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9"/>
  </p:notesMasterIdLst>
  <p:sldIdLst>
    <p:sldId id="283" r:id="rId2"/>
    <p:sldId id="1087" r:id="rId3"/>
    <p:sldId id="1134" r:id="rId4"/>
    <p:sldId id="1133" r:id="rId5"/>
    <p:sldId id="1184" r:id="rId6"/>
    <p:sldId id="1135" r:id="rId7"/>
    <p:sldId id="1130" r:id="rId8"/>
    <p:sldId id="1143" r:id="rId9"/>
    <p:sldId id="1149" r:id="rId10"/>
    <p:sldId id="1150" r:id="rId11"/>
    <p:sldId id="1145" r:id="rId12"/>
    <p:sldId id="1146" r:id="rId13"/>
    <p:sldId id="1151" r:id="rId14"/>
    <p:sldId id="1191" r:id="rId15"/>
    <p:sldId id="1157" r:id="rId16"/>
    <p:sldId id="1155" r:id="rId17"/>
    <p:sldId id="1192" r:id="rId18"/>
    <p:sldId id="1154" r:id="rId19"/>
    <p:sldId id="1193" r:id="rId20"/>
    <p:sldId id="1167" r:id="rId21"/>
    <p:sldId id="1168" r:id="rId22"/>
    <p:sldId id="1164" r:id="rId23"/>
    <p:sldId id="1165" r:id="rId24"/>
    <p:sldId id="1162" r:id="rId25"/>
    <p:sldId id="1163" r:id="rId26"/>
    <p:sldId id="1160" r:id="rId27"/>
    <p:sldId id="1159" r:id="rId28"/>
    <p:sldId id="350" r:id="rId29"/>
    <p:sldId id="1174" r:id="rId30"/>
    <p:sldId id="332" r:id="rId31"/>
    <p:sldId id="1178" r:id="rId32"/>
    <p:sldId id="1194" r:id="rId33"/>
    <p:sldId id="1171" r:id="rId34"/>
    <p:sldId id="1179" r:id="rId35"/>
    <p:sldId id="1180" r:id="rId36"/>
    <p:sldId id="1181" r:id="rId37"/>
    <p:sldId id="356" r:id="rId38"/>
    <p:sldId id="1183" r:id="rId39"/>
    <p:sldId id="1189" r:id="rId40"/>
    <p:sldId id="345" r:id="rId41"/>
    <p:sldId id="1046" r:id="rId42"/>
    <p:sldId id="1137" r:id="rId43"/>
    <p:sldId id="1035" r:id="rId44"/>
    <p:sldId id="708" r:id="rId45"/>
    <p:sldId id="649" r:id="rId46"/>
    <p:sldId id="1037" r:id="rId47"/>
    <p:sldId id="1044" r:id="rId48"/>
    <p:sldId id="1177" r:id="rId49"/>
    <p:sldId id="1147" r:id="rId50"/>
    <p:sldId id="1190" r:id="rId51"/>
    <p:sldId id="1176" r:id="rId52"/>
    <p:sldId id="351" r:id="rId53"/>
    <p:sldId id="1140" r:id="rId54"/>
    <p:sldId id="282" r:id="rId55"/>
    <p:sldId id="1182" r:id="rId56"/>
    <p:sldId id="269" r:id="rId57"/>
    <p:sldId id="1028" r:id="rId58"/>
    <p:sldId id="384" r:id="rId59"/>
    <p:sldId id="799" r:id="rId60"/>
    <p:sldId id="713" r:id="rId61"/>
    <p:sldId id="874" r:id="rId62"/>
    <p:sldId id="866" r:id="rId63"/>
    <p:sldId id="647" r:id="rId64"/>
    <p:sldId id="1042" r:id="rId65"/>
    <p:sldId id="724" r:id="rId66"/>
    <p:sldId id="482" r:id="rId67"/>
    <p:sldId id="723" r:id="rId6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mi said" initials="rs" lastIdx="1" clrIdx="0">
    <p:extLst>
      <p:ext uri="{19B8F6BF-5375-455C-9EA6-DF929625EA0E}">
        <p15:presenceInfo xmlns:p15="http://schemas.microsoft.com/office/powerpoint/2012/main" userId="f12c83ca0ca6f84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66FF"/>
    <a:srgbClr val="70F53B"/>
    <a:srgbClr val="9933FF"/>
    <a:srgbClr val="FF0066"/>
    <a:srgbClr val="FCC9C8"/>
    <a:srgbClr val="CC00CC"/>
    <a:srgbClr val="FFCC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Style clair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C32B05-62EA-407A-B21C-2310C7945705}" type="doc">
      <dgm:prSet loTypeId="urn:microsoft.com/office/officeart/2005/8/layout/radial6" loCatId="cycle" qsTypeId="urn:microsoft.com/office/officeart/2005/8/quickstyle/3d9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2D71409-67F9-455C-8C6D-716D284AAA6B}">
      <dgm:prSet phldrT="[Text]"/>
      <dgm:spPr/>
      <dgm:t>
        <a:bodyPr/>
        <a:lstStyle/>
        <a:p>
          <a:r>
            <a:rPr lang="ar-SA" dirty="0"/>
            <a:t>المكونات</a:t>
          </a:r>
          <a:endParaRPr lang="en-US" dirty="0"/>
        </a:p>
      </dgm:t>
    </dgm:pt>
    <dgm:pt modelId="{51680ED1-AF6E-4B28-AE94-92B0EFB0DF7D}" type="parTrans" cxnId="{2AA9C11F-1F1D-428E-801A-47EAA766C99D}">
      <dgm:prSet/>
      <dgm:spPr/>
      <dgm:t>
        <a:bodyPr/>
        <a:lstStyle/>
        <a:p>
          <a:endParaRPr lang="en-US"/>
        </a:p>
      </dgm:t>
    </dgm:pt>
    <dgm:pt modelId="{478B7D3C-9FB4-4BC6-90AC-49960560DECD}" type="sibTrans" cxnId="{2AA9C11F-1F1D-428E-801A-47EAA766C99D}">
      <dgm:prSet/>
      <dgm:spPr/>
      <dgm:t>
        <a:bodyPr/>
        <a:lstStyle/>
        <a:p>
          <a:endParaRPr lang="en-US"/>
        </a:p>
      </dgm:t>
    </dgm:pt>
    <dgm:pt modelId="{3AF880A5-0F00-4315-A5DF-1FE656798601}">
      <dgm:prSet phldrT="[Text]" custT="1"/>
      <dgm:spPr/>
      <dgm:t>
        <a:bodyPr/>
        <a:lstStyle/>
        <a:p>
          <a:r>
            <a: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الفضاء</a:t>
          </a:r>
          <a:endParaRPr lang="en-US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13BB1F9-5857-4B43-8BF5-6589AA2CB759}" type="parTrans" cxnId="{24F8CBE2-5003-4E69-A772-6B98F2B05181}">
      <dgm:prSet/>
      <dgm:spPr/>
      <dgm:t>
        <a:bodyPr/>
        <a:lstStyle/>
        <a:p>
          <a:endParaRPr lang="en-US"/>
        </a:p>
      </dgm:t>
    </dgm:pt>
    <dgm:pt modelId="{C198C41D-2640-4669-83ED-E0CD35701C8E}" type="sibTrans" cxnId="{24F8CBE2-5003-4E69-A772-6B98F2B05181}">
      <dgm:prSet/>
      <dgm:spPr/>
      <dgm:t>
        <a:bodyPr/>
        <a:lstStyle/>
        <a:p>
          <a:endParaRPr lang="en-US"/>
        </a:p>
      </dgm:t>
    </dgm:pt>
    <dgm:pt modelId="{8EA7219F-BDB2-48EB-9EEB-3133522D132E}">
      <dgm:prSet phldrT="[Text]" custT="1"/>
      <dgm:spPr/>
      <dgm:t>
        <a:bodyPr/>
        <a:lstStyle/>
        <a:p>
          <a:r>
            <a:rPr lang="ar-SA" sz="3600" b="1" dirty="0"/>
            <a:t>الزمن</a:t>
          </a:r>
          <a:endParaRPr lang="en-US" sz="3600" b="1" dirty="0"/>
        </a:p>
      </dgm:t>
    </dgm:pt>
    <dgm:pt modelId="{3EE8403A-CB7C-4815-85BD-AEBCAEB71B37}" type="parTrans" cxnId="{58AD7EEF-D408-406B-87EE-4691D4C30668}">
      <dgm:prSet/>
      <dgm:spPr/>
      <dgm:t>
        <a:bodyPr/>
        <a:lstStyle/>
        <a:p>
          <a:endParaRPr lang="en-US"/>
        </a:p>
      </dgm:t>
    </dgm:pt>
    <dgm:pt modelId="{C94B7947-85DC-4B21-BB99-DF8438356F98}" type="sibTrans" cxnId="{58AD7EEF-D408-406B-87EE-4691D4C30668}">
      <dgm:prSet/>
      <dgm:spPr/>
      <dgm:t>
        <a:bodyPr/>
        <a:lstStyle/>
        <a:p>
          <a:endParaRPr lang="en-US"/>
        </a:p>
      </dgm:t>
    </dgm:pt>
    <dgm:pt modelId="{932A6641-B47E-48FC-963F-311CBB9F360A}">
      <dgm:prSet phldrT="[Text]" custT="1"/>
      <dgm:spPr/>
      <dgm:t>
        <a:bodyPr/>
        <a:lstStyle/>
        <a:p>
          <a:r>
            <a:rPr lang="ar-SA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التعاقد</a:t>
          </a:r>
          <a:endParaRPr 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CC541E2-3A60-4FA0-82BC-A407780EE7DB}" type="parTrans" cxnId="{FD0D0812-3766-4422-AB8F-58752BCDBE07}">
      <dgm:prSet/>
      <dgm:spPr/>
      <dgm:t>
        <a:bodyPr/>
        <a:lstStyle/>
        <a:p>
          <a:endParaRPr lang="en-US"/>
        </a:p>
      </dgm:t>
    </dgm:pt>
    <dgm:pt modelId="{0E70FA36-C3C7-4A08-A69A-A16BAA6AE9D9}" type="sibTrans" cxnId="{FD0D0812-3766-4422-AB8F-58752BCDBE07}">
      <dgm:prSet/>
      <dgm:spPr/>
      <dgm:t>
        <a:bodyPr/>
        <a:lstStyle/>
        <a:p>
          <a:endParaRPr lang="en-US"/>
        </a:p>
      </dgm:t>
    </dgm:pt>
    <dgm:pt modelId="{9AFDEAC1-A74D-44ED-A273-8EEA9AD544D9}">
      <dgm:prSet phldrT="[Text]" custT="1"/>
      <dgm:spPr>
        <a:solidFill>
          <a:srgbClr val="FF66FF"/>
        </a:solidFill>
      </dgm:spPr>
      <dgm:t>
        <a:bodyPr/>
        <a:lstStyle/>
        <a:p>
          <a:r>
            <a:rPr lang="ar-SA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التنظيم</a:t>
          </a:r>
          <a:endParaRPr 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C7BF0C9-F320-4604-83E4-3616EC3F0A51}" type="parTrans" cxnId="{4F63EF6A-64A7-44BB-8EC0-54B14E3C7DC7}">
      <dgm:prSet/>
      <dgm:spPr/>
      <dgm:t>
        <a:bodyPr/>
        <a:lstStyle/>
        <a:p>
          <a:endParaRPr lang="en-US"/>
        </a:p>
      </dgm:t>
    </dgm:pt>
    <dgm:pt modelId="{CDA3DFC5-250E-4BBA-A52A-9278B729BB2D}" type="sibTrans" cxnId="{4F63EF6A-64A7-44BB-8EC0-54B14E3C7DC7}">
      <dgm:prSet/>
      <dgm:spPr/>
      <dgm:t>
        <a:bodyPr/>
        <a:lstStyle/>
        <a:p>
          <a:endParaRPr lang="en-US"/>
        </a:p>
      </dgm:t>
    </dgm:pt>
    <dgm:pt modelId="{4D00E63A-FD9F-481E-BB9D-E2703B1011B0}">
      <dgm:prSet phldrT="[Text]" custT="1"/>
      <dgm:spPr/>
      <dgm:t>
        <a:bodyPr/>
        <a:lstStyle/>
        <a:p>
          <a:r>
            <a:rPr lang="ar-SA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المضمون</a:t>
          </a:r>
          <a:endParaRPr lang="en-US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ADAB2CF-94B0-4FDA-A962-5EEEC02CCC08}" type="parTrans" cxnId="{704961CD-9BF6-4FE7-89D7-552DE480515C}">
      <dgm:prSet/>
      <dgm:spPr/>
      <dgm:t>
        <a:bodyPr/>
        <a:lstStyle/>
        <a:p>
          <a:endParaRPr lang="en-US"/>
        </a:p>
      </dgm:t>
    </dgm:pt>
    <dgm:pt modelId="{F2C10D62-1D6C-4E85-84B0-994F91CE79B2}" type="sibTrans" cxnId="{704961CD-9BF6-4FE7-89D7-552DE480515C}">
      <dgm:prSet/>
      <dgm:spPr/>
      <dgm:t>
        <a:bodyPr/>
        <a:lstStyle/>
        <a:p>
          <a:endParaRPr lang="en-US"/>
        </a:p>
      </dgm:t>
    </dgm:pt>
    <dgm:pt modelId="{8BA7EF77-4679-4396-9134-31D7B5B402FC}" type="pres">
      <dgm:prSet presAssocID="{B9C32B05-62EA-407A-B21C-2310C7945705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F999FD6-9105-436A-AD51-B1DB4079F049}" type="pres">
      <dgm:prSet presAssocID="{42D71409-67F9-455C-8C6D-716D284AAA6B}" presName="centerShape" presStyleLbl="node0" presStyleIdx="0" presStyleCnt="1"/>
      <dgm:spPr/>
    </dgm:pt>
    <dgm:pt modelId="{703BA866-B237-490B-8D70-A5C4A27E5956}" type="pres">
      <dgm:prSet presAssocID="{8EA7219F-BDB2-48EB-9EEB-3133522D132E}" presName="node" presStyleLbl="node1" presStyleIdx="0" presStyleCnt="5">
        <dgm:presLayoutVars>
          <dgm:bulletEnabled val="1"/>
        </dgm:presLayoutVars>
      </dgm:prSet>
      <dgm:spPr/>
    </dgm:pt>
    <dgm:pt modelId="{E0DBF6AA-858A-4738-A9FD-A71B78298BE3}" type="pres">
      <dgm:prSet presAssocID="{8EA7219F-BDB2-48EB-9EEB-3133522D132E}" presName="dummy" presStyleCnt="0"/>
      <dgm:spPr/>
    </dgm:pt>
    <dgm:pt modelId="{F1BFA99B-9DD5-447C-8090-030FD180AFFF}" type="pres">
      <dgm:prSet presAssocID="{C94B7947-85DC-4B21-BB99-DF8438356F98}" presName="sibTrans" presStyleLbl="sibTrans2D1" presStyleIdx="0" presStyleCnt="5" custScaleX="103127" custLinFactNeighborX="270" custLinFactNeighborY="-4741"/>
      <dgm:spPr/>
    </dgm:pt>
    <dgm:pt modelId="{D023BD4D-E8AE-4F57-B990-16D8758473E4}" type="pres">
      <dgm:prSet presAssocID="{3AF880A5-0F00-4315-A5DF-1FE656798601}" presName="node" presStyleLbl="node1" presStyleIdx="1" presStyleCnt="5" custRadScaleRad="101577" custRadScaleInc="-2222">
        <dgm:presLayoutVars>
          <dgm:bulletEnabled val="1"/>
        </dgm:presLayoutVars>
      </dgm:prSet>
      <dgm:spPr/>
    </dgm:pt>
    <dgm:pt modelId="{3A0EA423-6540-4ADE-AB62-2FBA6B5CC3B0}" type="pres">
      <dgm:prSet presAssocID="{3AF880A5-0F00-4315-A5DF-1FE656798601}" presName="dummy" presStyleCnt="0"/>
      <dgm:spPr/>
    </dgm:pt>
    <dgm:pt modelId="{1C93D309-60A1-48E4-8D14-91399D7F3FC0}" type="pres">
      <dgm:prSet presAssocID="{C198C41D-2640-4669-83ED-E0CD35701C8E}" presName="sibTrans" presStyleLbl="sibTrans2D1" presStyleIdx="1" presStyleCnt="5"/>
      <dgm:spPr/>
    </dgm:pt>
    <dgm:pt modelId="{05B406A6-297E-40EE-B569-D00F11B8A8E6}" type="pres">
      <dgm:prSet presAssocID="{932A6641-B47E-48FC-963F-311CBB9F360A}" presName="node" presStyleLbl="node1" presStyleIdx="2" presStyleCnt="5">
        <dgm:presLayoutVars>
          <dgm:bulletEnabled val="1"/>
        </dgm:presLayoutVars>
      </dgm:prSet>
      <dgm:spPr/>
    </dgm:pt>
    <dgm:pt modelId="{85AE7E00-74C7-4CB9-89A8-447392F48EFF}" type="pres">
      <dgm:prSet presAssocID="{932A6641-B47E-48FC-963F-311CBB9F360A}" presName="dummy" presStyleCnt="0"/>
      <dgm:spPr/>
    </dgm:pt>
    <dgm:pt modelId="{CB88FBA3-0497-4A8F-A739-C43C75ED42CD}" type="pres">
      <dgm:prSet presAssocID="{0E70FA36-C3C7-4A08-A69A-A16BAA6AE9D9}" presName="sibTrans" presStyleLbl="sibTrans2D1" presStyleIdx="2" presStyleCnt="5"/>
      <dgm:spPr/>
    </dgm:pt>
    <dgm:pt modelId="{E72869FE-6B38-4C75-8A2C-16033CF1E493}" type="pres">
      <dgm:prSet presAssocID="{9AFDEAC1-A74D-44ED-A273-8EEA9AD544D9}" presName="node" presStyleLbl="node1" presStyleIdx="3" presStyleCnt="5">
        <dgm:presLayoutVars>
          <dgm:bulletEnabled val="1"/>
        </dgm:presLayoutVars>
      </dgm:prSet>
      <dgm:spPr/>
    </dgm:pt>
    <dgm:pt modelId="{977D3FFF-67B6-4455-A3CD-5B08B6068A5D}" type="pres">
      <dgm:prSet presAssocID="{9AFDEAC1-A74D-44ED-A273-8EEA9AD544D9}" presName="dummy" presStyleCnt="0"/>
      <dgm:spPr/>
    </dgm:pt>
    <dgm:pt modelId="{70BD968F-7732-44AE-BFE3-899ABF5F4832}" type="pres">
      <dgm:prSet presAssocID="{CDA3DFC5-250E-4BBA-A52A-9278B729BB2D}" presName="sibTrans" presStyleLbl="sibTrans2D1" presStyleIdx="3" presStyleCnt="5"/>
      <dgm:spPr/>
    </dgm:pt>
    <dgm:pt modelId="{C03A1DCE-3DFD-47C5-BEEF-02E0F791B85D}" type="pres">
      <dgm:prSet presAssocID="{4D00E63A-FD9F-481E-BB9D-E2703B1011B0}" presName="node" presStyleLbl="node1" presStyleIdx="4" presStyleCnt="5">
        <dgm:presLayoutVars>
          <dgm:bulletEnabled val="1"/>
        </dgm:presLayoutVars>
      </dgm:prSet>
      <dgm:spPr/>
    </dgm:pt>
    <dgm:pt modelId="{7A2CBDE8-28F4-457D-A33E-7986B6701156}" type="pres">
      <dgm:prSet presAssocID="{4D00E63A-FD9F-481E-BB9D-E2703B1011B0}" presName="dummy" presStyleCnt="0"/>
      <dgm:spPr/>
    </dgm:pt>
    <dgm:pt modelId="{DE9C3BD6-D83B-4C96-A551-1A9F79339281}" type="pres">
      <dgm:prSet presAssocID="{F2C10D62-1D6C-4E85-84B0-994F91CE79B2}" presName="sibTrans" presStyleLbl="sibTrans2D1" presStyleIdx="4" presStyleCnt="5"/>
      <dgm:spPr/>
    </dgm:pt>
  </dgm:ptLst>
  <dgm:cxnLst>
    <dgm:cxn modelId="{80C9F108-C8B4-49E9-A50A-2D89EAF1051A}" type="presOf" srcId="{9AFDEAC1-A74D-44ED-A273-8EEA9AD544D9}" destId="{E72869FE-6B38-4C75-8A2C-16033CF1E493}" srcOrd="0" destOrd="0" presId="urn:microsoft.com/office/officeart/2005/8/layout/radial6"/>
    <dgm:cxn modelId="{6957D20C-6FB4-4779-A813-94A7D2ED5CBE}" type="presOf" srcId="{3AF880A5-0F00-4315-A5DF-1FE656798601}" destId="{D023BD4D-E8AE-4F57-B990-16D8758473E4}" srcOrd="0" destOrd="0" presId="urn:microsoft.com/office/officeart/2005/8/layout/radial6"/>
    <dgm:cxn modelId="{FD0D0812-3766-4422-AB8F-58752BCDBE07}" srcId="{42D71409-67F9-455C-8C6D-716D284AAA6B}" destId="{932A6641-B47E-48FC-963F-311CBB9F360A}" srcOrd="2" destOrd="0" parTransId="{BCC541E2-3A60-4FA0-82BC-A407780EE7DB}" sibTransId="{0E70FA36-C3C7-4A08-A69A-A16BAA6AE9D9}"/>
    <dgm:cxn modelId="{27A89F16-C9AC-40ED-8C47-0CB2FBC4D308}" type="presOf" srcId="{F2C10D62-1D6C-4E85-84B0-994F91CE79B2}" destId="{DE9C3BD6-D83B-4C96-A551-1A9F79339281}" srcOrd="0" destOrd="0" presId="urn:microsoft.com/office/officeart/2005/8/layout/radial6"/>
    <dgm:cxn modelId="{2AA9C11F-1F1D-428E-801A-47EAA766C99D}" srcId="{B9C32B05-62EA-407A-B21C-2310C7945705}" destId="{42D71409-67F9-455C-8C6D-716D284AAA6B}" srcOrd="0" destOrd="0" parTransId="{51680ED1-AF6E-4B28-AE94-92B0EFB0DF7D}" sibTransId="{478B7D3C-9FB4-4BC6-90AC-49960560DECD}"/>
    <dgm:cxn modelId="{E935AA60-EC93-4E2F-BF30-82626A27D2CF}" type="presOf" srcId="{B9C32B05-62EA-407A-B21C-2310C7945705}" destId="{8BA7EF77-4679-4396-9134-31D7B5B402FC}" srcOrd="0" destOrd="0" presId="urn:microsoft.com/office/officeart/2005/8/layout/radial6"/>
    <dgm:cxn modelId="{4F63EF6A-64A7-44BB-8EC0-54B14E3C7DC7}" srcId="{42D71409-67F9-455C-8C6D-716D284AAA6B}" destId="{9AFDEAC1-A74D-44ED-A273-8EEA9AD544D9}" srcOrd="3" destOrd="0" parTransId="{4C7BF0C9-F320-4604-83E4-3616EC3F0A51}" sibTransId="{CDA3DFC5-250E-4BBA-A52A-9278B729BB2D}"/>
    <dgm:cxn modelId="{689BB081-D24F-4D22-989E-30EA0F89F39E}" type="presOf" srcId="{0E70FA36-C3C7-4A08-A69A-A16BAA6AE9D9}" destId="{CB88FBA3-0497-4A8F-A739-C43C75ED42CD}" srcOrd="0" destOrd="0" presId="urn:microsoft.com/office/officeart/2005/8/layout/radial6"/>
    <dgm:cxn modelId="{64F27584-9B7C-4F42-862A-A5AF51E1E43C}" type="presOf" srcId="{CDA3DFC5-250E-4BBA-A52A-9278B729BB2D}" destId="{70BD968F-7732-44AE-BFE3-899ABF5F4832}" srcOrd="0" destOrd="0" presId="urn:microsoft.com/office/officeart/2005/8/layout/radial6"/>
    <dgm:cxn modelId="{4FF22D99-051B-473C-B4EF-C45CACFF48B0}" type="presOf" srcId="{8EA7219F-BDB2-48EB-9EEB-3133522D132E}" destId="{703BA866-B237-490B-8D70-A5C4A27E5956}" srcOrd="0" destOrd="0" presId="urn:microsoft.com/office/officeart/2005/8/layout/radial6"/>
    <dgm:cxn modelId="{BCB9569E-0F61-4BBD-AD26-0F768BF388B9}" type="presOf" srcId="{932A6641-B47E-48FC-963F-311CBB9F360A}" destId="{05B406A6-297E-40EE-B569-D00F11B8A8E6}" srcOrd="0" destOrd="0" presId="urn:microsoft.com/office/officeart/2005/8/layout/radial6"/>
    <dgm:cxn modelId="{BF89A0B7-D471-4C73-A523-C65245ECDCFF}" type="presOf" srcId="{C198C41D-2640-4669-83ED-E0CD35701C8E}" destId="{1C93D309-60A1-48E4-8D14-91399D7F3FC0}" srcOrd="0" destOrd="0" presId="urn:microsoft.com/office/officeart/2005/8/layout/radial6"/>
    <dgm:cxn modelId="{136A04BD-4C18-4ADE-AEB3-6DEA32F9886B}" type="presOf" srcId="{4D00E63A-FD9F-481E-BB9D-E2703B1011B0}" destId="{C03A1DCE-3DFD-47C5-BEEF-02E0F791B85D}" srcOrd="0" destOrd="0" presId="urn:microsoft.com/office/officeart/2005/8/layout/radial6"/>
    <dgm:cxn modelId="{704961CD-9BF6-4FE7-89D7-552DE480515C}" srcId="{42D71409-67F9-455C-8C6D-716D284AAA6B}" destId="{4D00E63A-FD9F-481E-BB9D-E2703B1011B0}" srcOrd="4" destOrd="0" parTransId="{9ADAB2CF-94B0-4FDA-A962-5EEEC02CCC08}" sibTransId="{F2C10D62-1D6C-4E85-84B0-994F91CE79B2}"/>
    <dgm:cxn modelId="{24F8CBE2-5003-4E69-A772-6B98F2B05181}" srcId="{42D71409-67F9-455C-8C6D-716D284AAA6B}" destId="{3AF880A5-0F00-4315-A5DF-1FE656798601}" srcOrd="1" destOrd="0" parTransId="{A13BB1F9-5857-4B43-8BF5-6589AA2CB759}" sibTransId="{C198C41D-2640-4669-83ED-E0CD35701C8E}"/>
    <dgm:cxn modelId="{8502E8ED-E486-4611-B2BA-7618D51AA335}" type="presOf" srcId="{C94B7947-85DC-4B21-BB99-DF8438356F98}" destId="{F1BFA99B-9DD5-447C-8090-030FD180AFFF}" srcOrd="0" destOrd="0" presId="urn:microsoft.com/office/officeart/2005/8/layout/radial6"/>
    <dgm:cxn modelId="{58AD7EEF-D408-406B-87EE-4691D4C30668}" srcId="{42D71409-67F9-455C-8C6D-716D284AAA6B}" destId="{8EA7219F-BDB2-48EB-9EEB-3133522D132E}" srcOrd="0" destOrd="0" parTransId="{3EE8403A-CB7C-4815-85BD-AEBCAEB71B37}" sibTransId="{C94B7947-85DC-4B21-BB99-DF8438356F98}"/>
    <dgm:cxn modelId="{B1EC5AF0-4EF1-4813-88B5-95DACE9D31EB}" type="presOf" srcId="{42D71409-67F9-455C-8C6D-716D284AAA6B}" destId="{EF999FD6-9105-436A-AD51-B1DB4079F049}" srcOrd="0" destOrd="0" presId="urn:microsoft.com/office/officeart/2005/8/layout/radial6"/>
    <dgm:cxn modelId="{63206895-383A-4122-A1E5-1E7929D666EE}" type="presParOf" srcId="{8BA7EF77-4679-4396-9134-31D7B5B402FC}" destId="{EF999FD6-9105-436A-AD51-B1DB4079F049}" srcOrd="0" destOrd="0" presId="urn:microsoft.com/office/officeart/2005/8/layout/radial6"/>
    <dgm:cxn modelId="{68DD63A8-26DB-4F19-A8A8-AC575744EB20}" type="presParOf" srcId="{8BA7EF77-4679-4396-9134-31D7B5B402FC}" destId="{703BA866-B237-490B-8D70-A5C4A27E5956}" srcOrd="1" destOrd="0" presId="urn:microsoft.com/office/officeart/2005/8/layout/radial6"/>
    <dgm:cxn modelId="{05C161A7-3551-4B24-8F91-568B1131884A}" type="presParOf" srcId="{8BA7EF77-4679-4396-9134-31D7B5B402FC}" destId="{E0DBF6AA-858A-4738-A9FD-A71B78298BE3}" srcOrd="2" destOrd="0" presId="urn:microsoft.com/office/officeart/2005/8/layout/radial6"/>
    <dgm:cxn modelId="{F6D24802-9D88-4920-A108-2B9C5234AFC0}" type="presParOf" srcId="{8BA7EF77-4679-4396-9134-31D7B5B402FC}" destId="{F1BFA99B-9DD5-447C-8090-030FD180AFFF}" srcOrd="3" destOrd="0" presId="urn:microsoft.com/office/officeart/2005/8/layout/radial6"/>
    <dgm:cxn modelId="{32599AFE-C258-48B4-BB87-AECDD74DEF4D}" type="presParOf" srcId="{8BA7EF77-4679-4396-9134-31D7B5B402FC}" destId="{D023BD4D-E8AE-4F57-B990-16D8758473E4}" srcOrd="4" destOrd="0" presId="urn:microsoft.com/office/officeart/2005/8/layout/radial6"/>
    <dgm:cxn modelId="{3392EC2B-94A2-40D3-95B4-D40997E2BA7D}" type="presParOf" srcId="{8BA7EF77-4679-4396-9134-31D7B5B402FC}" destId="{3A0EA423-6540-4ADE-AB62-2FBA6B5CC3B0}" srcOrd="5" destOrd="0" presId="urn:microsoft.com/office/officeart/2005/8/layout/radial6"/>
    <dgm:cxn modelId="{13ED09A6-0F34-45AA-A830-D629BA6E43FA}" type="presParOf" srcId="{8BA7EF77-4679-4396-9134-31D7B5B402FC}" destId="{1C93D309-60A1-48E4-8D14-91399D7F3FC0}" srcOrd="6" destOrd="0" presId="urn:microsoft.com/office/officeart/2005/8/layout/radial6"/>
    <dgm:cxn modelId="{8315B5AA-602B-4FE3-B00A-87FF3BC2E2FE}" type="presParOf" srcId="{8BA7EF77-4679-4396-9134-31D7B5B402FC}" destId="{05B406A6-297E-40EE-B569-D00F11B8A8E6}" srcOrd="7" destOrd="0" presId="urn:microsoft.com/office/officeart/2005/8/layout/radial6"/>
    <dgm:cxn modelId="{5D0FA3E4-7456-4C93-A24E-03774EBA3617}" type="presParOf" srcId="{8BA7EF77-4679-4396-9134-31D7B5B402FC}" destId="{85AE7E00-74C7-4CB9-89A8-447392F48EFF}" srcOrd="8" destOrd="0" presId="urn:microsoft.com/office/officeart/2005/8/layout/radial6"/>
    <dgm:cxn modelId="{B04A6C35-694F-4E63-8C43-B1E2414B903A}" type="presParOf" srcId="{8BA7EF77-4679-4396-9134-31D7B5B402FC}" destId="{CB88FBA3-0497-4A8F-A739-C43C75ED42CD}" srcOrd="9" destOrd="0" presId="urn:microsoft.com/office/officeart/2005/8/layout/radial6"/>
    <dgm:cxn modelId="{8F55642F-0B95-4A79-A44A-460A2FACA062}" type="presParOf" srcId="{8BA7EF77-4679-4396-9134-31D7B5B402FC}" destId="{E72869FE-6B38-4C75-8A2C-16033CF1E493}" srcOrd="10" destOrd="0" presId="urn:microsoft.com/office/officeart/2005/8/layout/radial6"/>
    <dgm:cxn modelId="{1ED0015D-9586-4DBE-906A-11A2DEF76A86}" type="presParOf" srcId="{8BA7EF77-4679-4396-9134-31D7B5B402FC}" destId="{977D3FFF-67B6-4455-A3CD-5B08B6068A5D}" srcOrd="11" destOrd="0" presId="urn:microsoft.com/office/officeart/2005/8/layout/radial6"/>
    <dgm:cxn modelId="{8BEA0F47-2656-41A9-9ACF-BE4EB0E5FF28}" type="presParOf" srcId="{8BA7EF77-4679-4396-9134-31D7B5B402FC}" destId="{70BD968F-7732-44AE-BFE3-899ABF5F4832}" srcOrd="12" destOrd="0" presId="urn:microsoft.com/office/officeart/2005/8/layout/radial6"/>
    <dgm:cxn modelId="{D1291D4C-C7D9-4CAC-B5EA-393C3AB68B3B}" type="presParOf" srcId="{8BA7EF77-4679-4396-9134-31D7B5B402FC}" destId="{C03A1DCE-3DFD-47C5-BEEF-02E0F791B85D}" srcOrd="13" destOrd="0" presId="urn:microsoft.com/office/officeart/2005/8/layout/radial6"/>
    <dgm:cxn modelId="{2035C9DF-9D27-4A13-86EE-6F88BA5EB8DA}" type="presParOf" srcId="{8BA7EF77-4679-4396-9134-31D7B5B402FC}" destId="{7A2CBDE8-28F4-457D-A33E-7986B6701156}" srcOrd="14" destOrd="0" presId="urn:microsoft.com/office/officeart/2005/8/layout/radial6"/>
    <dgm:cxn modelId="{D1E00C08-C94D-45B0-994E-B1EADF4F60EF}" type="presParOf" srcId="{8BA7EF77-4679-4396-9134-31D7B5B402FC}" destId="{DE9C3BD6-D83B-4C96-A551-1A9F79339281}" srcOrd="15" destOrd="0" presId="urn:microsoft.com/office/officeart/2005/8/layout/radial6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76C05E-A13B-4839-B505-63AFF896AD26}" type="doc">
      <dgm:prSet loTypeId="urn:microsoft.com/office/officeart/2008/layout/AlternatingHexagons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46B9C8D-4C99-4686-B350-79F5EAE1793F}">
      <dgm:prSet phldrT="[Text]"/>
      <dgm:spPr/>
      <dgm:t>
        <a:bodyPr/>
        <a:lstStyle/>
        <a:p>
          <a:r>
            <a:rPr lang="ar-SA" dirty="0"/>
            <a:t>01</a:t>
          </a:r>
          <a:endParaRPr lang="en-US" dirty="0"/>
        </a:p>
      </dgm:t>
    </dgm:pt>
    <dgm:pt modelId="{35D8A783-7458-4B65-BAC7-48864529B73B}" type="parTrans" cxnId="{65329227-BA0D-4A74-A79C-30B68928F254}">
      <dgm:prSet/>
      <dgm:spPr/>
      <dgm:t>
        <a:bodyPr/>
        <a:lstStyle/>
        <a:p>
          <a:endParaRPr lang="en-US"/>
        </a:p>
      </dgm:t>
    </dgm:pt>
    <dgm:pt modelId="{685E0F1F-1BB1-4613-B0E7-EA4F352EBEB4}" type="sibTrans" cxnId="{65329227-BA0D-4A74-A79C-30B68928F254}">
      <dgm:prSet/>
      <dgm:spPr/>
      <dgm:t>
        <a:bodyPr/>
        <a:lstStyle/>
        <a:p>
          <a:endParaRPr lang="en-US"/>
        </a:p>
      </dgm:t>
    </dgm:pt>
    <dgm:pt modelId="{B3D621AA-37E0-41EC-8E9D-F57E6CE93B78}">
      <dgm:prSet phldrT="[Text]"/>
      <dgm:spPr/>
      <dgm:t>
        <a:bodyPr/>
        <a:lstStyle/>
        <a:p>
          <a:endParaRPr lang="en-US" dirty="0"/>
        </a:p>
      </dgm:t>
    </dgm:pt>
    <dgm:pt modelId="{3D876613-D0E8-4909-AF6E-C7D5AE93E1EB}" type="parTrans" cxnId="{F6579966-6A58-4F35-AEC8-EA4F24ED4430}">
      <dgm:prSet/>
      <dgm:spPr/>
      <dgm:t>
        <a:bodyPr/>
        <a:lstStyle/>
        <a:p>
          <a:endParaRPr lang="en-US"/>
        </a:p>
      </dgm:t>
    </dgm:pt>
    <dgm:pt modelId="{76BAE1C3-FCDA-4394-A6A3-AA8AAFD9DA21}" type="sibTrans" cxnId="{F6579966-6A58-4F35-AEC8-EA4F24ED4430}">
      <dgm:prSet/>
      <dgm:spPr/>
      <dgm:t>
        <a:bodyPr/>
        <a:lstStyle/>
        <a:p>
          <a:endParaRPr lang="en-US"/>
        </a:p>
      </dgm:t>
    </dgm:pt>
    <dgm:pt modelId="{F486CA89-67C9-41A0-A033-DA3A21526380}">
      <dgm:prSet phldrT="[Text]"/>
      <dgm:spPr/>
      <dgm:t>
        <a:bodyPr/>
        <a:lstStyle/>
        <a:p>
          <a:r>
            <a:rPr lang="ar-SA" dirty="0"/>
            <a:t>03</a:t>
          </a:r>
          <a:endParaRPr lang="en-US" dirty="0"/>
        </a:p>
      </dgm:t>
    </dgm:pt>
    <dgm:pt modelId="{048907B0-9AE8-48CF-9CA2-3FBB1169222B}" type="parTrans" cxnId="{D9D1DE26-4927-4E8E-9506-4B7F6CD969FE}">
      <dgm:prSet/>
      <dgm:spPr/>
      <dgm:t>
        <a:bodyPr/>
        <a:lstStyle/>
        <a:p>
          <a:endParaRPr lang="en-US"/>
        </a:p>
      </dgm:t>
    </dgm:pt>
    <dgm:pt modelId="{7C602446-D238-48C7-836F-B74E3E8FEFF5}" type="sibTrans" cxnId="{D9D1DE26-4927-4E8E-9506-4B7F6CD969FE}">
      <dgm:prSet/>
      <dgm:spPr/>
      <dgm:t>
        <a:bodyPr/>
        <a:lstStyle/>
        <a:p>
          <a:endParaRPr lang="en-US"/>
        </a:p>
      </dgm:t>
    </dgm:pt>
    <dgm:pt modelId="{4ABBBA40-BB16-4C71-9D76-9AB8C44AC9E0}" type="pres">
      <dgm:prSet presAssocID="{7476C05E-A13B-4839-B505-63AFF896AD26}" presName="Name0" presStyleCnt="0">
        <dgm:presLayoutVars>
          <dgm:chMax/>
          <dgm:chPref/>
          <dgm:dir/>
          <dgm:animLvl val="lvl"/>
        </dgm:presLayoutVars>
      </dgm:prSet>
      <dgm:spPr/>
    </dgm:pt>
    <dgm:pt modelId="{0481788C-BC3B-44E7-9CB9-9D7C7E20BD5F}" type="pres">
      <dgm:prSet presAssocID="{746B9C8D-4C99-4686-B350-79F5EAE1793F}" presName="composite" presStyleCnt="0"/>
      <dgm:spPr/>
    </dgm:pt>
    <dgm:pt modelId="{21A26DDC-E032-4123-B630-CBDA30309CD0}" type="pres">
      <dgm:prSet presAssocID="{746B9C8D-4C99-4686-B350-79F5EAE1793F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6C89AF77-78CC-4A2C-BD73-68E135919958}" type="pres">
      <dgm:prSet presAssocID="{746B9C8D-4C99-4686-B350-79F5EAE1793F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5F4809B1-5856-476C-8813-2250B38B75C9}" type="pres">
      <dgm:prSet presAssocID="{746B9C8D-4C99-4686-B350-79F5EAE1793F}" presName="BalanceSpacing" presStyleCnt="0"/>
      <dgm:spPr/>
    </dgm:pt>
    <dgm:pt modelId="{30E77F4B-E64D-4862-8D8B-BB0EF4BA23D3}" type="pres">
      <dgm:prSet presAssocID="{746B9C8D-4C99-4686-B350-79F5EAE1793F}" presName="BalanceSpacing1" presStyleCnt="0"/>
      <dgm:spPr/>
    </dgm:pt>
    <dgm:pt modelId="{02132D3F-0D5D-493D-AAD5-4C2C410A5E13}" type="pres">
      <dgm:prSet presAssocID="{685E0F1F-1BB1-4613-B0E7-EA4F352EBEB4}" presName="Accent1Text" presStyleLbl="node1" presStyleIdx="1" presStyleCnt="6"/>
      <dgm:spPr/>
    </dgm:pt>
    <dgm:pt modelId="{EE3FD7E9-E4D3-4378-BE5E-9812FF3E21E9}" type="pres">
      <dgm:prSet presAssocID="{685E0F1F-1BB1-4613-B0E7-EA4F352EBEB4}" presName="spaceBetweenRectangles" presStyleCnt="0"/>
      <dgm:spPr/>
    </dgm:pt>
    <dgm:pt modelId="{A525C840-C80B-4D9C-94D0-D41E42C192A5}" type="pres">
      <dgm:prSet presAssocID="{B3D621AA-37E0-41EC-8E9D-F57E6CE93B78}" presName="composite" presStyleCnt="0"/>
      <dgm:spPr/>
    </dgm:pt>
    <dgm:pt modelId="{4E32DBAD-F95D-4034-94E0-706FC5E94D6E}" type="pres">
      <dgm:prSet presAssocID="{B3D621AA-37E0-41EC-8E9D-F57E6CE93B78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E1A0FA4C-E380-4599-8FB4-133B7280556C}" type="pres">
      <dgm:prSet presAssocID="{B3D621AA-37E0-41EC-8E9D-F57E6CE93B78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67A27631-23DC-4740-BC13-64C5DB75E5C9}" type="pres">
      <dgm:prSet presAssocID="{B3D621AA-37E0-41EC-8E9D-F57E6CE93B78}" presName="BalanceSpacing" presStyleCnt="0"/>
      <dgm:spPr/>
    </dgm:pt>
    <dgm:pt modelId="{70B6BCBB-23BA-4A71-A52F-15B619AA5FD1}" type="pres">
      <dgm:prSet presAssocID="{B3D621AA-37E0-41EC-8E9D-F57E6CE93B78}" presName="BalanceSpacing1" presStyleCnt="0"/>
      <dgm:spPr/>
    </dgm:pt>
    <dgm:pt modelId="{0166F58E-F44C-4C52-99DA-0124B93FB492}" type="pres">
      <dgm:prSet presAssocID="{76BAE1C3-FCDA-4394-A6A3-AA8AAFD9DA21}" presName="Accent1Text" presStyleLbl="node1" presStyleIdx="3" presStyleCnt="6" custLinFactX="-100000" custLinFactNeighborX="-113467" custLinFactNeighborY="-11"/>
      <dgm:spPr/>
    </dgm:pt>
    <dgm:pt modelId="{49EE8C03-6BF6-439F-B3FE-3A5B146A1416}" type="pres">
      <dgm:prSet presAssocID="{76BAE1C3-FCDA-4394-A6A3-AA8AAFD9DA21}" presName="spaceBetweenRectangles" presStyleCnt="0"/>
      <dgm:spPr/>
    </dgm:pt>
    <dgm:pt modelId="{6C2F87E3-7298-4A3E-94A8-9D77109AE703}" type="pres">
      <dgm:prSet presAssocID="{F486CA89-67C9-41A0-A033-DA3A21526380}" presName="composite" presStyleCnt="0"/>
      <dgm:spPr/>
    </dgm:pt>
    <dgm:pt modelId="{A186E599-E4E3-47A9-A2EA-7A6FAA606791}" type="pres">
      <dgm:prSet presAssocID="{F486CA89-67C9-41A0-A033-DA3A21526380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82F3311D-6C54-471B-BB24-8F0BDDF6BDB4}" type="pres">
      <dgm:prSet presAssocID="{F486CA89-67C9-41A0-A033-DA3A21526380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B262D855-BAA8-4A3D-B8F7-714C580652CA}" type="pres">
      <dgm:prSet presAssocID="{F486CA89-67C9-41A0-A033-DA3A21526380}" presName="BalanceSpacing" presStyleCnt="0"/>
      <dgm:spPr/>
    </dgm:pt>
    <dgm:pt modelId="{AEE949E7-B75E-4C17-AD2A-23CB4BCD6484}" type="pres">
      <dgm:prSet presAssocID="{F486CA89-67C9-41A0-A033-DA3A21526380}" presName="BalanceSpacing1" presStyleCnt="0"/>
      <dgm:spPr/>
    </dgm:pt>
    <dgm:pt modelId="{A50F25F9-C65C-4087-878B-2B11A2604551}" type="pres">
      <dgm:prSet presAssocID="{7C602446-D238-48C7-836F-B74E3E8FEFF5}" presName="Accent1Text" presStyleLbl="node1" presStyleIdx="5" presStyleCnt="6"/>
      <dgm:spPr/>
    </dgm:pt>
  </dgm:ptLst>
  <dgm:cxnLst>
    <dgm:cxn modelId="{32D2C01F-6A12-439A-8C22-79E5A53BC86A}" type="presOf" srcId="{7C602446-D238-48C7-836F-B74E3E8FEFF5}" destId="{A50F25F9-C65C-4087-878B-2B11A2604551}" srcOrd="0" destOrd="0" presId="urn:microsoft.com/office/officeart/2008/layout/AlternatingHexagons"/>
    <dgm:cxn modelId="{D9D1DE26-4927-4E8E-9506-4B7F6CD969FE}" srcId="{7476C05E-A13B-4839-B505-63AFF896AD26}" destId="{F486CA89-67C9-41A0-A033-DA3A21526380}" srcOrd="2" destOrd="0" parTransId="{048907B0-9AE8-48CF-9CA2-3FBB1169222B}" sibTransId="{7C602446-D238-48C7-836F-B74E3E8FEFF5}"/>
    <dgm:cxn modelId="{65329227-BA0D-4A74-A79C-30B68928F254}" srcId="{7476C05E-A13B-4839-B505-63AFF896AD26}" destId="{746B9C8D-4C99-4686-B350-79F5EAE1793F}" srcOrd="0" destOrd="0" parTransId="{35D8A783-7458-4B65-BAC7-48864529B73B}" sibTransId="{685E0F1F-1BB1-4613-B0E7-EA4F352EBEB4}"/>
    <dgm:cxn modelId="{F6579966-6A58-4F35-AEC8-EA4F24ED4430}" srcId="{7476C05E-A13B-4839-B505-63AFF896AD26}" destId="{B3D621AA-37E0-41EC-8E9D-F57E6CE93B78}" srcOrd="1" destOrd="0" parTransId="{3D876613-D0E8-4909-AF6E-C7D5AE93E1EB}" sibTransId="{76BAE1C3-FCDA-4394-A6A3-AA8AAFD9DA21}"/>
    <dgm:cxn modelId="{8E662D8F-1753-4DFC-8AAA-7972A5FDE4C5}" type="presOf" srcId="{76BAE1C3-FCDA-4394-A6A3-AA8AAFD9DA21}" destId="{0166F58E-F44C-4C52-99DA-0124B93FB492}" srcOrd="0" destOrd="0" presId="urn:microsoft.com/office/officeart/2008/layout/AlternatingHexagons"/>
    <dgm:cxn modelId="{8CF04296-2448-433D-9E61-1167B06C1088}" type="presOf" srcId="{B3D621AA-37E0-41EC-8E9D-F57E6CE93B78}" destId="{4E32DBAD-F95D-4034-94E0-706FC5E94D6E}" srcOrd="0" destOrd="0" presId="urn:microsoft.com/office/officeart/2008/layout/AlternatingHexagons"/>
    <dgm:cxn modelId="{27EFBDB7-846B-456F-9784-2493F801BEBF}" type="presOf" srcId="{7476C05E-A13B-4839-B505-63AFF896AD26}" destId="{4ABBBA40-BB16-4C71-9D76-9AB8C44AC9E0}" srcOrd="0" destOrd="0" presId="urn:microsoft.com/office/officeart/2008/layout/AlternatingHexagons"/>
    <dgm:cxn modelId="{A6611ABD-0406-421C-BF4B-A85808C7475D}" type="presOf" srcId="{F486CA89-67C9-41A0-A033-DA3A21526380}" destId="{A186E599-E4E3-47A9-A2EA-7A6FAA606791}" srcOrd="0" destOrd="0" presId="urn:microsoft.com/office/officeart/2008/layout/AlternatingHexagons"/>
    <dgm:cxn modelId="{A22C97DC-8DFC-47BA-8403-CACDF22FEC8F}" type="presOf" srcId="{685E0F1F-1BB1-4613-B0E7-EA4F352EBEB4}" destId="{02132D3F-0D5D-493D-AAD5-4C2C410A5E13}" srcOrd="0" destOrd="0" presId="urn:microsoft.com/office/officeart/2008/layout/AlternatingHexagons"/>
    <dgm:cxn modelId="{6C35EDDC-EA7C-4C0C-827F-2C7887E2D88F}" type="presOf" srcId="{746B9C8D-4C99-4686-B350-79F5EAE1793F}" destId="{21A26DDC-E032-4123-B630-CBDA30309CD0}" srcOrd="0" destOrd="0" presId="urn:microsoft.com/office/officeart/2008/layout/AlternatingHexagons"/>
    <dgm:cxn modelId="{086BFE52-1AF1-42C6-8BDA-B36BE1D7C4DD}" type="presParOf" srcId="{4ABBBA40-BB16-4C71-9D76-9AB8C44AC9E0}" destId="{0481788C-BC3B-44E7-9CB9-9D7C7E20BD5F}" srcOrd="0" destOrd="0" presId="urn:microsoft.com/office/officeart/2008/layout/AlternatingHexagons"/>
    <dgm:cxn modelId="{C89E752A-1B13-4256-9F15-91EB6DFEE85E}" type="presParOf" srcId="{0481788C-BC3B-44E7-9CB9-9D7C7E20BD5F}" destId="{21A26DDC-E032-4123-B630-CBDA30309CD0}" srcOrd="0" destOrd="0" presId="urn:microsoft.com/office/officeart/2008/layout/AlternatingHexagons"/>
    <dgm:cxn modelId="{FC2BDDC2-3D0E-484E-A15F-6010110A7F8C}" type="presParOf" srcId="{0481788C-BC3B-44E7-9CB9-9D7C7E20BD5F}" destId="{6C89AF77-78CC-4A2C-BD73-68E135919958}" srcOrd="1" destOrd="0" presId="urn:microsoft.com/office/officeart/2008/layout/AlternatingHexagons"/>
    <dgm:cxn modelId="{67E1789F-73D6-45D7-9BAA-E516E80F9972}" type="presParOf" srcId="{0481788C-BC3B-44E7-9CB9-9D7C7E20BD5F}" destId="{5F4809B1-5856-476C-8813-2250B38B75C9}" srcOrd="2" destOrd="0" presId="urn:microsoft.com/office/officeart/2008/layout/AlternatingHexagons"/>
    <dgm:cxn modelId="{6322EED9-619B-439A-BEC9-AC3BA11B8548}" type="presParOf" srcId="{0481788C-BC3B-44E7-9CB9-9D7C7E20BD5F}" destId="{30E77F4B-E64D-4862-8D8B-BB0EF4BA23D3}" srcOrd="3" destOrd="0" presId="urn:microsoft.com/office/officeart/2008/layout/AlternatingHexagons"/>
    <dgm:cxn modelId="{4048712D-7DFC-4FFC-9D72-BBA25EB1C6FB}" type="presParOf" srcId="{0481788C-BC3B-44E7-9CB9-9D7C7E20BD5F}" destId="{02132D3F-0D5D-493D-AAD5-4C2C410A5E13}" srcOrd="4" destOrd="0" presId="urn:microsoft.com/office/officeart/2008/layout/AlternatingHexagons"/>
    <dgm:cxn modelId="{56EB48D0-701A-4916-9FBD-CB3851F2428E}" type="presParOf" srcId="{4ABBBA40-BB16-4C71-9D76-9AB8C44AC9E0}" destId="{EE3FD7E9-E4D3-4378-BE5E-9812FF3E21E9}" srcOrd="1" destOrd="0" presId="urn:microsoft.com/office/officeart/2008/layout/AlternatingHexagons"/>
    <dgm:cxn modelId="{CEC34C09-FD87-4613-AE09-F662852C3D01}" type="presParOf" srcId="{4ABBBA40-BB16-4C71-9D76-9AB8C44AC9E0}" destId="{A525C840-C80B-4D9C-94D0-D41E42C192A5}" srcOrd="2" destOrd="0" presId="urn:microsoft.com/office/officeart/2008/layout/AlternatingHexagons"/>
    <dgm:cxn modelId="{A7E98202-ACB5-4DDE-845E-45574AA8FBD9}" type="presParOf" srcId="{A525C840-C80B-4D9C-94D0-D41E42C192A5}" destId="{4E32DBAD-F95D-4034-94E0-706FC5E94D6E}" srcOrd="0" destOrd="0" presId="urn:microsoft.com/office/officeart/2008/layout/AlternatingHexagons"/>
    <dgm:cxn modelId="{DCDF5D78-4E48-4716-8E07-579E8E5B8E35}" type="presParOf" srcId="{A525C840-C80B-4D9C-94D0-D41E42C192A5}" destId="{E1A0FA4C-E380-4599-8FB4-133B7280556C}" srcOrd="1" destOrd="0" presId="urn:microsoft.com/office/officeart/2008/layout/AlternatingHexagons"/>
    <dgm:cxn modelId="{45C1210F-E66A-4643-8923-CA81E345EE35}" type="presParOf" srcId="{A525C840-C80B-4D9C-94D0-D41E42C192A5}" destId="{67A27631-23DC-4740-BC13-64C5DB75E5C9}" srcOrd="2" destOrd="0" presId="urn:microsoft.com/office/officeart/2008/layout/AlternatingHexagons"/>
    <dgm:cxn modelId="{83842A69-B7E6-429C-95B1-A80B37EC9210}" type="presParOf" srcId="{A525C840-C80B-4D9C-94D0-D41E42C192A5}" destId="{70B6BCBB-23BA-4A71-A52F-15B619AA5FD1}" srcOrd="3" destOrd="0" presId="urn:microsoft.com/office/officeart/2008/layout/AlternatingHexagons"/>
    <dgm:cxn modelId="{29136653-FA26-4DCB-8141-1D38373296C2}" type="presParOf" srcId="{A525C840-C80B-4D9C-94D0-D41E42C192A5}" destId="{0166F58E-F44C-4C52-99DA-0124B93FB492}" srcOrd="4" destOrd="0" presId="urn:microsoft.com/office/officeart/2008/layout/AlternatingHexagons"/>
    <dgm:cxn modelId="{911A138E-AF2B-4461-8973-AFE58D134E47}" type="presParOf" srcId="{4ABBBA40-BB16-4C71-9D76-9AB8C44AC9E0}" destId="{49EE8C03-6BF6-439F-B3FE-3A5B146A1416}" srcOrd="3" destOrd="0" presId="urn:microsoft.com/office/officeart/2008/layout/AlternatingHexagons"/>
    <dgm:cxn modelId="{66971CFC-40EA-44BC-8762-B31EF2539AF0}" type="presParOf" srcId="{4ABBBA40-BB16-4C71-9D76-9AB8C44AC9E0}" destId="{6C2F87E3-7298-4A3E-94A8-9D77109AE703}" srcOrd="4" destOrd="0" presId="urn:microsoft.com/office/officeart/2008/layout/AlternatingHexagons"/>
    <dgm:cxn modelId="{A1BBEE98-48FC-424D-A99D-319006707C81}" type="presParOf" srcId="{6C2F87E3-7298-4A3E-94A8-9D77109AE703}" destId="{A186E599-E4E3-47A9-A2EA-7A6FAA606791}" srcOrd="0" destOrd="0" presId="urn:microsoft.com/office/officeart/2008/layout/AlternatingHexagons"/>
    <dgm:cxn modelId="{A9A4AF81-A725-4179-A22B-E5409F244DF6}" type="presParOf" srcId="{6C2F87E3-7298-4A3E-94A8-9D77109AE703}" destId="{82F3311D-6C54-471B-BB24-8F0BDDF6BDB4}" srcOrd="1" destOrd="0" presId="urn:microsoft.com/office/officeart/2008/layout/AlternatingHexagons"/>
    <dgm:cxn modelId="{D677963F-D172-4575-91D0-7F67065DC502}" type="presParOf" srcId="{6C2F87E3-7298-4A3E-94A8-9D77109AE703}" destId="{B262D855-BAA8-4A3D-B8F7-714C580652CA}" srcOrd="2" destOrd="0" presId="urn:microsoft.com/office/officeart/2008/layout/AlternatingHexagons"/>
    <dgm:cxn modelId="{BEA5EF64-3CA7-4422-997B-A2627C50FB35}" type="presParOf" srcId="{6C2F87E3-7298-4A3E-94A8-9D77109AE703}" destId="{AEE949E7-B75E-4C17-AD2A-23CB4BCD6484}" srcOrd="3" destOrd="0" presId="urn:microsoft.com/office/officeart/2008/layout/AlternatingHexagons"/>
    <dgm:cxn modelId="{218A02FB-1DBB-4022-B9F8-E884E658C8D1}" type="presParOf" srcId="{6C2F87E3-7298-4A3E-94A8-9D77109AE703}" destId="{A50F25F9-C65C-4087-878B-2B11A2604551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9C32B05-62EA-407A-B21C-2310C7945705}" type="doc">
      <dgm:prSet loTypeId="urn:microsoft.com/office/officeart/2005/8/layout/radial6" loCatId="cycle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2D71409-67F9-455C-8C6D-716D284AAA6B}">
      <dgm:prSet phldrT="[Text]"/>
      <dgm:spPr/>
      <dgm:t>
        <a:bodyPr/>
        <a:lstStyle/>
        <a:p>
          <a:r>
            <a:rPr lang="en-US" dirty="0"/>
            <a:t>Lorem Ipsum</a:t>
          </a:r>
        </a:p>
      </dgm:t>
    </dgm:pt>
    <dgm:pt modelId="{51680ED1-AF6E-4B28-AE94-92B0EFB0DF7D}" type="parTrans" cxnId="{2AA9C11F-1F1D-428E-801A-47EAA766C99D}">
      <dgm:prSet/>
      <dgm:spPr/>
      <dgm:t>
        <a:bodyPr/>
        <a:lstStyle/>
        <a:p>
          <a:endParaRPr lang="en-US"/>
        </a:p>
      </dgm:t>
    </dgm:pt>
    <dgm:pt modelId="{478B7D3C-9FB4-4BC6-90AC-49960560DECD}" type="sibTrans" cxnId="{2AA9C11F-1F1D-428E-801A-47EAA766C99D}">
      <dgm:prSet/>
      <dgm:spPr/>
      <dgm:t>
        <a:bodyPr/>
        <a:lstStyle/>
        <a:p>
          <a:endParaRPr lang="en-US"/>
        </a:p>
      </dgm:t>
    </dgm:pt>
    <dgm:pt modelId="{3AF880A5-0F00-4315-A5DF-1FE656798601}">
      <dgm:prSet phldrT="[Text]"/>
      <dgm:spPr/>
      <dgm:t>
        <a:bodyPr/>
        <a:lstStyle/>
        <a:p>
          <a:r>
            <a:rPr lang="en-US" dirty="0"/>
            <a:t>Some text here</a:t>
          </a:r>
        </a:p>
      </dgm:t>
    </dgm:pt>
    <dgm:pt modelId="{A13BB1F9-5857-4B43-8BF5-6589AA2CB759}" type="parTrans" cxnId="{24F8CBE2-5003-4E69-A772-6B98F2B05181}">
      <dgm:prSet/>
      <dgm:spPr/>
      <dgm:t>
        <a:bodyPr/>
        <a:lstStyle/>
        <a:p>
          <a:endParaRPr lang="en-US"/>
        </a:p>
      </dgm:t>
    </dgm:pt>
    <dgm:pt modelId="{C198C41D-2640-4669-83ED-E0CD35701C8E}" type="sibTrans" cxnId="{24F8CBE2-5003-4E69-A772-6B98F2B05181}">
      <dgm:prSet/>
      <dgm:spPr/>
      <dgm:t>
        <a:bodyPr/>
        <a:lstStyle/>
        <a:p>
          <a:endParaRPr lang="en-US"/>
        </a:p>
      </dgm:t>
    </dgm:pt>
    <dgm:pt modelId="{8EA7219F-BDB2-48EB-9EEB-3133522D132E}">
      <dgm:prSet phldrT="[Text]"/>
      <dgm:spPr/>
      <dgm:t>
        <a:bodyPr/>
        <a:lstStyle/>
        <a:p>
          <a:r>
            <a:rPr lang="en-US" dirty="0"/>
            <a:t>Some text here</a:t>
          </a:r>
        </a:p>
      </dgm:t>
    </dgm:pt>
    <dgm:pt modelId="{3EE8403A-CB7C-4815-85BD-AEBCAEB71B37}" type="parTrans" cxnId="{58AD7EEF-D408-406B-87EE-4691D4C30668}">
      <dgm:prSet/>
      <dgm:spPr/>
      <dgm:t>
        <a:bodyPr/>
        <a:lstStyle/>
        <a:p>
          <a:endParaRPr lang="en-US"/>
        </a:p>
      </dgm:t>
    </dgm:pt>
    <dgm:pt modelId="{C94B7947-85DC-4B21-BB99-DF8438356F98}" type="sibTrans" cxnId="{58AD7EEF-D408-406B-87EE-4691D4C30668}">
      <dgm:prSet/>
      <dgm:spPr/>
      <dgm:t>
        <a:bodyPr/>
        <a:lstStyle/>
        <a:p>
          <a:endParaRPr lang="en-US"/>
        </a:p>
      </dgm:t>
    </dgm:pt>
    <dgm:pt modelId="{932A6641-B47E-48FC-963F-311CBB9F360A}">
      <dgm:prSet phldrT="[Text]"/>
      <dgm:spPr/>
      <dgm:t>
        <a:bodyPr/>
        <a:lstStyle/>
        <a:p>
          <a:r>
            <a:rPr lang="en-US"/>
            <a:t>Some text here</a:t>
          </a:r>
          <a:endParaRPr lang="en-US" dirty="0"/>
        </a:p>
      </dgm:t>
    </dgm:pt>
    <dgm:pt modelId="{BCC541E2-3A60-4FA0-82BC-A407780EE7DB}" type="parTrans" cxnId="{FD0D0812-3766-4422-AB8F-58752BCDBE07}">
      <dgm:prSet/>
      <dgm:spPr/>
      <dgm:t>
        <a:bodyPr/>
        <a:lstStyle/>
        <a:p>
          <a:endParaRPr lang="en-US"/>
        </a:p>
      </dgm:t>
    </dgm:pt>
    <dgm:pt modelId="{0E70FA36-C3C7-4A08-A69A-A16BAA6AE9D9}" type="sibTrans" cxnId="{FD0D0812-3766-4422-AB8F-58752BCDBE07}">
      <dgm:prSet/>
      <dgm:spPr/>
      <dgm:t>
        <a:bodyPr/>
        <a:lstStyle/>
        <a:p>
          <a:endParaRPr lang="en-US"/>
        </a:p>
      </dgm:t>
    </dgm:pt>
    <dgm:pt modelId="{9AFDEAC1-A74D-44ED-A273-8EEA9AD544D9}">
      <dgm:prSet phldrT="[Text]"/>
      <dgm:spPr/>
      <dgm:t>
        <a:bodyPr/>
        <a:lstStyle/>
        <a:p>
          <a:r>
            <a:rPr lang="en-US"/>
            <a:t>Some text here</a:t>
          </a:r>
          <a:endParaRPr lang="en-US" dirty="0"/>
        </a:p>
      </dgm:t>
    </dgm:pt>
    <dgm:pt modelId="{4C7BF0C9-F320-4604-83E4-3616EC3F0A51}" type="parTrans" cxnId="{4F63EF6A-64A7-44BB-8EC0-54B14E3C7DC7}">
      <dgm:prSet/>
      <dgm:spPr/>
      <dgm:t>
        <a:bodyPr/>
        <a:lstStyle/>
        <a:p>
          <a:endParaRPr lang="en-US"/>
        </a:p>
      </dgm:t>
    </dgm:pt>
    <dgm:pt modelId="{CDA3DFC5-250E-4BBA-A52A-9278B729BB2D}" type="sibTrans" cxnId="{4F63EF6A-64A7-44BB-8EC0-54B14E3C7DC7}">
      <dgm:prSet/>
      <dgm:spPr/>
      <dgm:t>
        <a:bodyPr/>
        <a:lstStyle/>
        <a:p>
          <a:endParaRPr lang="en-US"/>
        </a:p>
      </dgm:t>
    </dgm:pt>
    <dgm:pt modelId="{4D00E63A-FD9F-481E-BB9D-E2703B1011B0}">
      <dgm:prSet phldrT="[Text]"/>
      <dgm:spPr/>
      <dgm:t>
        <a:bodyPr/>
        <a:lstStyle/>
        <a:p>
          <a:r>
            <a:rPr lang="en-US"/>
            <a:t>Some text here</a:t>
          </a:r>
          <a:endParaRPr lang="en-US" dirty="0"/>
        </a:p>
      </dgm:t>
    </dgm:pt>
    <dgm:pt modelId="{9ADAB2CF-94B0-4FDA-A962-5EEEC02CCC08}" type="parTrans" cxnId="{704961CD-9BF6-4FE7-89D7-552DE480515C}">
      <dgm:prSet/>
      <dgm:spPr/>
      <dgm:t>
        <a:bodyPr/>
        <a:lstStyle/>
        <a:p>
          <a:endParaRPr lang="en-US"/>
        </a:p>
      </dgm:t>
    </dgm:pt>
    <dgm:pt modelId="{F2C10D62-1D6C-4E85-84B0-994F91CE79B2}" type="sibTrans" cxnId="{704961CD-9BF6-4FE7-89D7-552DE480515C}">
      <dgm:prSet/>
      <dgm:spPr/>
      <dgm:t>
        <a:bodyPr/>
        <a:lstStyle/>
        <a:p>
          <a:endParaRPr lang="en-US"/>
        </a:p>
      </dgm:t>
    </dgm:pt>
    <dgm:pt modelId="{8BA7EF77-4679-4396-9134-31D7B5B402FC}" type="pres">
      <dgm:prSet presAssocID="{B9C32B05-62EA-407A-B21C-2310C7945705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F999FD6-9105-436A-AD51-B1DB4079F049}" type="pres">
      <dgm:prSet presAssocID="{42D71409-67F9-455C-8C6D-716D284AAA6B}" presName="centerShape" presStyleLbl="node0" presStyleIdx="0" presStyleCnt="1"/>
      <dgm:spPr/>
    </dgm:pt>
    <dgm:pt modelId="{703BA866-B237-490B-8D70-A5C4A27E5956}" type="pres">
      <dgm:prSet presAssocID="{8EA7219F-BDB2-48EB-9EEB-3133522D132E}" presName="node" presStyleLbl="node1" presStyleIdx="0" presStyleCnt="5">
        <dgm:presLayoutVars>
          <dgm:bulletEnabled val="1"/>
        </dgm:presLayoutVars>
      </dgm:prSet>
      <dgm:spPr/>
    </dgm:pt>
    <dgm:pt modelId="{E0DBF6AA-858A-4738-A9FD-A71B78298BE3}" type="pres">
      <dgm:prSet presAssocID="{8EA7219F-BDB2-48EB-9EEB-3133522D132E}" presName="dummy" presStyleCnt="0"/>
      <dgm:spPr/>
    </dgm:pt>
    <dgm:pt modelId="{F1BFA99B-9DD5-447C-8090-030FD180AFFF}" type="pres">
      <dgm:prSet presAssocID="{C94B7947-85DC-4B21-BB99-DF8438356F98}" presName="sibTrans" presStyleLbl="sibTrans2D1" presStyleIdx="0" presStyleCnt="5"/>
      <dgm:spPr/>
    </dgm:pt>
    <dgm:pt modelId="{D023BD4D-E8AE-4F57-B990-16D8758473E4}" type="pres">
      <dgm:prSet presAssocID="{3AF880A5-0F00-4315-A5DF-1FE656798601}" presName="node" presStyleLbl="node1" presStyleIdx="1" presStyleCnt="5">
        <dgm:presLayoutVars>
          <dgm:bulletEnabled val="1"/>
        </dgm:presLayoutVars>
      </dgm:prSet>
      <dgm:spPr/>
    </dgm:pt>
    <dgm:pt modelId="{3A0EA423-6540-4ADE-AB62-2FBA6B5CC3B0}" type="pres">
      <dgm:prSet presAssocID="{3AF880A5-0F00-4315-A5DF-1FE656798601}" presName="dummy" presStyleCnt="0"/>
      <dgm:spPr/>
    </dgm:pt>
    <dgm:pt modelId="{1C93D309-60A1-48E4-8D14-91399D7F3FC0}" type="pres">
      <dgm:prSet presAssocID="{C198C41D-2640-4669-83ED-E0CD35701C8E}" presName="sibTrans" presStyleLbl="sibTrans2D1" presStyleIdx="1" presStyleCnt="5"/>
      <dgm:spPr/>
    </dgm:pt>
    <dgm:pt modelId="{05B406A6-297E-40EE-B569-D00F11B8A8E6}" type="pres">
      <dgm:prSet presAssocID="{932A6641-B47E-48FC-963F-311CBB9F360A}" presName="node" presStyleLbl="node1" presStyleIdx="2" presStyleCnt="5">
        <dgm:presLayoutVars>
          <dgm:bulletEnabled val="1"/>
        </dgm:presLayoutVars>
      </dgm:prSet>
      <dgm:spPr/>
    </dgm:pt>
    <dgm:pt modelId="{85AE7E00-74C7-4CB9-89A8-447392F48EFF}" type="pres">
      <dgm:prSet presAssocID="{932A6641-B47E-48FC-963F-311CBB9F360A}" presName="dummy" presStyleCnt="0"/>
      <dgm:spPr/>
    </dgm:pt>
    <dgm:pt modelId="{CB88FBA3-0497-4A8F-A739-C43C75ED42CD}" type="pres">
      <dgm:prSet presAssocID="{0E70FA36-C3C7-4A08-A69A-A16BAA6AE9D9}" presName="sibTrans" presStyleLbl="sibTrans2D1" presStyleIdx="2" presStyleCnt="5"/>
      <dgm:spPr/>
    </dgm:pt>
    <dgm:pt modelId="{E72869FE-6B38-4C75-8A2C-16033CF1E493}" type="pres">
      <dgm:prSet presAssocID="{9AFDEAC1-A74D-44ED-A273-8EEA9AD544D9}" presName="node" presStyleLbl="node1" presStyleIdx="3" presStyleCnt="5">
        <dgm:presLayoutVars>
          <dgm:bulletEnabled val="1"/>
        </dgm:presLayoutVars>
      </dgm:prSet>
      <dgm:spPr/>
    </dgm:pt>
    <dgm:pt modelId="{977D3FFF-67B6-4455-A3CD-5B08B6068A5D}" type="pres">
      <dgm:prSet presAssocID="{9AFDEAC1-A74D-44ED-A273-8EEA9AD544D9}" presName="dummy" presStyleCnt="0"/>
      <dgm:spPr/>
    </dgm:pt>
    <dgm:pt modelId="{70BD968F-7732-44AE-BFE3-899ABF5F4832}" type="pres">
      <dgm:prSet presAssocID="{CDA3DFC5-250E-4BBA-A52A-9278B729BB2D}" presName="sibTrans" presStyleLbl="sibTrans2D1" presStyleIdx="3" presStyleCnt="5"/>
      <dgm:spPr/>
    </dgm:pt>
    <dgm:pt modelId="{C03A1DCE-3DFD-47C5-BEEF-02E0F791B85D}" type="pres">
      <dgm:prSet presAssocID="{4D00E63A-FD9F-481E-BB9D-E2703B1011B0}" presName="node" presStyleLbl="node1" presStyleIdx="4" presStyleCnt="5">
        <dgm:presLayoutVars>
          <dgm:bulletEnabled val="1"/>
        </dgm:presLayoutVars>
      </dgm:prSet>
      <dgm:spPr/>
    </dgm:pt>
    <dgm:pt modelId="{7A2CBDE8-28F4-457D-A33E-7986B6701156}" type="pres">
      <dgm:prSet presAssocID="{4D00E63A-FD9F-481E-BB9D-E2703B1011B0}" presName="dummy" presStyleCnt="0"/>
      <dgm:spPr/>
    </dgm:pt>
    <dgm:pt modelId="{DE9C3BD6-D83B-4C96-A551-1A9F79339281}" type="pres">
      <dgm:prSet presAssocID="{F2C10D62-1D6C-4E85-84B0-994F91CE79B2}" presName="sibTrans" presStyleLbl="sibTrans2D1" presStyleIdx="4" presStyleCnt="5"/>
      <dgm:spPr/>
    </dgm:pt>
  </dgm:ptLst>
  <dgm:cxnLst>
    <dgm:cxn modelId="{80C9F108-C8B4-49E9-A50A-2D89EAF1051A}" type="presOf" srcId="{9AFDEAC1-A74D-44ED-A273-8EEA9AD544D9}" destId="{E72869FE-6B38-4C75-8A2C-16033CF1E493}" srcOrd="0" destOrd="0" presId="urn:microsoft.com/office/officeart/2005/8/layout/radial6"/>
    <dgm:cxn modelId="{6957D20C-6FB4-4779-A813-94A7D2ED5CBE}" type="presOf" srcId="{3AF880A5-0F00-4315-A5DF-1FE656798601}" destId="{D023BD4D-E8AE-4F57-B990-16D8758473E4}" srcOrd="0" destOrd="0" presId="urn:microsoft.com/office/officeart/2005/8/layout/radial6"/>
    <dgm:cxn modelId="{FD0D0812-3766-4422-AB8F-58752BCDBE07}" srcId="{42D71409-67F9-455C-8C6D-716D284AAA6B}" destId="{932A6641-B47E-48FC-963F-311CBB9F360A}" srcOrd="2" destOrd="0" parTransId="{BCC541E2-3A60-4FA0-82BC-A407780EE7DB}" sibTransId="{0E70FA36-C3C7-4A08-A69A-A16BAA6AE9D9}"/>
    <dgm:cxn modelId="{27A89F16-C9AC-40ED-8C47-0CB2FBC4D308}" type="presOf" srcId="{F2C10D62-1D6C-4E85-84B0-994F91CE79B2}" destId="{DE9C3BD6-D83B-4C96-A551-1A9F79339281}" srcOrd="0" destOrd="0" presId="urn:microsoft.com/office/officeart/2005/8/layout/radial6"/>
    <dgm:cxn modelId="{2AA9C11F-1F1D-428E-801A-47EAA766C99D}" srcId="{B9C32B05-62EA-407A-B21C-2310C7945705}" destId="{42D71409-67F9-455C-8C6D-716D284AAA6B}" srcOrd="0" destOrd="0" parTransId="{51680ED1-AF6E-4B28-AE94-92B0EFB0DF7D}" sibTransId="{478B7D3C-9FB4-4BC6-90AC-49960560DECD}"/>
    <dgm:cxn modelId="{E935AA60-EC93-4E2F-BF30-82626A27D2CF}" type="presOf" srcId="{B9C32B05-62EA-407A-B21C-2310C7945705}" destId="{8BA7EF77-4679-4396-9134-31D7B5B402FC}" srcOrd="0" destOrd="0" presId="urn:microsoft.com/office/officeart/2005/8/layout/radial6"/>
    <dgm:cxn modelId="{4F63EF6A-64A7-44BB-8EC0-54B14E3C7DC7}" srcId="{42D71409-67F9-455C-8C6D-716D284AAA6B}" destId="{9AFDEAC1-A74D-44ED-A273-8EEA9AD544D9}" srcOrd="3" destOrd="0" parTransId="{4C7BF0C9-F320-4604-83E4-3616EC3F0A51}" sibTransId="{CDA3DFC5-250E-4BBA-A52A-9278B729BB2D}"/>
    <dgm:cxn modelId="{689BB081-D24F-4D22-989E-30EA0F89F39E}" type="presOf" srcId="{0E70FA36-C3C7-4A08-A69A-A16BAA6AE9D9}" destId="{CB88FBA3-0497-4A8F-A739-C43C75ED42CD}" srcOrd="0" destOrd="0" presId="urn:microsoft.com/office/officeart/2005/8/layout/radial6"/>
    <dgm:cxn modelId="{64F27584-9B7C-4F42-862A-A5AF51E1E43C}" type="presOf" srcId="{CDA3DFC5-250E-4BBA-A52A-9278B729BB2D}" destId="{70BD968F-7732-44AE-BFE3-899ABF5F4832}" srcOrd="0" destOrd="0" presId="urn:microsoft.com/office/officeart/2005/8/layout/radial6"/>
    <dgm:cxn modelId="{4FF22D99-051B-473C-B4EF-C45CACFF48B0}" type="presOf" srcId="{8EA7219F-BDB2-48EB-9EEB-3133522D132E}" destId="{703BA866-B237-490B-8D70-A5C4A27E5956}" srcOrd="0" destOrd="0" presId="urn:microsoft.com/office/officeart/2005/8/layout/radial6"/>
    <dgm:cxn modelId="{BCB9569E-0F61-4BBD-AD26-0F768BF388B9}" type="presOf" srcId="{932A6641-B47E-48FC-963F-311CBB9F360A}" destId="{05B406A6-297E-40EE-B569-D00F11B8A8E6}" srcOrd="0" destOrd="0" presId="urn:microsoft.com/office/officeart/2005/8/layout/radial6"/>
    <dgm:cxn modelId="{BF89A0B7-D471-4C73-A523-C65245ECDCFF}" type="presOf" srcId="{C198C41D-2640-4669-83ED-E0CD35701C8E}" destId="{1C93D309-60A1-48E4-8D14-91399D7F3FC0}" srcOrd="0" destOrd="0" presId="urn:microsoft.com/office/officeart/2005/8/layout/radial6"/>
    <dgm:cxn modelId="{136A04BD-4C18-4ADE-AEB3-6DEA32F9886B}" type="presOf" srcId="{4D00E63A-FD9F-481E-BB9D-E2703B1011B0}" destId="{C03A1DCE-3DFD-47C5-BEEF-02E0F791B85D}" srcOrd="0" destOrd="0" presId="urn:microsoft.com/office/officeart/2005/8/layout/radial6"/>
    <dgm:cxn modelId="{704961CD-9BF6-4FE7-89D7-552DE480515C}" srcId="{42D71409-67F9-455C-8C6D-716D284AAA6B}" destId="{4D00E63A-FD9F-481E-BB9D-E2703B1011B0}" srcOrd="4" destOrd="0" parTransId="{9ADAB2CF-94B0-4FDA-A962-5EEEC02CCC08}" sibTransId="{F2C10D62-1D6C-4E85-84B0-994F91CE79B2}"/>
    <dgm:cxn modelId="{24F8CBE2-5003-4E69-A772-6B98F2B05181}" srcId="{42D71409-67F9-455C-8C6D-716D284AAA6B}" destId="{3AF880A5-0F00-4315-A5DF-1FE656798601}" srcOrd="1" destOrd="0" parTransId="{A13BB1F9-5857-4B43-8BF5-6589AA2CB759}" sibTransId="{C198C41D-2640-4669-83ED-E0CD35701C8E}"/>
    <dgm:cxn modelId="{8502E8ED-E486-4611-B2BA-7618D51AA335}" type="presOf" srcId="{C94B7947-85DC-4B21-BB99-DF8438356F98}" destId="{F1BFA99B-9DD5-447C-8090-030FD180AFFF}" srcOrd="0" destOrd="0" presId="urn:microsoft.com/office/officeart/2005/8/layout/radial6"/>
    <dgm:cxn modelId="{58AD7EEF-D408-406B-87EE-4691D4C30668}" srcId="{42D71409-67F9-455C-8C6D-716D284AAA6B}" destId="{8EA7219F-BDB2-48EB-9EEB-3133522D132E}" srcOrd="0" destOrd="0" parTransId="{3EE8403A-CB7C-4815-85BD-AEBCAEB71B37}" sibTransId="{C94B7947-85DC-4B21-BB99-DF8438356F98}"/>
    <dgm:cxn modelId="{B1EC5AF0-4EF1-4813-88B5-95DACE9D31EB}" type="presOf" srcId="{42D71409-67F9-455C-8C6D-716D284AAA6B}" destId="{EF999FD6-9105-436A-AD51-B1DB4079F049}" srcOrd="0" destOrd="0" presId="urn:microsoft.com/office/officeart/2005/8/layout/radial6"/>
    <dgm:cxn modelId="{63206895-383A-4122-A1E5-1E7929D666EE}" type="presParOf" srcId="{8BA7EF77-4679-4396-9134-31D7B5B402FC}" destId="{EF999FD6-9105-436A-AD51-B1DB4079F049}" srcOrd="0" destOrd="0" presId="urn:microsoft.com/office/officeart/2005/8/layout/radial6"/>
    <dgm:cxn modelId="{68DD63A8-26DB-4F19-A8A8-AC575744EB20}" type="presParOf" srcId="{8BA7EF77-4679-4396-9134-31D7B5B402FC}" destId="{703BA866-B237-490B-8D70-A5C4A27E5956}" srcOrd="1" destOrd="0" presId="urn:microsoft.com/office/officeart/2005/8/layout/radial6"/>
    <dgm:cxn modelId="{05C161A7-3551-4B24-8F91-568B1131884A}" type="presParOf" srcId="{8BA7EF77-4679-4396-9134-31D7B5B402FC}" destId="{E0DBF6AA-858A-4738-A9FD-A71B78298BE3}" srcOrd="2" destOrd="0" presId="urn:microsoft.com/office/officeart/2005/8/layout/radial6"/>
    <dgm:cxn modelId="{F6D24802-9D88-4920-A108-2B9C5234AFC0}" type="presParOf" srcId="{8BA7EF77-4679-4396-9134-31D7B5B402FC}" destId="{F1BFA99B-9DD5-447C-8090-030FD180AFFF}" srcOrd="3" destOrd="0" presId="urn:microsoft.com/office/officeart/2005/8/layout/radial6"/>
    <dgm:cxn modelId="{32599AFE-C258-48B4-BB87-AECDD74DEF4D}" type="presParOf" srcId="{8BA7EF77-4679-4396-9134-31D7B5B402FC}" destId="{D023BD4D-E8AE-4F57-B990-16D8758473E4}" srcOrd="4" destOrd="0" presId="urn:microsoft.com/office/officeart/2005/8/layout/radial6"/>
    <dgm:cxn modelId="{3392EC2B-94A2-40D3-95B4-D40997E2BA7D}" type="presParOf" srcId="{8BA7EF77-4679-4396-9134-31D7B5B402FC}" destId="{3A0EA423-6540-4ADE-AB62-2FBA6B5CC3B0}" srcOrd="5" destOrd="0" presId="urn:microsoft.com/office/officeart/2005/8/layout/radial6"/>
    <dgm:cxn modelId="{13ED09A6-0F34-45AA-A830-D629BA6E43FA}" type="presParOf" srcId="{8BA7EF77-4679-4396-9134-31D7B5B402FC}" destId="{1C93D309-60A1-48E4-8D14-91399D7F3FC0}" srcOrd="6" destOrd="0" presId="urn:microsoft.com/office/officeart/2005/8/layout/radial6"/>
    <dgm:cxn modelId="{8315B5AA-602B-4FE3-B00A-87FF3BC2E2FE}" type="presParOf" srcId="{8BA7EF77-4679-4396-9134-31D7B5B402FC}" destId="{05B406A6-297E-40EE-B569-D00F11B8A8E6}" srcOrd="7" destOrd="0" presId="urn:microsoft.com/office/officeart/2005/8/layout/radial6"/>
    <dgm:cxn modelId="{5D0FA3E4-7456-4C93-A24E-03774EBA3617}" type="presParOf" srcId="{8BA7EF77-4679-4396-9134-31D7B5B402FC}" destId="{85AE7E00-74C7-4CB9-89A8-447392F48EFF}" srcOrd="8" destOrd="0" presId="urn:microsoft.com/office/officeart/2005/8/layout/radial6"/>
    <dgm:cxn modelId="{B04A6C35-694F-4E63-8C43-B1E2414B903A}" type="presParOf" srcId="{8BA7EF77-4679-4396-9134-31D7B5B402FC}" destId="{CB88FBA3-0497-4A8F-A739-C43C75ED42CD}" srcOrd="9" destOrd="0" presId="urn:microsoft.com/office/officeart/2005/8/layout/radial6"/>
    <dgm:cxn modelId="{8F55642F-0B95-4A79-A44A-460A2FACA062}" type="presParOf" srcId="{8BA7EF77-4679-4396-9134-31D7B5B402FC}" destId="{E72869FE-6B38-4C75-8A2C-16033CF1E493}" srcOrd="10" destOrd="0" presId="urn:microsoft.com/office/officeart/2005/8/layout/radial6"/>
    <dgm:cxn modelId="{1ED0015D-9586-4DBE-906A-11A2DEF76A86}" type="presParOf" srcId="{8BA7EF77-4679-4396-9134-31D7B5B402FC}" destId="{977D3FFF-67B6-4455-A3CD-5B08B6068A5D}" srcOrd="11" destOrd="0" presId="urn:microsoft.com/office/officeart/2005/8/layout/radial6"/>
    <dgm:cxn modelId="{8BEA0F47-2656-41A9-9ACF-BE4EB0E5FF28}" type="presParOf" srcId="{8BA7EF77-4679-4396-9134-31D7B5B402FC}" destId="{70BD968F-7732-44AE-BFE3-899ABF5F4832}" srcOrd="12" destOrd="0" presId="urn:microsoft.com/office/officeart/2005/8/layout/radial6"/>
    <dgm:cxn modelId="{D1291D4C-C7D9-4CAC-B5EA-393C3AB68B3B}" type="presParOf" srcId="{8BA7EF77-4679-4396-9134-31D7B5B402FC}" destId="{C03A1DCE-3DFD-47C5-BEEF-02E0F791B85D}" srcOrd="13" destOrd="0" presId="urn:microsoft.com/office/officeart/2005/8/layout/radial6"/>
    <dgm:cxn modelId="{2035C9DF-9D27-4A13-86EE-6F88BA5EB8DA}" type="presParOf" srcId="{8BA7EF77-4679-4396-9134-31D7B5B402FC}" destId="{7A2CBDE8-28F4-457D-A33E-7986B6701156}" srcOrd="14" destOrd="0" presId="urn:microsoft.com/office/officeart/2005/8/layout/radial6"/>
    <dgm:cxn modelId="{D1E00C08-C94D-45B0-994E-B1EADF4F60EF}" type="presParOf" srcId="{8BA7EF77-4679-4396-9134-31D7B5B402FC}" destId="{DE9C3BD6-D83B-4C96-A551-1A9F79339281}" srcOrd="15" destOrd="0" presId="urn:microsoft.com/office/officeart/2005/8/layout/radial6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476C05E-A13B-4839-B505-63AFF896AD26}" type="doc">
      <dgm:prSet loTypeId="urn:microsoft.com/office/officeart/2008/layout/AlternatingHexagons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46B9C8D-4C99-4686-B350-79F5EAE1793F}">
      <dgm:prSet phldrT="[Text]"/>
      <dgm:spPr/>
      <dgm:t>
        <a:bodyPr/>
        <a:lstStyle/>
        <a:p>
          <a:r>
            <a:rPr lang="en-US" dirty="0"/>
            <a:t>Lorem Ipsum</a:t>
          </a:r>
        </a:p>
      </dgm:t>
    </dgm:pt>
    <dgm:pt modelId="{35D8A783-7458-4B65-BAC7-48864529B73B}" type="parTrans" cxnId="{65329227-BA0D-4A74-A79C-30B68928F254}">
      <dgm:prSet/>
      <dgm:spPr/>
      <dgm:t>
        <a:bodyPr/>
        <a:lstStyle/>
        <a:p>
          <a:endParaRPr lang="en-US"/>
        </a:p>
      </dgm:t>
    </dgm:pt>
    <dgm:pt modelId="{685E0F1F-1BB1-4613-B0E7-EA4F352EBEB4}" type="sibTrans" cxnId="{65329227-BA0D-4A74-A79C-30B68928F254}">
      <dgm:prSet/>
      <dgm:spPr/>
      <dgm:t>
        <a:bodyPr/>
        <a:lstStyle/>
        <a:p>
          <a:endParaRPr lang="en-US"/>
        </a:p>
      </dgm:t>
    </dgm:pt>
    <dgm:pt modelId="{EC4539B1-3470-490A-8DC6-A4D73581FA58}">
      <dgm:prSet phldrT="[Text]"/>
      <dgm:spPr/>
      <dgm:t>
        <a:bodyPr/>
        <a:lstStyle/>
        <a:p>
          <a:r>
            <a:rPr lang="en-US" dirty="0"/>
            <a:t>Lorem Ipsum</a:t>
          </a:r>
        </a:p>
      </dgm:t>
    </dgm:pt>
    <dgm:pt modelId="{6FC639F8-233E-4E29-B7B2-9DC2DB967E66}" type="parTrans" cxnId="{AFEC3BB8-C8E1-4CA4-BFED-749B6F258F3D}">
      <dgm:prSet/>
      <dgm:spPr/>
      <dgm:t>
        <a:bodyPr/>
        <a:lstStyle/>
        <a:p>
          <a:endParaRPr lang="en-US"/>
        </a:p>
      </dgm:t>
    </dgm:pt>
    <dgm:pt modelId="{28303528-AC8E-47F2-AC09-EFCA37DB7F46}" type="sibTrans" cxnId="{AFEC3BB8-C8E1-4CA4-BFED-749B6F258F3D}">
      <dgm:prSet/>
      <dgm:spPr/>
      <dgm:t>
        <a:bodyPr/>
        <a:lstStyle/>
        <a:p>
          <a:endParaRPr lang="en-US"/>
        </a:p>
      </dgm:t>
    </dgm:pt>
    <dgm:pt modelId="{B3D621AA-37E0-41EC-8E9D-F57E6CE93B78}">
      <dgm:prSet phldrT="[Text]"/>
      <dgm:spPr/>
      <dgm:t>
        <a:bodyPr/>
        <a:lstStyle/>
        <a:p>
          <a:r>
            <a:rPr lang="en-US" dirty="0"/>
            <a:t>Lorem Ipsum</a:t>
          </a:r>
        </a:p>
      </dgm:t>
    </dgm:pt>
    <dgm:pt modelId="{3D876613-D0E8-4909-AF6E-C7D5AE93E1EB}" type="parTrans" cxnId="{F6579966-6A58-4F35-AEC8-EA4F24ED4430}">
      <dgm:prSet/>
      <dgm:spPr/>
      <dgm:t>
        <a:bodyPr/>
        <a:lstStyle/>
        <a:p>
          <a:endParaRPr lang="en-US"/>
        </a:p>
      </dgm:t>
    </dgm:pt>
    <dgm:pt modelId="{76BAE1C3-FCDA-4394-A6A3-AA8AAFD9DA21}" type="sibTrans" cxnId="{F6579966-6A58-4F35-AEC8-EA4F24ED4430}">
      <dgm:prSet/>
      <dgm:spPr/>
      <dgm:t>
        <a:bodyPr/>
        <a:lstStyle/>
        <a:p>
          <a:endParaRPr lang="en-US"/>
        </a:p>
      </dgm:t>
    </dgm:pt>
    <dgm:pt modelId="{22D116A0-4848-4B49-8CB2-CBB983BDE202}">
      <dgm:prSet phldrT="[Text]"/>
      <dgm:spPr/>
      <dgm:t>
        <a:bodyPr/>
        <a:lstStyle/>
        <a:p>
          <a:r>
            <a:rPr lang="en-US" dirty="0"/>
            <a:t>Lorem Ipsum</a:t>
          </a:r>
        </a:p>
      </dgm:t>
    </dgm:pt>
    <dgm:pt modelId="{F80A179E-C11B-42B9-976D-1DF71C3FE130}" type="parTrans" cxnId="{C8D0C63E-A51B-45C1-950D-FD89DC49FDE4}">
      <dgm:prSet/>
      <dgm:spPr/>
      <dgm:t>
        <a:bodyPr/>
        <a:lstStyle/>
        <a:p>
          <a:endParaRPr lang="en-US"/>
        </a:p>
      </dgm:t>
    </dgm:pt>
    <dgm:pt modelId="{73C648DA-669A-43CD-BAAD-BFF4C8D358E1}" type="sibTrans" cxnId="{C8D0C63E-A51B-45C1-950D-FD89DC49FDE4}">
      <dgm:prSet/>
      <dgm:spPr/>
      <dgm:t>
        <a:bodyPr/>
        <a:lstStyle/>
        <a:p>
          <a:endParaRPr lang="en-US"/>
        </a:p>
      </dgm:t>
    </dgm:pt>
    <dgm:pt modelId="{F486CA89-67C9-41A0-A033-DA3A21526380}">
      <dgm:prSet phldrT="[Text]"/>
      <dgm:spPr/>
      <dgm:t>
        <a:bodyPr/>
        <a:lstStyle/>
        <a:p>
          <a:r>
            <a:rPr lang="en-US" dirty="0"/>
            <a:t>Lorem Ipsum</a:t>
          </a:r>
        </a:p>
      </dgm:t>
    </dgm:pt>
    <dgm:pt modelId="{048907B0-9AE8-48CF-9CA2-3FBB1169222B}" type="parTrans" cxnId="{D9D1DE26-4927-4E8E-9506-4B7F6CD969FE}">
      <dgm:prSet/>
      <dgm:spPr/>
      <dgm:t>
        <a:bodyPr/>
        <a:lstStyle/>
        <a:p>
          <a:endParaRPr lang="en-US"/>
        </a:p>
      </dgm:t>
    </dgm:pt>
    <dgm:pt modelId="{7C602446-D238-48C7-836F-B74E3E8FEFF5}" type="sibTrans" cxnId="{D9D1DE26-4927-4E8E-9506-4B7F6CD969FE}">
      <dgm:prSet/>
      <dgm:spPr/>
      <dgm:t>
        <a:bodyPr/>
        <a:lstStyle/>
        <a:p>
          <a:endParaRPr lang="en-US"/>
        </a:p>
      </dgm:t>
    </dgm:pt>
    <dgm:pt modelId="{0E07231B-D572-4564-8703-8EBDEDE62C70}">
      <dgm:prSet phldrT="[Text]"/>
      <dgm:spPr/>
      <dgm:t>
        <a:bodyPr/>
        <a:lstStyle/>
        <a:p>
          <a:r>
            <a:rPr lang="en-US" dirty="0"/>
            <a:t>Lorem Ipsum</a:t>
          </a:r>
        </a:p>
      </dgm:t>
    </dgm:pt>
    <dgm:pt modelId="{505DF8C7-A93D-4F8B-85C0-B28CC96AE79C}" type="parTrans" cxnId="{8BC13FD9-4E53-4F32-94A6-EA259D03797D}">
      <dgm:prSet/>
      <dgm:spPr/>
      <dgm:t>
        <a:bodyPr/>
        <a:lstStyle/>
        <a:p>
          <a:endParaRPr lang="en-US"/>
        </a:p>
      </dgm:t>
    </dgm:pt>
    <dgm:pt modelId="{63795864-E8D5-4B0F-8B4A-C67504DBE949}" type="sibTrans" cxnId="{8BC13FD9-4E53-4F32-94A6-EA259D03797D}">
      <dgm:prSet/>
      <dgm:spPr/>
      <dgm:t>
        <a:bodyPr/>
        <a:lstStyle/>
        <a:p>
          <a:endParaRPr lang="en-US"/>
        </a:p>
      </dgm:t>
    </dgm:pt>
    <dgm:pt modelId="{4ABBBA40-BB16-4C71-9D76-9AB8C44AC9E0}" type="pres">
      <dgm:prSet presAssocID="{7476C05E-A13B-4839-B505-63AFF896AD26}" presName="Name0" presStyleCnt="0">
        <dgm:presLayoutVars>
          <dgm:chMax/>
          <dgm:chPref/>
          <dgm:dir/>
          <dgm:animLvl val="lvl"/>
        </dgm:presLayoutVars>
      </dgm:prSet>
      <dgm:spPr/>
    </dgm:pt>
    <dgm:pt modelId="{0481788C-BC3B-44E7-9CB9-9D7C7E20BD5F}" type="pres">
      <dgm:prSet presAssocID="{746B9C8D-4C99-4686-B350-79F5EAE1793F}" presName="composite" presStyleCnt="0"/>
      <dgm:spPr/>
    </dgm:pt>
    <dgm:pt modelId="{21A26DDC-E032-4123-B630-CBDA30309CD0}" type="pres">
      <dgm:prSet presAssocID="{746B9C8D-4C99-4686-B350-79F5EAE1793F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6C89AF77-78CC-4A2C-BD73-68E135919958}" type="pres">
      <dgm:prSet presAssocID="{746B9C8D-4C99-4686-B350-79F5EAE1793F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5F4809B1-5856-476C-8813-2250B38B75C9}" type="pres">
      <dgm:prSet presAssocID="{746B9C8D-4C99-4686-B350-79F5EAE1793F}" presName="BalanceSpacing" presStyleCnt="0"/>
      <dgm:spPr/>
    </dgm:pt>
    <dgm:pt modelId="{30E77F4B-E64D-4862-8D8B-BB0EF4BA23D3}" type="pres">
      <dgm:prSet presAssocID="{746B9C8D-4C99-4686-B350-79F5EAE1793F}" presName="BalanceSpacing1" presStyleCnt="0"/>
      <dgm:spPr/>
    </dgm:pt>
    <dgm:pt modelId="{02132D3F-0D5D-493D-AAD5-4C2C410A5E13}" type="pres">
      <dgm:prSet presAssocID="{685E0F1F-1BB1-4613-B0E7-EA4F352EBEB4}" presName="Accent1Text" presStyleLbl="node1" presStyleIdx="1" presStyleCnt="6"/>
      <dgm:spPr/>
    </dgm:pt>
    <dgm:pt modelId="{EE3FD7E9-E4D3-4378-BE5E-9812FF3E21E9}" type="pres">
      <dgm:prSet presAssocID="{685E0F1F-1BB1-4613-B0E7-EA4F352EBEB4}" presName="spaceBetweenRectangles" presStyleCnt="0"/>
      <dgm:spPr/>
    </dgm:pt>
    <dgm:pt modelId="{A525C840-C80B-4D9C-94D0-D41E42C192A5}" type="pres">
      <dgm:prSet presAssocID="{B3D621AA-37E0-41EC-8E9D-F57E6CE93B78}" presName="composite" presStyleCnt="0"/>
      <dgm:spPr/>
    </dgm:pt>
    <dgm:pt modelId="{4E32DBAD-F95D-4034-94E0-706FC5E94D6E}" type="pres">
      <dgm:prSet presAssocID="{B3D621AA-37E0-41EC-8E9D-F57E6CE93B78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E1A0FA4C-E380-4599-8FB4-133B7280556C}" type="pres">
      <dgm:prSet presAssocID="{B3D621AA-37E0-41EC-8E9D-F57E6CE93B78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67A27631-23DC-4740-BC13-64C5DB75E5C9}" type="pres">
      <dgm:prSet presAssocID="{B3D621AA-37E0-41EC-8E9D-F57E6CE93B78}" presName="BalanceSpacing" presStyleCnt="0"/>
      <dgm:spPr/>
    </dgm:pt>
    <dgm:pt modelId="{70B6BCBB-23BA-4A71-A52F-15B619AA5FD1}" type="pres">
      <dgm:prSet presAssocID="{B3D621AA-37E0-41EC-8E9D-F57E6CE93B78}" presName="BalanceSpacing1" presStyleCnt="0"/>
      <dgm:spPr/>
    </dgm:pt>
    <dgm:pt modelId="{0166F58E-F44C-4C52-99DA-0124B93FB492}" type="pres">
      <dgm:prSet presAssocID="{76BAE1C3-FCDA-4394-A6A3-AA8AAFD9DA21}" presName="Accent1Text" presStyleLbl="node1" presStyleIdx="3" presStyleCnt="6"/>
      <dgm:spPr/>
    </dgm:pt>
    <dgm:pt modelId="{49EE8C03-6BF6-439F-B3FE-3A5B146A1416}" type="pres">
      <dgm:prSet presAssocID="{76BAE1C3-FCDA-4394-A6A3-AA8AAFD9DA21}" presName="spaceBetweenRectangles" presStyleCnt="0"/>
      <dgm:spPr/>
    </dgm:pt>
    <dgm:pt modelId="{6C2F87E3-7298-4A3E-94A8-9D77109AE703}" type="pres">
      <dgm:prSet presAssocID="{F486CA89-67C9-41A0-A033-DA3A21526380}" presName="composite" presStyleCnt="0"/>
      <dgm:spPr/>
    </dgm:pt>
    <dgm:pt modelId="{A186E599-E4E3-47A9-A2EA-7A6FAA606791}" type="pres">
      <dgm:prSet presAssocID="{F486CA89-67C9-41A0-A033-DA3A21526380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82F3311D-6C54-471B-BB24-8F0BDDF6BDB4}" type="pres">
      <dgm:prSet presAssocID="{F486CA89-67C9-41A0-A033-DA3A21526380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B262D855-BAA8-4A3D-B8F7-714C580652CA}" type="pres">
      <dgm:prSet presAssocID="{F486CA89-67C9-41A0-A033-DA3A21526380}" presName="BalanceSpacing" presStyleCnt="0"/>
      <dgm:spPr/>
    </dgm:pt>
    <dgm:pt modelId="{AEE949E7-B75E-4C17-AD2A-23CB4BCD6484}" type="pres">
      <dgm:prSet presAssocID="{F486CA89-67C9-41A0-A033-DA3A21526380}" presName="BalanceSpacing1" presStyleCnt="0"/>
      <dgm:spPr/>
    </dgm:pt>
    <dgm:pt modelId="{A50F25F9-C65C-4087-878B-2B11A2604551}" type="pres">
      <dgm:prSet presAssocID="{7C602446-D238-48C7-836F-B74E3E8FEFF5}" presName="Accent1Text" presStyleLbl="node1" presStyleIdx="5" presStyleCnt="6"/>
      <dgm:spPr/>
    </dgm:pt>
  </dgm:ptLst>
  <dgm:cxnLst>
    <dgm:cxn modelId="{83E80008-5131-4E11-8094-0AE824C048F3}" type="presOf" srcId="{EC4539B1-3470-490A-8DC6-A4D73581FA58}" destId="{6C89AF77-78CC-4A2C-BD73-68E135919958}" srcOrd="0" destOrd="0" presId="urn:microsoft.com/office/officeart/2008/layout/AlternatingHexagons"/>
    <dgm:cxn modelId="{32D2C01F-6A12-439A-8C22-79E5A53BC86A}" type="presOf" srcId="{7C602446-D238-48C7-836F-B74E3E8FEFF5}" destId="{A50F25F9-C65C-4087-878B-2B11A2604551}" srcOrd="0" destOrd="0" presId="urn:microsoft.com/office/officeart/2008/layout/AlternatingHexagons"/>
    <dgm:cxn modelId="{D9D1DE26-4927-4E8E-9506-4B7F6CD969FE}" srcId="{7476C05E-A13B-4839-B505-63AFF896AD26}" destId="{F486CA89-67C9-41A0-A033-DA3A21526380}" srcOrd="2" destOrd="0" parTransId="{048907B0-9AE8-48CF-9CA2-3FBB1169222B}" sibTransId="{7C602446-D238-48C7-836F-B74E3E8FEFF5}"/>
    <dgm:cxn modelId="{65329227-BA0D-4A74-A79C-30B68928F254}" srcId="{7476C05E-A13B-4839-B505-63AFF896AD26}" destId="{746B9C8D-4C99-4686-B350-79F5EAE1793F}" srcOrd="0" destOrd="0" parTransId="{35D8A783-7458-4B65-BAC7-48864529B73B}" sibTransId="{685E0F1F-1BB1-4613-B0E7-EA4F352EBEB4}"/>
    <dgm:cxn modelId="{3BFC723E-8507-4625-B58F-CFA32736CC29}" type="presOf" srcId="{0E07231B-D572-4564-8703-8EBDEDE62C70}" destId="{82F3311D-6C54-471B-BB24-8F0BDDF6BDB4}" srcOrd="0" destOrd="0" presId="urn:microsoft.com/office/officeart/2008/layout/AlternatingHexagons"/>
    <dgm:cxn modelId="{C8D0C63E-A51B-45C1-950D-FD89DC49FDE4}" srcId="{B3D621AA-37E0-41EC-8E9D-F57E6CE93B78}" destId="{22D116A0-4848-4B49-8CB2-CBB983BDE202}" srcOrd="0" destOrd="0" parTransId="{F80A179E-C11B-42B9-976D-1DF71C3FE130}" sibTransId="{73C648DA-669A-43CD-BAAD-BFF4C8D358E1}"/>
    <dgm:cxn modelId="{F6579966-6A58-4F35-AEC8-EA4F24ED4430}" srcId="{7476C05E-A13B-4839-B505-63AFF896AD26}" destId="{B3D621AA-37E0-41EC-8E9D-F57E6CE93B78}" srcOrd="1" destOrd="0" parTransId="{3D876613-D0E8-4909-AF6E-C7D5AE93E1EB}" sibTransId="{76BAE1C3-FCDA-4394-A6A3-AA8AAFD9DA21}"/>
    <dgm:cxn modelId="{8E662D8F-1753-4DFC-8AAA-7972A5FDE4C5}" type="presOf" srcId="{76BAE1C3-FCDA-4394-A6A3-AA8AAFD9DA21}" destId="{0166F58E-F44C-4C52-99DA-0124B93FB492}" srcOrd="0" destOrd="0" presId="urn:microsoft.com/office/officeart/2008/layout/AlternatingHexagons"/>
    <dgm:cxn modelId="{8CF04296-2448-433D-9E61-1167B06C1088}" type="presOf" srcId="{B3D621AA-37E0-41EC-8E9D-F57E6CE93B78}" destId="{4E32DBAD-F95D-4034-94E0-706FC5E94D6E}" srcOrd="0" destOrd="0" presId="urn:microsoft.com/office/officeart/2008/layout/AlternatingHexagons"/>
    <dgm:cxn modelId="{27EFBDB7-846B-456F-9784-2493F801BEBF}" type="presOf" srcId="{7476C05E-A13B-4839-B505-63AFF896AD26}" destId="{4ABBBA40-BB16-4C71-9D76-9AB8C44AC9E0}" srcOrd="0" destOrd="0" presId="urn:microsoft.com/office/officeart/2008/layout/AlternatingHexagons"/>
    <dgm:cxn modelId="{AFEC3BB8-C8E1-4CA4-BFED-749B6F258F3D}" srcId="{746B9C8D-4C99-4686-B350-79F5EAE1793F}" destId="{EC4539B1-3470-490A-8DC6-A4D73581FA58}" srcOrd="0" destOrd="0" parTransId="{6FC639F8-233E-4E29-B7B2-9DC2DB967E66}" sibTransId="{28303528-AC8E-47F2-AC09-EFCA37DB7F46}"/>
    <dgm:cxn modelId="{A6611ABD-0406-421C-BF4B-A85808C7475D}" type="presOf" srcId="{F486CA89-67C9-41A0-A033-DA3A21526380}" destId="{A186E599-E4E3-47A9-A2EA-7A6FAA606791}" srcOrd="0" destOrd="0" presId="urn:microsoft.com/office/officeart/2008/layout/AlternatingHexagons"/>
    <dgm:cxn modelId="{8C06F1D7-2A41-4395-BC89-A1BE3CF26B4A}" type="presOf" srcId="{22D116A0-4848-4B49-8CB2-CBB983BDE202}" destId="{E1A0FA4C-E380-4599-8FB4-133B7280556C}" srcOrd="0" destOrd="0" presId="urn:microsoft.com/office/officeart/2008/layout/AlternatingHexagons"/>
    <dgm:cxn modelId="{8BC13FD9-4E53-4F32-94A6-EA259D03797D}" srcId="{F486CA89-67C9-41A0-A033-DA3A21526380}" destId="{0E07231B-D572-4564-8703-8EBDEDE62C70}" srcOrd="0" destOrd="0" parTransId="{505DF8C7-A93D-4F8B-85C0-B28CC96AE79C}" sibTransId="{63795864-E8D5-4B0F-8B4A-C67504DBE949}"/>
    <dgm:cxn modelId="{A22C97DC-8DFC-47BA-8403-CACDF22FEC8F}" type="presOf" srcId="{685E0F1F-1BB1-4613-B0E7-EA4F352EBEB4}" destId="{02132D3F-0D5D-493D-AAD5-4C2C410A5E13}" srcOrd="0" destOrd="0" presId="urn:microsoft.com/office/officeart/2008/layout/AlternatingHexagons"/>
    <dgm:cxn modelId="{6C35EDDC-EA7C-4C0C-827F-2C7887E2D88F}" type="presOf" srcId="{746B9C8D-4C99-4686-B350-79F5EAE1793F}" destId="{21A26DDC-E032-4123-B630-CBDA30309CD0}" srcOrd="0" destOrd="0" presId="urn:microsoft.com/office/officeart/2008/layout/AlternatingHexagons"/>
    <dgm:cxn modelId="{086BFE52-1AF1-42C6-8BDA-B36BE1D7C4DD}" type="presParOf" srcId="{4ABBBA40-BB16-4C71-9D76-9AB8C44AC9E0}" destId="{0481788C-BC3B-44E7-9CB9-9D7C7E20BD5F}" srcOrd="0" destOrd="0" presId="urn:microsoft.com/office/officeart/2008/layout/AlternatingHexagons"/>
    <dgm:cxn modelId="{C89E752A-1B13-4256-9F15-91EB6DFEE85E}" type="presParOf" srcId="{0481788C-BC3B-44E7-9CB9-9D7C7E20BD5F}" destId="{21A26DDC-E032-4123-B630-CBDA30309CD0}" srcOrd="0" destOrd="0" presId="urn:microsoft.com/office/officeart/2008/layout/AlternatingHexagons"/>
    <dgm:cxn modelId="{FC2BDDC2-3D0E-484E-A15F-6010110A7F8C}" type="presParOf" srcId="{0481788C-BC3B-44E7-9CB9-9D7C7E20BD5F}" destId="{6C89AF77-78CC-4A2C-BD73-68E135919958}" srcOrd="1" destOrd="0" presId="urn:microsoft.com/office/officeart/2008/layout/AlternatingHexagons"/>
    <dgm:cxn modelId="{67E1789F-73D6-45D7-9BAA-E516E80F9972}" type="presParOf" srcId="{0481788C-BC3B-44E7-9CB9-9D7C7E20BD5F}" destId="{5F4809B1-5856-476C-8813-2250B38B75C9}" srcOrd="2" destOrd="0" presId="urn:microsoft.com/office/officeart/2008/layout/AlternatingHexagons"/>
    <dgm:cxn modelId="{6322EED9-619B-439A-BEC9-AC3BA11B8548}" type="presParOf" srcId="{0481788C-BC3B-44E7-9CB9-9D7C7E20BD5F}" destId="{30E77F4B-E64D-4862-8D8B-BB0EF4BA23D3}" srcOrd="3" destOrd="0" presId="urn:microsoft.com/office/officeart/2008/layout/AlternatingHexagons"/>
    <dgm:cxn modelId="{4048712D-7DFC-4FFC-9D72-BBA25EB1C6FB}" type="presParOf" srcId="{0481788C-BC3B-44E7-9CB9-9D7C7E20BD5F}" destId="{02132D3F-0D5D-493D-AAD5-4C2C410A5E13}" srcOrd="4" destOrd="0" presId="urn:microsoft.com/office/officeart/2008/layout/AlternatingHexagons"/>
    <dgm:cxn modelId="{56EB48D0-701A-4916-9FBD-CB3851F2428E}" type="presParOf" srcId="{4ABBBA40-BB16-4C71-9D76-9AB8C44AC9E0}" destId="{EE3FD7E9-E4D3-4378-BE5E-9812FF3E21E9}" srcOrd="1" destOrd="0" presId="urn:microsoft.com/office/officeart/2008/layout/AlternatingHexagons"/>
    <dgm:cxn modelId="{CEC34C09-FD87-4613-AE09-F662852C3D01}" type="presParOf" srcId="{4ABBBA40-BB16-4C71-9D76-9AB8C44AC9E0}" destId="{A525C840-C80B-4D9C-94D0-D41E42C192A5}" srcOrd="2" destOrd="0" presId="urn:microsoft.com/office/officeart/2008/layout/AlternatingHexagons"/>
    <dgm:cxn modelId="{A7E98202-ACB5-4DDE-845E-45574AA8FBD9}" type="presParOf" srcId="{A525C840-C80B-4D9C-94D0-D41E42C192A5}" destId="{4E32DBAD-F95D-4034-94E0-706FC5E94D6E}" srcOrd="0" destOrd="0" presId="urn:microsoft.com/office/officeart/2008/layout/AlternatingHexagons"/>
    <dgm:cxn modelId="{DCDF5D78-4E48-4716-8E07-579E8E5B8E35}" type="presParOf" srcId="{A525C840-C80B-4D9C-94D0-D41E42C192A5}" destId="{E1A0FA4C-E380-4599-8FB4-133B7280556C}" srcOrd="1" destOrd="0" presId="urn:microsoft.com/office/officeart/2008/layout/AlternatingHexagons"/>
    <dgm:cxn modelId="{45C1210F-E66A-4643-8923-CA81E345EE35}" type="presParOf" srcId="{A525C840-C80B-4D9C-94D0-D41E42C192A5}" destId="{67A27631-23DC-4740-BC13-64C5DB75E5C9}" srcOrd="2" destOrd="0" presId="urn:microsoft.com/office/officeart/2008/layout/AlternatingHexagons"/>
    <dgm:cxn modelId="{83842A69-B7E6-429C-95B1-A80B37EC9210}" type="presParOf" srcId="{A525C840-C80B-4D9C-94D0-D41E42C192A5}" destId="{70B6BCBB-23BA-4A71-A52F-15B619AA5FD1}" srcOrd="3" destOrd="0" presId="urn:microsoft.com/office/officeart/2008/layout/AlternatingHexagons"/>
    <dgm:cxn modelId="{29136653-FA26-4DCB-8141-1D38373296C2}" type="presParOf" srcId="{A525C840-C80B-4D9C-94D0-D41E42C192A5}" destId="{0166F58E-F44C-4C52-99DA-0124B93FB492}" srcOrd="4" destOrd="0" presId="urn:microsoft.com/office/officeart/2008/layout/AlternatingHexagons"/>
    <dgm:cxn modelId="{911A138E-AF2B-4461-8973-AFE58D134E47}" type="presParOf" srcId="{4ABBBA40-BB16-4C71-9D76-9AB8C44AC9E0}" destId="{49EE8C03-6BF6-439F-B3FE-3A5B146A1416}" srcOrd="3" destOrd="0" presId="urn:microsoft.com/office/officeart/2008/layout/AlternatingHexagons"/>
    <dgm:cxn modelId="{66971CFC-40EA-44BC-8762-B31EF2539AF0}" type="presParOf" srcId="{4ABBBA40-BB16-4C71-9D76-9AB8C44AC9E0}" destId="{6C2F87E3-7298-4A3E-94A8-9D77109AE703}" srcOrd="4" destOrd="0" presId="urn:microsoft.com/office/officeart/2008/layout/AlternatingHexagons"/>
    <dgm:cxn modelId="{A1BBEE98-48FC-424D-A99D-319006707C81}" type="presParOf" srcId="{6C2F87E3-7298-4A3E-94A8-9D77109AE703}" destId="{A186E599-E4E3-47A9-A2EA-7A6FAA606791}" srcOrd="0" destOrd="0" presId="urn:microsoft.com/office/officeart/2008/layout/AlternatingHexagons"/>
    <dgm:cxn modelId="{A9A4AF81-A725-4179-A22B-E5409F244DF6}" type="presParOf" srcId="{6C2F87E3-7298-4A3E-94A8-9D77109AE703}" destId="{82F3311D-6C54-471B-BB24-8F0BDDF6BDB4}" srcOrd="1" destOrd="0" presId="urn:microsoft.com/office/officeart/2008/layout/AlternatingHexagons"/>
    <dgm:cxn modelId="{D677963F-D172-4575-91D0-7F67065DC502}" type="presParOf" srcId="{6C2F87E3-7298-4A3E-94A8-9D77109AE703}" destId="{B262D855-BAA8-4A3D-B8F7-714C580652CA}" srcOrd="2" destOrd="0" presId="urn:microsoft.com/office/officeart/2008/layout/AlternatingHexagons"/>
    <dgm:cxn modelId="{BEA5EF64-3CA7-4422-997B-A2627C50FB35}" type="presParOf" srcId="{6C2F87E3-7298-4A3E-94A8-9D77109AE703}" destId="{AEE949E7-B75E-4C17-AD2A-23CB4BCD6484}" srcOrd="3" destOrd="0" presId="urn:microsoft.com/office/officeart/2008/layout/AlternatingHexagons"/>
    <dgm:cxn modelId="{218A02FB-1DBB-4022-B9F8-E884E658C8D1}" type="presParOf" srcId="{6C2F87E3-7298-4A3E-94A8-9D77109AE703}" destId="{A50F25F9-C65C-4087-878B-2B11A2604551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9C3BD6-D83B-4C96-A551-1A9F79339281}">
      <dsp:nvSpPr>
        <dsp:cNvPr id="0" name=""/>
        <dsp:cNvSpPr/>
      </dsp:nvSpPr>
      <dsp:spPr>
        <a:xfrm>
          <a:off x="3659842" y="634096"/>
          <a:ext cx="4224614" cy="4224614"/>
        </a:xfrm>
        <a:prstGeom prst="blockArc">
          <a:avLst>
            <a:gd name="adj1" fmla="val 11880000"/>
            <a:gd name="adj2" fmla="val 16200000"/>
            <a:gd name="adj3" fmla="val 46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BD968F-7732-44AE-BFE3-899ABF5F4832}">
      <dsp:nvSpPr>
        <dsp:cNvPr id="0" name=""/>
        <dsp:cNvSpPr/>
      </dsp:nvSpPr>
      <dsp:spPr>
        <a:xfrm>
          <a:off x="3659842" y="634096"/>
          <a:ext cx="4224614" cy="4224614"/>
        </a:xfrm>
        <a:prstGeom prst="blockArc">
          <a:avLst>
            <a:gd name="adj1" fmla="val 7560000"/>
            <a:gd name="adj2" fmla="val 11880000"/>
            <a:gd name="adj3" fmla="val 46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88FBA3-0497-4A8F-A739-C43C75ED42CD}">
      <dsp:nvSpPr>
        <dsp:cNvPr id="0" name=""/>
        <dsp:cNvSpPr/>
      </dsp:nvSpPr>
      <dsp:spPr>
        <a:xfrm>
          <a:off x="3659842" y="634096"/>
          <a:ext cx="4224614" cy="4224614"/>
        </a:xfrm>
        <a:prstGeom prst="blockArc">
          <a:avLst>
            <a:gd name="adj1" fmla="val 3240000"/>
            <a:gd name="adj2" fmla="val 7560000"/>
            <a:gd name="adj3" fmla="val 46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93D309-60A1-48E4-8D14-91399D7F3FC0}">
      <dsp:nvSpPr>
        <dsp:cNvPr id="0" name=""/>
        <dsp:cNvSpPr/>
      </dsp:nvSpPr>
      <dsp:spPr>
        <a:xfrm>
          <a:off x="3687553" y="614311"/>
          <a:ext cx="4224614" cy="4224614"/>
        </a:xfrm>
        <a:prstGeom prst="blockArc">
          <a:avLst>
            <a:gd name="adj1" fmla="val 20504584"/>
            <a:gd name="adj2" fmla="val 3296731"/>
            <a:gd name="adj3" fmla="val 46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BFA99B-9DD5-447C-8090-030FD180AFFF}">
      <dsp:nvSpPr>
        <dsp:cNvPr id="0" name=""/>
        <dsp:cNvSpPr/>
      </dsp:nvSpPr>
      <dsp:spPr>
        <a:xfrm>
          <a:off x="3639448" y="433523"/>
          <a:ext cx="4356718" cy="4224614"/>
        </a:xfrm>
        <a:prstGeom prst="blockArc">
          <a:avLst>
            <a:gd name="adj1" fmla="val 16142930"/>
            <a:gd name="adj2" fmla="val 20470313"/>
            <a:gd name="adj3" fmla="val 46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999FD6-9105-436A-AD51-B1DB4079F049}">
      <dsp:nvSpPr>
        <dsp:cNvPr id="0" name=""/>
        <dsp:cNvSpPr/>
      </dsp:nvSpPr>
      <dsp:spPr>
        <a:xfrm>
          <a:off x="4799790" y="1774044"/>
          <a:ext cx="1944718" cy="194471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  <a:sp3d extrusionH="28000" prstMaterial="matte"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3500" kern="1200" dirty="0"/>
            <a:t>المكونات</a:t>
          </a:r>
          <a:endParaRPr lang="en-US" sz="3500" kern="1200" dirty="0"/>
        </a:p>
      </dsp:txBody>
      <dsp:txXfrm>
        <a:off x="5084587" y="2058841"/>
        <a:ext cx="1375124" cy="1375124"/>
      </dsp:txXfrm>
    </dsp:sp>
    <dsp:sp modelId="{703BA866-B237-490B-8D70-A5C4A27E5956}">
      <dsp:nvSpPr>
        <dsp:cNvPr id="0" name=""/>
        <dsp:cNvSpPr/>
      </dsp:nvSpPr>
      <dsp:spPr>
        <a:xfrm>
          <a:off x="5091498" y="2452"/>
          <a:ext cx="1361302" cy="136130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  <a:sp3d extrusionH="28000" prstMaterial="matte"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3600" b="1" kern="1200" dirty="0"/>
            <a:t>الزمن</a:t>
          </a:r>
          <a:endParaRPr lang="en-US" sz="3600" b="1" kern="1200" dirty="0"/>
        </a:p>
      </dsp:txBody>
      <dsp:txXfrm>
        <a:off x="5290856" y="201810"/>
        <a:ext cx="962586" cy="962586"/>
      </dsp:txXfrm>
    </dsp:sp>
    <dsp:sp modelId="{D023BD4D-E8AE-4F57-B990-16D8758473E4}">
      <dsp:nvSpPr>
        <dsp:cNvPr id="0" name=""/>
        <dsp:cNvSpPr/>
      </dsp:nvSpPr>
      <dsp:spPr>
        <a:xfrm>
          <a:off x="7078645" y="1399578"/>
          <a:ext cx="1361302" cy="136130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  <a:sp3d extrusionH="28000" prstMaterial="matte"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الفضاء</a:t>
          </a:r>
          <a:endParaRPr lang="en-US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278003" y="1598936"/>
        <a:ext cx="962586" cy="962586"/>
      </dsp:txXfrm>
    </dsp:sp>
    <dsp:sp modelId="{05B406A6-297E-40EE-B569-D00F11B8A8E6}">
      <dsp:nvSpPr>
        <dsp:cNvPr id="0" name=""/>
        <dsp:cNvSpPr/>
      </dsp:nvSpPr>
      <dsp:spPr>
        <a:xfrm>
          <a:off x="6304275" y="3734997"/>
          <a:ext cx="1361302" cy="136130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  <a:sp3d extrusionH="28000" prstMaterial="matte"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3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التعاقد</a:t>
          </a:r>
          <a:endParaRPr 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503633" y="3934355"/>
        <a:ext cx="962586" cy="962586"/>
      </dsp:txXfrm>
    </dsp:sp>
    <dsp:sp modelId="{E72869FE-6B38-4C75-8A2C-16033CF1E493}">
      <dsp:nvSpPr>
        <dsp:cNvPr id="0" name=""/>
        <dsp:cNvSpPr/>
      </dsp:nvSpPr>
      <dsp:spPr>
        <a:xfrm>
          <a:off x="3878721" y="3734997"/>
          <a:ext cx="1361302" cy="1361302"/>
        </a:xfrm>
        <a:prstGeom prst="ellipse">
          <a:avLst/>
        </a:prstGeom>
        <a:solidFill>
          <a:srgbClr val="FF66FF"/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  <a:sp3d extrusionH="28000" prstMaterial="matte"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3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التنظيم</a:t>
          </a:r>
          <a:endParaRPr 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078079" y="3934355"/>
        <a:ext cx="962586" cy="962586"/>
      </dsp:txXfrm>
    </dsp:sp>
    <dsp:sp modelId="{C03A1DCE-3DFD-47C5-BEEF-02E0F791B85D}">
      <dsp:nvSpPr>
        <dsp:cNvPr id="0" name=""/>
        <dsp:cNvSpPr/>
      </dsp:nvSpPr>
      <dsp:spPr>
        <a:xfrm>
          <a:off x="3129183" y="1428157"/>
          <a:ext cx="1361302" cy="136130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  <a:sp3d extrusionH="28000" prstMaterial="matte"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المضمون</a:t>
          </a:r>
          <a:endParaRPr lang="en-US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28541" y="1627515"/>
        <a:ext cx="962586" cy="9625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A26DDC-E032-4123-B630-CBDA30309CD0}">
      <dsp:nvSpPr>
        <dsp:cNvPr id="0" name=""/>
        <dsp:cNvSpPr/>
      </dsp:nvSpPr>
      <dsp:spPr>
        <a:xfrm rot="5400000">
          <a:off x="3920454" y="110830"/>
          <a:ext cx="1693497" cy="1473342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4600" kern="1200" dirty="0"/>
            <a:t>01</a:t>
          </a:r>
          <a:endParaRPr lang="en-US" sz="4600" kern="1200" dirty="0"/>
        </a:p>
      </dsp:txBody>
      <dsp:txXfrm rot="-5400000">
        <a:off x="4260127" y="264656"/>
        <a:ext cx="1014150" cy="1165691"/>
      </dsp:txXfrm>
    </dsp:sp>
    <dsp:sp modelId="{6C89AF77-78CC-4A2C-BD73-68E135919958}">
      <dsp:nvSpPr>
        <dsp:cNvPr id="0" name=""/>
        <dsp:cNvSpPr/>
      </dsp:nvSpPr>
      <dsp:spPr>
        <a:xfrm>
          <a:off x="5548583" y="339452"/>
          <a:ext cx="1889942" cy="1016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132D3F-0D5D-493D-AAD5-4C2C410A5E13}">
      <dsp:nvSpPr>
        <dsp:cNvPr id="0" name=""/>
        <dsp:cNvSpPr/>
      </dsp:nvSpPr>
      <dsp:spPr>
        <a:xfrm rot="5400000">
          <a:off x="2329244" y="110830"/>
          <a:ext cx="1693497" cy="1473342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 rot="-5400000">
        <a:off x="2668917" y="264656"/>
        <a:ext cx="1014150" cy="1165691"/>
      </dsp:txXfrm>
    </dsp:sp>
    <dsp:sp modelId="{4E32DBAD-F95D-4034-94E0-706FC5E94D6E}">
      <dsp:nvSpPr>
        <dsp:cNvPr id="0" name=""/>
        <dsp:cNvSpPr/>
      </dsp:nvSpPr>
      <dsp:spPr>
        <a:xfrm rot="5400000">
          <a:off x="3121801" y="1548270"/>
          <a:ext cx="1693497" cy="1473342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600" kern="1200" dirty="0"/>
        </a:p>
      </dsp:txBody>
      <dsp:txXfrm rot="-5400000">
        <a:off x="3461474" y="1702096"/>
        <a:ext cx="1014150" cy="1165691"/>
      </dsp:txXfrm>
    </dsp:sp>
    <dsp:sp modelId="{E1A0FA4C-E380-4599-8FB4-133B7280556C}">
      <dsp:nvSpPr>
        <dsp:cNvPr id="0" name=""/>
        <dsp:cNvSpPr/>
      </dsp:nvSpPr>
      <dsp:spPr>
        <a:xfrm>
          <a:off x="1341935" y="1776892"/>
          <a:ext cx="1828977" cy="1016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66F58E-F44C-4C52-99DA-0124B93FB492}">
      <dsp:nvSpPr>
        <dsp:cNvPr id="0" name=""/>
        <dsp:cNvSpPr/>
      </dsp:nvSpPr>
      <dsp:spPr>
        <a:xfrm rot="5400000">
          <a:off x="1567911" y="1548084"/>
          <a:ext cx="1693497" cy="1473342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 rot="-5400000">
        <a:off x="1907584" y="1701910"/>
        <a:ext cx="1014150" cy="1165691"/>
      </dsp:txXfrm>
    </dsp:sp>
    <dsp:sp modelId="{A186E599-E4E3-47A9-A2EA-7A6FAA606791}">
      <dsp:nvSpPr>
        <dsp:cNvPr id="0" name=""/>
        <dsp:cNvSpPr/>
      </dsp:nvSpPr>
      <dsp:spPr>
        <a:xfrm rot="5400000">
          <a:off x="3920454" y="2985711"/>
          <a:ext cx="1693497" cy="1473342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4600" kern="1200" dirty="0"/>
            <a:t>03</a:t>
          </a:r>
          <a:endParaRPr lang="en-US" sz="4600" kern="1200" dirty="0"/>
        </a:p>
      </dsp:txBody>
      <dsp:txXfrm rot="-5400000">
        <a:off x="4260127" y="3139537"/>
        <a:ext cx="1014150" cy="1165691"/>
      </dsp:txXfrm>
    </dsp:sp>
    <dsp:sp modelId="{82F3311D-6C54-471B-BB24-8F0BDDF6BDB4}">
      <dsp:nvSpPr>
        <dsp:cNvPr id="0" name=""/>
        <dsp:cNvSpPr/>
      </dsp:nvSpPr>
      <dsp:spPr>
        <a:xfrm>
          <a:off x="5548583" y="3214333"/>
          <a:ext cx="1889942" cy="1016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0F25F9-C65C-4087-878B-2B11A2604551}">
      <dsp:nvSpPr>
        <dsp:cNvPr id="0" name=""/>
        <dsp:cNvSpPr/>
      </dsp:nvSpPr>
      <dsp:spPr>
        <a:xfrm rot="5400000">
          <a:off x="2329244" y="2985711"/>
          <a:ext cx="1693497" cy="1473342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 rot="-5400000">
        <a:off x="2668917" y="3139537"/>
        <a:ext cx="1014150" cy="11656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9C3BD6-D83B-4C96-A551-1A9F79339281}">
      <dsp:nvSpPr>
        <dsp:cNvPr id="0" name=""/>
        <dsp:cNvSpPr/>
      </dsp:nvSpPr>
      <dsp:spPr>
        <a:xfrm>
          <a:off x="2307981" y="525755"/>
          <a:ext cx="3512037" cy="3512037"/>
        </a:xfrm>
        <a:prstGeom prst="blockArc">
          <a:avLst>
            <a:gd name="adj1" fmla="val 11880000"/>
            <a:gd name="adj2" fmla="val 16200000"/>
            <a:gd name="adj3" fmla="val 4636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0BD968F-7732-44AE-BFE3-899ABF5F4832}">
      <dsp:nvSpPr>
        <dsp:cNvPr id="0" name=""/>
        <dsp:cNvSpPr/>
      </dsp:nvSpPr>
      <dsp:spPr>
        <a:xfrm>
          <a:off x="2307981" y="525755"/>
          <a:ext cx="3512037" cy="3512037"/>
        </a:xfrm>
        <a:prstGeom prst="blockArc">
          <a:avLst>
            <a:gd name="adj1" fmla="val 7560000"/>
            <a:gd name="adj2" fmla="val 11880000"/>
            <a:gd name="adj3" fmla="val 4636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B88FBA3-0497-4A8F-A739-C43C75ED42CD}">
      <dsp:nvSpPr>
        <dsp:cNvPr id="0" name=""/>
        <dsp:cNvSpPr/>
      </dsp:nvSpPr>
      <dsp:spPr>
        <a:xfrm>
          <a:off x="2307981" y="525755"/>
          <a:ext cx="3512037" cy="3512037"/>
        </a:xfrm>
        <a:prstGeom prst="blockArc">
          <a:avLst>
            <a:gd name="adj1" fmla="val 3240000"/>
            <a:gd name="adj2" fmla="val 7560000"/>
            <a:gd name="adj3" fmla="val 4636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93D309-60A1-48E4-8D14-91399D7F3FC0}">
      <dsp:nvSpPr>
        <dsp:cNvPr id="0" name=""/>
        <dsp:cNvSpPr/>
      </dsp:nvSpPr>
      <dsp:spPr>
        <a:xfrm>
          <a:off x="2307981" y="525755"/>
          <a:ext cx="3512037" cy="3512037"/>
        </a:xfrm>
        <a:prstGeom prst="blockArc">
          <a:avLst>
            <a:gd name="adj1" fmla="val 20520000"/>
            <a:gd name="adj2" fmla="val 3240000"/>
            <a:gd name="adj3" fmla="val 4636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1BFA99B-9DD5-447C-8090-030FD180AFFF}">
      <dsp:nvSpPr>
        <dsp:cNvPr id="0" name=""/>
        <dsp:cNvSpPr/>
      </dsp:nvSpPr>
      <dsp:spPr>
        <a:xfrm>
          <a:off x="2307981" y="525755"/>
          <a:ext cx="3512037" cy="3512037"/>
        </a:xfrm>
        <a:prstGeom prst="blockArc">
          <a:avLst>
            <a:gd name="adj1" fmla="val 16200000"/>
            <a:gd name="adj2" fmla="val 20520000"/>
            <a:gd name="adj3" fmla="val 4636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F999FD6-9105-436A-AD51-B1DB4079F049}">
      <dsp:nvSpPr>
        <dsp:cNvPr id="0" name=""/>
        <dsp:cNvSpPr/>
      </dsp:nvSpPr>
      <dsp:spPr>
        <a:xfrm>
          <a:off x="3256359" y="1474133"/>
          <a:ext cx="1615281" cy="16152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Lorem Ipsum</a:t>
          </a:r>
        </a:p>
      </dsp:txBody>
      <dsp:txXfrm>
        <a:off x="3492911" y="1710685"/>
        <a:ext cx="1142177" cy="1142177"/>
      </dsp:txXfrm>
    </dsp:sp>
    <dsp:sp modelId="{703BA866-B237-490B-8D70-A5C4A27E5956}">
      <dsp:nvSpPr>
        <dsp:cNvPr id="0" name=""/>
        <dsp:cNvSpPr/>
      </dsp:nvSpPr>
      <dsp:spPr>
        <a:xfrm>
          <a:off x="3498651" y="1112"/>
          <a:ext cx="1130696" cy="113069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Some text here</a:t>
          </a:r>
        </a:p>
      </dsp:txBody>
      <dsp:txXfrm>
        <a:off x="3664238" y="166699"/>
        <a:ext cx="799522" cy="799522"/>
      </dsp:txXfrm>
    </dsp:sp>
    <dsp:sp modelId="{D023BD4D-E8AE-4F57-B990-16D8758473E4}">
      <dsp:nvSpPr>
        <dsp:cNvPr id="0" name=""/>
        <dsp:cNvSpPr/>
      </dsp:nvSpPr>
      <dsp:spPr>
        <a:xfrm>
          <a:off x="5130011" y="1186364"/>
          <a:ext cx="1130696" cy="113069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Some text here</a:t>
          </a:r>
        </a:p>
      </dsp:txBody>
      <dsp:txXfrm>
        <a:off x="5295598" y="1351951"/>
        <a:ext cx="799522" cy="799522"/>
      </dsp:txXfrm>
    </dsp:sp>
    <dsp:sp modelId="{05B406A6-297E-40EE-B569-D00F11B8A8E6}">
      <dsp:nvSpPr>
        <dsp:cNvPr id="0" name=""/>
        <dsp:cNvSpPr/>
      </dsp:nvSpPr>
      <dsp:spPr>
        <a:xfrm>
          <a:off x="4506887" y="3104143"/>
          <a:ext cx="1130696" cy="1130696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Some text here</a:t>
          </a:r>
          <a:endParaRPr lang="en-US" sz="1800" kern="1200" dirty="0"/>
        </a:p>
      </dsp:txBody>
      <dsp:txXfrm>
        <a:off x="4672474" y="3269730"/>
        <a:ext cx="799522" cy="799522"/>
      </dsp:txXfrm>
    </dsp:sp>
    <dsp:sp modelId="{E72869FE-6B38-4C75-8A2C-16033CF1E493}">
      <dsp:nvSpPr>
        <dsp:cNvPr id="0" name=""/>
        <dsp:cNvSpPr/>
      </dsp:nvSpPr>
      <dsp:spPr>
        <a:xfrm>
          <a:off x="2490415" y="3104143"/>
          <a:ext cx="1130696" cy="113069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Some text here</a:t>
          </a:r>
          <a:endParaRPr lang="en-US" sz="1800" kern="1200" dirty="0"/>
        </a:p>
      </dsp:txBody>
      <dsp:txXfrm>
        <a:off x="2656002" y="3269730"/>
        <a:ext cx="799522" cy="799522"/>
      </dsp:txXfrm>
    </dsp:sp>
    <dsp:sp modelId="{C03A1DCE-3DFD-47C5-BEEF-02E0F791B85D}">
      <dsp:nvSpPr>
        <dsp:cNvPr id="0" name=""/>
        <dsp:cNvSpPr/>
      </dsp:nvSpPr>
      <dsp:spPr>
        <a:xfrm>
          <a:off x="1867291" y="1186364"/>
          <a:ext cx="1130696" cy="1130696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Some text here</a:t>
          </a:r>
          <a:endParaRPr lang="en-US" sz="1800" kern="1200" dirty="0"/>
        </a:p>
      </dsp:txBody>
      <dsp:txXfrm>
        <a:off x="2032878" y="1351951"/>
        <a:ext cx="799522" cy="7995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A26DDC-E032-4123-B630-CBDA30309CD0}">
      <dsp:nvSpPr>
        <dsp:cNvPr id="0" name=""/>
        <dsp:cNvSpPr/>
      </dsp:nvSpPr>
      <dsp:spPr>
        <a:xfrm rot="5400000">
          <a:off x="2957498" y="110190"/>
          <a:ext cx="1693995" cy="1473776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Lorem Ipsum</a:t>
          </a:r>
        </a:p>
      </dsp:txBody>
      <dsp:txXfrm rot="-5400000">
        <a:off x="3297270" y="264062"/>
        <a:ext cx="1014450" cy="1166033"/>
      </dsp:txXfrm>
    </dsp:sp>
    <dsp:sp modelId="{6C89AF77-78CC-4A2C-BD73-68E135919958}">
      <dsp:nvSpPr>
        <dsp:cNvPr id="0" name=""/>
        <dsp:cNvSpPr/>
      </dsp:nvSpPr>
      <dsp:spPr>
        <a:xfrm>
          <a:off x="4586105" y="338879"/>
          <a:ext cx="1890499" cy="10163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Lorem Ipsum</a:t>
          </a:r>
        </a:p>
      </dsp:txBody>
      <dsp:txXfrm>
        <a:off x="4586105" y="338879"/>
        <a:ext cx="1890499" cy="1016397"/>
      </dsp:txXfrm>
    </dsp:sp>
    <dsp:sp modelId="{02132D3F-0D5D-493D-AAD5-4C2C410A5E13}">
      <dsp:nvSpPr>
        <dsp:cNvPr id="0" name=""/>
        <dsp:cNvSpPr/>
      </dsp:nvSpPr>
      <dsp:spPr>
        <a:xfrm rot="5400000">
          <a:off x="1365819" y="110190"/>
          <a:ext cx="1693995" cy="1473776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 rot="-5400000">
        <a:off x="1705591" y="264062"/>
        <a:ext cx="1014450" cy="1166033"/>
      </dsp:txXfrm>
    </dsp:sp>
    <dsp:sp modelId="{4E32DBAD-F95D-4034-94E0-706FC5E94D6E}">
      <dsp:nvSpPr>
        <dsp:cNvPr id="0" name=""/>
        <dsp:cNvSpPr/>
      </dsp:nvSpPr>
      <dsp:spPr>
        <a:xfrm rot="5400000">
          <a:off x="2158609" y="1548053"/>
          <a:ext cx="1693995" cy="1473776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Lorem Ipsum</a:t>
          </a:r>
        </a:p>
      </dsp:txBody>
      <dsp:txXfrm rot="-5400000">
        <a:off x="2498381" y="1701925"/>
        <a:ext cx="1014450" cy="1166033"/>
      </dsp:txXfrm>
    </dsp:sp>
    <dsp:sp modelId="{E1A0FA4C-E380-4599-8FB4-133B7280556C}">
      <dsp:nvSpPr>
        <dsp:cNvPr id="0" name=""/>
        <dsp:cNvSpPr/>
      </dsp:nvSpPr>
      <dsp:spPr>
        <a:xfrm>
          <a:off x="378220" y="1776743"/>
          <a:ext cx="1829515" cy="10163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Lorem Ipsum</a:t>
          </a:r>
        </a:p>
      </dsp:txBody>
      <dsp:txXfrm>
        <a:off x="378220" y="1776743"/>
        <a:ext cx="1829515" cy="1016397"/>
      </dsp:txXfrm>
    </dsp:sp>
    <dsp:sp modelId="{0166F58E-F44C-4C52-99DA-0124B93FB492}">
      <dsp:nvSpPr>
        <dsp:cNvPr id="0" name=""/>
        <dsp:cNvSpPr/>
      </dsp:nvSpPr>
      <dsp:spPr>
        <a:xfrm rot="5400000">
          <a:off x="3750288" y="1548053"/>
          <a:ext cx="1693995" cy="1473776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 rot="-5400000">
        <a:off x="4090060" y="1701925"/>
        <a:ext cx="1014450" cy="1166033"/>
      </dsp:txXfrm>
    </dsp:sp>
    <dsp:sp modelId="{A186E599-E4E3-47A9-A2EA-7A6FAA606791}">
      <dsp:nvSpPr>
        <dsp:cNvPr id="0" name=""/>
        <dsp:cNvSpPr/>
      </dsp:nvSpPr>
      <dsp:spPr>
        <a:xfrm rot="5400000">
          <a:off x="2957498" y="2985917"/>
          <a:ext cx="1693995" cy="1473776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Lorem Ipsum</a:t>
          </a:r>
        </a:p>
      </dsp:txBody>
      <dsp:txXfrm rot="-5400000">
        <a:off x="3297270" y="3139789"/>
        <a:ext cx="1014450" cy="1166033"/>
      </dsp:txXfrm>
    </dsp:sp>
    <dsp:sp modelId="{82F3311D-6C54-471B-BB24-8F0BDDF6BDB4}">
      <dsp:nvSpPr>
        <dsp:cNvPr id="0" name=""/>
        <dsp:cNvSpPr/>
      </dsp:nvSpPr>
      <dsp:spPr>
        <a:xfrm>
          <a:off x="4586105" y="3214606"/>
          <a:ext cx="1890499" cy="10163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Lorem Ipsum</a:t>
          </a:r>
        </a:p>
      </dsp:txBody>
      <dsp:txXfrm>
        <a:off x="4586105" y="3214606"/>
        <a:ext cx="1890499" cy="1016397"/>
      </dsp:txXfrm>
    </dsp:sp>
    <dsp:sp modelId="{A50F25F9-C65C-4087-878B-2B11A2604551}">
      <dsp:nvSpPr>
        <dsp:cNvPr id="0" name=""/>
        <dsp:cNvSpPr/>
      </dsp:nvSpPr>
      <dsp:spPr>
        <a:xfrm rot="5400000">
          <a:off x="1365819" y="2985917"/>
          <a:ext cx="1693995" cy="1473776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 rot="-5400000">
        <a:off x="1705591" y="3139789"/>
        <a:ext cx="1014450" cy="11660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05763E-BB4B-427B-A959-9042255F6680}" type="datetimeFigureOut">
              <a:rPr lang="fr-CH" smtClean="0"/>
              <a:t>19.12.2023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1F9D4-59FF-433D-AA8E-70856863910A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16964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1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11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052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12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7513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13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622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1665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15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8290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16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2942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17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527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18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2637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19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996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2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2906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20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1392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21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1932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22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33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23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0618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24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8029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25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4000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26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2356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27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0981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6925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29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559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3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6054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43925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4277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6185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33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8796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1901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53139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29268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516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2788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8180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4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91663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96093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5361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454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10267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19989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37104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18507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40103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49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49904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92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61441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35027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53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45954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© Copyright </a:t>
            </a:r>
            <a:r>
              <a:rPr lang="en-US" b="1"/>
              <a:t>PresentationGo.com</a:t>
            </a:r>
            <a:r>
              <a:rPr lang="en-US"/>
              <a:t> – The free PowerPoint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D2766-C49B-4C1A-9FEE-6F146754B02B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94389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3162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&amp; Google Slides Templates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573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36627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29268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33725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76916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6928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6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93148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8315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7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111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8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8140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1EBB8D0-FF52-029C-0DDA-3F91C0D5DF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52ACAC3-4551-9996-CC49-3C3A5BEC1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B013D1F3-C38B-E82D-0F99-F5450F4EBD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2638E56-7A66-42BE-9A04-9C006FFAA451}" type="slidenum">
              <a:rPr lang="en-US" altLang="fr-FR">
                <a:solidFill>
                  <a:srgbClr val="000000"/>
                </a:solidFill>
                <a:latin typeface="Calibri" panose="020F0502020204030204" pitchFamily="34" charset="0"/>
              </a:rPr>
              <a:pPr/>
              <a:t>9</a:t>
            </a:fld>
            <a:endParaRPr lang="en-US" alt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43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86D7AC-D21F-CB4C-CAB8-05B8F55E1F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87C9B7E-0AA5-278E-219B-27D05B6578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264BE9-745B-A376-2B0A-38FB9A762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EEB5-31F9-46BA-9722-17B440C9AF45}" type="datetimeFigureOut">
              <a:rPr lang="fr-CH" smtClean="0"/>
              <a:t>19.12.2023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2BC106F-8617-41FC-F672-065CE5540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A9D09-50E4-C10B-A682-2928E76B2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C099-9D70-4605-A36B-8B4369C5F72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926981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7FD02D-617E-648B-B60B-EE16CBBAF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D933D8E-DBC7-B211-5297-991F2ABF32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1E21139-B016-4D40-A236-A6C33DF46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EEB5-31F9-46BA-9722-17B440C9AF45}" type="datetimeFigureOut">
              <a:rPr lang="fr-CH" smtClean="0"/>
              <a:t>19.12.2023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4964341-329B-B4F5-9FA1-5A14022C8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C91F2B-1ACA-0FDF-F5DD-29A7B4232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C099-9D70-4605-A36B-8B4369C5F72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815287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991441F-D181-8E90-9877-CA36F8BB20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C0F34D0-2F76-E822-79FC-11E425D84C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8CD934-ABB8-7511-C1EF-BDDDF9A15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EEB5-31F9-46BA-9722-17B440C9AF45}" type="datetimeFigureOut">
              <a:rPr lang="fr-CH" smtClean="0"/>
              <a:t>19.12.2023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542E0FE-8477-A66A-8A1C-04FE463BF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3768268-9C91-6B3F-A719-969B183F5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C099-9D70-4605-A36B-8B4369C5F72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740723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ous-titre 2"/>
          <p:cNvSpPr>
            <a:spLocks noGrp="1"/>
          </p:cNvSpPr>
          <p:nvPr>
            <p:ph type="subTitle" idx="1"/>
          </p:nvPr>
        </p:nvSpPr>
        <p:spPr>
          <a:xfrm>
            <a:off x="623886" y="881021"/>
            <a:ext cx="9408551" cy="424732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24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Espace réservé du titre 1"/>
          <p:cNvSpPr>
            <a:spLocks noGrp="1"/>
          </p:cNvSpPr>
          <p:nvPr>
            <p:ph type="title"/>
          </p:nvPr>
        </p:nvSpPr>
        <p:spPr>
          <a:xfrm>
            <a:off x="623886" y="304508"/>
            <a:ext cx="9408551" cy="585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3200" cap="all" baseline="0">
                <a:solidFill>
                  <a:srgbClr val="2F3A4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0731349" y="5774480"/>
            <a:ext cx="1460651" cy="1083520"/>
          </a:xfrm>
          <a:prstGeom prst="rect">
            <a:avLst/>
          </a:prstGeom>
        </p:spPr>
      </p:pic>
      <p:grpSp>
        <p:nvGrpSpPr>
          <p:cNvPr id="23" name="Group 22"/>
          <p:cNvGrpSpPr/>
          <p:nvPr userDrawn="1"/>
        </p:nvGrpSpPr>
        <p:grpSpPr>
          <a:xfrm>
            <a:off x="437555" y="6237312"/>
            <a:ext cx="585655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24" name="Rectangle 2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25" name="Rectangle 2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sz="1800"/>
            </a:p>
          </p:txBody>
        </p:sp>
      </p:grp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7555" y="6237313"/>
            <a:ext cx="585655" cy="390437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‹N°›</a:t>
            </a:fld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0112599" y="237075"/>
            <a:ext cx="1914029" cy="720080"/>
            <a:chOff x="7584449" y="237075"/>
            <a:chExt cx="1435522" cy="720080"/>
          </a:xfrm>
        </p:grpSpPr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668344" y="421437"/>
              <a:ext cx="1267733" cy="351357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 userDrawn="1"/>
          </p:nvSpPr>
          <p:spPr>
            <a:xfrm>
              <a:off x="7584449" y="237075"/>
              <a:ext cx="1435522" cy="720080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906712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287">
          <p15:clr>
            <a:srgbClr val="FBAE40"/>
          </p15:clr>
        </p15:guide>
        <p15:guide id="3" pos="393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entagon 23"/>
          <p:cNvSpPr/>
          <p:nvPr userDrawn="1"/>
        </p:nvSpPr>
        <p:spPr>
          <a:xfrm rot="5400000">
            <a:off x="10952489" y="6297099"/>
            <a:ext cx="447675" cy="56264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317500"/>
            <a:ext cx="91440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87794" y="6356350"/>
            <a:ext cx="5029200" cy="365125"/>
          </a:xfrm>
        </p:spPr>
        <p:txBody>
          <a:bodyPr/>
          <a:lstStyle>
            <a:lvl1pPr algn="l">
              <a:defRPr>
                <a:latin typeface="+mj-lt"/>
              </a:defRPr>
            </a:lvl1pPr>
          </a:lstStyle>
          <a:p>
            <a:r>
              <a:rPr lang="en-US"/>
              <a:t>PowerPoint SmartArt Graphics - The complete ready-to-use collection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895004" y="6356350"/>
            <a:ext cx="562644" cy="3651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C15AD966-9810-4EB9-925F-2A35C0C6E188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28754" y="629415"/>
            <a:ext cx="1481046" cy="701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b="1" dirty="0">
                <a:solidFill>
                  <a:schemeClr val="bg1">
                    <a:lumMod val="75000"/>
                  </a:schemeClr>
                </a:solidFill>
              </a:rPr>
              <a:t>List //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203528" y="6125068"/>
            <a:ext cx="812145" cy="596407"/>
            <a:chOff x="348344" y="1690685"/>
            <a:chExt cx="812145" cy="596407"/>
          </a:xfrm>
        </p:grpSpPr>
        <p:grpSp>
          <p:nvGrpSpPr>
            <p:cNvPr id="6" name="Group 5"/>
            <p:cNvGrpSpPr/>
            <p:nvPr userDrawn="1"/>
          </p:nvGrpSpPr>
          <p:grpSpPr>
            <a:xfrm>
              <a:off x="652506" y="1901402"/>
              <a:ext cx="507983" cy="385690"/>
              <a:chOff x="652506" y="1901402"/>
              <a:chExt cx="507983" cy="385690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652506" y="1901402"/>
                <a:ext cx="507983" cy="38569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0" name="Group 9"/>
              <p:cNvGrpSpPr/>
              <p:nvPr/>
            </p:nvGrpSpPr>
            <p:grpSpPr>
              <a:xfrm>
                <a:off x="724627" y="2033762"/>
                <a:ext cx="348062" cy="0"/>
                <a:chOff x="1741715" y="4429919"/>
                <a:chExt cx="1611085" cy="0"/>
              </a:xfrm>
            </p:grpSpPr>
            <p:cxnSp>
              <p:nvCxnSpPr>
                <p:cNvPr id="18" name="Straight Connector 17"/>
                <p:cNvCxnSpPr/>
                <p:nvPr/>
              </p:nvCxnSpPr>
              <p:spPr>
                <a:xfrm>
                  <a:off x="1741715" y="4429919"/>
                  <a:ext cx="319314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/>
                <p:cNvCxnSpPr/>
                <p:nvPr/>
              </p:nvCxnSpPr>
              <p:spPr>
                <a:xfrm>
                  <a:off x="2278744" y="4429919"/>
                  <a:ext cx="1074056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" name="Group 10"/>
              <p:cNvGrpSpPr/>
              <p:nvPr/>
            </p:nvGrpSpPr>
            <p:grpSpPr>
              <a:xfrm>
                <a:off x="724627" y="2106728"/>
                <a:ext cx="348062" cy="0"/>
                <a:chOff x="1741715" y="4429919"/>
                <a:chExt cx="1611085" cy="0"/>
              </a:xfrm>
            </p:grpSpPr>
            <p:cxnSp>
              <p:nvCxnSpPr>
                <p:cNvPr id="16" name="Straight Connector 15"/>
                <p:cNvCxnSpPr/>
                <p:nvPr/>
              </p:nvCxnSpPr>
              <p:spPr>
                <a:xfrm>
                  <a:off x="1741715" y="4429919"/>
                  <a:ext cx="319314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>
                  <a:off x="2278744" y="4429919"/>
                  <a:ext cx="1074056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Group 11"/>
              <p:cNvGrpSpPr/>
              <p:nvPr/>
            </p:nvGrpSpPr>
            <p:grpSpPr>
              <a:xfrm>
                <a:off x="724627" y="2179694"/>
                <a:ext cx="348062" cy="0"/>
                <a:chOff x="1741715" y="4429919"/>
                <a:chExt cx="1611085" cy="0"/>
              </a:xfrm>
            </p:grpSpPr>
            <p:cxnSp>
              <p:nvCxnSpPr>
                <p:cNvPr id="14" name="Straight Connector 13"/>
                <p:cNvCxnSpPr/>
                <p:nvPr/>
              </p:nvCxnSpPr>
              <p:spPr>
                <a:xfrm>
                  <a:off x="1741715" y="4429919"/>
                  <a:ext cx="319314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/>
                <p:cNvCxnSpPr/>
                <p:nvPr/>
              </p:nvCxnSpPr>
              <p:spPr>
                <a:xfrm>
                  <a:off x="2278744" y="4429919"/>
                  <a:ext cx="1074056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" name="Freeform 12"/>
            <p:cNvSpPr/>
            <p:nvPr/>
          </p:nvSpPr>
          <p:spPr>
            <a:xfrm>
              <a:off x="348344" y="1690685"/>
              <a:ext cx="721325" cy="438997"/>
            </a:xfrm>
            <a:custGeom>
              <a:avLst/>
              <a:gdLst>
                <a:gd name="connsiteX0" fmla="*/ 0 w 3338822"/>
                <a:gd name="connsiteY0" fmla="*/ 0 h 2032000"/>
                <a:gd name="connsiteX1" fmla="*/ 2656108 w 3338822"/>
                <a:gd name="connsiteY1" fmla="*/ 0 h 2032000"/>
                <a:gd name="connsiteX2" fmla="*/ 3338822 w 3338822"/>
                <a:gd name="connsiteY2" fmla="*/ 770801 h 2032000"/>
                <a:gd name="connsiteX3" fmla="*/ 1182914 w 3338822"/>
                <a:gd name="connsiteY3" fmla="*/ 770801 h 2032000"/>
                <a:gd name="connsiteX4" fmla="*/ 1182914 w 3338822"/>
                <a:gd name="connsiteY4" fmla="*/ 2032000 h 2032000"/>
                <a:gd name="connsiteX5" fmla="*/ 0 w 3338822"/>
                <a:gd name="connsiteY5" fmla="*/ 2032000 h 2032000"/>
                <a:gd name="connsiteX6" fmla="*/ 899892 w 3338822"/>
                <a:gd name="connsiteY6" fmla="*/ 101600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8822" h="2032000">
                  <a:moveTo>
                    <a:pt x="0" y="0"/>
                  </a:moveTo>
                  <a:lnTo>
                    <a:pt x="2656108" y="0"/>
                  </a:lnTo>
                  <a:lnTo>
                    <a:pt x="3338822" y="770801"/>
                  </a:lnTo>
                  <a:lnTo>
                    <a:pt x="1182914" y="770801"/>
                  </a:lnTo>
                  <a:lnTo>
                    <a:pt x="1182914" y="2032000"/>
                  </a:lnTo>
                  <a:lnTo>
                    <a:pt x="0" y="2032000"/>
                  </a:lnTo>
                  <a:lnTo>
                    <a:pt x="899892" y="1016000"/>
                  </a:lnTo>
                  <a:close/>
                </a:path>
              </a:pathLst>
            </a:custGeom>
            <a:solidFill>
              <a:srgbClr val="76A7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 Placeholder 22"/>
          <p:cNvSpPr>
            <a:spLocks noGrp="1"/>
          </p:cNvSpPr>
          <p:nvPr>
            <p:ph type="body" sz="quarter" idx="13"/>
          </p:nvPr>
        </p:nvSpPr>
        <p:spPr>
          <a:xfrm>
            <a:off x="371475" y="1872343"/>
            <a:ext cx="1828800" cy="590931"/>
          </a:xfr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 marL="0" indent="0">
              <a:buNone/>
              <a:defRPr lang="en-US" sz="180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latin typeface="+mj-lt"/>
                <a:ea typeface="+mj-ea"/>
                <a:cs typeface="+mj-cs"/>
              </a:defRPr>
            </a:lvl2pPr>
            <a:lvl3pPr>
              <a:defRPr lang="en-US" sz="1800" smtClean="0">
                <a:latin typeface="+mj-lt"/>
                <a:ea typeface="+mj-ea"/>
                <a:cs typeface="+mj-cs"/>
              </a:defRPr>
            </a:lvl3pPr>
            <a:lvl4pPr>
              <a:defRPr lang="en-US" smtClean="0">
                <a:latin typeface="+mj-lt"/>
                <a:ea typeface="+mj-ea"/>
                <a:cs typeface="+mj-cs"/>
              </a:defRPr>
            </a:lvl4pPr>
            <a:lvl5pPr>
              <a:defRPr lang="en-US">
                <a:latin typeface="+mj-lt"/>
                <a:ea typeface="+mj-ea"/>
                <a:cs typeface="+mj-cs"/>
              </a:defRPr>
            </a:lvl5pPr>
          </a:lstStyle>
          <a:p>
            <a:pPr marL="0"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08449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y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D9CCC979-B823-4D4A-BF5B-E22564A36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2250" y="44624"/>
            <a:ext cx="8591549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8ACA0E5-7576-4E65-BE56-7A831F974F60}"/>
              </a:ext>
            </a:extLst>
          </p:cNvPr>
          <p:cNvSpPr txBox="1"/>
          <p:nvPr userDrawn="1"/>
        </p:nvSpPr>
        <p:spPr>
          <a:xfrm>
            <a:off x="191344" y="356539"/>
            <a:ext cx="3062990" cy="701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en-US" b="1" dirty="0">
                <a:solidFill>
                  <a:schemeClr val="bg1">
                    <a:lumMod val="75000"/>
                  </a:schemeClr>
                </a:solidFill>
              </a:rPr>
              <a:t>Cycle //</a:t>
            </a:r>
          </a:p>
        </p:txBody>
      </p:sp>
      <p:sp>
        <p:nvSpPr>
          <p:cNvPr id="51" name="Text Placeholder 22">
            <a:extLst>
              <a:ext uri="{FF2B5EF4-FFF2-40B4-BE49-F238E27FC236}">
                <a16:creationId xmlns:a16="http://schemas.microsoft.com/office/drawing/2014/main" id="{281ABBDF-F989-4137-9286-6FE8CFFA82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1556792"/>
            <a:ext cx="1920240" cy="584775"/>
          </a:xfrm>
          <a:solidFill>
            <a:schemeClr val="tx1">
              <a:lumMod val="20000"/>
              <a:lumOff val="80000"/>
            </a:schemeClr>
          </a:solidFill>
          <a:effectLst>
            <a:outerShdw dist="38100" dir="2700000" algn="tl" rotWithShape="0">
              <a:schemeClr val="tx2">
                <a:alpha val="40000"/>
              </a:schemeClr>
            </a:outerShdw>
          </a:effectLst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 marL="0" indent="0">
              <a:buNone/>
              <a:defRPr lang="en-US" sz="1600" smtClean="0">
                <a:latin typeface="+mj-lt"/>
                <a:ea typeface="+mj-ea"/>
                <a:cs typeface="+mj-cs"/>
              </a:defRPr>
            </a:lvl1pPr>
            <a:lvl2pPr>
              <a:defRPr lang="en-US" sz="1800" smtClean="0">
                <a:latin typeface="+mj-lt"/>
                <a:ea typeface="+mj-ea"/>
                <a:cs typeface="+mj-cs"/>
              </a:defRPr>
            </a:lvl2pPr>
            <a:lvl3pPr>
              <a:defRPr lang="en-US" sz="1800" smtClean="0">
                <a:latin typeface="+mj-lt"/>
                <a:ea typeface="+mj-ea"/>
                <a:cs typeface="+mj-cs"/>
              </a:defRPr>
            </a:lvl3pPr>
            <a:lvl4pPr>
              <a:defRPr lang="en-US" smtClean="0">
                <a:latin typeface="+mj-lt"/>
                <a:ea typeface="+mj-ea"/>
                <a:cs typeface="+mj-cs"/>
              </a:defRPr>
            </a:lvl4pPr>
            <a:lvl5pPr>
              <a:defRPr lang="en-US">
                <a:latin typeface="+mj-lt"/>
                <a:ea typeface="+mj-ea"/>
                <a:cs typeface="+mj-cs"/>
              </a:defRPr>
            </a:lvl5pPr>
          </a:lstStyle>
          <a:p>
            <a:pPr marL="0" lvl="0"/>
            <a:r>
              <a:rPr lang="en-US" dirty="0"/>
              <a:t>Click to edit Master text styles</a:t>
            </a:r>
          </a:p>
        </p:txBody>
      </p:sp>
      <p:sp>
        <p:nvSpPr>
          <p:cNvPr id="52" name="Footer Placeholder 3">
            <a:extLst>
              <a:ext uri="{FF2B5EF4-FFF2-40B4-BE49-F238E27FC236}">
                <a16:creationId xmlns:a16="http://schemas.microsoft.com/office/drawing/2014/main" id="{0B370983-C9B6-41E1-A860-B6BD5C444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71475" y="6280675"/>
            <a:ext cx="7672502" cy="365125"/>
          </a:xfrm>
        </p:spPr>
        <p:txBody>
          <a:bodyPr anchor="ctr"/>
          <a:lstStyle>
            <a:lvl1pPr algn="l">
              <a:defRPr sz="1400">
                <a:latin typeface="+mj-lt"/>
              </a:defRPr>
            </a:lvl1pPr>
          </a:lstStyle>
          <a:p>
            <a:r>
              <a:rPr lang="en-US" dirty="0"/>
              <a:t>PowerPoint SmartArt Graphics - The Complete Ready-to-use Collection </a:t>
            </a:r>
            <a:r>
              <a:rPr lang="en-US" i="1" dirty="0">
                <a:solidFill>
                  <a:schemeClr val="accent5"/>
                </a:solidFill>
              </a:rPr>
              <a:t>[2020 updated version]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DC42AFD1-E3B8-44F2-86FF-2EA70B23AE7F}"/>
              </a:ext>
            </a:extLst>
          </p:cNvPr>
          <p:cNvSpPr/>
          <p:nvPr userDrawn="1"/>
        </p:nvSpPr>
        <p:spPr>
          <a:xfrm>
            <a:off x="11078602" y="6031342"/>
            <a:ext cx="777240" cy="438997"/>
          </a:xfrm>
          <a:prstGeom prst="chevron">
            <a:avLst>
              <a:gd name="adj" fmla="val 44576"/>
            </a:avLst>
          </a:prstGeom>
          <a:solidFill>
            <a:srgbClr val="A1DDAA"/>
          </a:solidFill>
          <a:ln w="38100">
            <a:solidFill>
              <a:srgbClr val="2E8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A5E6335-0DF9-4CA6-B221-399292C59C23}"/>
              </a:ext>
            </a:extLst>
          </p:cNvPr>
          <p:cNvSpPr/>
          <p:nvPr userDrawn="1"/>
        </p:nvSpPr>
        <p:spPr>
          <a:xfrm>
            <a:off x="11382763" y="6242058"/>
            <a:ext cx="562643" cy="401868"/>
          </a:xfrm>
          <a:prstGeom prst="rect">
            <a:avLst/>
          </a:prstGeom>
          <a:solidFill>
            <a:schemeClr val="bg1"/>
          </a:solidFill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F6D6A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E1FB887-3F6B-43A7-A13D-94A0784B30A9}"/>
              </a:ext>
            </a:extLst>
          </p:cNvPr>
          <p:cNvSpPr/>
          <p:nvPr userDrawn="1"/>
        </p:nvSpPr>
        <p:spPr>
          <a:xfrm>
            <a:off x="11382764" y="6242058"/>
            <a:ext cx="562643" cy="403741"/>
          </a:xfrm>
          <a:prstGeom prst="rect">
            <a:avLst/>
          </a:prstGeom>
          <a:noFill/>
          <a:ln w="28575">
            <a:solidFill>
              <a:srgbClr val="393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89284D4A-BA85-4374-ABF7-0A0358115EBB}"/>
              </a:ext>
            </a:extLst>
          </p:cNvPr>
          <p:cNvSpPr txBox="1">
            <a:spLocks/>
          </p:cNvSpPr>
          <p:nvPr userDrawn="1"/>
        </p:nvSpPr>
        <p:spPr>
          <a:xfrm>
            <a:off x="11382764" y="6253489"/>
            <a:ext cx="562643" cy="390437"/>
          </a:xfrm>
          <a:prstGeom prst="rect">
            <a:avLst/>
          </a:prstGeom>
          <a:ln>
            <a:solidFill>
              <a:srgbClr val="393937"/>
            </a:solidFill>
          </a:ln>
        </p:spPr>
        <p:txBody>
          <a:bodyPr anchor="ctr"/>
          <a:lstStyle>
            <a:defPPr>
              <a:defRPr lang="fr-FR"/>
            </a:defPPr>
            <a:lvl1pPr marL="0" algn="ctr" defTabSz="914354" rtl="0" eaLnBrk="1" latinLnBrk="0" hangingPunct="1">
              <a:defRPr sz="1400" kern="1200">
                <a:solidFill>
                  <a:srgbClr val="2F3A46"/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68327C5-B821-4FE9-A59A-A60D9EB59A9A}" type="slidenum">
              <a:rPr lang="en-US" smtClean="0">
                <a:solidFill>
                  <a:srgbClr val="6F6D6A"/>
                </a:solidFill>
              </a:rPr>
              <a:pPr/>
              <a:t>‹N°›</a:t>
            </a:fld>
            <a:endParaRPr lang="en-US" dirty="0">
              <a:solidFill>
                <a:srgbClr val="6F6D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4315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1" cy="715961"/>
          </a:xfrm>
        </p:spPr>
        <p:txBody>
          <a:bodyPr>
            <a:normAutofit/>
          </a:bodyPr>
          <a:lstStyle>
            <a:lvl1pPr algn="l">
              <a:defRPr sz="3732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292389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86386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151424" y="2133096"/>
            <a:ext cx="1920000" cy="19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789508" y="2129832"/>
            <a:ext cx="1920000" cy="19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446311" y="2129832"/>
            <a:ext cx="1920000" cy="19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9102681" y="2133096"/>
            <a:ext cx="1920000" cy="19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Block Arc 1"/>
          <p:cNvSpPr/>
          <p:nvPr userDrawn="1"/>
        </p:nvSpPr>
        <p:spPr>
          <a:xfrm>
            <a:off x="911424" y="1893096"/>
            <a:ext cx="2400000" cy="2400000"/>
          </a:xfrm>
          <a:prstGeom prst="blockArc">
            <a:avLst>
              <a:gd name="adj1" fmla="val 10800000"/>
              <a:gd name="adj2" fmla="val 94979"/>
              <a:gd name="adj3" fmla="val 540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tx1"/>
              </a:solidFill>
            </a:endParaRPr>
          </a:p>
        </p:txBody>
      </p:sp>
      <p:sp>
        <p:nvSpPr>
          <p:cNvPr id="12" name="Block Arc 11"/>
          <p:cNvSpPr/>
          <p:nvPr userDrawn="1"/>
        </p:nvSpPr>
        <p:spPr>
          <a:xfrm>
            <a:off x="3561843" y="1893096"/>
            <a:ext cx="2400000" cy="2400000"/>
          </a:xfrm>
          <a:prstGeom prst="blockArc">
            <a:avLst>
              <a:gd name="adj1" fmla="val 10800000"/>
              <a:gd name="adj2" fmla="val 94979"/>
              <a:gd name="adj3" fmla="val 540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>
              <a:solidFill>
                <a:schemeClr val="tx1"/>
              </a:solidFill>
            </a:endParaRPr>
          </a:p>
        </p:txBody>
      </p:sp>
      <p:sp>
        <p:nvSpPr>
          <p:cNvPr id="13" name="Block Arc 12"/>
          <p:cNvSpPr/>
          <p:nvPr userDrawn="1"/>
        </p:nvSpPr>
        <p:spPr>
          <a:xfrm>
            <a:off x="6212261" y="1893096"/>
            <a:ext cx="2400000" cy="2400000"/>
          </a:xfrm>
          <a:prstGeom prst="blockArc">
            <a:avLst>
              <a:gd name="adj1" fmla="val 10800000"/>
              <a:gd name="adj2" fmla="val 94979"/>
              <a:gd name="adj3" fmla="val 54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tx1"/>
              </a:solidFill>
            </a:endParaRPr>
          </a:p>
        </p:txBody>
      </p:sp>
      <p:sp>
        <p:nvSpPr>
          <p:cNvPr id="14" name="Block Arc 13"/>
          <p:cNvSpPr/>
          <p:nvPr userDrawn="1"/>
        </p:nvSpPr>
        <p:spPr>
          <a:xfrm>
            <a:off x="8862681" y="1893096"/>
            <a:ext cx="2400000" cy="2400000"/>
          </a:xfrm>
          <a:prstGeom prst="blockArc">
            <a:avLst>
              <a:gd name="adj1" fmla="val 10800000"/>
              <a:gd name="adj2" fmla="val 94979"/>
              <a:gd name="adj3" fmla="val 540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tx1"/>
              </a:solidFill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EDBECCA6-8618-46C3-A8D4-3B6399CCEF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D40A599-6D66-4DC9-82BB-52C171B56B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2088301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/>
              <a:t>Teaching at the Right Level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‹N°›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2111211" y="1028734"/>
            <a:ext cx="9553890" cy="336037"/>
          </a:xfrm>
        </p:spPr>
        <p:txBody>
          <a:bodyPr/>
          <a:lstStyle>
            <a:lvl1pPr>
              <a:defRPr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Open Sans Light" panose="020B0306030504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 userDrawn="1"/>
        </p:nvSpPr>
        <p:spPr>
          <a:xfrm>
            <a:off x="2159221" y="932723"/>
            <a:ext cx="2160427" cy="48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265453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DC927A-685A-241C-45D1-156604AF4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85BE57C-964E-5E9D-1094-F45F38C9CD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EC1AF93-698F-84A9-23BE-0AC946636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EEB5-31F9-46BA-9722-17B440C9AF45}" type="datetimeFigureOut">
              <a:rPr lang="fr-CH" smtClean="0"/>
              <a:t>19.12.2023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52C3F53-BB5C-E9A8-F444-6D44915C8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2D57710-0FF7-A244-4114-F4E65256E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C099-9D70-4605-A36B-8B4369C5F72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086409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B30756-C91E-DD68-FA81-5232EEEAD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E9DA78-3AEA-4153-2EE9-16F708A6C0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109B683-7D5B-E3E3-64EB-AD18B1A38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EEB5-31F9-46BA-9722-17B440C9AF45}" type="datetimeFigureOut">
              <a:rPr lang="fr-CH" smtClean="0"/>
              <a:t>19.12.2023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54B45A4-12ED-FC72-E550-313B9B438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15062BF-1DC7-9E1D-6F41-42ACD99C5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C099-9D70-4605-A36B-8B4369C5F72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080976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97B15D-4502-528D-D795-96468E541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7ACB6E4-00DB-8A37-18FC-EB3ACB479D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6B4A173-EBC8-7F15-62A0-4001DBA93D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5B416ED-9856-0A75-7BE1-2E91A11A2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EEB5-31F9-46BA-9722-17B440C9AF45}" type="datetimeFigureOut">
              <a:rPr lang="fr-CH" smtClean="0"/>
              <a:t>19.12.2023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84F2662-CA10-1E98-1ED6-50F754EE6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2ED572E-0538-4DE8-129E-702CB58F5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C099-9D70-4605-A36B-8B4369C5F72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122388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0D3DC7-E202-F4E4-4AA0-DF32C1169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80A4040-8D57-FF54-9387-08AA228F01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556C340-6804-9020-7797-5D0D56F248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ACD3DC1-EE70-125D-85D6-84905D027C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91729C3-D441-F3C3-60D1-94B1AA421E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D87F9D9-8AAA-D164-658A-1A89AB657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EEB5-31F9-46BA-9722-17B440C9AF45}" type="datetimeFigureOut">
              <a:rPr lang="fr-CH" smtClean="0"/>
              <a:t>19.12.2023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BF6AF7A-7567-3E74-DB34-5D4373975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F53BF71-2C37-A9C6-F68E-9EA04B2DD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C099-9D70-4605-A36B-8B4369C5F72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633859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6DD760-B1C3-6C4E-7A17-B794BFCE8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558492B-1EDA-2F63-77F9-3125BCFA9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EEB5-31F9-46BA-9722-17B440C9AF45}" type="datetimeFigureOut">
              <a:rPr lang="fr-CH" smtClean="0"/>
              <a:t>19.12.2023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7D03C0E-3EE2-7EC6-4ED1-729799132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6DA492E-4D50-4FA0-21F6-24F4EE1F1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C099-9D70-4605-A36B-8B4369C5F72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055504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9E43DF0-C33F-6626-F4DC-502E344BB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EEB5-31F9-46BA-9722-17B440C9AF45}" type="datetimeFigureOut">
              <a:rPr lang="fr-CH" smtClean="0"/>
              <a:t>19.12.2023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E85D25D-5303-0566-882A-7149C58C7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A6C9305-8534-6D1C-3AC8-1F6F296BF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C099-9D70-4605-A36B-8B4369C5F72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43299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F6E6AF-364B-FA80-1F66-C447959BF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42C1AA4-BE6B-4502-64AC-1EE07200B9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4D40623-A06E-9D66-39F0-17A347A371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944852C-783B-2C4C-F1A9-2036FE613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EEB5-31F9-46BA-9722-17B440C9AF45}" type="datetimeFigureOut">
              <a:rPr lang="fr-CH" smtClean="0"/>
              <a:t>19.12.2023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273B5FC-5E3E-3BE2-7091-AFDFB5529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1D987BC-F072-2C66-682F-6CEF35F5B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C099-9D70-4605-A36B-8B4369C5F72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664131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D61291-8DC8-606B-96EB-791CAA5A1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3B833E4-4894-8DC1-DE1B-924D73F415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H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94F1C71-201B-D0D2-D65A-E709809A8B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463C667-288D-FFE8-3455-2F1D5A21B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DEEB5-31F9-46BA-9722-17B440C9AF45}" type="datetimeFigureOut">
              <a:rPr lang="fr-CH" smtClean="0"/>
              <a:t>19.12.2023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04C3318-0EE2-D63E-A885-8EFCC0B28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2FD76E-3D52-7B56-C280-102D9CCC2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C099-9D70-4605-A36B-8B4369C5F72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034227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8395184-BFD7-912B-DC87-E9456B1BF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BA1702-8008-C668-9E6C-3C372B2DA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49DB02B-727F-95E4-6463-5A9E2ECF59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DEEB5-31F9-46BA-9722-17B440C9AF45}" type="datetimeFigureOut">
              <a:rPr lang="fr-CH" smtClean="0"/>
              <a:t>19.12.2023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1ED45FA-309C-01B3-214F-0008903976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674E1E-B00E-3FA1-8533-82797EB4FD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AC099-9D70-4605-A36B-8B4369C5F72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675189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83" r:id="rId17"/>
    <p:sldLayoutId id="2147483684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.jpg"/><Relationship Id="rId5" Type="http://schemas.microsoft.com/office/2007/relationships/hdphoto" Target="../media/hdphoto1.wdp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png"/><Relationship Id="rId4" Type="http://schemas.microsoft.com/office/2007/relationships/hdphoto" Target="../media/hdphoto3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png"/><Relationship Id="rId4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.png"/><Relationship Id="rId4" Type="http://schemas.openxmlformats.org/officeDocument/2006/relationships/image" Target="../media/image32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13" Type="http://schemas.openxmlformats.org/officeDocument/2006/relationships/image" Target="../media/image45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sv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sv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svg"/><Relationship Id="rId4" Type="http://schemas.openxmlformats.org/officeDocument/2006/relationships/image" Target="../media/image36.svg"/><Relationship Id="rId9" Type="http://schemas.openxmlformats.org/officeDocument/2006/relationships/image" Target="../media/image41.png"/><Relationship Id="rId14" Type="http://schemas.openxmlformats.org/officeDocument/2006/relationships/image" Target="../media/image46.sv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13" Type="http://schemas.openxmlformats.org/officeDocument/2006/relationships/image" Target="../media/image58.png"/><Relationship Id="rId18" Type="http://schemas.openxmlformats.org/officeDocument/2006/relationships/image" Target="../media/image63.sv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svg"/><Relationship Id="rId17" Type="http://schemas.openxmlformats.org/officeDocument/2006/relationships/image" Target="../media/image62.png"/><Relationship Id="rId2" Type="http://schemas.openxmlformats.org/officeDocument/2006/relationships/notesSlide" Target="../notesSlides/notesSlide44.xml"/><Relationship Id="rId16" Type="http://schemas.openxmlformats.org/officeDocument/2006/relationships/image" Target="../media/image61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sv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10" Type="http://schemas.openxmlformats.org/officeDocument/2006/relationships/image" Target="../media/image55.svg"/><Relationship Id="rId4" Type="http://schemas.openxmlformats.org/officeDocument/2006/relationships/image" Target="../media/image49.svg"/><Relationship Id="rId9" Type="http://schemas.openxmlformats.org/officeDocument/2006/relationships/image" Target="../media/image54.png"/><Relationship Id="rId14" Type="http://schemas.openxmlformats.org/officeDocument/2006/relationships/image" Target="../media/image59.sv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sv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7.svg"/><Relationship Id="rId5" Type="http://schemas.openxmlformats.org/officeDocument/2006/relationships/image" Target="../media/image66.png"/><Relationship Id="rId10" Type="http://schemas.openxmlformats.org/officeDocument/2006/relationships/image" Target="../media/image71.svg"/><Relationship Id="rId4" Type="http://schemas.openxmlformats.org/officeDocument/2006/relationships/image" Target="../media/image65.svg"/><Relationship Id="rId9" Type="http://schemas.openxmlformats.org/officeDocument/2006/relationships/image" Target="../media/image70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sv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10" Type="http://schemas.openxmlformats.org/officeDocument/2006/relationships/image" Target="../media/image79.svg"/><Relationship Id="rId4" Type="http://schemas.openxmlformats.org/officeDocument/2006/relationships/image" Target="../media/image73.svg"/><Relationship Id="rId9" Type="http://schemas.openxmlformats.org/officeDocument/2006/relationships/image" Target="../media/image7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svg"/><Relationship Id="rId13" Type="http://schemas.openxmlformats.org/officeDocument/2006/relationships/image" Target="../media/image87.png"/><Relationship Id="rId3" Type="http://schemas.openxmlformats.org/officeDocument/2006/relationships/image" Target="../media/image80.png"/><Relationship Id="rId7" Type="http://schemas.openxmlformats.org/officeDocument/2006/relationships/image" Target="../media/image60.png"/><Relationship Id="rId12" Type="http://schemas.openxmlformats.org/officeDocument/2006/relationships/image" Target="../media/image86.sv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2.svg"/><Relationship Id="rId11" Type="http://schemas.openxmlformats.org/officeDocument/2006/relationships/image" Target="../media/image85.png"/><Relationship Id="rId5" Type="http://schemas.openxmlformats.org/officeDocument/2006/relationships/image" Target="../media/image56.png"/><Relationship Id="rId10" Type="http://schemas.openxmlformats.org/officeDocument/2006/relationships/image" Target="../media/image84.svg"/><Relationship Id="rId4" Type="http://schemas.openxmlformats.org/officeDocument/2006/relationships/image" Target="../media/image81.svg"/><Relationship Id="rId9" Type="http://schemas.openxmlformats.org/officeDocument/2006/relationships/image" Target="../media/image62.png"/><Relationship Id="rId14" Type="http://schemas.openxmlformats.org/officeDocument/2006/relationships/image" Target="../media/image88.sv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svg"/><Relationship Id="rId13" Type="http://schemas.openxmlformats.org/officeDocument/2006/relationships/image" Target="../media/image76.png"/><Relationship Id="rId18" Type="http://schemas.openxmlformats.org/officeDocument/2006/relationships/image" Target="../media/image102.sv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12" Type="http://schemas.openxmlformats.org/officeDocument/2006/relationships/image" Target="../media/image98.svg"/><Relationship Id="rId17" Type="http://schemas.openxmlformats.org/officeDocument/2006/relationships/image" Target="../media/image101.png"/><Relationship Id="rId2" Type="http://schemas.openxmlformats.org/officeDocument/2006/relationships/notesSlide" Target="../notesSlides/notesSlide53.xml"/><Relationship Id="rId16" Type="http://schemas.openxmlformats.org/officeDocument/2006/relationships/image" Target="../media/image100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2.svg"/><Relationship Id="rId11" Type="http://schemas.openxmlformats.org/officeDocument/2006/relationships/image" Target="../media/image97.png"/><Relationship Id="rId5" Type="http://schemas.openxmlformats.org/officeDocument/2006/relationships/image" Target="../media/image91.png"/><Relationship Id="rId15" Type="http://schemas.openxmlformats.org/officeDocument/2006/relationships/image" Target="../media/image99.png"/><Relationship Id="rId10" Type="http://schemas.openxmlformats.org/officeDocument/2006/relationships/image" Target="../media/image96.svg"/><Relationship Id="rId4" Type="http://schemas.openxmlformats.org/officeDocument/2006/relationships/image" Target="../media/image90.svg"/><Relationship Id="rId9" Type="http://schemas.openxmlformats.org/officeDocument/2006/relationships/image" Target="../media/image95.png"/><Relationship Id="rId14" Type="http://schemas.openxmlformats.org/officeDocument/2006/relationships/image" Target="../media/image77.sv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png"/><Relationship Id="rId4" Type="http://schemas.openxmlformats.org/officeDocument/2006/relationships/image" Target="../media/image22.sv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sv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12" Type="http://schemas.openxmlformats.org/officeDocument/2006/relationships/image" Target="../media/image69.sv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6.svg"/><Relationship Id="rId11" Type="http://schemas.openxmlformats.org/officeDocument/2006/relationships/image" Target="../media/image68.png"/><Relationship Id="rId5" Type="http://schemas.openxmlformats.org/officeDocument/2006/relationships/image" Target="../media/image105.png"/><Relationship Id="rId10" Type="http://schemas.openxmlformats.org/officeDocument/2006/relationships/image" Target="../media/image110.svg"/><Relationship Id="rId4" Type="http://schemas.openxmlformats.org/officeDocument/2006/relationships/image" Target="../media/image104.svg"/><Relationship Id="rId9" Type="http://schemas.openxmlformats.org/officeDocument/2006/relationships/image" Target="../media/image109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svg"/><Relationship Id="rId13" Type="http://schemas.openxmlformats.org/officeDocument/2006/relationships/image" Target="../media/image119.png"/><Relationship Id="rId3" Type="http://schemas.openxmlformats.org/officeDocument/2006/relationships/image" Target="../media/image111.png"/><Relationship Id="rId7" Type="http://schemas.openxmlformats.org/officeDocument/2006/relationships/image" Target="../media/image68.png"/><Relationship Id="rId12" Type="http://schemas.openxmlformats.org/officeDocument/2006/relationships/image" Target="../media/image118.sv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4.svg"/><Relationship Id="rId11" Type="http://schemas.openxmlformats.org/officeDocument/2006/relationships/image" Target="../media/image117.png"/><Relationship Id="rId5" Type="http://schemas.openxmlformats.org/officeDocument/2006/relationships/image" Target="../media/image113.png"/><Relationship Id="rId10" Type="http://schemas.openxmlformats.org/officeDocument/2006/relationships/image" Target="../media/image116.svg"/><Relationship Id="rId4" Type="http://schemas.openxmlformats.org/officeDocument/2006/relationships/image" Target="../media/image112.svg"/><Relationship Id="rId9" Type="http://schemas.openxmlformats.org/officeDocument/2006/relationships/image" Target="../media/image115.png"/><Relationship Id="rId14" Type="http://schemas.openxmlformats.org/officeDocument/2006/relationships/image" Target="../media/image120.sv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13" Type="http://schemas.openxmlformats.org/officeDocument/2006/relationships/image" Target="../media/image58.png"/><Relationship Id="rId18" Type="http://schemas.openxmlformats.org/officeDocument/2006/relationships/image" Target="../media/image63.sv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svg"/><Relationship Id="rId17" Type="http://schemas.openxmlformats.org/officeDocument/2006/relationships/image" Target="../media/image62.png"/><Relationship Id="rId2" Type="http://schemas.openxmlformats.org/officeDocument/2006/relationships/notesSlide" Target="../notesSlides/notesSlide58.xml"/><Relationship Id="rId16" Type="http://schemas.openxmlformats.org/officeDocument/2006/relationships/image" Target="../media/image61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sv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10" Type="http://schemas.openxmlformats.org/officeDocument/2006/relationships/image" Target="../media/image55.svg"/><Relationship Id="rId4" Type="http://schemas.openxmlformats.org/officeDocument/2006/relationships/image" Target="../media/image49.svg"/><Relationship Id="rId9" Type="http://schemas.openxmlformats.org/officeDocument/2006/relationships/image" Target="../media/image54.png"/><Relationship Id="rId14" Type="http://schemas.openxmlformats.org/officeDocument/2006/relationships/image" Target="../media/image59.sv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4.png"/><Relationship Id="rId4" Type="http://schemas.openxmlformats.org/officeDocument/2006/relationships/image" Target="../media/image12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MA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 activités ritualisées au cycle primaire</a:t>
            </a:r>
            <a:endParaRPr lang="fr-MA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65DDEA6-6A07-FADC-9200-588A3642E004}"/>
              </a:ext>
            </a:extLst>
          </p:cNvPr>
          <p:cNvSpPr txBox="1"/>
          <p:nvPr/>
        </p:nvSpPr>
        <p:spPr>
          <a:xfrm>
            <a:off x="2933700" y="2277932"/>
            <a:ext cx="6096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ar-MA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إرساء الأنشطة الاعتيادية بالمؤسسات التعليمية</a:t>
            </a:r>
          </a:p>
          <a:p>
            <a:pPr algn="ctr" rtl="1"/>
            <a:r>
              <a:rPr lang="ar-MA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بين التنزيل الزمني والإجرائي</a:t>
            </a:r>
            <a:endParaRPr lang="fr-FR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5" name="object 28">
            <a:extLst>
              <a:ext uri="{FF2B5EF4-FFF2-40B4-BE49-F238E27FC236}">
                <a16:creationId xmlns:a16="http://schemas.microsoft.com/office/drawing/2014/main" id="{C85A9F95-3581-5CA2-B5A9-D3F685B86D82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84987" y="5862229"/>
            <a:ext cx="2422023" cy="695733"/>
          </a:xfrm>
          <a:prstGeom prst="rect">
            <a:avLst/>
          </a:prstGeom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429C3A83-3B77-C812-3E84-65FE71F15B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9011"/>
            <a:ext cx="6257925" cy="1191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62049C1-B96D-09E0-23B4-8D711745F8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4" y="1314622"/>
            <a:ext cx="3261706" cy="524334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0FDDC94-22C6-80B2-FCA7-1F2E262DDEB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9701" y="1314622"/>
            <a:ext cx="3147406" cy="52433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9FF93C5-F70D-0611-3F1B-A97EBBDBFC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9" y="9011"/>
            <a:ext cx="1416123" cy="11915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pSp>
        <p:nvGrpSpPr>
          <p:cNvPr id="11" name="object 24">
            <a:extLst>
              <a:ext uri="{FF2B5EF4-FFF2-40B4-BE49-F238E27FC236}">
                <a16:creationId xmlns:a16="http://schemas.microsoft.com/office/drawing/2014/main" id="{013B4FBA-E361-5046-742D-356E7FD26AC1}"/>
              </a:ext>
            </a:extLst>
          </p:cNvPr>
          <p:cNvGrpSpPr/>
          <p:nvPr/>
        </p:nvGrpSpPr>
        <p:grpSpPr>
          <a:xfrm>
            <a:off x="3283053" y="5281989"/>
            <a:ext cx="5743564" cy="1352363"/>
            <a:chOff x="4259655" y="1116558"/>
            <a:chExt cx="5743564" cy="1577721"/>
          </a:xfrm>
        </p:grpSpPr>
        <p:pic>
          <p:nvPicPr>
            <p:cNvPr id="14" name="object 26">
              <a:extLst>
                <a:ext uri="{FF2B5EF4-FFF2-40B4-BE49-F238E27FC236}">
                  <a16:creationId xmlns:a16="http://schemas.microsoft.com/office/drawing/2014/main" id="{1A5CD095-B1A7-7BE1-1B35-E12BF320F5BA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615057" y="1116558"/>
              <a:ext cx="1388162" cy="14443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5" name="object 27">
              <a:extLst>
                <a:ext uri="{FF2B5EF4-FFF2-40B4-BE49-F238E27FC236}">
                  <a16:creationId xmlns:a16="http://schemas.microsoft.com/office/drawing/2014/main" id="{E525B317-5079-E0F9-5668-5FD97C8DDC60}"/>
                </a:ext>
              </a:extLst>
            </p:cNvPr>
            <p:cNvSpPr/>
            <p:nvPr/>
          </p:nvSpPr>
          <p:spPr>
            <a:xfrm>
              <a:off x="4259655" y="1211554"/>
              <a:ext cx="1426845" cy="1482725"/>
            </a:xfrm>
            <a:custGeom>
              <a:avLst/>
              <a:gdLst/>
              <a:ahLst/>
              <a:cxnLst/>
              <a:rect l="l" t="t" r="r" b="b"/>
              <a:pathLst>
                <a:path w="1426845" h="1482725">
                  <a:moveTo>
                    <a:pt x="0" y="0"/>
                  </a:moveTo>
                  <a:lnTo>
                    <a:pt x="1426262" y="0"/>
                  </a:lnTo>
                  <a:lnTo>
                    <a:pt x="1426262" y="1482453"/>
                  </a:lnTo>
                  <a:lnTo>
                    <a:pt x="0" y="1482453"/>
                  </a:lnTo>
                  <a:lnTo>
                    <a:pt x="0" y="0"/>
                  </a:lnTo>
                  <a:close/>
                </a:path>
              </a:pathLst>
            </a:custGeom>
            <a:ln w="38100">
              <a:noFill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7" name="Image 16">
            <a:extLst>
              <a:ext uri="{FF2B5EF4-FFF2-40B4-BE49-F238E27FC236}">
                <a16:creationId xmlns:a16="http://schemas.microsoft.com/office/drawing/2014/main" id="{61733927-F1DB-1B98-33DE-AD3DB8C740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859" y="1"/>
            <a:ext cx="1587582" cy="12530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C1C982CB-861D-CE9B-1F4E-EAFEA32BA735}"/>
              </a:ext>
            </a:extLst>
          </p:cNvPr>
          <p:cNvSpPr>
            <a:spLocks/>
          </p:cNvSpPr>
          <p:nvPr/>
        </p:nvSpPr>
        <p:spPr bwMode="auto">
          <a:xfrm>
            <a:off x="6849269" y="5208604"/>
            <a:ext cx="2576512" cy="1008062"/>
          </a:xfrm>
          <a:custGeom>
            <a:avLst/>
            <a:gdLst>
              <a:gd name="connsiteX0" fmla="*/ 0 w 3431180"/>
              <a:gd name="connsiteY0" fmla="*/ 0 h 1056304"/>
              <a:gd name="connsiteX1" fmla="*/ 1254602 w 3431180"/>
              <a:gd name="connsiteY1" fmla="*/ 0 h 1056304"/>
              <a:gd name="connsiteX2" fmla="*/ 1758828 w 3431180"/>
              <a:gd name="connsiteY2" fmla="*/ 244685 h 1056304"/>
              <a:gd name="connsiteX3" fmla="*/ 1758828 w 3431180"/>
              <a:gd name="connsiteY3" fmla="*/ 244353 h 1056304"/>
              <a:gd name="connsiteX4" fmla="*/ 3431180 w 3431180"/>
              <a:gd name="connsiteY4" fmla="*/ 1056304 h 1056304"/>
              <a:gd name="connsiteX5" fmla="*/ 878250 w 3431180"/>
              <a:gd name="connsiteY5" fmla="*/ 1056304 h 1056304"/>
              <a:gd name="connsiteX6" fmla="*/ 878248 w 3431180"/>
              <a:gd name="connsiteY6" fmla="*/ 1056303 h 1056304"/>
              <a:gd name="connsiteX7" fmla="*/ 234666 w 3431180"/>
              <a:gd name="connsiteY7" fmla="*/ 1056303 h 1056304"/>
              <a:gd name="connsiteX0" fmla="*/ 0 w 3431180"/>
              <a:gd name="connsiteY0" fmla="*/ 0 h 1056304"/>
              <a:gd name="connsiteX1" fmla="*/ 1254602 w 3431180"/>
              <a:gd name="connsiteY1" fmla="*/ 0 h 1056304"/>
              <a:gd name="connsiteX2" fmla="*/ 1758828 w 3431180"/>
              <a:gd name="connsiteY2" fmla="*/ 244685 h 1056304"/>
              <a:gd name="connsiteX3" fmla="*/ 3431180 w 3431180"/>
              <a:gd name="connsiteY3" fmla="*/ 1056304 h 1056304"/>
              <a:gd name="connsiteX4" fmla="*/ 878250 w 3431180"/>
              <a:gd name="connsiteY4" fmla="*/ 1056304 h 1056304"/>
              <a:gd name="connsiteX5" fmla="*/ 878248 w 3431180"/>
              <a:gd name="connsiteY5" fmla="*/ 1056303 h 1056304"/>
              <a:gd name="connsiteX6" fmla="*/ 234666 w 3431180"/>
              <a:gd name="connsiteY6" fmla="*/ 1056303 h 1056304"/>
              <a:gd name="connsiteX7" fmla="*/ 0 w 3431180"/>
              <a:gd name="connsiteY7" fmla="*/ 0 h 1056304"/>
              <a:gd name="connsiteX0" fmla="*/ 0 w 3431180"/>
              <a:gd name="connsiteY0" fmla="*/ 0 h 1056304"/>
              <a:gd name="connsiteX1" fmla="*/ 1254602 w 3431180"/>
              <a:gd name="connsiteY1" fmla="*/ 0 h 1056304"/>
              <a:gd name="connsiteX2" fmla="*/ 3431180 w 3431180"/>
              <a:gd name="connsiteY2" fmla="*/ 1056304 h 1056304"/>
              <a:gd name="connsiteX3" fmla="*/ 878250 w 3431180"/>
              <a:gd name="connsiteY3" fmla="*/ 1056304 h 1056304"/>
              <a:gd name="connsiteX4" fmla="*/ 878248 w 3431180"/>
              <a:gd name="connsiteY4" fmla="*/ 1056303 h 1056304"/>
              <a:gd name="connsiteX5" fmla="*/ 234666 w 3431180"/>
              <a:gd name="connsiteY5" fmla="*/ 1056303 h 1056304"/>
              <a:gd name="connsiteX6" fmla="*/ 0 w 3431180"/>
              <a:gd name="connsiteY6" fmla="*/ 0 h 105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1180" h="1056304">
                <a:moveTo>
                  <a:pt x="0" y="0"/>
                </a:moveTo>
                <a:lnTo>
                  <a:pt x="1254602" y="0"/>
                </a:lnTo>
                <a:lnTo>
                  <a:pt x="3431180" y="1056304"/>
                </a:lnTo>
                <a:lnTo>
                  <a:pt x="878250" y="1056304"/>
                </a:lnTo>
                <a:cubicBezTo>
                  <a:pt x="878249" y="1056304"/>
                  <a:pt x="878249" y="1056303"/>
                  <a:pt x="878248" y="1056303"/>
                </a:cubicBezTo>
                <a:lnTo>
                  <a:pt x="234666" y="105630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8371" name="Freeform 24">
            <a:extLst>
              <a:ext uri="{FF2B5EF4-FFF2-40B4-BE49-F238E27FC236}">
                <a16:creationId xmlns:a16="http://schemas.microsoft.com/office/drawing/2014/main" id="{70835B96-3A1B-B391-35F9-9E88F87086D8}"/>
              </a:ext>
            </a:extLst>
          </p:cNvPr>
          <p:cNvSpPr>
            <a:spLocks/>
          </p:cNvSpPr>
          <p:nvPr/>
        </p:nvSpPr>
        <p:spPr bwMode="auto">
          <a:xfrm>
            <a:off x="4666457" y="3449639"/>
            <a:ext cx="1452563" cy="1416050"/>
          </a:xfrm>
          <a:custGeom>
            <a:avLst/>
            <a:gdLst>
              <a:gd name="T0" fmla="*/ 2147483646 w 3380"/>
              <a:gd name="T1" fmla="*/ 2147483646 h 2594"/>
              <a:gd name="T2" fmla="*/ 2147483646 w 3380"/>
              <a:gd name="T3" fmla="*/ 2147483646 h 2594"/>
              <a:gd name="T4" fmla="*/ 2147483646 w 3380"/>
              <a:gd name="T5" fmla="*/ 0 h 2594"/>
              <a:gd name="T6" fmla="*/ 0 w 3380"/>
              <a:gd name="T7" fmla="*/ 0 h 2594"/>
              <a:gd name="T8" fmla="*/ 2147483646 w 3380"/>
              <a:gd name="T9" fmla="*/ 2147483646 h 2594"/>
              <a:gd name="T10" fmla="*/ 2147483646 w 3380"/>
              <a:gd name="T11" fmla="*/ 2147483646 h 2594"/>
              <a:gd name="T12" fmla="*/ 2147483646 w 3380"/>
              <a:gd name="T13" fmla="*/ 2147483646 h 25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380" h="2594">
                <a:moveTo>
                  <a:pt x="2009" y="1204"/>
                </a:moveTo>
                <a:lnTo>
                  <a:pt x="3380" y="1204"/>
                </a:lnTo>
                <a:lnTo>
                  <a:pt x="892" y="0"/>
                </a:lnTo>
                <a:lnTo>
                  <a:pt x="0" y="0"/>
                </a:lnTo>
                <a:lnTo>
                  <a:pt x="187" y="845"/>
                </a:lnTo>
                <a:lnTo>
                  <a:pt x="2319" y="2594"/>
                </a:lnTo>
                <a:lnTo>
                  <a:pt x="2009" y="1204"/>
                </a:lnTo>
                <a:close/>
              </a:path>
            </a:pathLst>
          </a:cu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r-CH"/>
          </a:p>
        </p:txBody>
      </p:sp>
      <p:sp>
        <p:nvSpPr>
          <p:cNvPr id="58372" name="Freeform 25">
            <a:extLst>
              <a:ext uri="{FF2B5EF4-FFF2-40B4-BE49-F238E27FC236}">
                <a16:creationId xmlns:a16="http://schemas.microsoft.com/office/drawing/2014/main" id="{316FF7C5-06CC-7B02-DE24-2F699B01D8E5}"/>
              </a:ext>
            </a:extLst>
          </p:cNvPr>
          <p:cNvSpPr>
            <a:spLocks/>
          </p:cNvSpPr>
          <p:nvPr/>
        </p:nvSpPr>
        <p:spPr bwMode="auto">
          <a:xfrm>
            <a:off x="3757614" y="2765158"/>
            <a:ext cx="1012825" cy="968375"/>
          </a:xfrm>
          <a:custGeom>
            <a:avLst/>
            <a:gdLst>
              <a:gd name="T0" fmla="*/ 2147483646 w 2358"/>
              <a:gd name="T1" fmla="*/ 2147483646 h 1769"/>
              <a:gd name="T2" fmla="*/ 2147483646 w 2358"/>
              <a:gd name="T3" fmla="*/ 2147483646 h 1769"/>
              <a:gd name="T4" fmla="*/ 2147483646 w 2358"/>
              <a:gd name="T5" fmla="*/ 2147483646 h 1769"/>
              <a:gd name="T6" fmla="*/ 0 w 2358"/>
              <a:gd name="T7" fmla="*/ 0 h 1769"/>
              <a:gd name="T8" fmla="*/ 2147483646 w 2358"/>
              <a:gd name="T9" fmla="*/ 2147483646 h 1769"/>
              <a:gd name="T10" fmla="*/ 2147483646 w 2358"/>
              <a:gd name="T11" fmla="*/ 2147483646 h 1769"/>
              <a:gd name="T12" fmla="*/ 2147483646 w 2358"/>
              <a:gd name="T13" fmla="*/ 2147483646 h 176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58" h="1769">
                <a:moveTo>
                  <a:pt x="1611" y="930"/>
                </a:moveTo>
                <a:lnTo>
                  <a:pt x="2358" y="930"/>
                </a:lnTo>
                <a:lnTo>
                  <a:pt x="482" y="22"/>
                </a:lnTo>
                <a:lnTo>
                  <a:pt x="0" y="0"/>
                </a:lnTo>
                <a:lnTo>
                  <a:pt x="187" y="448"/>
                </a:lnTo>
                <a:lnTo>
                  <a:pt x="1798" y="1769"/>
                </a:lnTo>
                <a:lnTo>
                  <a:pt x="1611" y="930"/>
                </a:lnTo>
                <a:close/>
              </a:path>
            </a:pathLst>
          </a:custGeom>
          <a:solidFill>
            <a:srgbClr val="FF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r-CH"/>
          </a:p>
        </p:txBody>
      </p:sp>
      <p:sp>
        <p:nvSpPr>
          <p:cNvPr id="58373" name="Freeform 26">
            <a:extLst>
              <a:ext uri="{FF2B5EF4-FFF2-40B4-BE49-F238E27FC236}">
                <a16:creationId xmlns:a16="http://schemas.microsoft.com/office/drawing/2014/main" id="{57FCA3F1-615A-A0D5-096D-E9B5EC0605B9}"/>
              </a:ext>
            </a:extLst>
          </p:cNvPr>
          <p:cNvSpPr>
            <a:spLocks/>
          </p:cNvSpPr>
          <p:nvPr/>
        </p:nvSpPr>
        <p:spPr bwMode="auto">
          <a:xfrm>
            <a:off x="3032128" y="2178751"/>
            <a:ext cx="677862" cy="627063"/>
          </a:xfrm>
          <a:custGeom>
            <a:avLst/>
            <a:gdLst>
              <a:gd name="T0" fmla="*/ 2147483646 w 1578"/>
              <a:gd name="T1" fmla="*/ 2147483646 h 1145"/>
              <a:gd name="T2" fmla="*/ 2147483646 w 1578"/>
              <a:gd name="T3" fmla="*/ 2147483646 h 1145"/>
              <a:gd name="T4" fmla="*/ 0 w 1578"/>
              <a:gd name="T5" fmla="*/ 0 h 1145"/>
              <a:gd name="T6" fmla="*/ 2147483646 w 1578"/>
              <a:gd name="T7" fmla="*/ 2147483646 h 1145"/>
              <a:gd name="T8" fmla="*/ 2147483646 w 1578"/>
              <a:gd name="T9" fmla="*/ 2147483646 h 11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78" h="1145">
                <a:moveTo>
                  <a:pt x="1231" y="748"/>
                </a:moveTo>
                <a:lnTo>
                  <a:pt x="1578" y="764"/>
                </a:lnTo>
                <a:lnTo>
                  <a:pt x="0" y="0"/>
                </a:lnTo>
                <a:lnTo>
                  <a:pt x="1396" y="1145"/>
                </a:lnTo>
                <a:lnTo>
                  <a:pt x="1231" y="74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r-CH"/>
          </a:p>
        </p:txBody>
      </p:sp>
      <p:sp>
        <p:nvSpPr>
          <p:cNvPr id="58374" name="Freeform 28">
            <a:extLst>
              <a:ext uri="{FF2B5EF4-FFF2-40B4-BE49-F238E27FC236}">
                <a16:creationId xmlns:a16="http://schemas.microsoft.com/office/drawing/2014/main" id="{34BF2266-9BBD-8A9E-E05B-FFB6823646B1}"/>
              </a:ext>
            </a:extLst>
          </p:cNvPr>
          <p:cNvSpPr>
            <a:spLocks/>
          </p:cNvSpPr>
          <p:nvPr/>
        </p:nvSpPr>
        <p:spPr bwMode="auto">
          <a:xfrm>
            <a:off x="5790408" y="4389423"/>
            <a:ext cx="1703387" cy="1685925"/>
          </a:xfrm>
          <a:custGeom>
            <a:avLst/>
            <a:gdLst>
              <a:gd name="T0" fmla="*/ 2147483646 w 3959"/>
              <a:gd name="T1" fmla="*/ 2147483646 h 3087"/>
              <a:gd name="T2" fmla="*/ 2147483646 w 3959"/>
              <a:gd name="T3" fmla="*/ 2147483646 h 3087"/>
              <a:gd name="T4" fmla="*/ 2147483646 w 3959"/>
              <a:gd name="T5" fmla="*/ 0 h 3087"/>
              <a:gd name="T6" fmla="*/ 0 w 3959"/>
              <a:gd name="T7" fmla="*/ 0 h 3087"/>
              <a:gd name="T8" fmla="*/ 2147483646 w 3959"/>
              <a:gd name="T9" fmla="*/ 2147483646 h 3087"/>
              <a:gd name="T10" fmla="*/ 2147483646 w 3959"/>
              <a:gd name="T11" fmla="*/ 2147483646 h 3087"/>
              <a:gd name="T12" fmla="*/ 2147483646 w 3959"/>
              <a:gd name="T13" fmla="*/ 2147483646 h 308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959" h="3087">
                <a:moveTo>
                  <a:pt x="1950" y="1182"/>
                </a:moveTo>
                <a:lnTo>
                  <a:pt x="3959" y="1182"/>
                </a:lnTo>
                <a:lnTo>
                  <a:pt x="1518" y="0"/>
                </a:lnTo>
                <a:lnTo>
                  <a:pt x="0" y="0"/>
                </a:lnTo>
                <a:lnTo>
                  <a:pt x="311" y="1395"/>
                </a:lnTo>
                <a:lnTo>
                  <a:pt x="2374" y="3087"/>
                </a:lnTo>
                <a:lnTo>
                  <a:pt x="1950" y="118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r-CH"/>
          </a:p>
        </p:txBody>
      </p:sp>
      <p:sp>
        <p:nvSpPr>
          <p:cNvPr id="58375" name="Freeform 43">
            <a:extLst>
              <a:ext uri="{FF2B5EF4-FFF2-40B4-BE49-F238E27FC236}">
                <a16:creationId xmlns:a16="http://schemas.microsoft.com/office/drawing/2014/main" id="{8F209DED-26FD-B55C-D339-87FED7CB3BCA}"/>
              </a:ext>
            </a:extLst>
          </p:cNvPr>
          <p:cNvSpPr>
            <a:spLocks/>
          </p:cNvSpPr>
          <p:nvPr/>
        </p:nvSpPr>
        <p:spPr bwMode="auto">
          <a:xfrm>
            <a:off x="7315201" y="5516564"/>
            <a:ext cx="715963" cy="301625"/>
          </a:xfrm>
          <a:custGeom>
            <a:avLst/>
            <a:gdLst>
              <a:gd name="T0" fmla="*/ 2147483646 w 1664"/>
              <a:gd name="T1" fmla="*/ 2147483646 h 551"/>
              <a:gd name="T2" fmla="*/ 2147483646 w 1664"/>
              <a:gd name="T3" fmla="*/ 2147483646 h 551"/>
              <a:gd name="T4" fmla="*/ 2147483646 w 1664"/>
              <a:gd name="T5" fmla="*/ 2147483646 h 551"/>
              <a:gd name="T6" fmla="*/ 2147483646 w 1664"/>
              <a:gd name="T7" fmla="*/ 2147483646 h 551"/>
              <a:gd name="T8" fmla="*/ 2147483646 w 1664"/>
              <a:gd name="T9" fmla="*/ 2147483646 h 551"/>
              <a:gd name="T10" fmla="*/ 2147483646 w 1664"/>
              <a:gd name="T11" fmla="*/ 2147483646 h 551"/>
              <a:gd name="T12" fmla="*/ 2147483646 w 1664"/>
              <a:gd name="T13" fmla="*/ 2147483646 h 551"/>
              <a:gd name="T14" fmla="*/ 2147483646 w 1664"/>
              <a:gd name="T15" fmla="*/ 2147483646 h 551"/>
              <a:gd name="T16" fmla="*/ 2147483646 w 1664"/>
              <a:gd name="T17" fmla="*/ 2147483646 h 551"/>
              <a:gd name="T18" fmla="*/ 2147483646 w 1664"/>
              <a:gd name="T19" fmla="*/ 2147483646 h 551"/>
              <a:gd name="T20" fmla="*/ 2147483646 w 1664"/>
              <a:gd name="T21" fmla="*/ 2147483646 h 551"/>
              <a:gd name="T22" fmla="*/ 2147483646 w 1664"/>
              <a:gd name="T23" fmla="*/ 2147483646 h 551"/>
              <a:gd name="T24" fmla="*/ 2147483646 w 1664"/>
              <a:gd name="T25" fmla="*/ 2147483646 h 551"/>
              <a:gd name="T26" fmla="*/ 2147483646 w 1664"/>
              <a:gd name="T27" fmla="*/ 2147483646 h 551"/>
              <a:gd name="T28" fmla="*/ 2147483646 w 1664"/>
              <a:gd name="T29" fmla="*/ 2147483646 h 551"/>
              <a:gd name="T30" fmla="*/ 2147483646 w 1664"/>
              <a:gd name="T31" fmla="*/ 2147483646 h 551"/>
              <a:gd name="T32" fmla="*/ 2147483646 w 1664"/>
              <a:gd name="T33" fmla="*/ 2147483646 h 551"/>
              <a:gd name="T34" fmla="*/ 2147483646 w 1664"/>
              <a:gd name="T35" fmla="*/ 2147483646 h 551"/>
              <a:gd name="T36" fmla="*/ 2147483646 w 1664"/>
              <a:gd name="T37" fmla="*/ 2147483646 h 551"/>
              <a:gd name="T38" fmla="*/ 2147483646 w 1664"/>
              <a:gd name="T39" fmla="*/ 2147483646 h 551"/>
              <a:gd name="T40" fmla="*/ 0 w 1664"/>
              <a:gd name="T41" fmla="*/ 2147483646 h 551"/>
              <a:gd name="T42" fmla="*/ 2147483646 w 1664"/>
              <a:gd name="T43" fmla="*/ 2147483646 h 551"/>
              <a:gd name="T44" fmla="*/ 2147483646 w 1664"/>
              <a:gd name="T45" fmla="*/ 2147483646 h 551"/>
              <a:gd name="T46" fmla="*/ 2147483646 w 1664"/>
              <a:gd name="T47" fmla="*/ 2147483646 h 551"/>
              <a:gd name="T48" fmla="*/ 2147483646 w 1664"/>
              <a:gd name="T49" fmla="*/ 2147483646 h 551"/>
              <a:gd name="T50" fmla="*/ 2147483646 w 1664"/>
              <a:gd name="T51" fmla="*/ 2147483646 h 551"/>
              <a:gd name="T52" fmla="*/ 2147483646 w 1664"/>
              <a:gd name="T53" fmla="*/ 2147483646 h 551"/>
              <a:gd name="T54" fmla="*/ 2147483646 w 1664"/>
              <a:gd name="T55" fmla="*/ 2147483646 h 551"/>
              <a:gd name="T56" fmla="*/ 2147483646 w 1664"/>
              <a:gd name="T57" fmla="*/ 2147483646 h 551"/>
              <a:gd name="T58" fmla="*/ 2147483646 w 1664"/>
              <a:gd name="T59" fmla="*/ 2147483646 h 551"/>
              <a:gd name="T60" fmla="*/ 2147483646 w 1664"/>
              <a:gd name="T61" fmla="*/ 0 h 551"/>
              <a:gd name="T62" fmla="*/ 2147483646 w 1664"/>
              <a:gd name="T63" fmla="*/ 2147483646 h 551"/>
              <a:gd name="T64" fmla="*/ 2147483646 w 1664"/>
              <a:gd name="T65" fmla="*/ 2147483646 h 551"/>
              <a:gd name="T66" fmla="*/ 2147483646 w 1664"/>
              <a:gd name="T67" fmla="*/ 2147483646 h 551"/>
              <a:gd name="T68" fmla="*/ 2147483646 w 1664"/>
              <a:gd name="T69" fmla="*/ 2147483646 h 551"/>
              <a:gd name="T70" fmla="*/ 2147483646 w 1664"/>
              <a:gd name="T71" fmla="*/ 2147483646 h 551"/>
              <a:gd name="T72" fmla="*/ 2147483646 w 1664"/>
              <a:gd name="T73" fmla="*/ 2147483646 h 551"/>
              <a:gd name="T74" fmla="*/ 2147483646 w 1664"/>
              <a:gd name="T75" fmla="*/ 2147483646 h 551"/>
              <a:gd name="T76" fmla="*/ 2147483646 w 1664"/>
              <a:gd name="T77" fmla="*/ 2147483646 h 551"/>
              <a:gd name="T78" fmla="*/ 2147483646 w 1664"/>
              <a:gd name="T79" fmla="*/ 2147483646 h 551"/>
              <a:gd name="T80" fmla="*/ 2147483646 w 1664"/>
              <a:gd name="T81" fmla="*/ 2147483646 h 55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664" h="551">
                <a:moveTo>
                  <a:pt x="1664" y="276"/>
                </a:moveTo>
                <a:lnTo>
                  <a:pt x="1662" y="291"/>
                </a:lnTo>
                <a:lnTo>
                  <a:pt x="1654" y="318"/>
                </a:lnTo>
                <a:lnTo>
                  <a:pt x="1628" y="358"/>
                </a:lnTo>
                <a:lnTo>
                  <a:pt x="1565" y="407"/>
                </a:lnTo>
                <a:lnTo>
                  <a:pt x="1474" y="452"/>
                </a:lnTo>
                <a:lnTo>
                  <a:pt x="1362" y="489"/>
                </a:lnTo>
                <a:lnTo>
                  <a:pt x="1229" y="519"/>
                </a:lnTo>
                <a:lnTo>
                  <a:pt x="1079" y="539"/>
                </a:lnTo>
                <a:lnTo>
                  <a:pt x="917" y="551"/>
                </a:lnTo>
                <a:lnTo>
                  <a:pt x="832" y="551"/>
                </a:lnTo>
                <a:lnTo>
                  <a:pt x="747" y="551"/>
                </a:lnTo>
                <a:lnTo>
                  <a:pt x="584" y="539"/>
                </a:lnTo>
                <a:lnTo>
                  <a:pt x="435" y="519"/>
                </a:lnTo>
                <a:lnTo>
                  <a:pt x="302" y="489"/>
                </a:lnTo>
                <a:lnTo>
                  <a:pt x="190" y="452"/>
                </a:lnTo>
                <a:lnTo>
                  <a:pt x="99" y="407"/>
                </a:lnTo>
                <a:lnTo>
                  <a:pt x="37" y="358"/>
                </a:lnTo>
                <a:lnTo>
                  <a:pt x="10" y="318"/>
                </a:lnTo>
                <a:lnTo>
                  <a:pt x="1" y="291"/>
                </a:lnTo>
                <a:lnTo>
                  <a:pt x="0" y="276"/>
                </a:lnTo>
                <a:lnTo>
                  <a:pt x="1" y="262"/>
                </a:lnTo>
                <a:lnTo>
                  <a:pt x="10" y="234"/>
                </a:lnTo>
                <a:lnTo>
                  <a:pt x="37" y="194"/>
                </a:lnTo>
                <a:lnTo>
                  <a:pt x="99" y="144"/>
                </a:lnTo>
                <a:lnTo>
                  <a:pt x="190" y="101"/>
                </a:lnTo>
                <a:lnTo>
                  <a:pt x="302" y="63"/>
                </a:lnTo>
                <a:lnTo>
                  <a:pt x="435" y="33"/>
                </a:lnTo>
                <a:lnTo>
                  <a:pt x="584" y="13"/>
                </a:lnTo>
                <a:lnTo>
                  <a:pt x="747" y="1"/>
                </a:lnTo>
                <a:lnTo>
                  <a:pt x="832" y="0"/>
                </a:lnTo>
                <a:lnTo>
                  <a:pt x="917" y="1"/>
                </a:lnTo>
                <a:lnTo>
                  <a:pt x="1079" y="13"/>
                </a:lnTo>
                <a:lnTo>
                  <a:pt x="1229" y="33"/>
                </a:lnTo>
                <a:lnTo>
                  <a:pt x="1362" y="63"/>
                </a:lnTo>
                <a:lnTo>
                  <a:pt x="1474" y="101"/>
                </a:lnTo>
                <a:lnTo>
                  <a:pt x="1565" y="144"/>
                </a:lnTo>
                <a:lnTo>
                  <a:pt x="1628" y="194"/>
                </a:lnTo>
                <a:lnTo>
                  <a:pt x="1654" y="234"/>
                </a:lnTo>
                <a:lnTo>
                  <a:pt x="1662" y="262"/>
                </a:lnTo>
                <a:lnTo>
                  <a:pt x="1664" y="2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r-CH"/>
          </a:p>
        </p:txBody>
      </p:sp>
      <p:sp>
        <p:nvSpPr>
          <p:cNvPr id="50" name="Freeform 44">
            <a:extLst>
              <a:ext uri="{FF2B5EF4-FFF2-40B4-BE49-F238E27FC236}">
                <a16:creationId xmlns:a16="http://schemas.microsoft.com/office/drawing/2014/main" id="{6B9FE253-25C8-C2CB-3813-B63E27AFB5A8}"/>
              </a:ext>
            </a:extLst>
          </p:cNvPr>
          <p:cNvSpPr>
            <a:spLocks/>
          </p:cNvSpPr>
          <p:nvPr/>
        </p:nvSpPr>
        <p:spPr bwMode="auto">
          <a:xfrm>
            <a:off x="7418389" y="5576888"/>
            <a:ext cx="509587" cy="182562"/>
          </a:xfrm>
          <a:custGeom>
            <a:avLst/>
            <a:gdLst>
              <a:gd name="T0" fmla="*/ 1186 w 1186"/>
              <a:gd name="T1" fmla="*/ 168 h 336"/>
              <a:gd name="T2" fmla="*/ 1184 w 1186"/>
              <a:gd name="T3" fmla="*/ 185 h 336"/>
              <a:gd name="T4" fmla="*/ 1161 w 1186"/>
              <a:gd name="T5" fmla="*/ 218 h 336"/>
              <a:gd name="T6" fmla="*/ 1115 w 1186"/>
              <a:gd name="T7" fmla="*/ 249 h 336"/>
              <a:gd name="T8" fmla="*/ 1052 w 1186"/>
              <a:gd name="T9" fmla="*/ 275 h 336"/>
              <a:gd name="T10" fmla="*/ 971 w 1186"/>
              <a:gd name="T11" fmla="*/ 298 h 336"/>
              <a:gd name="T12" fmla="*/ 876 w 1186"/>
              <a:gd name="T13" fmla="*/ 316 h 336"/>
              <a:gd name="T14" fmla="*/ 770 w 1186"/>
              <a:gd name="T15" fmla="*/ 329 h 336"/>
              <a:gd name="T16" fmla="*/ 653 w 1186"/>
              <a:gd name="T17" fmla="*/ 335 h 336"/>
              <a:gd name="T18" fmla="*/ 593 w 1186"/>
              <a:gd name="T19" fmla="*/ 336 h 336"/>
              <a:gd name="T20" fmla="*/ 532 w 1186"/>
              <a:gd name="T21" fmla="*/ 335 h 336"/>
              <a:gd name="T22" fmla="*/ 416 w 1186"/>
              <a:gd name="T23" fmla="*/ 329 h 336"/>
              <a:gd name="T24" fmla="*/ 309 w 1186"/>
              <a:gd name="T25" fmla="*/ 316 h 336"/>
              <a:gd name="T26" fmla="*/ 214 w 1186"/>
              <a:gd name="T27" fmla="*/ 298 h 336"/>
              <a:gd name="T28" fmla="*/ 134 w 1186"/>
              <a:gd name="T29" fmla="*/ 275 h 336"/>
              <a:gd name="T30" fmla="*/ 70 w 1186"/>
              <a:gd name="T31" fmla="*/ 249 h 336"/>
              <a:gd name="T32" fmla="*/ 26 w 1186"/>
              <a:gd name="T33" fmla="*/ 218 h 336"/>
              <a:gd name="T34" fmla="*/ 1 w 1186"/>
              <a:gd name="T35" fmla="*/ 185 h 336"/>
              <a:gd name="T36" fmla="*/ 0 w 1186"/>
              <a:gd name="T37" fmla="*/ 168 h 336"/>
              <a:gd name="T38" fmla="*/ 1 w 1186"/>
              <a:gd name="T39" fmla="*/ 151 h 336"/>
              <a:gd name="T40" fmla="*/ 26 w 1186"/>
              <a:gd name="T41" fmla="*/ 118 h 336"/>
              <a:gd name="T42" fmla="*/ 70 w 1186"/>
              <a:gd name="T43" fmla="*/ 88 h 336"/>
              <a:gd name="T44" fmla="*/ 134 w 1186"/>
              <a:gd name="T45" fmla="*/ 62 h 336"/>
              <a:gd name="T46" fmla="*/ 214 w 1186"/>
              <a:gd name="T47" fmla="*/ 39 h 336"/>
              <a:gd name="T48" fmla="*/ 309 w 1186"/>
              <a:gd name="T49" fmla="*/ 20 h 336"/>
              <a:gd name="T50" fmla="*/ 416 w 1186"/>
              <a:gd name="T51" fmla="*/ 7 h 336"/>
              <a:gd name="T52" fmla="*/ 532 w 1186"/>
              <a:gd name="T53" fmla="*/ 1 h 336"/>
              <a:gd name="T54" fmla="*/ 593 w 1186"/>
              <a:gd name="T55" fmla="*/ 0 h 336"/>
              <a:gd name="T56" fmla="*/ 653 w 1186"/>
              <a:gd name="T57" fmla="*/ 1 h 336"/>
              <a:gd name="T58" fmla="*/ 770 w 1186"/>
              <a:gd name="T59" fmla="*/ 7 h 336"/>
              <a:gd name="T60" fmla="*/ 876 w 1186"/>
              <a:gd name="T61" fmla="*/ 20 h 336"/>
              <a:gd name="T62" fmla="*/ 971 w 1186"/>
              <a:gd name="T63" fmla="*/ 39 h 336"/>
              <a:gd name="T64" fmla="*/ 1052 w 1186"/>
              <a:gd name="T65" fmla="*/ 62 h 336"/>
              <a:gd name="T66" fmla="*/ 1115 w 1186"/>
              <a:gd name="T67" fmla="*/ 88 h 336"/>
              <a:gd name="T68" fmla="*/ 1161 w 1186"/>
              <a:gd name="T69" fmla="*/ 118 h 336"/>
              <a:gd name="T70" fmla="*/ 1184 w 1186"/>
              <a:gd name="T71" fmla="*/ 151 h 336"/>
              <a:gd name="T72" fmla="*/ 1186 w 1186"/>
              <a:gd name="T73" fmla="*/ 1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86" h="336">
                <a:moveTo>
                  <a:pt x="1186" y="168"/>
                </a:moveTo>
                <a:lnTo>
                  <a:pt x="1184" y="185"/>
                </a:lnTo>
                <a:lnTo>
                  <a:pt x="1161" y="218"/>
                </a:lnTo>
                <a:lnTo>
                  <a:pt x="1115" y="249"/>
                </a:lnTo>
                <a:lnTo>
                  <a:pt x="1052" y="275"/>
                </a:lnTo>
                <a:lnTo>
                  <a:pt x="971" y="298"/>
                </a:lnTo>
                <a:lnTo>
                  <a:pt x="876" y="316"/>
                </a:lnTo>
                <a:lnTo>
                  <a:pt x="770" y="329"/>
                </a:lnTo>
                <a:lnTo>
                  <a:pt x="653" y="335"/>
                </a:lnTo>
                <a:lnTo>
                  <a:pt x="593" y="336"/>
                </a:lnTo>
                <a:lnTo>
                  <a:pt x="532" y="335"/>
                </a:lnTo>
                <a:lnTo>
                  <a:pt x="416" y="329"/>
                </a:lnTo>
                <a:lnTo>
                  <a:pt x="309" y="316"/>
                </a:lnTo>
                <a:lnTo>
                  <a:pt x="214" y="298"/>
                </a:lnTo>
                <a:lnTo>
                  <a:pt x="134" y="275"/>
                </a:lnTo>
                <a:lnTo>
                  <a:pt x="70" y="249"/>
                </a:lnTo>
                <a:lnTo>
                  <a:pt x="26" y="218"/>
                </a:lnTo>
                <a:lnTo>
                  <a:pt x="1" y="185"/>
                </a:lnTo>
                <a:lnTo>
                  <a:pt x="0" y="168"/>
                </a:lnTo>
                <a:lnTo>
                  <a:pt x="1" y="151"/>
                </a:lnTo>
                <a:lnTo>
                  <a:pt x="26" y="118"/>
                </a:lnTo>
                <a:lnTo>
                  <a:pt x="70" y="88"/>
                </a:lnTo>
                <a:lnTo>
                  <a:pt x="134" y="62"/>
                </a:lnTo>
                <a:lnTo>
                  <a:pt x="214" y="39"/>
                </a:lnTo>
                <a:lnTo>
                  <a:pt x="309" y="20"/>
                </a:lnTo>
                <a:lnTo>
                  <a:pt x="416" y="7"/>
                </a:lnTo>
                <a:lnTo>
                  <a:pt x="532" y="1"/>
                </a:lnTo>
                <a:lnTo>
                  <a:pt x="593" y="0"/>
                </a:lnTo>
                <a:lnTo>
                  <a:pt x="653" y="1"/>
                </a:lnTo>
                <a:lnTo>
                  <a:pt x="770" y="7"/>
                </a:lnTo>
                <a:lnTo>
                  <a:pt x="876" y="20"/>
                </a:lnTo>
                <a:lnTo>
                  <a:pt x="971" y="39"/>
                </a:lnTo>
                <a:lnTo>
                  <a:pt x="1052" y="62"/>
                </a:lnTo>
                <a:lnTo>
                  <a:pt x="1115" y="88"/>
                </a:lnTo>
                <a:lnTo>
                  <a:pt x="1161" y="118"/>
                </a:lnTo>
                <a:lnTo>
                  <a:pt x="1184" y="151"/>
                </a:lnTo>
                <a:lnTo>
                  <a:pt x="1186" y="16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8377" name="Freeform 154">
            <a:extLst>
              <a:ext uri="{FF2B5EF4-FFF2-40B4-BE49-F238E27FC236}">
                <a16:creationId xmlns:a16="http://schemas.microsoft.com/office/drawing/2014/main" id="{7ECE074E-8CC6-F031-980F-31D1EA8F1924}"/>
              </a:ext>
            </a:extLst>
          </p:cNvPr>
          <p:cNvSpPr>
            <a:spLocks/>
          </p:cNvSpPr>
          <p:nvPr/>
        </p:nvSpPr>
        <p:spPr bwMode="auto">
          <a:xfrm>
            <a:off x="6097087" y="4654564"/>
            <a:ext cx="620712" cy="260350"/>
          </a:xfrm>
          <a:custGeom>
            <a:avLst/>
            <a:gdLst>
              <a:gd name="T0" fmla="*/ 2147483646 w 1444"/>
              <a:gd name="T1" fmla="*/ 2147483646 h 479"/>
              <a:gd name="T2" fmla="*/ 2147483646 w 1444"/>
              <a:gd name="T3" fmla="*/ 2147483646 h 479"/>
              <a:gd name="T4" fmla="*/ 2147483646 w 1444"/>
              <a:gd name="T5" fmla="*/ 2147483646 h 479"/>
              <a:gd name="T6" fmla="*/ 2147483646 w 1444"/>
              <a:gd name="T7" fmla="*/ 2147483646 h 479"/>
              <a:gd name="T8" fmla="*/ 2147483646 w 1444"/>
              <a:gd name="T9" fmla="*/ 2147483646 h 479"/>
              <a:gd name="T10" fmla="*/ 2147483646 w 1444"/>
              <a:gd name="T11" fmla="*/ 2147483646 h 479"/>
              <a:gd name="T12" fmla="*/ 2147483646 w 1444"/>
              <a:gd name="T13" fmla="*/ 2147483646 h 479"/>
              <a:gd name="T14" fmla="*/ 2147483646 w 1444"/>
              <a:gd name="T15" fmla="*/ 2147483646 h 479"/>
              <a:gd name="T16" fmla="*/ 2147483646 w 1444"/>
              <a:gd name="T17" fmla="*/ 2147483646 h 479"/>
              <a:gd name="T18" fmla="*/ 2147483646 w 1444"/>
              <a:gd name="T19" fmla="*/ 2147483646 h 479"/>
              <a:gd name="T20" fmla="*/ 2147483646 w 1444"/>
              <a:gd name="T21" fmla="*/ 2147483646 h 479"/>
              <a:gd name="T22" fmla="*/ 2147483646 w 1444"/>
              <a:gd name="T23" fmla="*/ 2147483646 h 479"/>
              <a:gd name="T24" fmla="*/ 2147483646 w 1444"/>
              <a:gd name="T25" fmla="*/ 2147483646 h 479"/>
              <a:gd name="T26" fmla="*/ 2147483646 w 1444"/>
              <a:gd name="T27" fmla="*/ 2147483646 h 479"/>
              <a:gd name="T28" fmla="*/ 2147483646 w 1444"/>
              <a:gd name="T29" fmla="*/ 2147483646 h 479"/>
              <a:gd name="T30" fmla="*/ 2147483646 w 1444"/>
              <a:gd name="T31" fmla="*/ 2147483646 h 479"/>
              <a:gd name="T32" fmla="*/ 2147483646 w 1444"/>
              <a:gd name="T33" fmla="*/ 2147483646 h 479"/>
              <a:gd name="T34" fmla="*/ 2147483646 w 1444"/>
              <a:gd name="T35" fmla="*/ 2147483646 h 479"/>
              <a:gd name="T36" fmla="*/ 2147483646 w 1444"/>
              <a:gd name="T37" fmla="*/ 2147483646 h 479"/>
              <a:gd name="T38" fmla="*/ 0 w 1444"/>
              <a:gd name="T39" fmla="*/ 2147483646 h 479"/>
              <a:gd name="T40" fmla="*/ 0 w 1444"/>
              <a:gd name="T41" fmla="*/ 2147483646 h 479"/>
              <a:gd name="T42" fmla="*/ 0 w 1444"/>
              <a:gd name="T43" fmla="*/ 2147483646 h 479"/>
              <a:gd name="T44" fmla="*/ 2147483646 w 1444"/>
              <a:gd name="T45" fmla="*/ 2147483646 h 479"/>
              <a:gd name="T46" fmla="*/ 2147483646 w 1444"/>
              <a:gd name="T47" fmla="*/ 2147483646 h 479"/>
              <a:gd name="T48" fmla="*/ 2147483646 w 1444"/>
              <a:gd name="T49" fmla="*/ 2147483646 h 479"/>
              <a:gd name="T50" fmla="*/ 2147483646 w 1444"/>
              <a:gd name="T51" fmla="*/ 2147483646 h 479"/>
              <a:gd name="T52" fmla="*/ 2147483646 w 1444"/>
              <a:gd name="T53" fmla="*/ 2147483646 h 479"/>
              <a:gd name="T54" fmla="*/ 2147483646 w 1444"/>
              <a:gd name="T55" fmla="*/ 2147483646 h 479"/>
              <a:gd name="T56" fmla="*/ 2147483646 w 1444"/>
              <a:gd name="T57" fmla="*/ 2147483646 h 479"/>
              <a:gd name="T58" fmla="*/ 2147483646 w 1444"/>
              <a:gd name="T59" fmla="*/ 0 h 479"/>
              <a:gd name="T60" fmla="*/ 2147483646 w 1444"/>
              <a:gd name="T61" fmla="*/ 0 h 479"/>
              <a:gd name="T62" fmla="*/ 2147483646 w 1444"/>
              <a:gd name="T63" fmla="*/ 0 h 479"/>
              <a:gd name="T64" fmla="*/ 2147483646 w 1444"/>
              <a:gd name="T65" fmla="*/ 2147483646 h 479"/>
              <a:gd name="T66" fmla="*/ 2147483646 w 1444"/>
              <a:gd name="T67" fmla="*/ 2147483646 h 479"/>
              <a:gd name="T68" fmla="*/ 2147483646 w 1444"/>
              <a:gd name="T69" fmla="*/ 2147483646 h 479"/>
              <a:gd name="T70" fmla="*/ 2147483646 w 1444"/>
              <a:gd name="T71" fmla="*/ 2147483646 h 479"/>
              <a:gd name="T72" fmla="*/ 2147483646 w 1444"/>
              <a:gd name="T73" fmla="*/ 2147483646 h 479"/>
              <a:gd name="T74" fmla="*/ 2147483646 w 1444"/>
              <a:gd name="T75" fmla="*/ 2147483646 h 479"/>
              <a:gd name="T76" fmla="*/ 2147483646 w 1444"/>
              <a:gd name="T77" fmla="*/ 2147483646 h 479"/>
              <a:gd name="T78" fmla="*/ 2147483646 w 1444"/>
              <a:gd name="T79" fmla="*/ 2147483646 h 479"/>
              <a:gd name="T80" fmla="*/ 2147483646 w 1444"/>
              <a:gd name="T81" fmla="*/ 2147483646 h 47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444" h="479">
                <a:moveTo>
                  <a:pt x="1444" y="239"/>
                </a:moveTo>
                <a:lnTo>
                  <a:pt x="1444" y="252"/>
                </a:lnTo>
                <a:lnTo>
                  <a:pt x="1436" y="276"/>
                </a:lnTo>
                <a:lnTo>
                  <a:pt x="1412" y="311"/>
                </a:lnTo>
                <a:lnTo>
                  <a:pt x="1357" y="354"/>
                </a:lnTo>
                <a:lnTo>
                  <a:pt x="1279" y="391"/>
                </a:lnTo>
                <a:lnTo>
                  <a:pt x="1182" y="424"/>
                </a:lnTo>
                <a:lnTo>
                  <a:pt x="1066" y="450"/>
                </a:lnTo>
                <a:lnTo>
                  <a:pt x="937" y="467"/>
                </a:lnTo>
                <a:lnTo>
                  <a:pt x="796" y="477"/>
                </a:lnTo>
                <a:lnTo>
                  <a:pt x="722" y="479"/>
                </a:lnTo>
                <a:lnTo>
                  <a:pt x="647" y="477"/>
                </a:lnTo>
                <a:lnTo>
                  <a:pt x="506" y="467"/>
                </a:lnTo>
                <a:lnTo>
                  <a:pt x="377" y="450"/>
                </a:lnTo>
                <a:lnTo>
                  <a:pt x="262" y="424"/>
                </a:lnTo>
                <a:lnTo>
                  <a:pt x="164" y="391"/>
                </a:lnTo>
                <a:lnTo>
                  <a:pt x="86" y="354"/>
                </a:lnTo>
                <a:lnTo>
                  <a:pt x="31" y="311"/>
                </a:lnTo>
                <a:lnTo>
                  <a:pt x="8" y="276"/>
                </a:lnTo>
                <a:lnTo>
                  <a:pt x="0" y="252"/>
                </a:lnTo>
                <a:lnTo>
                  <a:pt x="0" y="239"/>
                </a:lnTo>
                <a:lnTo>
                  <a:pt x="0" y="227"/>
                </a:lnTo>
                <a:lnTo>
                  <a:pt x="8" y="203"/>
                </a:lnTo>
                <a:lnTo>
                  <a:pt x="31" y="168"/>
                </a:lnTo>
                <a:lnTo>
                  <a:pt x="86" y="125"/>
                </a:lnTo>
                <a:lnTo>
                  <a:pt x="164" y="86"/>
                </a:lnTo>
                <a:lnTo>
                  <a:pt x="262" y="54"/>
                </a:lnTo>
                <a:lnTo>
                  <a:pt x="377" y="29"/>
                </a:lnTo>
                <a:lnTo>
                  <a:pt x="506" y="10"/>
                </a:lnTo>
                <a:lnTo>
                  <a:pt x="647" y="0"/>
                </a:lnTo>
                <a:lnTo>
                  <a:pt x="722" y="0"/>
                </a:lnTo>
                <a:lnTo>
                  <a:pt x="796" y="0"/>
                </a:lnTo>
                <a:lnTo>
                  <a:pt x="937" y="10"/>
                </a:lnTo>
                <a:lnTo>
                  <a:pt x="1066" y="29"/>
                </a:lnTo>
                <a:lnTo>
                  <a:pt x="1182" y="54"/>
                </a:lnTo>
                <a:lnTo>
                  <a:pt x="1279" y="86"/>
                </a:lnTo>
                <a:lnTo>
                  <a:pt x="1357" y="125"/>
                </a:lnTo>
                <a:lnTo>
                  <a:pt x="1412" y="168"/>
                </a:lnTo>
                <a:lnTo>
                  <a:pt x="1436" y="203"/>
                </a:lnTo>
                <a:lnTo>
                  <a:pt x="1444" y="227"/>
                </a:lnTo>
                <a:lnTo>
                  <a:pt x="1444" y="2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r-CH"/>
          </a:p>
        </p:txBody>
      </p:sp>
      <p:sp>
        <p:nvSpPr>
          <p:cNvPr id="58378" name="Freeform 155">
            <a:extLst>
              <a:ext uri="{FF2B5EF4-FFF2-40B4-BE49-F238E27FC236}">
                <a16:creationId xmlns:a16="http://schemas.microsoft.com/office/drawing/2014/main" id="{E889C832-610B-D197-CCA2-07794DE8B64D}"/>
              </a:ext>
            </a:extLst>
          </p:cNvPr>
          <p:cNvSpPr>
            <a:spLocks/>
          </p:cNvSpPr>
          <p:nvPr/>
        </p:nvSpPr>
        <p:spPr bwMode="auto">
          <a:xfrm>
            <a:off x="6196953" y="4719120"/>
            <a:ext cx="442912" cy="158750"/>
          </a:xfrm>
          <a:custGeom>
            <a:avLst/>
            <a:gdLst>
              <a:gd name="T0" fmla="*/ 2147483646 w 1032"/>
              <a:gd name="T1" fmla="*/ 2147483646 h 292"/>
              <a:gd name="T2" fmla="*/ 2147483646 w 1032"/>
              <a:gd name="T3" fmla="*/ 2147483646 h 292"/>
              <a:gd name="T4" fmla="*/ 2147483646 w 1032"/>
              <a:gd name="T5" fmla="*/ 2147483646 h 292"/>
              <a:gd name="T6" fmla="*/ 2147483646 w 1032"/>
              <a:gd name="T7" fmla="*/ 2147483646 h 292"/>
              <a:gd name="T8" fmla="*/ 2147483646 w 1032"/>
              <a:gd name="T9" fmla="*/ 2147483646 h 292"/>
              <a:gd name="T10" fmla="*/ 2147483646 w 1032"/>
              <a:gd name="T11" fmla="*/ 2147483646 h 292"/>
              <a:gd name="T12" fmla="*/ 2147483646 w 1032"/>
              <a:gd name="T13" fmla="*/ 2147483646 h 292"/>
              <a:gd name="T14" fmla="*/ 2147483646 w 1032"/>
              <a:gd name="T15" fmla="*/ 2147483646 h 292"/>
              <a:gd name="T16" fmla="*/ 2147483646 w 1032"/>
              <a:gd name="T17" fmla="*/ 2147483646 h 292"/>
              <a:gd name="T18" fmla="*/ 2147483646 w 1032"/>
              <a:gd name="T19" fmla="*/ 2147483646 h 292"/>
              <a:gd name="T20" fmla="*/ 2147483646 w 1032"/>
              <a:gd name="T21" fmla="*/ 2147483646 h 292"/>
              <a:gd name="T22" fmla="*/ 2147483646 w 1032"/>
              <a:gd name="T23" fmla="*/ 2147483646 h 292"/>
              <a:gd name="T24" fmla="*/ 2147483646 w 1032"/>
              <a:gd name="T25" fmla="*/ 2147483646 h 292"/>
              <a:gd name="T26" fmla="*/ 2147483646 w 1032"/>
              <a:gd name="T27" fmla="*/ 2147483646 h 292"/>
              <a:gd name="T28" fmla="*/ 0 w 1032"/>
              <a:gd name="T29" fmla="*/ 2147483646 h 292"/>
              <a:gd name="T30" fmla="*/ 2147483646 w 1032"/>
              <a:gd name="T31" fmla="*/ 2147483646 h 292"/>
              <a:gd name="T32" fmla="*/ 2147483646 w 1032"/>
              <a:gd name="T33" fmla="*/ 2147483646 h 292"/>
              <a:gd name="T34" fmla="*/ 2147483646 w 1032"/>
              <a:gd name="T35" fmla="*/ 2147483646 h 292"/>
              <a:gd name="T36" fmla="*/ 2147483646 w 1032"/>
              <a:gd name="T37" fmla="*/ 2147483646 h 292"/>
              <a:gd name="T38" fmla="*/ 2147483646 w 1032"/>
              <a:gd name="T39" fmla="*/ 2147483646 h 292"/>
              <a:gd name="T40" fmla="*/ 2147483646 w 1032"/>
              <a:gd name="T41" fmla="*/ 2147483646 h 292"/>
              <a:gd name="T42" fmla="*/ 2147483646 w 1032"/>
              <a:gd name="T43" fmla="*/ 0 h 292"/>
              <a:gd name="T44" fmla="*/ 2147483646 w 1032"/>
              <a:gd name="T45" fmla="*/ 2147483646 h 292"/>
              <a:gd name="T46" fmla="*/ 2147483646 w 1032"/>
              <a:gd name="T47" fmla="*/ 2147483646 h 292"/>
              <a:gd name="T48" fmla="*/ 2147483646 w 1032"/>
              <a:gd name="T49" fmla="*/ 2147483646 h 292"/>
              <a:gd name="T50" fmla="*/ 2147483646 w 1032"/>
              <a:gd name="T51" fmla="*/ 2147483646 h 292"/>
              <a:gd name="T52" fmla="*/ 2147483646 w 1032"/>
              <a:gd name="T53" fmla="*/ 2147483646 h 292"/>
              <a:gd name="T54" fmla="*/ 2147483646 w 1032"/>
              <a:gd name="T55" fmla="*/ 2147483646 h 292"/>
              <a:gd name="T56" fmla="*/ 2147483646 w 1032"/>
              <a:gd name="T57" fmla="*/ 2147483646 h 29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032" h="292">
                <a:moveTo>
                  <a:pt x="1032" y="146"/>
                </a:moveTo>
                <a:lnTo>
                  <a:pt x="1029" y="161"/>
                </a:lnTo>
                <a:lnTo>
                  <a:pt x="1009" y="189"/>
                </a:lnTo>
                <a:lnTo>
                  <a:pt x="970" y="216"/>
                </a:lnTo>
                <a:lnTo>
                  <a:pt x="914" y="239"/>
                </a:lnTo>
                <a:lnTo>
                  <a:pt x="806" y="268"/>
                </a:lnTo>
                <a:lnTo>
                  <a:pt x="621" y="289"/>
                </a:lnTo>
                <a:lnTo>
                  <a:pt x="516" y="292"/>
                </a:lnTo>
                <a:lnTo>
                  <a:pt x="411" y="289"/>
                </a:lnTo>
                <a:lnTo>
                  <a:pt x="226" y="268"/>
                </a:lnTo>
                <a:lnTo>
                  <a:pt x="118" y="239"/>
                </a:lnTo>
                <a:lnTo>
                  <a:pt x="61" y="216"/>
                </a:lnTo>
                <a:lnTo>
                  <a:pt x="23" y="189"/>
                </a:lnTo>
                <a:lnTo>
                  <a:pt x="2" y="161"/>
                </a:lnTo>
                <a:lnTo>
                  <a:pt x="0" y="146"/>
                </a:lnTo>
                <a:lnTo>
                  <a:pt x="2" y="131"/>
                </a:lnTo>
                <a:lnTo>
                  <a:pt x="23" y="102"/>
                </a:lnTo>
                <a:lnTo>
                  <a:pt x="61" y="77"/>
                </a:lnTo>
                <a:lnTo>
                  <a:pt x="118" y="54"/>
                </a:lnTo>
                <a:lnTo>
                  <a:pt x="226" y="25"/>
                </a:lnTo>
                <a:lnTo>
                  <a:pt x="411" y="2"/>
                </a:lnTo>
                <a:lnTo>
                  <a:pt x="516" y="0"/>
                </a:lnTo>
                <a:lnTo>
                  <a:pt x="621" y="2"/>
                </a:lnTo>
                <a:lnTo>
                  <a:pt x="806" y="25"/>
                </a:lnTo>
                <a:lnTo>
                  <a:pt x="914" y="54"/>
                </a:lnTo>
                <a:lnTo>
                  <a:pt x="970" y="77"/>
                </a:lnTo>
                <a:lnTo>
                  <a:pt x="1009" y="102"/>
                </a:lnTo>
                <a:lnTo>
                  <a:pt x="1029" y="131"/>
                </a:lnTo>
                <a:lnTo>
                  <a:pt x="1032" y="1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r-CH"/>
          </a:p>
        </p:txBody>
      </p:sp>
      <p:sp>
        <p:nvSpPr>
          <p:cNvPr id="54" name="Freeform 267">
            <a:extLst>
              <a:ext uri="{FF2B5EF4-FFF2-40B4-BE49-F238E27FC236}">
                <a16:creationId xmlns:a16="http://schemas.microsoft.com/office/drawing/2014/main" id="{8360E8F1-6CC3-974D-B7FE-4EAD4FAD9BE9}"/>
              </a:ext>
            </a:extLst>
          </p:cNvPr>
          <p:cNvSpPr>
            <a:spLocks/>
          </p:cNvSpPr>
          <p:nvPr/>
        </p:nvSpPr>
        <p:spPr bwMode="auto">
          <a:xfrm>
            <a:off x="4931569" y="3750996"/>
            <a:ext cx="352425" cy="125412"/>
          </a:xfrm>
          <a:custGeom>
            <a:avLst/>
            <a:gdLst>
              <a:gd name="T0" fmla="*/ 819 w 819"/>
              <a:gd name="T1" fmla="*/ 115 h 231"/>
              <a:gd name="T2" fmla="*/ 818 w 819"/>
              <a:gd name="T3" fmla="*/ 128 h 231"/>
              <a:gd name="T4" fmla="*/ 802 w 819"/>
              <a:gd name="T5" fmla="*/ 149 h 231"/>
              <a:gd name="T6" fmla="*/ 771 w 819"/>
              <a:gd name="T7" fmla="*/ 171 h 231"/>
              <a:gd name="T8" fmla="*/ 726 w 819"/>
              <a:gd name="T9" fmla="*/ 190 h 231"/>
              <a:gd name="T10" fmla="*/ 641 w 819"/>
              <a:gd name="T11" fmla="*/ 213 h 231"/>
              <a:gd name="T12" fmla="*/ 493 w 819"/>
              <a:gd name="T13" fmla="*/ 230 h 231"/>
              <a:gd name="T14" fmla="*/ 409 w 819"/>
              <a:gd name="T15" fmla="*/ 231 h 231"/>
              <a:gd name="T16" fmla="*/ 326 w 819"/>
              <a:gd name="T17" fmla="*/ 230 h 231"/>
              <a:gd name="T18" fmla="*/ 179 w 819"/>
              <a:gd name="T19" fmla="*/ 213 h 231"/>
              <a:gd name="T20" fmla="*/ 94 w 819"/>
              <a:gd name="T21" fmla="*/ 190 h 231"/>
              <a:gd name="T22" fmla="*/ 49 w 819"/>
              <a:gd name="T23" fmla="*/ 171 h 231"/>
              <a:gd name="T24" fmla="*/ 18 w 819"/>
              <a:gd name="T25" fmla="*/ 149 h 231"/>
              <a:gd name="T26" fmla="*/ 2 w 819"/>
              <a:gd name="T27" fmla="*/ 128 h 231"/>
              <a:gd name="T28" fmla="*/ 0 w 819"/>
              <a:gd name="T29" fmla="*/ 115 h 231"/>
              <a:gd name="T30" fmla="*/ 2 w 819"/>
              <a:gd name="T31" fmla="*/ 103 h 231"/>
              <a:gd name="T32" fmla="*/ 18 w 819"/>
              <a:gd name="T33" fmla="*/ 80 h 231"/>
              <a:gd name="T34" fmla="*/ 49 w 819"/>
              <a:gd name="T35" fmla="*/ 60 h 231"/>
              <a:gd name="T36" fmla="*/ 94 w 819"/>
              <a:gd name="T37" fmla="*/ 41 h 231"/>
              <a:gd name="T38" fmla="*/ 179 w 819"/>
              <a:gd name="T39" fmla="*/ 18 h 231"/>
              <a:gd name="T40" fmla="*/ 326 w 819"/>
              <a:gd name="T41" fmla="*/ 1 h 231"/>
              <a:gd name="T42" fmla="*/ 409 w 819"/>
              <a:gd name="T43" fmla="*/ 0 h 231"/>
              <a:gd name="T44" fmla="*/ 493 w 819"/>
              <a:gd name="T45" fmla="*/ 1 h 231"/>
              <a:gd name="T46" fmla="*/ 641 w 819"/>
              <a:gd name="T47" fmla="*/ 18 h 231"/>
              <a:gd name="T48" fmla="*/ 726 w 819"/>
              <a:gd name="T49" fmla="*/ 41 h 231"/>
              <a:gd name="T50" fmla="*/ 771 w 819"/>
              <a:gd name="T51" fmla="*/ 60 h 231"/>
              <a:gd name="T52" fmla="*/ 802 w 819"/>
              <a:gd name="T53" fmla="*/ 80 h 231"/>
              <a:gd name="T54" fmla="*/ 818 w 819"/>
              <a:gd name="T55" fmla="*/ 103 h 231"/>
              <a:gd name="T56" fmla="*/ 819 w 819"/>
              <a:gd name="T57" fmla="*/ 115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19" h="231">
                <a:moveTo>
                  <a:pt x="819" y="115"/>
                </a:moveTo>
                <a:lnTo>
                  <a:pt x="818" y="128"/>
                </a:lnTo>
                <a:lnTo>
                  <a:pt x="802" y="149"/>
                </a:lnTo>
                <a:lnTo>
                  <a:pt x="771" y="171"/>
                </a:lnTo>
                <a:lnTo>
                  <a:pt x="726" y="190"/>
                </a:lnTo>
                <a:lnTo>
                  <a:pt x="641" y="213"/>
                </a:lnTo>
                <a:lnTo>
                  <a:pt x="493" y="230"/>
                </a:lnTo>
                <a:lnTo>
                  <a:pt x="409" y="231"/>
                </a:lnTo>
                <a:lnTo>
                  <a:pt x="326" y="230"/>
                </a:lnTo>
                <a:lnTo>
                  <a:pt x="179" y="213"/>
                </a:lnTo>
                <a:lnTo>
                  <a:pt x="94" y="190"/>
                </a:lnTo>
                <a:lnTo>
                  <a:pt x="49" y="171"/>
                </a:lnTo>
                <a:lnTo>
                  <a:pt x="18" y="149"/>
                </a:lnTo>
                <a:lnTo>
                  <a:pt x="2" y="128"/>
                </a:lnTo>
                <a:lnTo>
                  <a:pt x="0" y="115"/>
                </a:lnTo>
                <a:lnTo>
                  <a:pt x="2" y="103"/>
                </a:lnTo>
                <a:lnTo>
                  <a:pt x="18" y="80"/>
                </a:lnTo>
                <a:lnTo>
                  <a:pt x="49" y="60"/>
                </a:lnTo>
                <a:lnTo>
                  <a:pt x="94" y="41"/>
                </a:lnTo>
                <a:lnTo>
                  <a:pt x="179" y="18"/>
                </a:lnTo>
                <a:lnTo>
                  <a:pt x="326" y="1"/>
                </a:lnTo>
                <a:lnTo>
                  <a:pt x="409" y="0"/>
                </a:lnTo>
                <a:lnTo>
                  <a:pt x="493" y="1"/>
                </a:lnTo>
                <a:lnTo>
                  <a:pt x="641" y="18"/>
                </a:lnTo>
                <a:lnTo>
                  <a:pt x="726" y="41"/>
                </a:lnTo>
                <a:lnTo>
                  <a:pt x="771" y="60"/>
                </a:lnTo>
                <a:lnTo>
                  <a:pt x="802" y="80"/>
                </a:lnTo>
                <a:lnTo>
                  <a:pt x="818" y="103"/>
                </a:lnTo>
                <a:lnTo>
                  <a:pt x="819" y="11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9405" name="Freeform 377">
            <a:extLst>
              <a:ext uri="{FF2B5EF4-FFF2-40B4-BE49-F238E27FC236}">
                <a16:creationId xmlns:a16="http://schemas.microsoft.com/office/drawing/2014/main" id="{C9C36DEA-994B-BB5C-0095-D5827C9667E0}"/>
              </a:ext>
            </a:extLst>
          </p:cNvPr>
          <p:cNvSpPr>
            <a:spLocks/>
          </p:cNvSpPr>
          <p:nvPr/>
        </p:nvSpPr>
        <p:spPr bwMode="auto">
          <a:xfrm>
            <a:off x="4966891" y="3733533"/>
            <a:ext cx="342900" cy="142875"/>
          </a:xfrm>
          <a:custGeom>
            <a:avLst/>
            <a:gdLst>
              <a:gd name="T0" fmla="*/ 2147483646 w 798"/>
              <a:gd name="T1" fmla="*/ 2147483646 h 263"/>
              <a:gd name="T2" fmla="*/ 2147483646 w 798"/>
              <a:gd name="T3" fmla="*/ 2147483646 h 263"/>
              <a:gd name="T4" fmla="*/ 2147483646 w 798"/>
              <a:gd name="T5" fmla="*/ 2147483646 h 263"/>
              <a:gd name="T6" fmla="*/ 2147483646 w 798"/>
              <a:gd name="T7" fmla="*/ 2147483646 h 263"/>
              <a:gd name="T8" fmla="*/ 2147483646 w 798"/>
              <a:gd name="T9" fmla="*/ 2147483646 h 263"/>
              <a:gd name="T10" fmla="*/ 2147483646 w 798"/>
              <a:gd name="T11" fmla="*/ 2147483646 h 263"/>
              <a:gd name="T12" fmla="*/ 2147483646 w 798"/>
              <a:gd name="T13" fmla="*/ 2147483646 h 263"/>
              <a:gd name="T14" fmla="*/ 2147483646 w 798"/>
              <a:gd name="T15" fmla="*/ 2147483646 h 263"/>
              <a:gd name="T16" fmla="*/ 2147483646 w 798"/>
              <a:gd name="T17" fmla="*/ 2147483646 h 263"/>
              <a:gd name="T18" fmla="*/ 2147483646 w 798"/>
              <a:gd name="T19" fmla="*/ 2147483646 h 263"/>
              <a:gd name="T20" fmla="*/ 2147483646 w 798"/>
              <a:gd name="T21" fmla="*/ 2147483646 h 263"/>
              <a:gd name="T22" fmla="*/ 2147483646 w 798"/>
              <a:gd name="T23" fmla="*/ 2147483646 h 263"/>
              <a:gd name="T24" fmla="*/ 2147483646 w 798"/>
              <a:gd name="T25" fmla="*/ 2147483646 h 263"/>
              <a:gd name="T26" fmla="*/ 2147483646 w 798"/>
              <a:gd name="T27" fmla="*/ 2147483646 h 263"/>
              <a:gd name="T28" fmla="*/ 0 w 798"/>
              <a:gd name="T29" fmla="*/ 2147483646 h 263"/>
              <a:gd name="T30" fmla="*/ 2147483646 w 798"/>
              <a:gd name="T31" fmla="*/ 2147483646 h 263"/>
              <a:gd name="T32" fmla="*/ 2147483646 w 798"/>
              <a:gd name="T33" fmla="*/ 2147483646 h 263"/>
              <a:gd name="T34" fmla="*/ 2147483646 w 798"/>
              <a:gd name="T35" fmla="*/ 2147483646 h 263"/>
              <a:gd name="T36" fmla="*/ 2147483646 w 798"/>
              <a:gd name="T37" fmla="*/ 2147483646 h 263"/>
              <a:gd name="T38" fmla="*/ 2147483646 w 798"/>
              <a:gd name="T39" fmla="*/ 2147483646 h 263"/>
              <a:gd name="T40" fmla="*/ 2147483646 w 798"/>
              <a:gd name="T41" fmla="*/ 2147483646 h 263"/>
              <a:gd name="T42" fmla="*/ 2147483646 w 798"/>
              <a:gd name="T43" fmla="*/ 0 h 263"/>
              <a:gd name="T44" fmla="*/ 2147483646 w 798"/>
              <a:gd name="T45" fmla="*/ 2147483646 h 263"/>
              <a:gd name="T46" fmla="*/ 2147483646 w 798"/>
              <a:gd name="T47" fmla="*/ 2147483646 h 263"/>
              <a:gd name="T48" fmla="*/ 2147483646 w 798"/>
              <a:gd name="T49" fmla="*/ 2147483646 h 263"/>
              <a:gd name="T50" fmla="*/ 2147483646 w 798"/>
              <a:gd name="T51" fmla="*/ 2147483646 h 263"/>
              <a:gd name="T52" fmla="*/ 2147483646 w 798"/>
              <a:gd name="T53" fmla="*/ 2147483646 h 263"/>
              <a:gd name="T54" fmla="*/ 2147483646 w 798"/>
              <a:gd name="T55" fmla="*/ 2147483646 h 263"/>
              <a:gd name="T56" fmla="*/ 2147483646 w 798"/>
              <a:gd name="T57" fmla="*/ 2147483646 h 26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798" h="263">
                <a:moveTo>
                  <a:pt x="798" y="132"/>
                </a:moveTo>
                <a:lnTo>
                  <a:pt x="796" y="145"/>
                </a:lnTo>
                <a:lnTo>
                  <a:pt x="780" y="171"/>
                </a:lnTo>
                <a:lnTo>
                  <a:pt x="750" y="196"/>
                </a:lnTo>
                <a:lnTo>
                  <a:pt x="707" y="216"/>
                </a:lnTo>
                <a:lnTo>
                  <a:pt x="623" y="242"/>
                </a:lnTo>
                <a:lnTo>
                  <a:pt x="481" y="262"/>
                </a:lnTo>
                <a:lnTo>
                  <a:pt x="399" y="263"/>
                </a:lnTo>
                <a:lnTo>
                  <a:pt x="318" y="262"/>
                </a:lnTo>
                <a:lnTo>
                  <a:pt x="174" y="242"/>
                </a:lnTo>
                <a:lnTo>
                  <a:pt x="91" y="216"/>
                </a:lnTo>
                <a:lnTo>
                  <a:pt x="48" y="196"/>
                </a:lnTo>
                <a:lnTo>
                  <a:pt x="17" y="171"/>
                </a:lnTo>
                <a:lnTo>
                  <a:pt x="2" y="145"/>
                </a:lnTo>
                <a:lnTo>
                  <a:pt x="0" y="132"/>
                </a:lnTo>
                <a:lnTo>
                  <a:pt x="2" y="118"/>
                </a:lnTo>
                <a:lnTo>
                  <a:pt x="17" y="92"/>
                </a:lnTo>
                <a:lnTo>
                  <a:pt x="48" y="69"/>
                </a:lnTo>
                <a:lnTo>
                  <a:pt x="91" y="47"/>
                </a:lnTo>
                <a:lnTo>
                  <a:pt x="174" y="21"/>
                </a:lnTo>
                <a:lnTo>
                  <a:pt x="318" y="1"/>
                </a:lnTo>
                <a:lnTo>
                  <a:pt x="399" y="0"/>
                </a:lnTo>
                <a:lnTo>
                  <a:pt x="481" y="1"/>
                </a:lnTo>
                <a:lnTo>
                  <a:pt x="623" y="21"/>
                </a:lnTo>
                <a:lnTo>
                  <a:pt x="707" y="47"/>
                </a:lnTo>
                <a:lnTo>
                  <a:pt x="750" y="69"/>
                </a:lnTo>
                <a:lnTo>
                  <a:pt x="780" y="92"/>
                </a:lnTo>
                <a:lnTo>
                  <a:pt x="796" y="118"/>
                </a:lnTo>
                <a:lnTo>
                  <a:pt x="798" y="1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r-CH"/>
          </a:p>
        </p:txBody>
      </p:sp>
      <p:sp>
        <p:nvSpPr>
          <p:cNvPr id="58382" name="Freeform 378">
            <a:extLst>
              <a:ext uri="{FF2B5EF4-FFF2-40B4-BE49-F238E27FC236}">
                <a16:creationId xmlns:a16="http://schemas.microsoft.com/office/drawing/2014/main" id="{CE5E0000-DB53-EBBE-85B8-9CDB8E41FC07}"/>
              </a:ext>
            </a:extLst>
          </p:cNvPr>
          <p:cNvSpPr>
            <a:spLocks/>
          </p:cNvSpPr>
          <p:nvPr/>
        </p:nvSpPr>
        <p:spPr bwMode="auto">
          <a:xfrm>
            <a:off x="4084132" y="3059114"/>
            <a:ext cx="244475" cy="87312"/>
          </a:xfrm>
          <a:custGeom>
            <a:avLst/>
            <a:gdLst>
              <a:gd name="T0" fmla="*/ 2147483646 w 569"/>
              <a:gd name="T1" fmla="*/ 2147483646 h 161"/>
              <a:gd name="T2" fmla="*/ 2147483646 w 569"/>
              <a:gd name="T3" fmla="*/ 2147483646 h 161"/>
              <a:gd name="T4" fmla="*/ 2147483646 w 569"/>
              <a:gd name="T5" fmla="*/ 2147483646 h 161"/>
              <a:gd name="T6" fmla="*/ 2147483646 w 569"/>
              <a:gd name="T7" fmla="*/ 2147483646 h 161"/>
              <a:gd name="T8" fmla="*/ 2147483646 w 569"/>
              <a:gd name="T9" fmla="*/ 2147483646 h 161"/>
              <a:gd name="T10" fmla="*/ 2147483646 w 569"/>
              <a:gd name="T11" fmla="*/ 2147483646 h 161"/>
              <a:gd name="T12" fmla="*/ 2147483646 w 569"/>
              <a:gd name="T13" fmla="*/ 2147483646 h 161"/>
              <a:gd name="T14" fmla="*/ 2147483646 w 569"/>
              <a:gd name="T15" fmla="*/ 2147483646 h 161"/>
              <a:gd name="T16" fmla="*/ 2147483646 w 569"/>
              <a:gd name="T17" fmla="*/ 2147483646 h 161"/>
              <a:gd name="T18" fmla="*/ 2147483646 w 569"/>
              <a:gd name="T19" fmla="*/ 2147483646 h 161"/>
              <a:gd name="T20" fmla="*/ 2147483646 w 569"/>
              <a:gd name="T21" fmla="*/ 2147483646 h 161"/>
              <a:gd name="T22" fmla="*/ 0 w 569"/>
              <a:gd name="T23" fmla="*/ 2147483646 h 161"/>
              <a:gd name="T24" fmla="*/ 0 w 569"/>
              <a:gd name="T25" fmla="*/ 2147483646 h 161"/>
              <a:gd name="T26" fmla="*/ 0 w 569"/>
              <a:gd name="T27" fmla="*/ 2147483646 h 161"/>
              <a:gd name="T28" fmla="*/ 2147483646 w 569"/>
              <a:gd name="T29" fmla="*/ 2147483646 h 161"/>
              <a:gd name="T30" fmla="*/ 2147483646 w 569"/>
              <a:gd name="T31" fmla="*/ 2147483646 h 161"/>
              <a:gd name="T32" fmla="*/ 2147483646 w 569"/>
              <a:gd name="T33" fmla="*/ 2147483646 h 161"/>
              <a:gd name="T34" fmla="*/ 2147483646 w 569"/>
              <a:gd name="T35" fmla="*/ 2147483646 h 161"/>
              <a:gd name="T36" fmla="*/ 2147483646 w 569"/>
              <a:gd name="T37" fmla="*/ 0 h 161"/>
              <a:gd name="T38" fmla="*/ 2147483646 w 569"/>
              <a:gd name="T39" fmla="*/ 2147483646 h 161"/>
              <a:gd name="T40" fmla="*/ 2147483646 w 569"/>
              <a:gd name="T41" fmla="*/ 2147483646 h 161"/>
              <a:gd name="T42" fmla="*/ 2147483646 w 569"/>
              <a:gd name="T43" fmla="*/ 2147483646 h 161"/>
              <a:gd name="T44" fmla="*/ 2147483646 w 569"/>
              <a:gd name="T45" fmla="*/ 2147483646 h 161"/>
              <a:gd name="T46" fmla="*/ 2147483646 w 569"/>
              <a:gd name="T47" fmla="*/ 2147483646 h 161"/>
              <a:gd name="T48" fmla="*/ 2147483646 w 569"/>
              <a:gd name="T49" fmla="*/ 2147483646 h 16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69" h="161">
                <a:moveTo>
                  <a:pt x="569" y="80"/>
                </a:moveTo>
                <a:lnTo>
                  <a:pt x="567" y="87"/>
                </a:lnTo>
                <a:lnTo>
                  <a:pt x="556" y="103"/>
                </a:lnTo>
                <a:lnTo>
                  <a:pt x="521" y="125"/>
                </a:lnTo>
                <a:lnTo>
                  <a:pt x="444" y="146"/>
                </a:lnTo>
                <a:lnTo>
                  <a:pt x="343" y="159"/>
                </a:lnTo>
                <a:lnTo>
                  <a:pt x="284" y="161"/>
                </a:lnTo>
                <a:lnTo>
                  <a:pt x="226" y="159"/>
                </a:lnTo>
                <a:lnTo>
                  <a:pt x="124" y="146"/>
                </a:lnTo>
                <a:lnTo>
                  <a:pt x="46" y="125"/>
                </a:lnTo>
                <a:lnTo>
                  <a:pt x="12" y="103"/>
                </a:lnTo>
                <a:lnTo>
                  <a:pt x="0" y="87"/>
                </a:lnTo>
                <a:lnTo>
                  <a:pt x="0" y="80"/>
                </a:lnTo>
                <a:lnTo>
                  <a:pt x="0" y="72"/>
                </a:lnTo>
                <a:lnTo>
                  <a:pt x="12" y="56"/>
                </a:lnTo>
                <a:lnTo>
                  <a:pt x="46" y="34"/>
                </a:lnTo>
                <a:lnTo>
                  <a:pt x="124" y="13"/>
                </a:lnTo>
                <a:lnTo>
                  <a:pt x="226" y="1"/>
                </a:lnTo>
                <a:lnTo>
                  <a:pt x="284" y="0"/>
                </a:lnTo>
                <a:lnTo>
                  <a:pt x="343" y="1"/>
                </a:lnTo>
                <a:lnTo>
                  <a:pt x="444" y="13"/>
                </a:lnTo>
                <a:lnTo>
                  <a:pt x="521" y="34"/>
                </a:lnTo>
                <a:lnTo>
                  <a:pt x="556" y="56"/>
                </a:lnTo>
                <a:lnTo>
                  <a:pt x="567" y="72"/>
                </a:lnTo>
                <a:lnTo>
                  <a:pt x="569" y="8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r-CH"/>
          </a:p>
        </p:txBody>
      </p:sp>
      <p:sp>
        <p:nvSpPr>
          <p:cNvPr id="59407" name="Freeform 489">
            <a:extLst>
              <a:ext uri="{FF2B5EF4-FFF2-40B4-BE49-F238E27FC236}">
                <a16:creationId xmlns:a16="http://schemas.microsoft.com/office/drawing/2014/main" id="{C5378A23-2283-AC9D-49CE-39BCD62D2AFE}"/>
              </a:ext>
            </a:extLst>
          </p:cNvPr>
          <p:cNvSpPr>
            <a:spLocks/>
          </p:cNvSpPr>
          <p:nvPr/>
        </p:nvSpPr>
        <p:spPr bwMode="auto">
          <a:xfrm>
            <a:off x="3302796" y="2424113"/>
            <a:ext cx="136525" cy="57150"/>
          </a:xfrm>
          <a:custGeom>
            <a:avLst/>
            <a:gdLst>
              <a:gd name="T0" fmla="*/ 2147483646 w 317"/>
              <a:gd name="T1" fmla="*/ 2147483646 h 106"/>
              <a:gd name="T2" fmla="*/ 2147483646 w 317"/>
              <a:gd name="T3" fmla="*/ 2147483646 h 106"/>
              <a:gd name="T4" fmla="*/ 2147483646 w 317"/>
              <a:gd name="T5" fmla="*/ 2147483646 h 106"/>
              <a:gd name="T6" fmla="*/ 2147483646 w 317"/>
              <a:gd name="T7" fmla="*/ 2147483646 h 106"/>
              <a:gd name="T8" fmla="*/ 2147483646 w 317"/>
              <a:gd name="T9" fmla="*/ 2147483646 h 106"/>
              <a:gd name="T10" fmla="*/ 2147483646 w 317"/>
              <a:gd name="T11" fmla="*/ 2147483646 h 106"/>
              <a:gd name="T12" fmla="*/ 2147483646 w 317"/>
              <a:gd name="T13" fmla="*/ 2147483646 h 106"/>
              <a:gd name="T14" fmla="*/ 2147483646 w 317"/>
              <a:gd name="T15" fmla="*/ 2147483646 h 106"/>
              <a:gd name="T16" fmla="*/ 2147483646 w 317"/>
              <a:gd name="T17" fmla="*/ 2147483646 h 106"/>
              <a:gd name="T18" fmla="*/ 2147483646 w 317"/>
              <a:gd name="T19" fmla="*/ 2147483646 h 106"/>
              <a:gd name="T20" fmla="*/ 0 w 317"/>
              <a:gd name="T21" fmla="*/ 2147483646 h 106"/>
              <a:gd name="T22" fmla="*/ 2147483646 w 317"/>
              <a:gd name="T23" fmla="*/ 2147483646 h 106"/>
              <a:gd name="T24" fmla="*/ 2147483646 w 317"/>
              <a:gd name="T25" fmla="*/ 2147483646 h 106"/>
              <a:gd name="T26" fmla="*/ 2147483646 w 317"/>
              <a:gd name="T27" fmla="*/ 2147483646 h 106"/>
              <a:gd name="T28" fmla="*/ 2147483646 w 317"/>
              <a:gd name="T29" fmla="*/ 2147483646 h 106"/>
              <a:gd name="T30" fmla="*/ 2147483646 w 317"/>
              <a:gd name="T31" fmla="*/ 0 h 106"/>
              <a:gd name="T32" fmla="*/ 2147483646 w 317"/>
              <a:gd name="T33" fmla="*/ 2147483646 h 106"/>
              <a:gd name="T34" fmla="*/ 2147483646 w 317"/>
              <a:gd name="T35" fmla="*/ 2147483646 h 106"/>
              <a:gd name="T36" fmla="*/ 2147483646 w 317"/>
              <a:gd name="T37" fmla="*/ 2147483646 h 106"/>
              <a:gd name="T38" fmla="*/ 2147483646 w 317"/>
              <a:gd name="T39" fmla="*/ 2147483646 h 106"/>
              <a:gd name="T40" fmla="*/ 2147483646 w 317"/>
              <a:gd name="T41" fmla="*/ 2147483646 h 10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17" h="106">
                <a:moveTo>
                  <a:pt x="317" y="53"/>
                </a:moveTo>
                <a:lnTo>
                  <a:pt x="315" y="65"/>
                </a:lnTo>
                <a:lnTo>
                  <a:pt x="291" y="83"/>
                </a:lnTo>
                <a:lnTo>
                  <a:pt x="247" y="98"/>
                </a:lnTo>
                <a:lnTo>
                  <a:pt x="191" y="105"/>
                </a:lnTo>
                <a:lnTo>
                  <a:pt x="158" y="106"/>
                </a:lnTo>
                <a:lnTo>
                  <a:pt x="127" y="105"/>
                </a:lnTo>
                <a:lnTo>
                  <a:pt x="69" y="98"/>
                </a:lnTo>
                <a:lnTo>
                  <a:pt x="26" y="83"/>
                </a:lnTo>
                <a:lnTo>
                  <a:pt x="1" y="65"/>
                </a:lnTo>
                <a:lnTo>
                  <a:pt x="0" y="53"/>
                </a:lnTo>
                <a:lnTo>
                  <a:pt x="1" y="43"/>
                </a:lnTo>
                <a:lnTo>
                  <a:pt x="26" y="23"/>
                </a:lnTo>
                <a:lnTo>
                  <a:pt x="69" y="10"/>
                </a:lnTo>
                <a:lnTo>
                  <a:pt x="127" y="1"/>
                </a:lnTo>
                <a:lnTo>
                  <a:pt x="158" y="0"/>
                </a:lnTo>
                <a:lnTo>
                  <a:pt x="191" y="1"/>
                </a:lnTo>
                <a:lnTo>
                  <a:pt x="247" y="10"/>
                </a:lnTo>
                <a:lnTo>
                  <a:pt x="291" y="23"/>
                </a:lnTo>
                <a:lnTo>
                  <a:pt x="315" y="43"/>
                </a:lnTo>
                <a:lnTo>
                  <a:pt x="317" y="5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r-CH"/>
          </a:p>
        </p:txBody>
      </p:sp>
      <p:sp>
        <p:nvSpPr>
          <p:cNvPr id="59434" name="TextBox 86">
            <a:extLst>
              <a:ext uri="{FF2B5EF4-FFF2-40B4-BE49-F238E27FC236}">
                <a16:creationId xmlns:a16="http://schemas.microsoft.com/office/drawing/2014/main" id="{3CA04E13-D418-C91D-A29B-219999386B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7225" y="4278315"/>
            <a:ext cx="2203450" cy="461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b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fr-F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grpSp>
        <p:nvGrpSpPr>
          <p:cNvPr id="58386" name="Group 88">
            <a:extLst>
              <a:ext uri="{FF2B5EF4-FFF2-40B4-BE49-F238E27FC236}">
                <a16:creationId xmlns:a16="http://schemas.microsoft.com/office/drawing/2014/main" id="{78078DCD-19F8-D30B-4E76-E868D356430F}"/>
              </a:ext>
            </a:extLst>
          </p:cNvPr>
          <p:cNvGrpSpPr>
            <a:grpSpLocks/>
          </p:cNvGrpSpPr>
          <p:nvPr/>
        </p:nvGrpSpPr>
        <p:grpSpPr bwMode="auto">
          <a:xfrm>
            <a:off x="1800225" y="4951411"/>
            <a:ext cx="2478089" cy="939085"/>
            <a:chOff x="-35525" y="2448385"/>
            <a:chExt cx="3305549" cy="1252119"/>
          </a:xfrm>
        </p:grpSpPr>
        <p:sp>
          <p:nvSpPr>
            <p:cNvPr id="59432" name="TextBox 89">
              <a:extLst>
                <a:ext uri="{FF2B5EF4-FFF2-40B4-BE49-F238E27FC236}">
                  <a16:creationId xmlns:a16="http://schemas.microsoft.com/office/drawing/2014/main" id="{BC79EC9A-4774-EA13-9158-7CFAEC7BB2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936" y="2448385"/>
              <a:ext cx="2937088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b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fr-FR" sz="24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02</a:t>
              </a:r>
            </a:p>
          </p:txBody>
        </p:sp>
        <p:sp>
          <p:nvSpPr>
            <p:cNvPr id="59433" name="TextBox 90">
              <a:extLst>
                <a:ext uri="{FF2B5EF4-FFF2-40B4-BE49-F238E27FC236}">
                  <a16:creationId xmlns:a16="http://schemas.microsoft.com/office/drawing/2014/main" id="{E649634C-BB68-B7B2-6477-BCAD25BDD1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5525" y="3002875"/>
              <a:ext cx="3305549" cy="697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r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ar-SA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تنمية مهارة القراءة</a:t>
              </a:r>
              <a:endParaRPr lang="en-US" altLang="fr-F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8387" name="Group 91">
            <a:extLst>
              <a:ext uri="{FF2B5EF4-FFF2-40B4-BE49-F238E27FC236}">
                <a16:creationId xmlns:a16="http://schemas.microsoft.com/office/drawing/2014/main" id="{2EE05842-313F-A144-63F1-D0A9DCFEC737}"/>
              </a:ext>
            </a:extLst>
          </p:cNvPr>
          <p:cNvGrpSpPr>
            <a:grpSpLocks/>
          </p:cNvGrpSpPr>
          <p:nvPr/>
        </p:nvGrpSpPr>
        <p:grpSpPr bwMode="auto">
          <a:xfrm>
            <a:off x="933993" y="2748085"/>
            <a:ext cx="2201863" cy="1338995"/>
            <a:chOff x="332936" y="2490137"/>
            <a:chExt cx="2937088" cy="1783779"/>
          </a:xfrm>
        </p:grpSpPr>
        <p:sp>
          <p:nvSpPr>
            <p:cNvPr id="59430" name="TextBox 98">
              <a:extLst>
                <a:ext uri="{FF2B5EF4-FFF2-40B4-BE49-F238E27FC236}">
                  <a16:creationId xmlns:a16="http://schemas.microsoft.com/office/drawing/2014/main" id="{3CEBA9F1-5165-B985-D8DD-83B247AAAA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936" y="2490137"/>
              <a:ext cx="2937088" cy="615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b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fr-FR" sz="2400" b="1" dirty="0">
                  <a:solidFill>
                    <a:srgbClr val="FF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04</a:t>
              </a:r>
            </a:p>
          </p:txBody>
        </p:sp>
        <p:sp>
          <p:nvSpPr>
            <p:cNvPr id="59431" name="TextBox 99">
              <a:extLst>
                <a:ext uri="{FF2B5EF4-FFF2-40B4-BE49-F238E27FC236}">
                  <a16:creationId xmlns:a16="http://schemas.microsoft.com/office/drawing/2014/main" id="{E89DEA92-B9B7-62AE-B91D-B13E2F6988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731" y="3002876"/>
              <a:ext cx="2929293" cy="1271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ar-SA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تقوية أساسيات مجالات الرياضيات</a:t>
              </a:r>
              <a:endParaRPr lang="en-US" altLang="fr-F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8388" name="Group 100">
            <a:extLst>
              <a:ext uri="{FF2B5EF4-FFF2-40B4-BE49-F238E27FC236}">
                <a16:creationId xmlns:a16="http://schemas.microsoft.com/office/drawing/2014/main" id="{2EA61957-F6C8-B3E2-4196-6A67FEEF94FB}"/>
              </a:ext>
            </a:extLst>
          </p:cNvPr>
          <p:cNvGrpSpPr>
            <a:grpSpLocks/>
          </p:cNvGrpSpPr>
          <p:nvPr/>
        </p:nvGrpSpPr>
        <p:grpSpPr bwMode="auto">
          <a:xfrm>
            <a:off x="9780297" y="2222442"/>
            <a:ext cx="2201862" cy="1339318"/>
            <a:chOff x="8921977" y="3934852"/>
            <a:chExt cx="2937088" cy="1785860"/>
          </a:xfrm>
        </p:grpSpPr>
        <p:sp>
          <p:nvSpPr>
            <p:cNvPr id="59428" name="TextBox 101">
              <a:extLst>
                <a:ext uri="{FF2B5EF4-FFF2-40B4-BE49-F238E27FC236}">
                  <a16:creationId xmlns:a16="http://schemas.microsoft.com/office/drawing/2014/main" id="{00CB1245-0009-5637-7550-4B01E5950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21977" y="3934852"/>
              <a:ext cx="2937088" cy="615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b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fr-FR" sz="2400" b="1" dirty="0">
                  <a:solidFill>
                    <a:srgbClr val="00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03</a:t>
              </a:r>
            </a:p>
          </p:txBody>
        </p:sp>
        <p:sp>
          <p:nvSpPr>
            <p:cNvPr id="59429" name="TextBox 102">
              <a:extLst>
                <a:ext uri="{FF2B5EF4-FFF2-40B4-BE49-F238E27FC236}">
                  <a16:creationId xmlns:a16="http://schemas.microsoft.com/office/drawing/2014/main" id="{6D230724-7EBC-C03B-1A6A-7A36A5A75C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29772" y="4448496"/>
              <a:ext cx="2929293" cy="1272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ar-SA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تنمية الذوق القرائي</a:t>
              </a:r>
              <a:endParaRPr lang="en-US" altLang="fr-F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8389" name="Group 103">
            <a:extLst>
              <a:ext uri="{FF2B5EF4-FFF2-40B4-BE49-F238E27FC236}">
                <a16:creationId xmlns:a16="http://schemas.microsoft.com/office/drawing/2014/main" id="{6B409209-1EC7-DBA8-16A7-6F98E8F62D18}"/>
              </a:ext>
            </a:extLst>
          </p:cNvPr>
          <p:cNvGrpSpPr>
            <a:grpSpLocks/>
          </p:cNvGrpSpPr>
          <p:nvPr/>
        </p:nvGrpSpPr>
        <p:grpSpPr bwMode="auto">
          <a:xfrm>
            <a:off x="5826456" y="890094"/>
            <a:ext cx="3295331" cy="1356969"/>
            <a:chOff x="8825828" y="3911523"/>
            <a:chExt cx="3033236" cy="1808697"/>
          </a:xfrm>
        </p:grpSpPr>
        <p:sp>
          <p:nvSpPr>
            <p:cNvPr id="59426" name="TextBox 104">
              <a:extLst>
                <a:ext uri="{FF2B5EF4-FFF2-40B4-BE49-F238E27FC236}">
                  <a16:creationId xmlns:a16="http://schemas.microsoft.com/office/drawing/2014/main" id="{FC126EF6-B6E9-57EA-8852-024EAE644E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5828" y="3911523"/>
              <a:ext cx="2937088" cy="615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b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fr-FR" sz="24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05</a:t>
              </a:r>
            </a:p>
          </p:txBody>
        </p:sp>
        <p:sp>
          <p:nvSpPr>
            <p:cNvPr id="59427" name="TextBox 105">
              <a:extLst>
                <a:ext uri="{FF2B5EF4-FFF2-40B4-BE49-F238E27FC236}">
                  <a16:creationId xmlns:a16="http://schemas.microsoft.com/office/drawing/2014/main" id="{1E4D922F-D33D-DE9A-793F-DF9E0A87DB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29771" y="4448495"/>
              <a:ext cx="2929293" cy="127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ar-SA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تحبيب الرياضيات وجعل أنشطتها ممتعة</a:t>
              </a:r>
              <a:endParaRPr lang="en-US" altLang="fr-F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107" name="Connector: Elbow 106">
            <a:extLst>
              <a:ext uri="{FF2B5EF4-FFF2-40B4-BE49-F238E27FC236}">
                <a16:creationId xmlns:a16="http://schemas.microsoft.com/office/drawing/2014/main" id="{197532DA-9C85-4CDB-45D8-A30C43300D0F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7380288" y="4946650"/>
            <a:ext cx="1116012" cy="452438"/>
          </a:xfrm>
          <a:prstGeom prst="bentConnector2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1499DAED-832D-6711-BBBE-8D4F24D3DFE9}"/>
              </a:ext>
            </a:extLst>
          </p:cNvPr>
          <p:cNvSpPr/>
          <p:nvPr/>
        </p:nvSpPr>
        <p:spPr>
          <a:xfrm flipH="1">
            <a:off x="8164514" y="4476751"/>
            <a:ext cx="46037" cy="2762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50"/>
          </a:p>
        </p:txBody>
      </p:sp>
      <p:cxnSp>
        <p:nvCxnSpPr>
          <p:cNvPr id="109" name="Connector: Elbow 108">
            <a:extLst>
              <a:ext uri="{FF2B5EF4-FFF2-40B4-BE49-F238E27FC236}">
                <a16:creationId xmlns:a16="http://schemas.microsoft.com/office/drawing/2014/main" id="{BDD2B3DB-1D3A-9483-AC1A-33B0D0F70C25}"/>
              </a:ext>
            </a:extLst>
          </p:cNvPr>
          <p:cNvCxnSpPr>
            <a:cxnSpLocks/>
            <a:endCxn id="110" idx="1"/>
          </p:cNvCxnSpPr>
          <p:nvPr/>
        </p:nvCxnSpPr>
        <p:spPr>
          <a:xfrm flipV="1">
            <a:off x="5351464" y="2895701"/>
            <a:ext cx="4432801" cy="904494"/>
          </a:xfrm>
          <a:prstGeom prst="bentConnector3">
            <a:avLst>
              <a:gd name="adj1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0" name="Rectangle 109">
            <a:extLst>
              <a:ext uri="{FF2B5EF4-FFF2-40B4-BE49-F238E27FC236}">
                <a16:creationId xmlns:a16="http://schemas.microsoft.com/office/drawing/2014/main" id="{85049AB4-992F-710F-49C2-3A258ADC40EA}"/>
              </a:ext>
            </a:extLst>
          </p:cNvPr>
          <p:cNvSpPr/>
          <p:nvPr/>
        </p:nvSpPr>
        <p:spPr>
          <a:xfrm>
            <a:off x="9784265" y="2723457"/>
            <a:ext cx="34925" cy="344487"/>
          </a:xfrm>
          <a:prstGeom prst="rect">
            <a:avLst/>
          </a:prstGeom>
          <a:solidFill>
            <a:srgbClr val="00B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50"/>
          </a:p>
        </p:txBody>
      </p:sp>
      <p:cxnSp>
        <p:nvCxnSpPr>
          <p:cNvPr id="146" name="Connector: Elbow 145">
            <a:extLst>
              <a:ext uri="{FF2B5EF4-FFF2-40B4-BE49-F238E27FC236}">
                <a16:creationId xmlns:a16="http://schemas.microsoft.com/office/drawing/2014/main" id="{2E9AC762-FF0E-F277-9C9D-87A168511F45}"/>
              </a:ext>
            </a:extLst>
          </p:cNvPr>
          <p:cNvCxnSpPr>
            <a:cxnSpLocks/>
          </p:cNvCxnSpPr>
          <p:nvPr/>
        </p:nvCxnSpPr>
        <p:spPr>
          <a:xfrm flipV="1">
            <a:off x="3439032" y="1553751"/>
            <a:ext cx="2369093" cy="889508"/>
          </a:xfrm>
          <a:prstGeom prst="bentConnector3">
            <a:avLst>
              <a:gd name="adj1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7" name="Rectangle 146">
            <a:extLst>
              <a:ext uri="{FF2B5EF4-FFF2-40B4-BE49-F238E27FC236}">
                <a16:creationId xmlns:a16="http://schemas.microsoft.com/office/drawing/2014/main" id="{0CAA8FF1-CCA5-B502-FE42-A2B474514230}"/>
              </a:ext>
            </a:extLst>
          </p:cNvPr>
          <p:cNvSpPr/>
          <p:nvPr/>
        </p:nvSpPr>
        <p:spPr>
          <a:xfrm>
            <a:off x="5915460" y="1377699"/>
            <a:ext cx="34925" cy="344487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50"/>
          </a:p>
        </p:txBody>
      </p:sp>
      <p:cxnSp>
        <p:nvCxnSpPr>
          <p:cNvPr id="148" name="Connector: Elbow 147">
            <a:extLst>
              <a:ext uri="{FF2B5EF4-FFF2-40B4-BE49-F238E27FC236}">
                <a16:creationId xmlns:a16="http://schemas.microsoft.com/office/drawing/2014/main" id="{7F3DB36E-B8B1-A015-F520-7E5D4651B936}"/>
              </a:ext>
            </a:extLst>
          </p:cNvPr>
          <p:cNvCxnSpPr>
            <a:cxnSpLocks/>
          </p:cNvCxnSpPr>
          <p:nvPr/>
        </p:nvCxnSpPr>
        <p:spPr>
          <a:xfrm rot="10800000" flipV="1">
            <a:off x="4487864" y="4911726"/>
            <a:ext cx="1881187" cy="696913"/>
          </a:xfrm>
          <a:prstGeom prst="bentConnector3">
            <a:avLst>
              <a:gd name="adj1" fmla="val 50000"/>
            </a:avLst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FC3F79B-F66D-D470-8D0B-FC95791D4E46}"/>
              </a:ext>
            </a:extLst>
          </p:cNvPr>
          <p:cNvSpPr/>
          <p:nvPr/>
        </p:nvSpPr>
        <p:spPr>
          <a:xfrm>
            <a:off x="4422776" y="5413375"/>
            <a:ext cx="34925" cy="3444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50"/>
          </a:p>
        </p:txBody>
      </p:sp>
      <p:cxnSp>
        <p:nvCxnSpPr>
          <p:cNvPr id="150" name="Connector: Elbow 149">
            <a:extLst>
              <a:ext uri="{FF2B5EF4-FFF2-40B4-BE49-F238E27FC236}">
                <a16:creationId xmlns:a16="http://schemas.microsoft.com/office/drawing/2014/main" id="{AA73CFE6-7567-9B79-CCE3-CDF16FA7652D}"/>
              </a:ext>
            </a:extLst>
          </p:cNvPr>
          <p:cNvCxnSpPr>
            <a:cxnSpLocks/>
          </p:cNvCxnSpPr>
          <p:nvPr/>
        </p:nvCxnSpPr>
        <p:spPr>
          <a:xfrm rot="5400000">
            <a:off x="3754041" y="2904207"/>
            <a:ext cx="174625" cy="676275"/>
          </a:xfrm>
          <a:prstGeom prst="bentConnector2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7B756AD-03E9-D99B-CAA5-F882FEBCEF38}"/>
              </a:ext>
            </a:extLst>
          </p:cNvPr>
          <p:cNvSpPr/>
          <p:nvPr/>
        </p:nvSpPr>
        <p:spPr>
          <a:xfrm>
            <a:off x="3306766" y="3128792"/>
            <a:ext cx="33337" cy="3444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 sz="1350"/>
          </a:p>
        </p:txBody>
      </p:sp>
      <p:pic>
        <p:nvPicPr>
          <p:cNvPr id="58400" name="Graphic 151" descr="Home">
            <a:extLst>
              <a:ext uri="{FF2B5EF4-FFF2-40B4-BE49-F238E27FC236}">
                <a16:creationId xmlns:a16="http://schemas.microsoft.com/office/drawing/2014/main" id="{1D284647-A453-6423-9F45-294C27CF5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07876">
            <a:off x="2036658" y="1078455"/>
            <a:ext cx="13239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0">
            <a:extLst>
              <a:ext uri="{FF2B5EF4-FFF2-40B4-BE49-F238E27FC236}">
                <a16:creationId xmlns:a16="http://schemas.microsoft.com/office/drawing/2014/main" id="{7D5E12E6-25AD-110B-25B0-34DCDA7B036D}"/>
              </a:ext>
            </a:extLst>
          </p:cNvPr>
          <p:cNvSpPr txBox="1"/>
          <p:nvPr/>
        </p:nvSpPr>
        <p:spPr>
          <a:xfrm>
            <a:off x="0" y="771974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" name="TextBox 50">
            <a:extLst>
              <a:ext uri="{FF2B5EF4-FFF2-40B4-BE49-F238E27FC236}">
                <a16:creationId xmlns:a16="http://schemas.microsoft.com/office/drawing/2014/main" id="{742E70D3-C900-8F1E-4D5F-96F059FC8FE2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1355393-F9BD-DB31-F30F-72D8636472CB}"/>
              </a:ext>
            </a:extLst>
          </p:cNvPr>
          <p:cNvSpPr txBox="1"/>
          <p:nvPr/>
        </p:nvSpPr>
        <p:spPr>
          <a:xfrm>
            <a:off x="2335936" y="33497"/>
            <a:ext cx="77220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أهداف الأنشطة الاعتيادية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7" name="TextBox 87">
            <a:extLst>
              <a:ext uri="{FF2B5EF4-FFF2-40B4-BE49-F238E27FC236}">
                <a16:creationId xmlns:a16="http://schemas.microsoft.com/office/drawing/2014/main" id="{5B27CDC7-897D-A0DD-FFF7-20BB51A37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26980" y="4719633"/>
            <a:ext cx="219760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ar-S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تنمية مهارة الاستماع؛ </a:t>
            </a:r>
            <a:r>
              <a:rPr lang="en-US" altLang="fr-F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2" name="object 28">
            <a:extLst>
              <a:ext uri="{FF2B5EF4-FFF2-40B4-BE49-F238E27FC236}">
                <a16:creationId xmlns:a16="http://schemas.microsoft.com/office/drawing/2014/main" id="{0443AD9A-6349-E6F8-E0DD-616044E57809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037" y="111411"/>
            <a:ext cx="2486025" cy="5506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8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8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8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8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8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8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8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8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8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8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34" grpId="0"/>
      <p:bldP spid="108" grpId="0" animBg="1"/>
      <p:bldP spid="110" grpId="0" animBg="1"/>
      <p:bldP spid="147" grpId="0" animBg="1"/>
      <p:bldP spid="149" grpId="0" animBg="1"/>
      <p:bldP spid="151" grpId="0" animBg="1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DF66BD1F-1906-1774-E323-E6B0080E8975}"/>
              </a:ext>
            </a:extLst>
          </p:cNvPr>
          <p:cNvGrpSpPr/>
          <p:nvPr/>
        </p:nvGrpSpPr>
        <p:grpSpPr>
          <a:xfrm>
            <a:off x="1690860" y="1425063"/>
            <a:ext cx="8573263" cy="5110262"/>
            <a:chOff x="2424089" y="1986317"/>
            <a:chExt cx="4295823" cy="4114800"/>
          </a:xfrm>
        </p:grpSpPr>
        <p:sp>
          <p:nvSpPr>
            <p:cNvPr id="4" name="Shape">
              <a:extLst>
                <a:ext uri="{FF2B5EF4-FFF2-40B4-BE49-F238E27FC236}">
                  <a16:creationId xmlns:a16="http://schemas.microsoft.com/office/drawing/2014/main" id="{F654A679-06C4-75AB-82EC-FA7C85E43C68}"/>
                </a:ext>
              </a:extLst>
            </p:cNvPr>
            <p:cNvSpPr/>
            <p:nvPr/>
          </p:nvSpPr>
          <p:spPr>
            <a:xfrm>
              <a:off x="2424089" y="1986317"/>
              <a:ext cx="4295823" cy="4114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5" h="21169" extrusionOk="0">
                  <a:moveTo>
                    <a:pt x="19033" y="9718"/>
                  </a:moveTo>
                  <a:cubicBezTo>
                    <a:pt x="18305" y="9470"/>
                    <a:pt x="17548" y="9574"/>
                    <a:pt x="16931" y="9940"/>
                  </a:cubicBezTo>
                  <a:cubicBezTo>
                    <a:pt x="16881" y="9969"/>
                    <a:pt x="16832" y="10000"/>
                    <a:pt x="16785" y="10034"/>
                  </a:cubicBezTo>
                  <a:cubicBezTo>
                    <a:pt x="16759" y="10052"/>
                    <a:pt x="16732" y="10070"/>
                    <a:pt x="16707" y="10090"/>
                  </a:cubicBezTo>
                  <a:cubicBezTo>
                    <a:pt x="16656" y="10127"/>
                    <a:pt x="16605" y="10163"/>
                    <a:pt x="16549" y="10194"/>
                  </a:cubicBezTo>
                  <a:cubicBezTo>
                    <a:pt x="15946" y="10523"/>
                    <a:pt x="15225" y="10607"/>
                    <a:pt x="14528" y="10370"/>
                  </a:cubicBezTo>
                  <a:cubicBezTo>
                    <a:pt x="13834" y="10134"/>
                    <a:pt x="13299" y="9622"/>
                    <a:pt x="12990" y="8986"/>
                  </a:cubicBezTo>
                  <a:cubicBezTo>
                    <a:pt x="12979" y="8936"/>
                    <a:pt x="12965" y="8888"/>
                    <a:pt x="12950" y="8839"/>
                  </a:cubicBezTo>
                  <a:cubicBezTo>
                    <a:pt x="12819" y="8413"/>
                    <a:pt x="12782" y="7955"/>
                    <a:pt x="12911" y="7529"/>
                  </a:cubicBezTo>
                  <a:cubicBezTo>
                    <a:pt x="12999" y="7237"/>
                    <a:pt x="13135" y="6955"/>
                    <a:pt x="13321" y="6696"/>
                  </a:cubicBezTo>
                  <a:cubicBezTo>
                    <a:pt x="13764" y="6078"/>
                    <a:pt x="14402" y="5710"/>
                    <a:pt x="15074" y="5614"/>
                  </a:cubicBezTo>
                  <a:cubicBezTo>
                    <a:pt x="15135" y="5605"/>
                    <a:pt x="15196" y="5605"/>
                    <a:pt x="15259" y="5605"/>
                  </a:cubicBezTo>
                  <a:cubicBezTo>
                    <a:pt x="15290" y="5605"/>
                    <a:pt x="15322" y="5605"/>
                    <a:pt x="15353" y="5604"/>
                  </a:cubicBezTo>
                  <a:cubicBezTo>
                    <a:pt x="15409" y="5602"/>
                    <a:pt x="15466" y="5596"/>
                    <a:pt x="15522" y="5591"/>
                  </a:cubicBezTo>
                  <a:cubicBezTo>
                    <a:pt x="16267" y="5512"/>
                    <a:pt x="16978" y="5100"/>
                    <a:pt x="17441" y="4387"/>
                  </a:cubicBezTo>
                  <a:cubicBezTo>
                    <a:pt x="18205" y="3211"/>
                    <a:pt x="17991" y="1567"/>
                    <a:pt x="16956" y="652"/>
                  </a:cubicBezTo>
                  <a:cubicBezTo>
                    <a:pt x="15789" y="-379"/>
                    <a:pt x="14058" y="-160"/>
                    <a:pt x="13148" y="1109"/>
                  </a:cubicBezTo>
                  <a:cubicBezTo>
                    <a:pt x="12685" y="1754"/>
                    <a:pt x="12527" y="2542"/>
                    <a:pt x="12649" y="3282"/>
                  </a:cubicBezTo>
                  <a:cubicBezTo>
                    <a:pt x="12660" y="3342"/>
                    <a:pt x="12670" y="3401"/>
                    <a:pt x="12683" y="3458"/>
                  </a:cubicBezTo>
                  <a:cubicBezTo>
                    <a:pt x="12690" y="3491"/>
                    <a:pt x="12699" y="3521"/>
                    <a:pt x="12707" y="3554"/>
                  </a:cubicBezTo>
                  <a:cubicBezTo>
                    <a:pt x="12724" y="3617"/>
                    <a:pt x="12739" y="3679"/>
                    <a:pt x="12748" y="3744"/>
                  </a:cubicBezTo>
                  <a:cubicBezTo>
                    <a:pt x="12841" y="4456"/>
                    <a:pt x="12676" y="5205"/>
                    <a:pt x="12234" y="5823"/>
                  </a:cubicBezTo>
                  <a:cubicBezTo>
                    <a:pt x="11786" y="6446"/>
                    <a:pt x="11139" y="6814"/>
                    <a:pt x="10459" y="6906"/>
                  </a:cubicBezTo>
                  <a:cubicBezTo>
                    <a:pt x="10438" y="6906"/>
                    <a:pt x="10420" y="6904"/>
                    <a:pt x="10401" y="6904"/>
                  </a:cubicBezTo>
                  <a:cubicBezTo>
                    <a:pt x="10365" y="6904"/>
                    <a:pt x="10331" y="6910"/>
                    <a:pt x="10296" y="6911"/>
                  </a:cubicBezTo>
                  <a:cubicBezTo>
                    <a:pt x="9603" y="6836"/>
                    <a:pt x="8942" y="6478"/>
                    <a:pt x="8478" y="5851"/>
                  </a:cubicBezTo>
                  <a:cubicBezTo>
                    <a:pt x="8027" y="5241"/>
                    <a:pt x="7854" y="4495"/>
                    <a:pt x="7937" y="3784"/>
                  </a:cubicBezTo>
                  <a:cubicBezTo>
                    <a:pt x="7944" y="3719"/>
                    <a:pt x="7959" y="3654"/>
                    <a:pt x="7976" y="3591"/>
                  </a:cubicBezTo>
                  <a:cubicBezTo>
                    <a:pt x="7985" y="3559"/>
                    <a:pt x="7991" y="3529"/>
                    <a:pt x="7998" y="3496"/>
                  </a:cubicBezTo>
                  <a:cubicBezTo>
                    <a:pt x="8010" y="3437"/>
                    <a:pt x="8020" y="3378"/>
                    <a:pt x="8030" y="3318"/>
                  </a:cubicBezTo>
                  <a:cubicBezTo>
                    <a:pt x="8147" y="2535"/>
                    <a:pt x="7954" y="1701"/>
                    <a:pt x="7419" y="1046"/>
                  </a:cubicBezTo>
                  <a:cubicBezTo>
                    <a:pt x="6539" y="-36"/>
                    <a:pt x="4983" y="-237"/>
                    <a:pt x="3883" y="591"/>
                  </a:cubicBezTo>
                  <a:cubicBezTo>
                    <a:pt x="2643" y="1524"/>
                    <a:pt x="2402" y="3352"/>
                    <a:pt x="3328" y="4606"/>
                  </a:cubicBezTo>
                  <a:cubicBezTo>
                    <a:pt x="3800" y="5244"/>
                    <a:pt x="4480" y="5607"/>
                    <a:pt x="5186" y="5672"/>
                  </a:cubicBezTo>
                  <a:cubicBezTo>
                    <a:pt x="5242" y="5677"/>
                    <a:pt x="5300" y="5681"/>
                    <a:pt x="5356" y="5683"/>
                  </a:cubicBezTo>
                  <a:cubicBezTo>
                    <a:pt x="5387" y="5683"/>
                    <a:pt x="5419" y="5683"/>
                    <a:pt x="5449" y="5683"/>
                  </a:cubicBezTo>
                  <a:cubicBezTo>
                    <a:pt x="5510" y="5681"/>
                    <a:pt x="5573" y="5681"/>
                    <a:pt x="5634" y="5690"/>
                  </a:cubicBezTo>
                  <a:cubicBezTo>
                    <a:pt x="6308" y="5776"/>
                    <a:pt x="6949" y="6135"/>
                    <a:pt x="7401" y="6744"/>
                  </a:cubicBezTo>
                  <a:cubicBezTo>
                    <a:pt x="7840" y="7339"/>
                    <a:pt x="8013" y="8061"/>
                    <a:pt x="7945" y="8756"/>
                  </a:cubicBezTo>
                  <a:cubicBezTo>
                    <a:pt x="7930" y="8801"/>
                    <a:pt x="7913" y="8846"/>
                    <a:pt x="7900" y="8893"/>
                  </a:cubicBezTo>
                  <a:cubicBezTo>
                    <a:pt x="7901" y="8884"/>
                    <a:pt x="7903" y="8875"/>
                    <a:pt x="7906" y="8866"/>
                  </a:cubicBezTo>
                  <a:cubicBezTo>
                    <a:pt x="7609" y="9549"/>
                    <a:pt x="7056" y="10104"/>
                    <a:pt x="6330" y="10357"/>
                  </a:cubicBezTo>
                  <a:cubicBezTo>
                    <a:pt x="5634" y="10600"/>
                    <a:pt x="4911" y="10519"/>
                    <a:pt x="4306" y="10196"/>
                  </a:cubicBezTo>
                  <a:cubicBezTo>
                    <a:pt x="4251" y="10167"/>
                    <a:pt x="4199" y="10129"/>
                    <a:pt x="4149" y="10093"/>
                  </a:cubicBezTo>
                  <a:cubicBezTo>
                    <a:pt x="4124" y="10075"/>
                    <a:pt x="4099" y="10055"/>
                    <a:pt x="4071" y="10039"/>
                  </a:cubicBezTo>
                  <a:cubicBezTo>
                    <a:pt x="4024" y="10007"/>
                    <a:pt x="3975" y="9976"/>
                    <a:pt x="3925" y="9948"/>
                  </a:cubicBezTo>
                  <a:cubicBezTo>
                    <a:pt x="3304" y="9585"/>
                    <a:pt x="2548" y="9486"/>
                    <a:pt x="1821" y="9739"/>
                  </a:cubicBezTo>
                  <a:cubicBezTo>
                    <a:pt x="393" y="10237"/>
                    <a:pt x="-366" y="11899"/>
                    <a:pt x="175" y="13402"/>
                  </a:cubicBezTo>
                  <a:cubicBezTo>
                    <a:pt x="656" y="14737"/>
                    <a:pt x="2054" y="15486"/>
                    <a:pt x="3354" y="15104"/>
                  </a:cubicBezTo>
                  <a:cubicBezTo>
                    <a:pt x="4141" y="14872"/>
                    <a:pt x="4740" y="14293"/>
                    <a:pt x="5054" y="13575"/>
                  </a:cubicBezTo>
                  <a:cubicBezTo>
                    <a:pt x="5078" y="13521"/>
                    <a:pt x="5100" y="13465"/>
                    <a:pt x="5120" y="13410"/>
                  </a:cubicBezTo>
                  <a:cubicBezTo>
                    <a:pt x="5132" y="13379"/>
                    <a:pt x="5142" y="13348"/>
                    <a:pt x="5152" y="13316"/>
                  </a:cubicBezTo>
                  <a:cubicBezTo>
                    <a:pt x="5173" y="13253"/>
                    <a:pt x="5193" y="13192"/>
                    <a:pt x="5222" y="13135"/>
                  </a:cubicBezTo>
                  <a:cubicBezTo>
                    <a:pt x="5527" y="12493"/>
                    <a:pt x="6064" y="11976"/>
                    <a:pt x="6759" y="11733"/>
                  </a:cubicBezTo>
                  <a:cubicBezTo>
                    <a:pt x="7341" y="11530"/>
                    <a:pt x="7942" y="11556"/>
                    <a:pt x="8477" y="11759"/>
                  </a:cubicBezTo>
                  <a:cubicBezTo>
                    <a:pt x="8648" y="11823"/>
                    <a:pt x="8806" y="11924"/>
                    <a:pt x="8957" y="12032"/>
                  </a:cubicBezTo>
                  <a:cubicBezTo>
                    <a:pt x="8960" y="12033"/>
                    <a:pt x="8964" y="12037"/>
                    <a:pt x="8967" y="12039"/>
                  </a:cubicBezTo>
                  <a:cubicBezTo>
                    <a:pt x="9468" y="12542"/>
                    <a:pt x="9785" y="13246"/>
                    <a:pt x="9795" y="14035"/>
                  </a:cubicBezTo>
                  <a:cubicBezTo>
                    <a:pt x="9805" y="14809"/>
                    <a:pt x="9515" y="15515"/>
                    <a:pt x="9042" y="16029"/>
                  </a:cubicBezTo>
                  <a:cubicBezTo>
                    <a:pt x="8999" y="16076"/>
                    <a:pt x="8950" y="16117"/>
                    <a:pt x="8903" y="16157"/>
                  </a:cubicBezTo>
                  <a:cubicBezTo>
                    <a:pt x="8879" y="16176"/>
                    <a:pt x="8853" y="16198"/>
                    <a:pt x="8830" y="16218"/>
                  </a:cubicBezTo>
                  <a:cubicBezTo>
                    <a:pt x="8785" y="16257"/>
                    <a:pt x="8745" y="16297"/>
                    <a:pt x="8702" y="16338"/>
                  </a:cubicBezTo>
                  <a:cubicBezTo>
                    <a:pt x="8161" y="16886"/>
                    <a:pt x="7839" y="17673"/>
                    <a:pt x="7888" y="18537"/>
                  </a:cubicBezTo>
                  <a:cubicBezTo>
                    <a:pt x="7969" y="19962"/>
                    <a:pt x="9093" y="21120"/>
                    <a:pt x="10440" y="21167"/>
                  </a:cubicBezTo>
                  <a:cubicBezTo>
                    <a:pt x="11960" y="21221"/>
                    <a:pt x="13197" y="19920"/>
                    <a:pt x="13179" y="18329"/>
                  </a:cubicBezTo>
                  <a:cubicBezTo>
                    <a:pt x="13169" y="17518"/>
                    <a:pt x="12834" y="16792"/>
                    <a:pt x="12310" y="16289"/>
                  </a:cubicBezTo>
                  <a:cubicBezTo>
                    <a:pt x="12268" y="16250"/>
                    <a:pt x="12225" y="16210"/>
                    <a:pt x="12181" y="16173"/>
                  </a:cubicBezTo>
                  <a:cubicBezTo>
                    <a:pt x="12157" y="16153"/>
                    <a:pt x="12132" y="16133"/>
                    <a:pt x="12106" y="16113"/>
                  </a:cubicBezTo>
                  <a:cubicBezTo>
                    <a:pt x="12057" y="16074"/>
                    <a:pt x="12006" y="16034"/>
                    <a:pt x="11962" y="15989"/>
                  </a:cubicBezTo>
                  <a:cubicBezTo>
                    <a:pt x="11477" y="15488"/>
                    <a:pt x="11170" y="14791"/>
                    <a:pt x="11161" y="14017"/>
                  </a:cubicBezTo>
                  <a:cubicBezTo>
                    <a:pt x="11158" y="13697"/>
                    <a:pt x="11205" y="13390"/>
                    <a:pt x="11295" y="13102"/>
                  </a:cubicBezTo>
                  <a:cubicBezTo>
                    <a:pt x="11453" y="12601"/>
                    <a:pt x="11774" y="12183"/>
                    <a:pt x="12154" y="11841"/>
                  </a:cubicBezTo>
                  <a:cubicBezTo>
                    <a:pt x="12278" y="11730"/>
                    <a:pt x="12391" y="11606"/>
                    <a:pt x="12495" y="11473"/>
                  </a:cubicBezTo>
                  <a:cubicBezTo>
                    <a:pt x="12352" y="11662"/>
                    <a:pt x="12191" y="11830"/>
                    <a:pt x="12011" y="11974"/>
                  </a:cubicBezTo>
                  <a:cubicBezTo>
                    <a:pt x="12631" y="11608"/>
                    <a:pt x="13386" y="11503"/>
                    <a:pt x="14115" y="11751"/>
                  </a:cubicBezTo>
                  <a:cubicBezTo>
                    <a:pt x="14813" y="11989"/>
                    <a:pt x="15351" y="12502"/>
                    <a:pt x="15661" y="13142"/>
                  </a:cubicBezTo>
                  <a:cubicBezTo>
                    <a:pt x="15690" y="13201"/>
                    <a:pt x="15711" y="13262"/>
                    <a:pt x="15731" y="13323"/>
                  </a:cubicBezTo>
                  <a:cubicBezTo>
                    <a:pt x="15741" y="13354"/>
                    <a:pt x="15751" y="13384"/>
                    <a:pt x="15763" y="13415"/>
                  </a:cubicBezTo>
                  <a:cubicBezTo>
                    <a:pt x="15784" y="13471"/>
                    <a:pt x="15807" y="13526"/>
                    <a:pt x="15831" y="13580"/>
                  </a:cubicBezTo>
                  <a:cubicBezTo>
                    <a:pt x="16148" y="14297"/>
                    <a:pt x="16752" y="14872"/>
                    <a:pt x="17542" y="15098"/>
                  </a:cubicBezTo>
                  <a:cubicBezTo>
                    <a:pt x="18843" y="15470"/>
                    <a:pt x="20238" y="14712"/>
                    <a:pt x="20710" y="13374"/>
                  </a:cubicBezTo>
                  <a:cubicBezTo>
                    <a:pt x="21234" y="11861"/>
                    <a:pt x="20465" y="10205"/>
                    <a:pt x="19033" y="9718"/>
                  </a:cubicBezTo>
                  <a:close/>
                  <a:moveTo>
                    <a:pt x="7845" y="9114"/>
                  </a:moveTo>
                  <a:cubicBezTo>
                    <a:pt x="7856" y="9062"/>
                    <a:pt x="7867" y="9010"/>
                    <a:pt x="7881" y="8958"/>
                  </a:cubicBezTo>
                  <a:cubicBezTo>
                    <a:pt x="7867" y="9008"/>
                    <a:pt x="7856" y="9060"/>
                    <a:pt x="7845" y="9114"/>
                  </a:cubicBezTo>
                  <a:close/>
                  <a:moveTo>
                    <a:pt x="7811" y="9326"/>
                  </a:moveTo>
                  <a:cubicBezTo>
                    <a:pt x="7815" y="9297"/>
                    <a:pt x="7818" y="9270"/>
                    <a:pt x="7823" y="9242"/>
                  </a:cubicBezTo>
                  <a:cubicBezTo>
                    <a:pt x="7818" y="9270"/>
                    <a:pt x="7815" y="9299"/>
                    <a:pt x="7811" y="9326"/>
                  </a:cubicBezTo>
                  <a:close/>
                  <a:moveTo>
                    <a:pt x="12602" y="11306"/>
                  </a:moveTo>
                  <a:cubicBezTo>
                    <a:pt x="12573" y="11353"/>
                    <a:pt x="12541" y="11397"/>
                    <a:pt x="12508" y="11441"/>
                  </a:cubicBezTo>
                  <a:cubicBezTo>
                    <a:pt x="12542" y="11397"/>
                    <a:pt x="12573" y="11353"/>
                    <a:pt x="12602" y="1130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  <a:effectLst>
              <a:innerShdw blurRad="63500" dist="508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 dirty="0"/>
            </a:p>
          </p:txBody>
        </p:sp>
        <p:sp>
          <p:nvSpPr>
            <p:cNvPr id="5" name="Circle">
              <a:extLst>
                <a:ext uri="{FF2B5EF4-FFF2-40B4-BE49-F238E27FC236}">
                  <a16:creationId xmlns:a16="http://schemas.microsoft.com/office/drawing/2014/main" id="{0DEE4953-910B-A702-4671-A0BB8B510376}"/>
                </a:ext>
              </a:extLst>
            </p:cNvPr>
            <p:cNvSpPr/>
            <p:nvPr/>
          </p:nvSpPr>
          <p:spPr>
            <a:xfrm>
              <a:off x="4095133" y="3393917"/>
              <a:ext cx="949851" cy="949847"/>
            </a:xfrm>
            <a:prstGeom prst="ellipse">
              <a:avLst/>
            </a:prstGeom>
            <a:solidFill>
              <a:srgbClr val="00B0F0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 dirty="0"/>
            </a:p>
          </p:txBody>
        </p:sp>
        <p:sp>
          <p:nvSpPr>
            <p:cNvPr id="7" name="Circle">
              <a:extLst>
                <a:ext uri="{FF2B5EF4-FFF2-40B4-BE49-F238E27FC236}">
                  <a16:creationId xmlns:a16="http://schemas.microsoft.com/office/drawing/2014/main" id="{389596F4-507A-E245-1BBC-331B9EACDCC4}"/>
                </a:ext>
              </a:extLst>
            </p:cNvPr>
            <p:cNvSpPr/>
            <p:nvPr/>
          </p:nvSpPr>
          <p:spPr>
            <a:xfrm>
              <a:off x="3062220" y="2063428"/>
              <a:ext cx="949851" cy="949847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9" name="Circle">
              <a:extLst>
                <a:ext uri="{FF2B5EF4-FFF2-40B4-BE49-F238E27FC236}">
                  <a16:creationId xmlns:a16="http://schemas.microsoft.com/office/drawing/2014/main" id="{58F64611-FDE9-231E-C6AA-DBFB1845DE7E}"/>
                </a:ext>
              </a:extLst>
            </p:cNvPr>
            <p:cNvSpPr/>
            <p:nvPr/>
          </p:nvSpPr>
          <p:spPr>
            <a:xfrm>
              <a:off x="5078073" y="2056158"/>
              <a:ext cx="949851" cy="949847"/>
            </a:xfrm>
            <a:prstGeom prst="ellipse">
              <a:avLst/>
            </a:prstGeom>
            <a:solidFill>
              <a:schemeClr val="accent4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endParaRPr sz="2250" dirty="0">
                <a:solidFill>
                  <a:srgbClr val="FFFFFF"/>
                </a:solidFill>
              </a:endParaRPr>
            </a:p>
          </p:txBody>
        </p:sp>
        <p:sp>
          <p:nvSpPr>
            <p:cNvPr id="10" name="Circle">
              <a:extLst>
                <a:ext uri="{FF2B5EF4-FFF2-40B4-BE49-F238E27FC236}">
                  <a16:creationId xmlns:a16="http://schemas.microsoft.com/office/drawing/2014/main" id="{E5215CFE-79E1-5695-9ED5-CE2104D84421}"/>
                </a:ext>
              </a:extLst>
            </p:cNvPr>
            <p:cNvSpPr/>
            <p:nvPr/>
          </p:nvSpPr>
          <p:spPr>
            <a:xfrm>
              <a:off x="5701013" y="3906372"/>
              <a:ext cx="949847" cy="949847"/>
            </a:xfrm>
            <a:prstGeom prst="ellipse">
              <a:avLst/>
            </a:prstGeom>
            <a:solidFill>
              <a:schemeClr val="accent2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1" name="Circle">
              <a:extLst>
                <a:ext uri="{FF2B5EF4-FFF2-40B4-BE49-F238E27FC236}">
                  <a16:creationId xmlns:a16="http://schemas.microsoft.com/office/drawing/2014/main" id="{AA4A9094-917A-5624-02D3-58913F708D5D}"/>
                </a:ext>
              </a:extLst>
            </p:cNvPr>
            <p:cNvSpPr/>
            <p:nvPr/>
          </p:nvSpPr>
          <p:spPr>
            <a:xfrm>
              <a:off x="4118085" y="5076306"/>
              <a:ext cx="949851" cy="949847"/>
            </a:xfrm>
            <a:prstGeom prst="ellipse">
              <a:avLst/>
            </a:prstGeom>
            <a:solidFill>
              <a:srgbClr val="00B050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 dirty="0"/>
            </a:p>
          </p:txBody>
        </p:sp>
        <p:sp>
          <p:nvSpPr>
            <p:cNvPr id="12" name="Circle">
              <a:extLst>
                <a:ext uri="{FF2B5EF4-FFF2-40B4-BE49-F238E27FC236}">
                  <a16:creationId xmlns:a16="http://schemas.microsoft.com/office/drawing/2014/main" id="{2AB1BB1B-9AA5-C805-6A9E-D2236C4933A9}"/>
                </a:ext>
              </a:extLst>
            </p:cNvPr>
            <p:cNvSpPr/>
            <p:nvPr/>
          </p:nvSpPr>
          <p:spPr>
            <a:xfrm>
              <a:off x="2489253" y="3921424"/>
              <a:ext cx="949851" cy="949847"/>
            </a:xfrm>
            <a:prstGeom prst="ellipse">
              <a:avLst/>
            </a:prstGeom>
            <a:solidFill>
              <a:srgbClr val="FF0000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</p:grpSp>
      <p:sp>
        <p:nvSpPr>
          <p:cNvPr id="21" name="ZoneTexte 20">
            <a:extLst>
              <a:ext uri="{FF2B5EF4-FFF2-40B4-BE49-F238E27FC236}">
                <a16:creationId xmlns:a16="http://schemas.microsoft.com/office/drawing/2014/main" id="{0F059F72-388C-71B5-E1C9-D422E7692262}"/>
              </a:ext>
            </a:extLst>
          </p:cNvPr>
          <p:cNvSpPr txBox="1"/>
          <p:nvPr/>
        </p:nvSpPr>
        <p:spPr>
          <a:xfrm>
            <a:off x="5223009" y="3127059"/>
            <a:ext cx="15012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وظائف الأنشطة الاعتيادية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9F87798-9649-AA9B-4418-8B1B74D9A3E4}"/>
              </a:ext>
            </a:extLst>
          </p:cNvPr>
          <p:cNvSpPr txBox="1"/>
          <p:nvPr/>
        </p:nvSpPr>
        <p:spPr>
          <a:xfrm>
            <a:off x="2666999" y="134871"/>
            <a:ext cx="731179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6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وظائف الأنشطة الاعتيادية</a:t>
            </a:r>
            <a:endParaRPr lang="fr-CH" sz="6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A08DB02-7B80-E584-CF87-47F647CEA3DC}"/>
              </a:ext>
            </a:extLst>
          </p:cNvPr>
          <p:cNvSpPr txBox="1"/>
          <p:nvPr/>
        </p:nvSpPr>
        <p:spPr>
          <a:xfrm>
            <a:off x="7331974" y="1548468"/>
            <a:ext cx="12192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وظيفة إيقاظ</a:t>
            </a:r>
            <a:endParaRPr lang="fr-C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2651096-1D15-DD79-C7A9-698E8B355F71}"/>
              </a:ext>
            </a:extLst>
          </p:cNvPr>
          <p:cNvSpPr txBox="1"/>
          <p:nvPr/>
        </p:nvSpPr>
        <p:spPr>
          <a:xfrm>
            <a:off x="8667287" y="3828316"/>
            <a:ext cx="11049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وظيفة تعاقد</a:t>
            </a:r>
            <a:endParaRPr lang="fr-C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0FC2BD9-3DBB-D7E3-C462-8A2BCFF07F5E}"/>
              </a:ext>
            </a:extLst>
          </p:cNvPr>
          <p:cNvSpPr txBox="1"/>
          <p:nvPr/>
        </p:nvSpPr>
        <p:spPr>
          <a:xfrm>
            <a:off x="5429249" y="5199554"/>
            <a:ext cx="13335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وظيفة تعويض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0AAAA0A9-4D8F-9E7E-9097-F1FC8174EA49}"/>
              </a:ext>
            </a:extLst>
          </p:cNvPr>
          <p:cNvSpPr txBox="1"/>
          <p:nvPr/>
        </p:nvSpPr>
        <p:spPr>
          <a:xfrm>
            <a:off x="2191197" y="3817969"/>
            <a:ext cx="12657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وظيفة</a:t>
            </a:r>
            <a:r>
              <a:rPr lang="fr-F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تسريع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99E4D7CC-AC49-0291-DD65-B975F2773C80}"/>
              </a:ext>
            </a:extLst>
          </p:cNvPr>
          <p:cNvSpPr txBox="1"/>
          <p:nvPr/>
        </p:nvSpPr>
        <p:spPr>
          <a:xfrm>
            <a:off x="3248484" y="1522773"/>
            <a:ext cx="13274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وظيفة تحسين</a:t>
            </a:r>
            <a:endParaRPr lang="fr-C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object 28">
            <a:extLst>
              <a:ext uri="{FF2B5EF4-FFF2-40B4-BE49-F238E27FC236}">
                <a16:creationId xmlns:a16="http://schemas.microsoft.com/office/drawing/2014/main" id="{B7E65F6A-9CFB-2FC7-D411-289A11ADD30B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0974" y="224538"/>
            <a:ext cx="2486025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1057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6" grpId="0"/>
      <p:bldP spid="28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D5D2E81-D4F2-1C1E-56B1-386741CBABB7}"/>
              </a:ext>
            </a:extLst>
          </p:cNvPr>
          <p:cNvSpPr txBox="1"/>
          <p:nvPr/>
        </p:nvSpPr>
        <p:spPr>
          <a:xfrm>
            <a:off x="1614486" y="226364"/>
            <a:ext cx="97821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البيداغوجيات المرتبطة بالأنشطة الاعتيادية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023AC772-A238-802C-8392-878250156535}"/>
              </a:ext>
            </a:extLst>
          </p:cNvPr>
          <p:cNvSpPr>
            <a:spLocks/>
          </p:cNvSpPr>
          <p:nvPr/>
        </p:nvSpPr>
        <p:spPr bwMode="auto">
          <a:xfrm>
            <a:off x="3618401" y="1610577"/>
            <a:ext cx="2176463" cy="3265488"/>
          </a:xfrm>
          <a:custGeom>
            <a:avLst/>
            <a:gdLst>
              <a:gd name="connsiteX0" fmla="*/ 2176463 w 2176463"/>
              <a:gd name="connsiteY0" fmla="*/ 0 h 3265488"/>
              <a:gd name="connsiteX1" fmla="*/ 2176463 w 2176463"/>
              <a:gd name="connsiteY1" fmla="*/ 1147103 h 3265488"/>
              <a:gd name="connsiteX2" fmla="*/ 1278357 w 2176463"/>
              <a:gd name="connsiteY2" fmla="*/ 2695562 h 3265488"/>
              <a:gd name="connsiteX3" fmla="*/ 291306 w 2176463"/>
              <a:gd name="connsiteY3" fmla="*/ 3265488 h 3265488"/>
              <a:gd name="connsiteX4" fmla="*/ 255588 w 2176463"/>
              <a:gd name="connsiteY4" fmla="*/ 3202767 h 3265488"/>
              <a:gd name="connsiteX5" fmla="*/ 223838 w 2176463"/>
              <a:gd name="connsiteY5" fmla="*/ 3138457 h 3265488"/>
              <a:gd name="connsiteX6" fmla="*/ 193675 w 2176463"/>
              <a:gd name="connsiteY6" fmla="*/ 3074942 h 3265488"/>
              <a:gd name="connsiteX7" fmla="*/ 164306 w 2176463"/>
              <a:gd name="connsiteY7" fmla="*/ 3009045 h 3265488"/>
              <a:gd name="connsiteX8" fmla="*/ 138906 w 2176463"/>
              <a:gd name="connsiteY8" fmla="*/ 2943147 h 3265488"/>
              <a:gd name="connsiteX9" fmla="*/ 115888 w 2176463"/>
              <a:gd name="connsiteY9" fmla="*/ 2876456 h 3265488"/>
              <a:gd name="connsiteX10" fmla="*/ 92869 w 2176463"/>
              <a:gd name="connsiteY10" fmla="*/ 2808177 h 3265488"/>
              <a:gd name="connsiteX11" fmla="*/ 74613 w 2176463"/>
              <a:gd name="connsiteY11" fmla="*/ 2740692 h 3265488"/>
              <a:gd name="connsiteX12" fmla="*/ 56356 w 2176463"/>
              <a:gd name="connsiteY12" fmla="*/ 2670825 h 3265488"/>
              <a:gd name="connsiteX13" fmla="*/ 41275 w 2176463"/>
              <a:gd name="connsiteY13" fmla="*/ 2601752 h 3265488"/>
              <a:gd name="connsiteX14" fmla="*/ 28575 w 2176463"/>
              <a:gd name="connsiteY14" fmla="*/ 2531885 h 3265488"/>
              <a:gd name="connsiteX15" fmla="*/ 18256 w 2176463"/>
              <a:gd name="connsiteY15" fmla="*/ 2462018 h 3265488"/>
              <a:gd name="connsiteX16" fmla="*/ 10319 w 2176463"/>
              <a:gd name="connsiteY16" fmla="*/ 2390563 h 3265488"/>
              <a:gd name="connsiteX17" fmla="*/ 4763 w 2176463"/>
              <a:gd name="connsiteY17" fmla="*/ 2319902 h 3265488"/>
              <a:gd name="connsiteX18" fmla="*/ 1588 w 2176463"/>
              <a:gd name="connsiteY18" fmla="*/ 2248447 h 3265488"/>
              <a:gd name="connsiteX19" fmla="*/ 0 w 2176463"/>
              <a:gd name="connsiteY19" fmla="*/ 2176992 h 3265488"/>
              <a:gd name="connsiteX20" fmla="*/ 3175 w 2176463"/>
              <a:gd name="connsiteY20" fmla="*/ 2064252 h 3265488"/>
              <a:gd name="connsiteX21" fmla="*/ 10319 w 2176463"/>
              <a:gd name="connsiteY21" fmla="*/ 1953894 h 3265488"/>
              <a:gd name="connsiteX22" fmla="*/ 24606 w 2176463"/>
              <a:gd name="connsiteY22" fmla="*/ 1845918 h 3265488"/>
              <a:gd name="connsiteX23" fmla="*/ 44450 w 2176463"/>
              <a:gd name="connsiteY23" fmla="*/ 1737942 h 3265488"/>
              <a:gd name="connsiteX24" fmla="*/ 68263 w 2176463"/>
              <a:gd name="connsiteY24" fmla="*/ 1632347 h 3265488"/>
              <a:gd name="connsiteX25" fmla="*/ 97631 w 2176463"/>
              <a:gd name="connsiteY25" fmla="*/ 1529135 h 3265488"/>
              <a:gd name="connsiteX26" fmla="*/ 130969 w 2176463"/>
              <a:gd name="connsiteY26" fmla="*/ 1428304 h 3265488"/>
              <a:gd name="connsiteX27" fmla="*/ 170656 w 2176463"/>
              <a:gd name="connsiteY27" fmla="*/ 1329061 h 3265488"/>
              <a:gd name="connsiteX28" fmla="*/ 215106 w 2176463"/>
              <a:gd name="connsiteY28" fmla="*/ 1232994 h 3265488"/>
              <a:gd name="connsiteX29" fmla="*/ 261938 w 2176463"/>
              <a:gd name="connsiteY29" fmla="*/ 1138515 h 3265488"/>
              <a:gd name="connsiteX30" fmla="*/ 315119 w 2176463"/>
              <a:gd name="connsiteY30" fmla="*/ 1048799 h 3265488"/>
              <a:gd name="connsiteX31" fmla="*/ 371475 w 2176463"/>
              <a:gd name="connsiteY31" fmla="*/ 960671 h 3265488"/>
              <a:gd name="connsiteX32" fmla="*/ 431006 w 2176463"/>
              <a:gd name="connsiteY32" fmla="*/ 874925 h 3265488"/>
              <a:gd name="connsiteX33" fmla="*/ 496888 w 2176463"/>
              <a:gd name="connsiteY33" fmla="*/ 792355 h 3265488"/>
              <a:gd name="connsiteX34" fmla="*/ 565150 w 2176463"/>
              <a:gd name="connsiteY34" fmla="*/ 713755 h 3265488"/>
              <a:gd name="connsiteX35" fmla="*/ 637382 w 2176463"/>
              <a:gd name="connsiteY35" fmla="*/ 637536 h 3265488"/>
              <a:gd name="connsiteX36" fmla="*/ 713582 w 2176463"/>
              <a:gd name="connsiteY36" fmla="*/ 565288 h 3265488"/>
              <a:gd name="connsiteX37" fmla="*/ 790575 w 2176463"/>
              <a:gd name="connsiteY37" fmla="*/ 497008 h 3265488"/>
              <a:gd name="connsiteX38" fmla="*/ 873125 w 2176463"/>
              <a:gd name="connsiteY38" fmla="*/ 432699 h 3265488"/>
              <a:gd name="connsiteX39" fmla="*/ 958850 w 2176463"/>
              <a:gd name="connsiteY39" fmla="*/ 371565 h 3265488"/>
              <a:gd name="connsiteX40" fmla="*/ 1046957 w 2176463"/>
              <a:gd name="connsiteY40" fmla="*/ 315195 h 3265488"/>
              <a:gd name="connsiteX41" fmla="*/ 1138238 w 2176463"/>
              <a:gd name="connsiteY41" fmla="*/ 263589 h 3265488"/>
              <a:gd name="connsiteX42" fmla="*/ 1232694 w 2176463"/>
              <a:gd name="connsiteY42" fmla="*/ 215159 h 3265488"/>
              <a:gd name="connsiteX43" fmla="*/ 1328738 w 2176463"/>
              <a:gd name="connsiteY43" fmla="*/ 172286 h 3265488"/>
              <a:gd name="connsiteX44" fmla="*/ 1427957 w 2176463"/>
              <a:gd name="connsiteY44" fmla="*/ 132589 h 3265488"/>
              <a:gd name="connsiteX45" fmla="*/ 1528763 w 2176463"/>
              <a:gd name="connsiteY45" fmla="*/ 99243 h 3265488"/>
              <a:gd name="connsiteX46" fmla="*/ 1631951 w 2176463"/>
              <a:gd name="connsiteY46" fmla="*/ 68279 h 3265488"/>
              <a:gd name="connsiteX47" fmla="*/ 1737519 w 2176463"/>
              <a:gd name="connsiteY47" fmla="*/ 44461 h 3265488"/>
              <a:gd name="connsiteX48" fmla="*/ 1843882 w 2176463"/>
              <a:gd name="connsiteY48" fmla="*/ 26200 h 3265488"/>
              <a:gd name="connsiteX49" fmla="*/ 1954213 w 2176463"/>
              <a:gd name="connsiteY49" fmla="*/ 11909 h 3265488"/>
              <a:gd name="connsiteX50" fmla="*/ 2063751 w 2176463"/>
              <a:gd name="connsiteY50" fmla="*/ 3176 h 326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176463" h="3265488">
                <a:moveTo>
                  <a:pt x="2176463" y="0"/>
                </a:moveTo>
                <a:lnTo>
                  <a:pt x="2176463" y="1147103"/>
                </a:lnTo>
                <a:lnTo>
                  <a:pt x="1278357" y="2695562"/>
                </a:lnTo>
                <a:lnTo>
                  <a:pt x="291306" y="3265488"/>
                </a:lnTo>
                <a:lnTo>
                  <a:pt x="255588" y="3202767"/>
                </a:lnTo>
                <a:lnTo>
                  <a:pt x="223838" y="3138457"/>
                </a:lnTo>
                <a:lnTo>
                  <a:pt x="193675" y="3074942"/>
                </a:lnTo>
                <a:lnTo>
                  <a:pt x="164306" y="3009045"/>
                </a:lnTo>
                <a:lnTo>
                  <a:pt x="138906" y="2943147"/>
                </a:lnTo>
                <a:lnTo>
                  <a:pt x="115888" y="2876456"/>
                </a:lnTo>
                <a:lnTo>
                  <a:pt x="92869" y="2808177"/>
                </a:lnTo>
                <a:lnTo>
                  <a:pt x="74613" y="2740692"/>
                </a:lnTo>
                <a:lnTo>
                  <a:pt x="56356" y="2670825"/>
                </a:lnTo>
                <a:lnTo>
                  <a:pt x="41275" y="2601752"/>
                </a:lnTo>
                <a:lnTo>
                  <a:pt x="28575" y="2531885"/>
                </a:lnTo>
                <a:lnTo>
                  <a:pt x="18256" y="2462018"/>
                </a:lnTo>
                <a:lnTo>
                  <a:pt x="10319" y="2390563"/>
                </a:lnTo>
                <a:lnTo>
                  <a:pt x="4763" y="2319902"/>
                </a:lnTo>
                <a:lnTo>
                  <a:pt x="1588" y="2248447"/>
                </a:lnTo>
                <a:lnTo>
                  <a:pt x="0" y="2176992"/>
                </a:lnTo>
                <a:lnTo>
                  <a:pt x="3175" y="2064252"/>
                </a:lnTo>
                <a:lnTo>
                  <a:pt x="10319" y="1953894"/>
                </a:lnTo>
                <a:lnTo>
                  <a:pt x="24606" y="1845918"/>
                </a:lnTo>
                <a:lnTo>
                  <a:pt x="44450" y="1737942"/>
                </a:lnTo>
                <a:lnTo>
                  <a:pt x="68263" y="1632347"/>
                </a:lnTo>
                <a:lnTo>
                  <a:pt x="97631" y="1529135"/>
                </a:lnTo>
                <a:lnTo>
                  <a:pt x="130969" y="1428304"/>
                </a:lnTo>
                <a:lnTo>
                  <a:pt x="170656" y="1329061"/>
                </a:lnTo>
                <a:lnTo>
                  <a:pt x="215106" y="1232994"/>
                </a:lnTo>
                <a:lnTo>
                  <a:pt x="261938" y="1138515"/>
                </a:lnTo>
                <a:lnTo>
                  <a:pt x="315119" y="1048799"/>
                </a:lnTo>
                <a:lnTo>
                  <a:pt x="371475" y="960671"/>
                </a:lnTo>
                <a:lnTo>
                  <a:pt x="431006" y="874925"/>
                </a:lnTo>
                <a:lnTo>
                  <a:pt x="496888" y="792355"/>
                </a:lnTo>
                <a:lnTo>
                  <a:pt x="565150" y="713755"/>
                </a:lnTo>
                <a:lnTo>
                  <a:pt x="637382" y="637536"/>
                </a:lnTo>
                <a:lnTo>
                  <a:pt x="713582" y="565288"/>
                </a:lnTo>
                <a:lnTo>
                  <a:pt x="790575" y="497008"/>
                </a:lnTo>
                <a:lnTo>
                  <a:pt x="873125" y="432699"/>
                </a:lnTo>
                <a:lnTo>
                  <a:pt x="958850" y="371565"/>
                </a:lnTo>
                <a:lnTo>
                  <a:pt x="1046957" y="315195"/>
                </a:lnTo>
                <a:lnTo>
                  <a:pt x="1138238" y="263589"/>
                </a:lnTo>
                <a:lnTo>
                  <a:pt x="1232694" y="215159"/>
                </a:lnTo>
                <a:lnTo>
                  <a:pt x="1328738" y="172286"/>
                </a:lnTo>
                <a:lnTo>
                  <a:pt x="1427957" y="132589"/>
                </a:lnTo>
                <a:lnTo>
                  <a:pt x="1528763" y="99243"/>
                </a:lnTo>
                <a:lnTo>
                  <a:pt x="1631951" y="68279"/>
                </a:lnTo>
                <a:lnTo>
                  <a:pt x="1737519" y="44461"/>
                </a:lnTo>
                <a:lnTo>
                  <a:pt x="1843882" y="26200"/>
                </a:lnTo>
                <a:lnTo>
                  <a:pt x="1954213" y="11909"/>
                </a:lnTo>
                <a:lnTo>
                  <a:pt x="2063751" y="3176"/>
                </a:lnTo>
                <a:close/>
              </a:path>
            </a:pathLst>
          </a:custGeom>
          <a:solidFill>
            <a:srgbClr val="70F53B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800457F7-B5B7-8E73-4C10-C874FD661ECD}"/>
              </a:ext>
            </a:extLst>
          </p:cNvPr>
          <p:cNvSpPr>
            <a:spLocks/>
          </p:cNvSpPr>
          <p:nvPr/>
        </p:nvSpPr>
        <p:spPr bwMode="auto">
          <a:xfrm>
            <a:off x="5893897" y="1610577"/>
            <a:ext cx="2174875" cy="3265488"/>
          </a:xfrm>
          <a:custGeom>
            <a:avLst/>
            <a:gdLst>
              <a:gd name="connsiteX0" fmla="*/ 0 w 2174875"/>
              <a:gd name="connsiteY0" fmla="*/ 0 h 3265488"/>
              <a:gd name="connsiteX1" fmla="*/ 71438 w 2174875"/>
              <a:gd name="connsiteY1" fmla="*/ 1588 h 3265488"/>
              <a:gd name="connsiteX2" fmla="*/ 142081 w 2174875"/>
              <a:gd name="connsiteY2" fmla="*/ 4764 h 3265488"/>
              <a:gd name="connsiteX3" fmla="*/ 213519 w 2174875"/>
              <a:gd name="connsiteY3" fmla="*/ 10321 h 3265488"/>
              <a:gd name="connsiteX4" fmla="*/ 283369 w 2174875"/>
              <a:gd name="connsiteY4" fmla="*/ 19849 h 3265488"/>
              <a:gd name="connsiteX5" fmla="*/ 354806 w 2174875"/>
              <a:gd name="connsiteY5" fmla="*/ 28582 h 3265488"/>
              <a:gd name="connsiteX6" fmla="*/ 425450 w 2174875"/>
              <a:gd name="connsiteY6" fmla="*/ 42873 h 3265488"/>
              <a:gd name="connsiteX7" fmla="*/ 493713 w 2174875"/>
              <a:gd name="connsiteY7" fmla="*/ 57958 h 3265488"/>
              <a:gd name="connsiteX8" fmla="*/ 562769 w 2174875"/>
              <a:gd name="connsiteY8" fmla="*/ 74631 h 3265488"/>
              <a:gd name="connsiteX9" fmla="*/ 631031 w 2174875"/>
              <a:gd name="connsiteY9" fmla="*/ 94479 h 3265488"/>
              <a:gd name="connsiteX10" fmla="*/ 697706 w 2174875"/>
              <a:gd name="connsiteY10" fmla="*/ 115916 h 3265488"/>
              <a:gd name="connsiteX11" fmla="*/ 765175 w 2174875"/>
              <a:gd name="connsiteY11" fmla="*/ 140528 h 3265488"/>
              <a:gd name="connsiteX12" fmla="*/ 831850 w 2174875"/>
              <a:gd name="connsiteY12" fmla="*/ 165934 h 3265488"/>
              <a:gd name="connsiteX13" fmla="*/ 897731 w 2174875"/>
              <a:gd name="connsiteY13" fmla="*/ 193722 h 3265488"/>
              <a:gd name="connsiteX14" fmla="*/ 962025 w 2174875"/>
              <a:gd name="connsiteY14" fmla="*/ 223892 h 3265488"/>
              <a:gd name="connsiteX15" fmla="*/ 1025525 w 2174875"/>
              <a:gd name="connsiteY15" fmla="*/ 257238 h 3265488"/>
              <a:gd name="connsiteX16" fmla="*/ 1088231 w 2174875"/>
              <a:gd name="connsiteY16" fmla="*/ 292965 h 3265488"/>
              <a:gd name="connsiteX17" fmla="*/ 1182688 w 2174875"/>
              <a:gd name="connsiteY17" fmla="*/ 350923 h 3265488"/>
              <a:gd name="connsiteX18" fmla="*/ 1273969 w 2174875"/>
              <a:gd name="connsiteY18" fmla="*/ 412851 h 3265488"/>
              <a:gd name="connsiteX19" fmla="*/ 1362869 w 2174875"/>
              <a:gd name="connsiteY19" fmla="*/ 480336 h 3265488"/>
              <a:gd name="connsiteX20" fmla="*/ 1444625 w 2174875"/>
              <a:gd name="connsiteY20" fmla="*/ 550203 h 3265488"/>
              <a:gd name="connsiteX21" fmla="*/ 1524000 w 2174875"/>
              <a:gd name="connsiteY21" fmla="*/ 623245 h 3265488"/>
              <a:gd name="connsiteX22" fmla="*/ 1598613 w 2174875"/>
              <a:gd name="connsiteY22" fmla="*/ 699464 h 3265488"/>
              <a:gd name="connsiteX23" fmla="*/ 1669256 w 2174875"/>
              <a:gd name="connsiteY23" fmla="*/ 780446 h 3265488"/>
              <a:gd name="connsiteX24" fmla="*/ 1735931 w 2174875"/>
              <a:gd name="connsiteY24" fmla="*/ 864604 h 3265488"/>
              <a:gd name="connsiteX25" fmla="*/ 1797050 w 2174875"/>
              <a:gd name="connsiteY25" fmla="*/ 949556 h 3265488"/>
              <a:gd name="connsiteX26" fmla="*/ 1854994 w 2174875"/>
              <a:gd name="connsiteY26" fmla="*/ 1037684 h 3265488"/>
              <a:gd name="connsiteX27" fmla="*/ 1906588 w 2174875"/>
              <a:gd name="connsiteY27" fmla="*/ 1129781 h 3265488"/>
              <a:gd name="connsiteX28" fmla="*/ 1955800 w 2174875"/>
              <a:gd name="connsiteY28" fmla="*/ 1222673 h 3265488"/>
              <a:gd name="connsiteX29" fmla="*/ 1999456 w 2174875"/>
              <a:gd name="connsiteY29" fmla="*/ 1317152 h 3265488"/>
              <a:gd name="connsiteX30" fmla="*/ 2037556 w 2174875"/>
              <a:gd name="connsiteY30" fmla="*/ 1414807 h 3265488"/>
              <a:gd name="connsiteX31" fmla="*/ 2072481 w 2174875"/>
              <a:gd name="connsiteY31" fmla="*/ 1514050 h 3265488"/>
              <a:gd name="connsiteX32" fmla="*/ 2101850 w 2174875"/>
              <a:gd name="connsiteY32" fmla="*/ 1612499 h 3265488"/>
              <a:gd name="connsiteX33" fmla="*/ 2126456 w 2174875"/>
              <a:gd name="connsiteY33" fmla="*/ 1714917 h 3265488"/>
              <a:gd name="connsiteX34" fmla="*/ 2146300 w 2174875"/>
              <a:gd name="connsiteY34" fmla="*/ 1817336 h 3265488"/>
              <a:gd name="connsiteX35" fmla="*/ 2161381 w 2174875"/>
              <a:gd name="connsiteY35" fmla="*/ 1920549 h 3265488"/>
              <a:gd name="connsiteX36" fmla="*/ 2170113 w 2174875"/>
              <a:gd name="connsiteY36" fmla="*/ 2026143 h 3265488"/>
              <a:gd name="connsiteX37" fmla="*/ 2174875 w 2174875"/>
              <a:gd name="connsiteY37" fmla="*/ 2129356 h 3265488"/>
              <a:gd name="connsiteX38" fmla="*/ 2174875 w 2174875"/>
              <a:gd name="connsiteY38" fmla="*/ 2234950 h 3265488"/>
              <a:gd name="connsiteX39" fmla="*/ 2170113 w 2174875"/>
              <a:gd name="connsiteY39" fmla="*/ 2339750 h 3265488"/>
              <a:gd name="connsiteX40" fmla="*/ 2159794 w 2174875"/>
              <a:gd name="connsiteY40" fmla="*/ 2445345 h 3265488"/>
              <a:gd name="connsiteX41" fmla="*/ 2144713 w 2174875"/>
              <a:gd name="connsiteY41" fmla="*/ 2550145 h 3265488"/>
              <a:gd name="connsiteX42" fmla="*/ 2123281 w 2174875"/>
              <a:gd name="connsiteY42" fmla="*/ 2655740 h 3265488"/>
              <a:gd name="connsiteX43" fmla="*/ 2097088 w 2174875"/>
              <a:gd name="connsiteY43" fmla="*/ 2758952 h 3265488"/>
              <a:gd name="connsiteX44" fmla="*/ 2065338 w 2174875"/>
              <a:gd name="connsiteY44" fmla="*/ 2862959 h 3265488"/>
              <a:gd name="connsiteX45" fmla="*/ 2028825 w 2174875"/>
              <a:gd name="connsiteY45" fmla="*/ 2964584 h 3265488"/>
              <a:gd name="connsiteX46" fmla="*/ 1985963 w 2174875"/>
              <a:gd name="connsiteY46" fmla="*/ 3067002 h 3265488"/>
              <a:gd name="connsiteX47" fmla="*/ 1937544 w 2174875"/>
              <a:gd name="connsiteY47" fmla="*/ 3166245 h 3265488"/>
              <a:gd name="connsiteX48" fmla="*/ 1883569 w 2174875"/>
              <a:gd name="connsiteY48" fmla="*/ 3265488 h 3265488"/>
              <a:gd name="connsiteX49" fmla="*/ 885771 w 2174875"/>
              <a:gd name="connsiteY49" fmla="*/ 2688870 h 3265488"/>
              <a:gd name="connsiteX50" fmla="*/ 0 w 2174875"/>
              <a:gd name="connsiteY50" fmla="*/ 1161679 h 326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174875" h="3265488">
                <a:moveTo>
                  <a:pt x="0" y="0"/>
                </a:moveTo>
                <a:lnTo>
                  <a:pt x="71438" y="1588"/>
                </a:lnTo>
                <a:lnTo>
                  <a:pt x="142081" y="4764"/>
                </a:lnTo>
                <a:lnTo>
                  <a:pt x="213519" y="10321"/>
                </a:lnTo>
                <a:lnTo>
                  <a:pt x="283369" y="19849"/>
                </a:lnTo>
                <a:lnTo>
                  <a:pt x="354806" y="28582"/>
                </a:lnTo>
                <a:lnTo>
                  <a:pt x="425450" y="42873"/>
                </a:lnTo>
                <a:lnTo>
                  <a:pt x="493713" y="57958"/>
                </a:lnTo>
                <a:lnTo>
                  <a:pt x="562769" y="74631"/>
                </a:lnTo>
                <a:lnTo>
                  <a:pt x="631031" y="94479"/>
                </a:lnTo>
                <a:lnTo>
                  <a:pt x="697706" y="115916"/>
                </a:lnTo>
                <a:lnTo>
                  <a:pt x="765175" y="140528"/>
                </a:lnTo>
                <a:lnTo>
                  <a:pt x="831850" y="165934"/>
                </a:lnTo>
                <a:lnTo>
                  <a:pt x="897731" y="193722"/>
                </a:lnTo>
                <a:lnTo>
                  <a:pt x="962025" y="223892"/>
                </a:lnTo>
                <a:lnTo>
                  <a:pt x="1025525" y="257238"/>
                </a:lnTo>
                <a:lnTo>
                  <a:pt x="1088231" y="292965"/>
                </a:lnTo>
                <a:lnTo>
                  <a:pt x="1182688" y="350923"/>
                </a:lnTo>
                <a:lnTo>
                  <a:pt x="1273969" y="412851"/>
                </a:lnTo>
                <a:lnTo>
                  <a:pt x="1362869" y="480336"/>
                </a:lnTo>
                <a:lnTo>
                  <a:pt x="1444625" y="550203"/>
                </a:lnTo>
                <a:lnTo>
                  <a:pt x="1524000" y="623245"/>
                </a:lnTo>
                <a:lnTo>
                  <a:pt x="1598613" y="699464"/>
                </a:lnTo>
                <a:lnTo>
                  <a:pt x="1669256" y="780446"/>
                </a:lnTo>
                <a:lnTo>
                  <a:pt x="1735931" y="864604"/>
                </a:lnTo>
                <a:lnTo>
                  <a:pt x="1797050" y="949556"/>
                </a:lnTo>
                <a:lnTo>
                  <a:pt x="1854994" y="1037684"/>
                </a:lnTo>
                <a:lnTo>
                  <a:pt x="1906588" y="1129781"/>
                </a:lnTo>
                <a:lnTo>
                  <a:pt x="1955800" y="1222673"/>
                </a:lnTo>
                <a:lnTo>
                  <a:pt x="1999456" y="1317152"/>
                </a:lnTo>
                <a:lnTo>
                  <a:pt x="2037556" y="1414807"/>
                </a:lnTo>
                <a:lnTo>
                  <a:pt x="2072481" y="1514050"/>
                </a:lnTo>
                <a:lnTo>
                  <a:pt x="2101850" y="1612499"/>
                </a:lnTo>
                <a:lnTo>
                  <a:pt x="2126456" y="1714917"/>
                </a:lnTo>
                <a:lnTo>
                  <a:pt x="2146300" y="1817336"/>
                </a:lnTo>
                <a:lnTo>
                  <a:pt x="2161381" y="1920549"/>
                </a:lnTo>
                <a:lnTo>
                  <a:pt x="2170113" y="2026143"/>
                </a:lnTo>
                <a:lnTo>
                  <a:pt x="2174875" y="2129356"/>
                </a:lnTo>
                <a:lnTo>
                  <a:pt x="2174875" y="2234950"/>
                </a:lnTo>
                <a:lnTo>
                  <a:pt x="2170113" y="2339750"/>
                </a:lnTo>
                <a:lnTo>
                  <a:pt x="2159794" y="2445345"/>
                </a:lnTo>
                <a:lnTo>
                  <a:pt x="2144713" y="2550145"/>
                </a:lnTo>
                <a:lnTo>
                  <a:pt x="2123281" y="2655740"/>
                </a:lnTo>
                <a:lnTo>
                  <a:pt x="2097088" y="2758952"/>
                </a:lnTo>
                <a:lnTo>
                  <a:pt x="2065338" y="2862959"/>
                </a:lnTo>
                <a:lnTo>
                  <a:pt x="2028825" y="2964584"/>
                </a:lnTo>
                <a:lnTo>
                  <a:pt x="1985963" y="3067002"/>
                </a:lnTo>
                <a:lnTo>
                  <a:pt x="1937544" y="3166245"/>
                </a:lnTo>
                <a:lnTo>
                  <a:pt x="1883569" y="3265488"/>
                </a:lnTo>
                <a:lnTo>
                  <a:pt x="885771" y="2688870"/>
                </a:lnTo>
                <a:lnTo>
                  <a:pt x="0" y="1161679"/>
                </a:lnTo>
                <a:close/>
              </a:path>
            </a:pathLst>
          </a:custGeom>
          <a:solidFill>
            <a:srgbClr val="FFC00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E09F51A7-7F42-EF49-092A-532239FB8CA4}"/>
              </a:ext>
            </a:extLst>
          </p:cNvPr>
          <p:cNvSpPr>
            <a:spLocks/>
          </p:cNvSpPr>
          <p:nvPr/>
        </p:nvSpPr>
        <p:spPr bwMode="auto">
          <a:xfrm>
            <a:off x="3959224" y="4413887"/>
            <a:ext cx="3768725" cy="1637399"/>
          </a:xfrm>
          <a:custGeom>
            <a:avLst/>
            <a:gdLst>
              <a:gd name="connsiteX0" fmla="*/ 950989 w 3768725"/>
              <a:gd name="connsiteY0" fmla="*/ 0 h 1637399"/>
              <a:gd name="connsiteX1" fmla="*/ 2818537 w 3768725"/>
              <a:gd name="connsiteY1" fmla="*/ 0 h 1637399"/>
              <a:gd name="connsiteX2" fmla="*/ 3768725 w 3768725"/>
              <a:gd name="connsiteY2" fmla="*/ 548771 h 1637399"/>
              <a:gd name="connsiteX3" fmla="*/ 3732213 w 3768725"/>
              <a:gd name="connsiteY3" fmla="*/ 609912 h 1637399"/>
              <a:gd name="connsiteX4" fmla="*/ 3694113 w 3768725"/>
              <a:gd name="connsiteY4" fmla="*/ 671053 h 1637399"/>
              <a:gd name="connsiteX5" fmla="*/ 3652838 w 3768725"/>
              <a:gd name="connsiteY5" fmla="*/ 729018 h 1637399"/>
              <a:gd name="connsiteX6" fmla="*/ 3610769 w 3768725"/>
              <a:gd name="connsiteY6" fmla="*/ 786983 h 1637399"/>
              <a:gd name="connsiteX7" fmla="*/ 3566319 w 3768725"/>
              <a:gd name="connsiteY7" fmla="*/ 841771 h 1637399"/>
              <a:gd name="connsiteX8" fmla="*/ 3520281 w 3768725"/>
              <a:gd name="connsiteY8" fmla="*/ 896560 h 1637399"/>
              <a:gd name="connsiteX9" fmla="*/ 3473450 w 3768725"/>
              <a:gd name="connsiteY9" fmla="*/ 948967 h 1637399"/>
              <a:gd name="connsiteX10" fmla="*/ 3422650 w 3768725"/>
              <a:gd name="connsiteY10" fmla="*/ 1000579 h 1637399"/>
              <a:gd name="connsiteX11" fmla="*/ 3372644 w 3768725"/>
              <a:gd name="connsiteY11" fmla="*/ 1049016 h 1637399"/>
              <a:gd name="connsiteX12" fmla="*/ 3319463 w 3768725"/>
              <a:gd name="connsiteY12" fmla="*/ 1098246 h 1637399"/>
              <a:gd name="connsiteX13" fmla="*/ 3266281 w 3768725"/>
              <a:gd name="connsiteY13" fmla="*/ 1143506 h 1637399"/>
              <a:gd name="connsiteX14" fmla="*/ 3209925 w 3768725"/>
              <a:gd name="connsiteY14" fmla="*/ 1187973 h 1637399"/>
              <a:gd name="connsiteX15" fmla="*/ 3153569 w 3768725"/>
              <a:gd name="connsiteY15" fmla="*/ 1230851 h 1637399"/>
              <a:gd name="connsiteX16" fmla="*/ 3094038 w 3768725"/>
              <a:gd name="connsiteY16" fmla="*/ 1270553 h 1637399"/>
              <a:gd name="connsiteX17" fmla="*/ 3034506 w 3768725"/>
              <a:gd name="connsiteY17" fmla="*/ 1310255 h 1637399"/>
              <a:gd name="connsiteX18" fmla="*/ 2971800 w 3768725"/>
              <a:gd name="connsiteY18" fmla="*/ 1346781 h 1637399"/>
              <a:gd name="connsiteX19" fmla="*/ 2874169 w 3768725"/>
              <a:gd name="connsiteY19" fmla="*/ 1399981 h 1637399"/>
              <a:gd name="connsiteX20" fmla="*/ 2773363 w 3768725"/>
              <a:gd name="connsiteY20" fmla="*/ 1446830 h 1637399"/>
              <a:gd name="connsiteX21" fmla="*/ 2673350 w 3768725"/>
              <a:gd name="connsiteY21" fmla="*/ 1489708 h 1637399"/>
              <a:gd name="connsiteX22" fmla="*/ 2570956 w 3768725"/>
              <a:gd name="connsiteY22" fmla="*/ 1526234 h 1637399"/>
              <a:gd name="connsiteX23" fmla="*/ 2466975 w 3768725"/>
              <a:gd name="connsiteY23" fmla="*/ 1558789 h 1637399"/>
              <a:gd name="connsiteX24" fmla="*/ 2363788 w 3768725"/>
              <a:gd name="connsiteY24" fmla="*/ 1584198 h 1637399"/>
              <a:gd name="connsiteX25" fmla="*/ 2258219 w 3768725"/>
              <a:gd name="connsiteY25" fmla="*/ 1605638 h 1637399"/>
              <a:gd name="connsiteX26" fmla="*/ 2153444 w 3768725"/>
              <a:gd name="connsiteY26" fmla="*/ 1620724 h 1637399"/>
              <a:gd name="connsiteX27" fmla="*/ 2047875 w 3768725"/>
              <a:gd name="connsiteY27" fmla="*/ 1631841 h 1637399"/>
              <a:gd name="connsiteX28" fmla="*/ 1943100 w 3768725"/>
              <a:gd name="connsiteY28" fmla="*/ 1637399 h 1637399"/>
              <a:gd name="connsiteX29" fmla="*/ 1837531 w 3768725"/>
              <a:gd name="connsiteY29" fmla="*/ 1637399 h 1637399"/>
              <a:gd name="connsiteX30" fmla="*/ 1732756 w 3768725"/>
              <a:gd name="connsiteY30" fmla="*/ 1633429 h 1637399"/>
              <a:gd name="connsiteX31" fmla="*/ 1628775 w 3768725"/>
              <a:gd name="connsiteY31" fmla="*/ 1622312 h 1637399"/>
              <a:gd name="connsiteX32" fmla="*/ 1525588 w 3768725"/>
              <a:gd name="connsiteY32" fmla="*/ 1607226 h 1637399"/>
              <a:gd name="connsiteX33" fmla="*/ 1423194 w 3768725"/>
              <a:gd name="connsiteY33" fmla="*/ 1587375 h 1637399"/>
              <a:gd name="connsiteX34" fmla="*/ 1320800 w 3768725"/>
              <a:gd name="connsiteY34" fmla="*/ 1562759 h 1637399"/>
              <a:gd name="connsiteX35" fmla="*/ 1220788 w 3768725"/>
              <a:gd name="connsiteY35" fmla="*/ 1534174 h 1637399"/>
              <a:gd name="connsiteX36" fmla="*/ 1123156 w 3768725"/>
              <a:gd name="connsiteY36" fmla="*/ 1500824 h 1637399"/>
              <a:gd name="connsiteX37" fmla="*/ 1025525 w 3768725"/>
              <a:gd name="connsiteY37" fmla="*/ 1461122 h 1637399"/>
              <a:gd name="connsiteX38" fmla="*/ 929481 w 3768725"/>
              <a:gd name="connsiteY38" fmla="*/ 1416656 h 1637399"/>
              <a:gd name="connsiteX39" fmla="*/ 836613 w 3768725"/>
              <a:gd name="connsiteY39" fmla="*/ 1369014 h 1637399"/>
              <a:gd name="connsiteX40" fmla="*/ 746919 w 3768725"/>
              <a:gd name="connsiteY40" fmla="*/ 1315813 h 1637399"/>
              <a:gd name="connsiteX41" fmla="*/ 658019 w 3768725"/>
              <a:gd name="connsiteY41" fmla="*/ 1259436 h 1637399"/>
              <a:gd name="connsiteX42" fmla="*/ 571500 w 3768725"/>
              <a:gd name="connsiteY42" fmla="*/ 1196707 h 1637399"/>
              <a:gd name="connsiteX43" fmla="*/ 488950 w 3768725"/>
              <a:gd name="connsiteY43" fmla="*/ 1131596 h 1637399"/>
              <a:gd name="connsiteX44" fmla="*/ 407988 w 3768725"/>
              <a:gd name="connsiteY44" fmla="*/ 1061720 h 1637399"/>
              <a:gd name="connsiteX45" fmla="*/ 331788 w 3768725"/>
              <a:gd name="connsiteY45" fmla="*/ 987081 h 1637399"/>
              <a:gd name="connsiteX46" fmla="*/ 257175 w 3768725"/>
              <a:gd name="connsiteY46" fmla="*/ 907677 h 1637399"/>
              <a:gd name="connsiteX47" fmla="*/ 187325 w 3768725"/>
              <a:gd name="connsiteY47" fmla="*/ 823508 h 1637399"/>
              <a:gd name="connsiteX48" fmla="*/ 121444 w 3768725"/>
              <a:gd name="connsiteY48" fmla="*/ 736958 h 1637399"/>
              <a:gd name="connsiteX49" fmla="*/ 59531 w 3768725"/>
              <a:gd name="connsiteY49" fmla="*/ 644849 h 1637399"/>
              <a:gd name="connsiteX50" fmla="*/ 0 w 3768725"/>
              <a:gd name="connsiteY50" fmla="*/ 548771 h 1637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768725" h="1637399">
                <a:moveTo>
                  <a:pt x="950989" y="0"/>
                </a:moveTo>
                <a:lnTo>
                  <a:pt x="2818537" y="0"/>
                </a:lnTo>
                <a:lnTo>
                  <a:pt x="3768725" y="548771"/>
                </a:lnTo>
                <a:lnTo>
                  <a:pt x="3732213" y="609912"/>
                </a:lnTo>
                <a:lnTo>
                  <a:pt x="3694113" y="671053"/>
                </a:lnTo>
                <a:lnTo>
                  <a:pt x="3652838" y="729018"/>
                </a:lnTo>
                <a:lnTo>
                  <a:pt x="3610769" y="786983"/>
                </a:lnTo>
                <a:lnTo>
                  <a:pt x="3566319" y="841771"/>
                </a:lnTo>
                <a:lnTo>
                  <a:pt x="3520281" y="896560"/>
                </a:lnTo>
                <a:lnTo>
                  <a:pt x="3473450" y="948967"/>
                </a:lnTo>
                <a:lnTo>
                  <a:pt x="3422650" y="1000579"/>
                </a:lnTo>
                <a:lnTo>
                  <a:pt x="3372644" y="1049016"/>
                </a:lnTo>
                <a:lnTo>
                  <a:pt x="3319463" y="1098246"/>
                </a:lnTo>
                <a:lnTo>
                  <a:pt x="3266281" y="1143506"/>
                </a:lnTo>
                <a:lnTo>
                  <a:pt x="3209925" y="1187973"/>
                </a:lnTo>
                <a:lnTo>
                  <a:pt x="3153569" y="1230851"/>
                </a:lnTo>
                <a:lnTo>
                  <a:pt x="3094038" y="1270553"/>
                </a:lnTo>
                <a:lnTo>
                  <a:pt x="3034506" y="1310255"/>
                </a:lnTo>
                <a:lnTo>
                  <a:pt x="2971800" y="1346781"/>
                </a:lnTo>
                <a:lnTo>
                  <a:pt x="2874169" y="1399981"/>
                </a:lnTo>
                <a:lnTo>
                  <a:pt x="2773363" y="1446830"/>
                </a:lnTo>
                <a:lnTo>
                  <a:pt x="2673350" y="1489708"/>
                </a:lnTo>
                <a:lnTo>
                  <a:pt x="2570956" y="1526234"/>
                </a:lnTo>
                <a:lnTo>
                  <a:pt x="2466975" y="1558789"/>
                </a:lnTo>
                <a:lnTo>
                  <a:pt x="2363788" y="1584198"/>
                </a:lnTo>
                <a:lnTo>
                  <a:pt x="2258219" y="1605638"/>
                </a:lnTo>
                <a:lnTo>
                  <a:pt x="2153444" y="1620724"/>
                </a:lnTo>
                <a:lnTo>
                  <a:pt x="2047875" y="1631841"/>
                </a:lnTo>
                <a:lnTo>
                  <a:pt x="1943100" y="1637399"/>
                </a:lnTo>
                <a:lnTo>
                  <a:pt x="1837531" y="1637399"/>
                </a:lnTo>
                <a:lnTo>
                  <a:pt x="1732756" y="1633429"/>
                </a:lnTo>
                <a:lnTo>
                  <a:pt x="1628775" y="1622312"/>
                </a:lnTo>
                <a:lnTo>
                  <a:pt x="1525588" y="1607226"/>
                </a:lnTo>
                <a:lnTo>
                  <a:pt x="1423194" y="1587375"/>
                </a:lnTo>
                <a:lnTo>
                  <a:pt x="1320800" y="1562759"/>
                </a:lnTo>
                <a:lnTo>
                  <a:pt x="1220788" y="1534174"/>
                </a:lnTo>
                <a:lnTo>
                  <a:pt x="1123156" y="1500824"/>
                </a:lnTo>
                <a:lnTo>
                  <a:pt x="1025525" y="1461122"/>
                </a:lnTo>
                <a:lnTo>
                  <a:pt x="929481" y="1416656"/>
                </a:lnTo>
                <a:lnTo>
                  <a:pt x="836613" y="1369014"/>
                </a:lnTo>
                <a:lnTo>
                  <a:pt x="746919" y="1315813"/>
                </a:lnTo>
                <a:lnTo>
                  <a:pt x="658019" y="1259436"/>
                </a:lnTo>
                <a:lnTo>
                  <a:pt x="571500" y="1196707"/>
                </a:lnTo>
                <a:lnTo>
                  <a:pt x="488950" y="1131596"/>
                </a:lnTo>
                <a:lnTo>
                  <a:pt x="407988" y="1061720"/>
                </a:lnTo>
                <a:lnTo>
                  <a:pt x="331788" y="987081"/>
                </a:lnTo>
                <a:lnTo>
                  <a:pt x="257175" y="907677"/>
                </a:lnTo>
                <a:lnTo>
                  <a:pt x="187325" y="823508"/>
                </a:lnTo>
                <a:lnTo>
                  <a:pt x="121444" y="736958"/>
                </a:lnTo>
                <a:lnTo>
                  <a:pt x="59531" y="644849"/>
                </a:lnTo>
                <a:lnTo>
                  <a:pt x="0" y="54877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" name="Oval 9">
            <a:extLst>
              <a:ext uri="{FF2B5EF4-FFF2-40B4-BE49-F238E27FC236}">
                <a16:creationId xmlns:a16="http://schemas.microsoft.com/office/drawing/2014/main" id="{814E3EEB-7BEB-F250-E658-098F0DAB1EF2}"/>
              </a:ext>
            </a:extLst>
          </p:cNvPr>
          <p:cNvSpPr/>
          <p:nvPr/>
        </p:nvSpPr>
        <p:spPr>
          <a:xfrm>
            <a:off x="7386197" y="2661486"/>
            <a:ext cx="341752" cy="341752"/>
          </a:xfrm>
          <a:prstGeom prst="ellipse">
            <a:avLst/>
          </a:prstGeom>
          <a:solidFill>
            <a:srgbClr val="70F53B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1</a:t>
            </a:r>
          </a:p>
        </p:txBody>
      </p:sp>
      <p:sp>
        <p:nvSpPr>
          <p:cNvPr id="10" name="Oval 15">
            <a:extLst>
              <a:ext uri="{FF2B5EF4-FFF2-40B4-BE49-F238E27FC236}">
                <a16:creationId xmlns:a16="http://schemas.microsoft.com/office/drawing/2014/main" id="{57610063-4A83-475D-F3EC-9B4E7B92248D}"/>
              </a:ext>
            </a:extLst>
          </p:cNvPr>
          <p:cNvSpPr/>
          <p:nvPr/>
        </p:nvSpPr>
        <p:spPr>
          <a:xfrm>
            <a:off x="5672710" y="5666489"/>
            <a:ext cx="341752" cy="341752"/>
          </a:xfrm>
          <a:prstGeom prst="ellipse">
            <a:avLst/>
          </a:prstGeom>
          <a:solidFill>
            <a:schemeClr val="accent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2</a:t>
            </a:r>
          </a:p>
        </p:txBody>
      </p:sp>
      <p:sp>
        <p:nvSpPr>
          <p:cNvPr id="11" name="Oval 14">
            <a:extLst>
              <a:ext uri="{FF2B5EF4-FFF2-40B4-BE49-F238E27FC236}">
                <a16:creationId xmlns:a16="http://schemas.microsoft.com/office/drawing/2014/main" id="{2B6D645C-6C5F-5CA9-A7DA-B6F0DF8A7847}"/>
              </a:ext>
            </a:extLst>
          </p:cNvPr>
          <p:cNvSpPr/>
          <p:nvPr/>
        </p:nvSpPr>
        <p:spPr>
          <a:xfrm>
            <a:off x="4098266" y="2535404"/>
            <a:ext cx="341752" cy="341752"/>
          </a:xfrm>
          <a:prstGeom prst="ellipse">
            <a:avLst/>
          </a:prstGeom>
          <a:solidFill>
            <a:schemeClr val="accent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3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12E2034-C3CC-6CA7-6C3A-AF90A9093167}"/>
              </a:ext>
            </a:extLst>
          </p:cNvPr>
          <p:cNvSpPr txBox="1"/>
          <p:nvPr/>
        </p:nvSpPr>
        <p:spPr>
          <a:xfrm rot="3525422">
            <a:off x="5565397" y="2914222"/>
            <a:ext cx="28064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بيداغوجيا اللعب</a:t>
            </a:r>
            <a:endParaRPr lang="fr-C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F051A9A-DB36-BD1A-DD7E-0622713F6CEF}"/>
              </a:ext>
            </a:extLst>
          </p:cNvPr>
          <p:cNvSpPr txBox="1"/>
          <p:nvPr/>
        </p:nvSpPr>
        <p:spPr>
          <a:xfrm rot="18072202">
            <a:off x="3388221" y="2723058"/>
            <a:ext cx="28064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بيداغوجيا الخطأ</a:t>
            </a:r>
            <a:endParaRPr lang="fr-C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1BE1E58-EACD-311A-23D7-2B6E9FD7BCFE}"/>
              </a:ext>
            </a:extLst>
          </p:cNvPr>
          <p:cNvSpPr txBox="1"/>
          <p:nvPr/>
        </p:nvSpPr>
        <p:spPr>
          <a:xfrm>
            <a:off x="4351603" y="4858077"/>
            <a:ext cx="33763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البيداغوجيا الفارقية</a:t>
            </a:r>
            <a:endParaRPr lang="fr-C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object 28">
            <a:extLst>
              <a:ext uri="{FF2B5EF4-FFF2-40B4-BE49-F238E27FC236}">
                <a16:creationId xmlns:a16="http://schemas.microsoft.com/office/drawing/2014/main" id="{B111F27C-2672-FF71-9890-1EEC82D17B0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0975" y="224538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CD0E0723-AD12-0952-71CD-6DEE78CD72EE}"/>
              </a:ext>
            </a:extLst>
          </p:cNvPr>
          <p:cNvSpPr txBox="1"/>
          <p:nvPr/>
        </p:nvSpPr>
        <p:spPr>
          <a:xfrm>
            <a:off x="5213687" y="3658419"/>
            <a:ext cx="13036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البيداغوجيات</a:t>
            </a:r>
            <a:endParaRPr lang="fr-CH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960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3" grpId="0"/>
      <p:bldP spid="14" grpId="0"/>
      <p:bldP spid="15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4E7693B0-6292-5270-5404-0D3D0E31DFC4}"/>
              </a:ext>
            </a:extLst>
          </p:cNvPr>
          <p:cNvGrpSpPr/>
          <p:nvPr/>
        </p:nvGrpSpPr>
        <p:grpSpPr>
          <a:xfrm>
            <a:off x="3533776" y="1883637"/>
            <a:ext cx="4470400" cy="4011638"/>
            <a:chOff x="2865527" y="1757796"/>
            <a:chExt cx="3412947" cy="3578586"/>
          </a:xfrm>
        </p:grpSpPr>
        <p:sp>
          <p:nvSpPr>
            <p:cNvPr id="4" name="Freeform 8">
              <a:extLst>
                <a:ext uri="{FF2B5EF4-FFF2-40B4-BE49-F238E27FC236}">
                  <a16:creationId xmlns:a16="http://schemas.microsoft.com/office/drawing/2014/main" id="{198FCF5B-3279-4836-EBE7-197E8D804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3965" y="1757796"/>
              <a:ext cx="1202813" cy="1039100"/>
            </a:xfrm>
            <a:custGeom>
              <a:avLst/>
              <a:gdLst>
                <a:gd name="T0" fmla="*/ 0 w 1249"/>
                <a:gd name="T1" fmla="*/ 540 h 1079"/>
                <a:gd name="T2" fmla="*/ 309 w 1249"/>
                <a:gd name="T3" fmla="*/ 0 h 1079"/>
                <a:gd name="T4" fmla="*/ 941 w 1249"/>
                <a:gd name="T5" fmla="*/ 0 h 1079"/>
                <a:gd name="T6" fmla="*/ 1249 w 1249"/>
                <a:gd name="T7" fmla="*/ 540 h 1079"/>
                <a:gd name="T8" fmla="*/ 941 w 1249"/>
                <a:gd name="T9" fmla="*/ 1079 h 1079"/>
                <a:gd name="T10" fmla="*/ 309 w 1249"/>
                <a:gd name="T11" fmla="*/ 1079 h 1079"/>
                <a:gd name="T12" fmla="*/ 0 w 1249"/>
                <a:gd name="T13" fmla="*/ 540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9" h="1079">
                  <a:moveTo>
                    <a:pt x="0" y="540"/>
                  </a:moveTo>
                  <a:lnTo>
                    <a:pt x="309" y="0"/>
                  </a:lnTo>
                  <a:lnTo>
                    <a:pt x="941" y="0"/>
                  </a:lnTo>
                  <a:lnTo>
                    <a:pt x="1249" y="540"/>
                  </a:lnTo>
                  <a:lnTo>
                    <a:pt x="941" y="1079"/>
                  </a:lnTo>
                  <a:lnTo>
                    <a:pt x="309" y="1079"/>
                  </a:lnTo>
                  <a:lnTo>
                    <a:pt x="0" y="5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3600" b="1" dirty="0"/>
                <a:t>01</a:t>
              </a:r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13BEB03-433D-F153-A0C7-40048B308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5661" y="2394352"/>
              <a:ext cx="1202813" cy="1045841"/>
            </a:xfrm>
            <a:custGeom>
              <a:avLst/>
              <a:gdLst>
                <a:gd name="T0" fmla="*/ 0 w 1249"/>
                <a:gd name="T1" fmla="*/ 543 h 1086"/>
                <a:gd name="T2" fmla="*/ 311 w 1249"/>
                <a:gd name="T3" fmla="*/ 0 h 1086"/>
                <a:gd name="T4" fmla="*/ 940 w 1249"/>
                <a:gd name="T5" fmla="*/ 0 h 1086"/>
                <a:gd name="T6" fmla="*/ 1249 w 1249"/>
                <a:gd name="T7" fmla="*/ 543 h 1086"/>
                <a:gd name="T8" fmla="*/ 940 w 1249"/>
                <a:gd name="T9" fmla="*/ 1086 h 1086"/>
                <a:gd name="T10" fmla="*/ 311 w 1249"/>
                <a:gd name="T11" fmla="*/ 1086 h 1086"/>
                <a:gd name="T12" fmla="*/ 0 w 1249"/>
                <a:gd name="T13" fmla="*/ 543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9" h="1086">
                  <a:moveTo>
                    <a:pt x="0" y="543"/>
                  </a:moveTo>
                  <a:lnTo>
                    <a:pt x="311" y="0"/>
                  </a:lnTo>
                  <a:lnTo>
                    <a:pt x="940" y="0"/>
                  </a:lnTo>
                  <a:lnTo>
                    <a:pt x="1249" y="543"/>
                  </a:lnTo>
                  <a:lnTo>
                    <a:pt x="940" y="1086"/>
                  </a:lnTo>
                  <a:lnTo>
                    <a:pt x="311" y="1086"/>
                  </a:lnTo>
                  <a:lnTo>
                    <a:pt x="0" y="5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274320" bIns="34290" numCol="1" anchor="t" anchorCtr="0" compatLnSpc="1">
              <a:prstTxWarp prst="textNoShape">
                <a:avLst/>
              </a:prstTxWarp>
            </a:bodyPr>
            <a:lstStyle/>
            <a:p>
              <a:pPr algn="r"/>
              <a:r>
                <a:rPr lang="en-US" sz="3600" b="1" dirty="0"/>
                <a:t>02</a:t>
              </a:r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0AC7030D-2503-4E1B-B4F9-0BCBD68F2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5661" y="3653984"/>
              <a:ext cx="1202813" cy="1045841"/>
            </a:xfrm>
            <a:custGeom>
              <a:avLst/>
              <a:gdLst>
                <a:gd name="T0" fmla="*/ 0 w 1249"/>
                <a:gd name="T1" fmla="*/ 543 h 1086"/>
                <a:gd name="T2" fmla="*/ 311 w 1249"/>
                <a:gd name="T3" fmla="*/ 0 h 1086"/>
                <a:gd name="T4" fmla="*/ 940 w 1249"/>
                <a:gd name="T5" fmla="*/ 0 h 1086"/>
                <a:gd name="T6" fmla="*/ 1249 w 1249"/>
                <a:gd name="T7" fmla="*/ 543 h 1086"/>
                <a:gd name="T8" fmla="*/ 940 w 1249"/>
                <a:gd name="T9" fmla="*/ 1086 h 1086"/>
                <a:gd name="T10" fmla="*/ 311 w 1249"/>
                <a:gd name="T11" fmla="*/ 1086 h 1086"/>
                <a:gd name="T12" fmla="*/ 0 w 1249"/>
                <a:gd name="T13" fmla="*/ 543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9" h="1086">
                  <a:moveTo>
                    <a:pt x="0" y="543"/>
                  </a:moveTo>
                  <a:lnTo>
                    <a:pt x="311" y="0"/>
                  </a:lnTo>
                  <a:lnTo>
                    <a:pt x="940" y="0"/>
                  </a:lnTo>
                  <a:lnTo>
                    <a:pt x="1249" y="543"/>
                  </a:lnTo>
                  <a:lnTo>
                    <a:pt x="940" y="1086"/>
                  </a:lnTo>
                  <a:lnTo>
                    <a:pt x="311" y="1086"/>
                  </a:lnTo>
                  <a:lnTo>
                    <a:pt x="0" y="543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274320" bIns="34290" numCol="1" anchor="b" anchorCtr="0" compatLnSpc="1">
              <a:prstTxWarp prst="textNoShape">
                <a:avLst/>
              </a:prstTxWarp>
            </a:bodyPr>
            <a:lstStyle/>
            <a:p>
              <a:pPr algn="r"/>
              <a:r>
                <a:rPr lang="en-US" sz="3600" b="1"/>
                <a:t>03</a:t>
              </a:r>
            </a:p>
          </p:txBody>
        </p:sp>
        <p:sp>
          <p:nvSpPr>
            <p:cNvPr id="9" name="Freeform 17">
              <a:extLst>
                <a:ext uri="{FF2B5EF4-FFF2-40B4-BE49-F238E27FC236}">
                  <a16:creationId xmlns:a16="http://schemas.microsoft.com/office/drawing/2014/main" id="{D1DF30AB-EA1E-AD45-E63A-0D7D7952E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3965" y="4297282"/>
              <a:ext cx="1202813" cy="1039100"/>
            </a:xfrm>
            <a:custGeom>
              <a:avLst/>
              <a:gdLst>
                <a:gd name="T0" fmla="*/ 0 w 1249"/>
                <a:gd name="T1" fmla="*/ 539 h 1079"/>
                <a:gd name="T2" fmla="*/ 309 w 1249"/>
                <a:gd name="T3" fmla="*/ 0 h 1079"/>
                <a:gd name="T4" fmla="*/ 941 w 1249"/>
                <a:gd name="T5" fmla="*/ 0 h 1079"/>
                <a:gd name="T6" fmla="*/ 1249 w 1249"/>
                <a:gd name="T7" fmla="*/ 539 h 1079"/>
                <a:gd name="T8" fmla="*/ 941 w 1249"/>
                <a:gd name="T9" fmla="*/ 1079 h 1079"/>
                <a:gd name="T10" fmla="*/ 309 w 1249"/>
                <a:gd name="T11" fmla="*/ 1079 h 1079"/>
                <a:gd name="T12" fmla="*/ 0 w 1249"/>
                <a:gd name="T13" fmla="*/ 539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9" h="1079">
                  <a:moveTo>
                    <a:pt x="0" y="539"/>
                  </a:moveTo>
                  <a:lnTo>
                    <a:pt x="309" y="0"/>
                  </a:lnTo>
                  <a:lnTo>
                    <a:pt x="941" y="0"/>
                  </a:lnTo>
                  <a:lnTo>
                    <a:pt x="1249" y="539"/>
                  </a:lnTo>
                  <a:lnTo>
                    <a:pt x="941" y="1079"/>
                  </a:lnTo>
                  <a:lnTo>
                    <a:pt x="309" y="1079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70F5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b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3600" b="1" dirty="0"/>
                <a:t>04</a:t>
              </a:r>
            </a:p>
          </p:txBody>
        </p:sp>
        <p:sp>
          <p:nvSpPr>
            <p:cNvPr id="10" name="Freeform 20">
              <a:extLst>
                <a:ext uri="{FF2B5EF4-FFF2-40B4-BE49-F238E27FC236}">
                  <a16:creationId xmlns:a16="http://schemas.microsoft.com/office/drawing/2014/main" id="{4CE295DD-AF69-1A7E-BEDD-823E00674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527" y="3653984"/>
              <a:ext cx="1202813" cy="1045841"/>
            </a:xfrm>
            <a:custGeom>
              <a:avLst/>
              <a:gdLst>
                <a:gd name="T0" fmla="*/ 0 w 1249"/>
                <a:gd name="T1" fmla="*/ 543 h 1086"/>
                <a:gd name="T2" fmla="*/ 310 w 1249"/>
                <a:gd name="T3" fmla="*/ 0 h 1086"/>
                <a:gd name="T4" fmla="*/ 939 w 1249"/>
                <a:gd name="T5" fmla="*/ 0 h 1086"/>
                <a:gd name="T6" fmla="*/ 1249 w 1249"/>
                <a:gd name="T7" fmla="*/ 543 h 1086"/>
                <a:gd name="T8" fmla="*/ 939 w 1249"/>
                <a:gd name="T9" fmla="*/ 1086 h 1086"/>
                <a:gd name="T10" fmla="*/ 310 w 1249"/>
                <a:gd name="T11" fmla="*/ 1086 h 1086"/>
                <a:gd name="T12" fmla="*/ 0 w 1249"/>
                <a:gd name="T13" fmla="*/ 543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9" h="1086">
                  <a:moveTo>
                    <a:pt x="0" y="543"/>
                  </a:moveTo>
                  <a:lnTo>
                    <a:pt x="310" y="0"/>
                  </a:lnTo>
                  <a:lnTo>
                    <a:pt x="939" y="0"/>
                  </a:lnTo>
                  <a:lnTo>
                    <a:pt x="1249" y="543"/>
                  </a:lnTo>
                  <a:lnTo>
                    <a:pt x="939" y="1086"/>
                  </a:lnTo>
                  <a:lnTo>
                    <a:pt x="310" y="1086"/>
                  </a:lnTo>
                  <a:lnTo>
                    <a:pt x="0" y="543"/>
                  </a:lnTo>
                  <a:close/>
                </a:path>
              </a:pathLst>
            </a:custGeom>
            <a:solidFill>
              <a:srgbClr val="FC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74320" tIns="34290" rIns="68580" bIns="34290" numCol="1" anchor="b" anchorCtr="0" compatLnSpc="1">
              <a:prstTxWarp prst="textNoShape">
                <a:avLst/>
              </a:prstTxWarp>
            </a:bodyPr>
            <a:lstStyle/>
            <a:p>
              <a:r>
                <a:rPr lang="en-US" sz="3600" b="1"/>
                <a:t>05</a:t>
              </a:r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0271A378-02A2-C3B2-4EA5-DCF9D6515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527" y="2394353"/>
              <a:ext cx="1202813" cy="1039100"/>
            </a:xfrm>
            <a:custGeom>
              <a:avLst/>
              <a:gdLst>
                <a:gd name="T0" fmla="*/ 0 w 1249"/>
                <a:gd name="T1" fmla="*/ 540 h 1079"/>
                <a:gd name="T2" fmla="*/ 309 w 1249"/>
                <a:gd name="T3" fmla="*/ 0 h 1079"/>
                <a:gd name="T4" fmla="*/ 941 w 1249"/>
                <a:gd name="T5" fmla="*/ 0 h 1079"/>
                <a:gd name="T6" fmla="*/ 1249 w 1249"/>
                <a:gd name="T7" fmla="*/ 540 h 1079"/>
                <a:gd name="T8" fmla="*/ 941 w 1249"/>
                <a:gd name="T9" fmla="*/ 1079 h 1079"/>
                <a:gd name="T10" fmla="*/ 309 w 1249"/>
                <a:gd name="T11" fmla="*/ 1079 h 1079"/>
                <a:gd name="T12" fmla="*/ 0 w 1249"/>
                <a:gd name="T13" fmla="*/ 540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9" h="1079">
                  <a:moveTo>
                    <a:pt x="0" y="540"/>
                  </a:moveTo>
                  <a:lnTo>
                    <a:pt x="309" y="0"/>
                  </a:lnTo>
                  <a:lnTo>
                    <a:pt x="941" y="0"/>
                  </a:lnTo>
                  <a:lnTo>
                    <a:pt x="1249" y="540"/>
                  </a:lnTo>
                  <a:lnTo>
                    <a:pt x="941" y="1079"/>
                  </a:lnTo>
                  <a:lnTo>
                    <a:pt x="309" y="1079"/>
                  </a:lnTo>
                  <a:lnTo>
                    <a:pt x="0" y="54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7432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sz="3600" b="1" dirty="0"/>
                <a:t>06</a:t>
              </a:r>
            </a:p>
          </p:txBody>
        </p:sp>
        <p:sp>
          <p:nvSpPr>
            <p:cNvPr id="12" name="Freeform: Shape 48">
              <a:extLst>
                <a:ext uri="{FF2B5EF4-FFF2-40B4-BE49-F238E27FC236}">
                  <a16:creationId xmlns:a16="http://schemas.microsoft.com/office/drawing/2014/main" id="{B6566F3B-5FAC-975E-713F-5F32DF48483A}"/>
                </a:ext>
              </a:extLst>
            </p:cNvPr>
            <p:cNvSpPr/>
            <p:nvPr/>
          </p:nvSpPr>
          <p:spPr>
            <a:xfrm>
              <a:off x="4085582" y="2368025"/>
              <a:ext cx="977161" cy="428872"/>
            </a:xfrm>
            <a:custGeom>
              <a:avLst/>
              <a:gdLst>
                <a:gd name="connsiteX0" fmla="*/ 797078 w 1610809"/>
                <a:gd name="connsiteY0" fmla="*/ 0 h 706977"/>
                <a:gd name="connsiteX1" fmla="*/ 1553630 w 1610809"/>
                <a:gd name="connsiteY1" fmla="*/ 152741 h 706977"/>
                <a:gd name="connsiteX2" fmla="*/ 1610809 w 1610809"/>
                <a:gd name="connsiteY2" fmla="*/ 180285 h 706977"/>
                <a:gd name="connsiteX3" fmla="*/ 1309842 w 1610809"/>
                <a:gd name="connsiteY3" fmla="*/ 706977 h 706977"/>
                <a:gd name="connsiteX4" fmla="*/ 306542 w 1610809"/>
                <a:gd name="connsiteY4" fmla="*/ 706977 h 706977"/>
                <a:gd name="connsiteX5" fmla="*/ 0 w 1610809"/>
                <a:gd name="connsiteY5" fmla="*/ 172264 h 706977"/>
                <a:gd name="connsiteX6" fmla="*/ 40526 w 1610809"/>
                <a:gd name="connsiteY6" fmla="*/ 152741 h 706977"/>
                <a:gd name="connsiteX7" fmla="*/ 797078 w 1610809"/>
                <a:gd name="connsiteY7" fmla="*/ 0 h 70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0809" h="706977">
                  <a:moveTo>
                    <a:pt x="797078" y="0"/>
                  </a:moveTo>
                  <a:cubicBezTo>
                    <a:pt x="1065439" y="0"/>
                    <a:pt x="1321096" y="54387"/>
                    <a:pt x="1553630" y="152741"/>
                  </a:cubicBezTo>
                  <a:lnTo>
                    <a:pt x="1610809" y="180285"/>
                  </a:lnTo>
                  <a:lnTo>
                    <a:pt x="1309842" y="706977"/>
                  </a:lnTo>
                  <a:lnTo>
                    <a:pt x="306542" y="706977"/>
                  </a:lnTo>
                  <a:lnTo>
                    <a:pt x="0" y="172264"/>
                  </a:lnTo>
                  <a:lnTo>
                    <a:pt x="40526" y="152741"/>
                  </a:lnTo>
                  <a:cubicBezTo>
                    <a:pt x="273060" y="54387"/>
                    <a:pt x="528718" y="0"/>
                    <a:pt x="797078" y="0"/>
                  </a:cubicBezTo>
                  <a:close/>
                </a:path>
              </a:pathLst>
            </a:custGeom>
            <a:solidFill>
              <a:srgbClr val="FFC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3" name="Freeform: Shape 49">
              <a:extLst>
                <a:ext uri="{FF2B5EF4-FFF2-40B4-BE49-F238E27FC236}">
                  <a16:creationId xmlns:a16="http://schemas.microsoft.com/office/drawing/2014/main" id="{8F9E3ACF-7CA9-F395-53E8-BBE4A191A298}"/>
                </a:ext>
              </a:extLst>
            </p:cNvPr>
            <p:cNvSpPr/>
            <p:nvPr/>
          </p:nvSpPr>
          <p:spPr>
            <a:xfrm>
              <a:off x="3395784" y="2589476"/>
              <a:ext cx="672557" cy="843977"/>
            </a:xfrm>
            <a:custGeom>
              <a:avLst/>
              <a:gdLst>
                <a:gd name="connsiteX0" fmla="*/ 803193 w 1108681"/>
                <a:gd name="connsiteY0" fmla="*/ 0 h 1391260"/>
                <a:gd name="connsiteX1" fmla="*/ 1108681 w 1108681"/>
                <a:gd name="connsiteY1" fmla="*/ 535597 h 1391260"/>
                <a:gd name="connsiteX2" fmla="*/ 619731 w 1108681"/>
                <a:gd name="connsiteY2" fmla="*/ 1391260 h 1391260"/>
                <a:gd name="connsiteX3" fmla="*/ 0 w 1108681"/>
                <a:gd name="connsiteY3" fmla="*/ 1391260 h 1391260"/>
                <a:gd name="connsiteX4" fmla="*/ 576 w 1108681"/>
                <a:gd name="connsiteY4" fmla="*/ 1379858 h 1391260"/>
                <a:gd name="connsiteX5" fmla="*/ 697845 w 1108681"/>
                <a:gd name="connsiteY5" fmla="*/ 78778 h 1391260"/>
                <a:gd name="connsiteX6" fmla="*/ 803193 w 1108681"/>
                <a:gd name="connsiteY6" fmla="*/ 0 h 139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8681" h="1391260">
                  <a:moveTo>
                    <a:pt x="803193" y="0"/>
                  </a:moveTo>
                  <a:lnTo>
                    <a:pt x="1108681" y="535597"/>
                  </a:lnTo>
                  <a:lnTo>
                    <a:pt x="619731" y="1391260"/>
                  </a:lnTo>
                  <a:lnTo>
                    <a:pt x="0" y="1391260"/>
                  </a:lnTo>
                  <a:lnTo>
                    <a:pt x="576" y="1379858"/>
                  </a:lnTo>
                  <a:cubicBezTo>
                    <a:pt x="53661" y="857143"/>
                    <a:pt x="313874" y="395660"/>
                    <a:pt x="697845" y="78778"/>
                  </a:cubicBezTo>
                  <a:lnTo>
                    <a:pt x="803193" y="0"/>
                  </a:lnTo>
                  <a:close/>
                </a:path>
              </a:pathLst>
            </a:custGeom>
            <a:solidFill>
              <a:srgbClr val="FFC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4" name="Freeform: Shape 50">
              <a:extLst>
                <a:ext uri="{FF2B5EF4-FFF2-40B4-BE49-F238E27FC236}">
                  <a16:creationId xmlns:a16="http://schemas.microsoft.com/office/drawing/2014/main" id="{5C5CB3BB-54BA-9949-40AD-49F9EB4CE441}"/>
                </a:ext>
              </a:extLst>
            </p:cNvPr>
            <p:cNvSpPr/>
            <p:nvPr/>
          </p:nvSpPr>
          <p:spPr>
            <a:xfrm>
              <a:off x="5075660" y="2593772"/>
              <a:ext cx="667118" cy="846422"/>
            </a:xfrm>
            <a:custGeom>
              <a:avLst/>
              <a:gdLst>
                <a:gd name="connsiteX0" fmla="*/ 305432 w 1099715"/>
                <a:gd name="connsiteY0" fmla="*/ 0 h 1395290"/>
                <a:gd name="connsiteX1" fmla="*/ 401309 w 1099715"/>
                <a:gd name="connsiteY1" fmla="*/ 71696 h 1395290"/>
                <a:gd name="connsiteX2" fmla="*/ 1098578 w 1099715"/>
                <a:gd name="connsiteY2" fmla="*/ 1372776 h 1395290"/>
                <a:gd name="connsiteX3" fmla="*/ 1099715 w 1099715"/>
                <a:gd name="connsiteY3" fmla="*/ 1395290 h 1395290"/>
                <a:gd name="connsiteX4" fmla="*/ 493713 w 1099715"/>
                <a:gd name="connsiteY4" fmla="*/ 1395290 h 1395290"/>
                <a:gd name="connsiteX5" fmla="*/ 0 w 1099715"/>
                <a:gd name="connsiteY5" fmla="*/ 533278 h 1395290"/>
                <a:gd name="connsiteX6" fmla="*/ 305432 w 1099715"/>
                <a:gd name="connsiteY6" fmla="*/ 0 h 1395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9715" h="1395290">
                  <a:moveTo>
                    <a:pt x="305432" y="0"/>
                  </a:moveTo>
                  <a:lnTo>
                    <a:pt x="401309" y="71696"/>
                  </a:lnTo>
                  <a:cubicBezTo>
                    <a:pt x="785281" y="388578"/>
                    <a:pt x="1045494" y="850061"/>
                    <a:pt x="1098578" y="1372776"/>
                  </a:cubicBezTo>
                  <a:lnTo>
                    <a:pt x="1099715" y="1395290"/>
                  </a:lnTo>
                  <a:lnTo>
                    <a:pt x="493713" y="1395290"/>
                  </a:lnTo>
                  <a:lnTo>
                    <a:pt x="0" y="533278"/>
                  </a:lnTo>
                  <a:lnTo>
                    <a:pt x="305432" y="0"/>
                  </a:lnTo>
                  <a:close/>
                </a:path>
              </a:pathLst>
            </a:custGeom>
            <a:solidFill>
              <a:srgbClr val="FFC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5" name="Freeform: Shape 51">
              <a:extLst>
                <a:ext uri="{FF2B5EF4-FFF2-40B4-BE49-F238E27FC236}">
                  <a16:creationId xmlns:a16="http://schemas.microsoft.com/office/drawing/2014/main" id="{D50CD7DB-3BC6-A01D-DD2D-DAD0B1070DE8}"/>
                </a:ext>
              </a:extLst>
            </p:cNvPr>
            <p:cNvSpPr/>
            <p:nvPr/>
          </p:nvSpPr>
          <p:spPr>
            <a:xfrm>
              <a:off x="3395444" y="3653984"/>
              <a:ext cx="672896" cy="849762"/>
            </a:xfrm>
            <a:custGeom>
              <a:avLst/>
              <a:gdLst>
                <a:gd name="connsiteX0" fmla="*/ 0 w 1109242"/>
                <a:gd name="connsiteY0" fmla="*/ 0 h 1400797"/>
                <a:gd name="connsiteX1" fmla="*/ 617117 w 1109242"/>
                <a:gd name="connsiteY1" fmla="*/ 0 h 1400797"/>
                <a:gd name="connsiteX2" fmla="*/ 1109242 w 1109242"/>
                <a:gd name="connsiteY2" fmla="*/ 862013 h 1400797"/>
                <a:gd name="connsiteX3" fmla="*/ 801649 w 1109242"/>
                <a:gd name="connsiteY3" fmla="*/ 1400797 h 1400797"/>
                <a:gd name="connsiteX4" fmla="*/ 698406 w 1109242"/>
                <a:gd name="connsiteY4" fmla="*/ 1323593 h 1400797"/>
                <a:gd name="connsiteX5" fmla="*/ 1137 w 1109242"/>
                <a:gd name="connsiteY5" fmla="*/ 22513 h 1400797"/>
                <a:gd name="connsiteX6" fmla="*/ 0 w 1109242"/>
                <a:gd name="connsiteY6" fmla="*/ 0 h 1400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9242" h="1400797">
                  <a:moveTo>
                    <a:pt x="0" y="0"/>
                  </a:moveTo>
                  <a:lnTo>
                    <a:pt x="617117" y="0"/>
                  </a:lnTo>
                  <a:lnTo>
                    <a:pt x="1109242" y="862013"/>
                  </a:lnTo>
                  <a:lnTo>
                    <a:pt x="801649" y="1400797"/>
                  </a:lnTo>
                  <a:lnTo>
                    <a:pt x="698406" y="1323593"/>
                  </a:lnTo>
                  <a:cubicBezTo>
                    <a:pt x="314435" y="1006712"/>
                    <a:pt x="54222" y="545228"/>
                    <a:pt x="1137" y="225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6" name="Freeform: Shape 52">
              <a:extLst>
                <a:ext uri="{FF2B5EF4-FFF2-40B4-BE49-F238E27FC236}">
                  <a16:creationId xmlns:a16="http://schemas.microsoft.com/office/drawing/2014/main" id="{B3ACB4B0-43F1-FAB3-F5F1-42CD339C4365}"/>
                </a:ext>
              </a:extLst>
            </p:cNvPr>
            <p:cNvSpPr/>
            <p:nvPr/>
          </p:nvSpPr>
          <p:spPr>
            <a:xfrm>
              <a:off x="5075660" y="3653985"/>
              <a:ext cx="667118" cy="846421"/>
            </a:xfrm>
            <a:custGeom>
              <a:avLst/>
              <a:gdLst>
                <a:gd name="connsiteX0" fmla="*/ 493713 w 1099715"/>
                <a:gd name="connsiteY0" fmla="*/ 0 h 1395289"/>
                <a:gd name="connsiteX1" fmla="*/ 1099715 w 1099715"/>
                <a:gd name="connsiteY1" fmla="*/ 0 h 1395289"/>
                <a:gd name="connsiteX2" fmla="*/ 1098578 w 1099715"/>
                <a:gd name="connsiteY2" fmla="*/ 22513 h 1395289"/>
                <a:gd name="connsiteX3" fmla="*/ 401309 w 1099715"/>
                <a:gd name="connsiteY3" fmla="*/ 1323593 h 1395289"/>
                <a:gd name="connsiteX4" fmla="*/ 305431 w 1099715"/>
                <a:gd name="connsiteY4" fmla="*/ 1395289 h 1395289"/>
                <a:gd name="connsiteX5" fmla="*/ 0 w 1099715"/>
                <a:gd name="connsiteY5" fmla="*/ 862013 h 1395289"/>
                <a:gd name="connsiteX6" fmla="*/ 493713 w 1099715"/>
                <a:gd name="connsiteY6" fmla="*/ 0 h 1395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9715" h="1395289">
                  <a:moveTo>
                    <a:pt x="493713" y="0"/>
                  </a:moveTo>
                  <a:lnTo>
                    <a:pt x="1099715" y="0"/>
                  </a:lnTo>
                  <a:lnTo>
                    <a:pt x="1098578" y="22513"/>
                  </a:lnTo>
                  <a:cubicBezTo>
                    <a:pt x="1045494" y="545228"/>
                    <a:pt x="785281" y="1006712"/>
                    <a:pt x="401309" y="1323593"/>
                  </a:cubicBezTo>
                  <a:lnTo>
                    <a:pt x="305431" y="1395289"/>
                  </a:lnTo>
                  <a:lnTo>
                    <a:pt x="0" y="862013"/>
                  </a:lnTo>
                  <a:lnTo>
                    <a:pt x="493713" y="0"/>
                  </a:lnTo>
                  <a:close/>
                </a:path>
              </a:pathLst>
            </a:custGeom>
            <a:solidFill>
              <a:srgbClr val="FFC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7" name="Freeform: Shape 53">
              <a:extLst>
                <a:ext uri="{FF2B5EF4-FFF2-40B4-BE49-F238E27FC236}">
                  <a16:creationId xmlns:a16="http://schemas.microsoft.com/office/drawing/2014/main" id="{1C4E5372-0D9E-4FE0-AC7B-401C7F98421F}"/>
                </a:ext>
              </a:extLst>
            </p:cNvPr>
            <p:cNvSpPr/>
            <p:nvPr/>
          </p:nvSpPr>
          <p:spPr>
            <a:xfrm>
              <a:off x="4085581" y="4297282"/>
              <a:ext cx="977160" cy="428871"/>
            </a:xfrm>
            <a:custGeom>
              <a:avLst/>
              <a:gdLst>
                <a:gd name="connsiteX0" fmla="*/ 306542 w 1610808"/>
                <a:gd name="connsiteY0" fmla="*/ 0 h 706976"/>
                <a:gd name="connsiteX1" fmla="*/ 1309842 w 1610808"/>
                <a:gd name="connsiteY1" fmla="*/ 0 h 706976"/>
                <a:gd name="connsiteX2" fmla="*/ 1610808 w 1610808"/>
                <a:gd name="connsiteY2" fmla="*/ 526691 h 706976"/>
                <a:gd name="connsiteX3" fmla="*/ 1553630 w 1610808"/>
                <a:gd name="connsiteY3" fmla="*/ 554235 h 706976"/>
                <a:gd name="connsiteX4" fmla="*/ 797078 w 1610808"/>
                <a:gd name="connsiteY4" fmla="*/ 706976 h 706976"/>
                <a:gd name="connsiteX5" fmla="*/ 40526 w 1610808"/>
                <a:gd name="connsiteY5" fmla="*/ 554235 h 706976"/>
                <a:gd name="connsiteX6" fmla="*/ 0 w 1610808"/>
                <a:gd name="connsiteY6" fmla="*/ 534713 h 706976"/>
                <a:gd name="connsiteX7" fmla="*/ 306542 w 1610808"/>
                <a:gd name="connsiteY7" fmla="*/ 0 h 70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0808" h="706976">
                  <a:moveTo>
                    <a:pt x="306542" y="0"/>
                  </a:moveTo>
                  <a:lnTo>
                    <a:pt x="1309842" y="0"/>
                  </a:lnTo>
                  <a:lnTo>
                    <a:pt x="1610808" y="526691"/>
                  </a:lnTo>
                  <a:lnTo>
                    <a:pt x="1553630" y="554235"/>
                  </a:lnTo>
                  <a:cubicBezTo>
                    <a:pt x="1321096" y="652589"/>
                    <a:pt x="1065439" y="706976"/>
                    <a:pt x="797078" y="706976"/>
                  </a:cubicBezTo>
                  <a:cubicBezTo>
                    <a:pt x="528718" y="706976"/>
                    <a:pt x="273060" y="652589"/>
                    <a:pt x="40526" y="554235"/>
                  </a:cubicBezTo>
                  <a:lnTo>
                    <a:pt x="0" y="534713"/>
                  </a:lnTo>
                  <a:lnTo>
                    <a:pt x="306542" y="0"/>
                  </a:lnTo>
                  <a:close/>
                </a:path>
              </a:pathLst>
            </a:custGeom>
            <a:solidFill>
              <a:srgbClr val="FFC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0E43D85D-03ED-CA90-8E11-66AF8553506E}"/>
              </a:ext>
            </a:extLst>
          </p:cNvPr>
          <p:cNvSpPr txBox="1"/>
          <p:nvPr/>
        </p:nvSpPr>
        <p:spPr>
          <a:xfrm>
            <a:off x="4939269" y="3249876"/>
            <a:ext cx="15754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المبادئ الأساس</a:t>
            </a:r>
            <a:endParaRPr 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B1E834B0-0E67-184A-D886-35807FED8EDA}"/>
              </a:ext>
            </a:extLst>
          </p:cNvPr>
          <p:cNvSpPr txBox="1"/>
          <p:nvPr/>
        </p:nvSpPr>
        <p:spPr>
          <a:xfrm>
            <a:off x="3971925" y="1403067"/>
            <a:ext cx="37059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التركيز على المهارات الأساسية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DE62D53-E0BE-C3B6-8316-21CDBC493B43}"/>
              </a:ext>
            </a:extLst>
          </p:cNvPr>
          <p:cNvSpPr txBox="1"/>
          <p:nvPr/>
        </p:nvSpPr>
        <p:spPr>
          <a:xfrm>
            <a:off x="8050553" y="2934104"/>
            <a:ext cx="23230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FFC000"/>
              </a:buClr>
              <a:buFont typeface="Wingdings" panose="05000000000000000000" pitchFamily="2" charset="2"/>
              <a:buChar char="v"/>
            </a:pPr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السهولة والبساطة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08E0C3E5-86FF-DFD4-D3B5-6B88282AE6CC}"/>
              </a:ext>
            </a:extLst>
          </p:cNvPr>
          <p:cNvSpPr txBox="1"/>
          <p:nvPr/>
        </p:nvSpPr>
        <p:spPr>
          <a:xfrm>
            <a:off x="8044230" y="4379403"/>
            <a:ext cx="34529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FFFF00"/>
              </a:buClr>
              <a:buFont typeface="Wingdings" panose="05000000000000000000" pitchFamily="2" charset="2"/>
              <a:buChar char="v"/>
            </a:pPr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التفويض التدريجي للمسؤولية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DB3F61F-D5AE-6F02-C3D8-38EA65BED36B}"/>
              </a:ext>
            </a:extLst>
          </p:cNvPr>
          <p:cNvSpPr txBox="1"/>
          <p:nvPr/>
        </p:nvSpPr>
        <p:spPr>
          <a:xfrm>
            <a:off x="4676775" y="5956277"/>
            <a:ext cx="21514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70F53B"/>
              </a:buClr>
              <a:buFont typeface="Wingdings" panose="05000000000000000000" pitchFamily="2" charset="2"/>
              <a:buChar char="v"/>
            </a:pPr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التعلم بالتكرار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D4E1B3F-9751-F3E6-0743-2C1327997089}"/>
              </a:ext>
            </a:extLst>
          </p:cNvPr>
          <p:cNvSpPr txBox="1"/>
          <p:nvPr/>
        </p:nvSpPr>
        <p:spPr>
          <a:xfrm>
            <a:off x="694826" y="4415925"/>
            <a:ext cx="27913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FCC9C8"/>
              </a:buClr>
              <a:buFont typeface="Wingdings" panose="05000000000000000000" pitchFamily="2" charset="2"/>
              <a:buChar char="v"/>
            </a:pPr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التقييم الكيفي المنتظم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45EA783-FE98-6E59-0298-E12B5757686D}"/>
              </a:ext>
            </a:extLst>
          </p:cNvPr>
          <p:cNvSpPr txBox="1"/>
          <p:nvPr/>
        </p:nvSpPr>
        <p:spPr>
          <a:xfrm>
            <a:off x="71964" y="2873515"/>
            <a:ext cx="36092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المزاوجة بين روح المتعة والتحدي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FABB6943-A439-F535-7584-1A1C14C5218D}"/>
              </a:ext>
            </a:extLst>
          </p:cNvPr>
          <p:cNvSpPr txBox="1"/>
          <p:nvPr/>
        </p:nvSpPr>
        <p:spPr>
          <a:xfrm>
            <a:off x="1886980" y="195697"/>
            <a:ext cx="988253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6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المبادئ الأساس للأنشطة الاعتيادية</a:t>
            </a:r>
            <a:endParaRPr lang="fr-CH" sz="6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18" name="object 28">
            <a:extLst>
              <a:ext uri="{FF2B5EF4-FFF2-40B4-BE49-F238E27FC236}">
                <a16:creationId xmlns:a16="http://schemas.microsoft.com/office/drawing/2014/main" id="{1CF865CF-FFC6-F916-AFE4-F5F33E17643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0975" y="224538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3938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0">
            <a:extLst>
              <a:ext uri="{FF2B5EF4-FFF2-40B4-BE49-F238E27FC236}">
                <a16:creationId xmlns:a16="http://schemas.microsoft.com/office/drawing/2014/main" id="{7CE1D4B8-2FF9-53E9-F65C-DF2EDC54BEF8}"/>
              </a:ext>
            </a:extLst>
          </p:cNvPr>
          <p:cNvSpPr txBox="1"/>
          <p:nvPr/>
        </p:nvSpPr>
        <p:spPr>
          <a:xfrm>
            <a:off x="-37306" y="802159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C9F272F9-723A-266B-66E3-BEB8602373AE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D20E07A-70A0-B8C3-A52C-5A45F6096455}"/>
              </a:ext>
            </a:extLst>
          </p:cNvPr>
          <p:cNvSpPr txBox="1"/>
          <p:nvPr/>
        </p:nvSpPr>
        <p:spPr>
          <a:xfrm>
            <a:off x="679059" y="1095945"/>
            <a:ext cx="10809635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5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ثانيا:</a:t>
            </a:r>
          </a:p>
          <a:p>
            <a:pPr algn="ctr"/>
            <a:r>
              <a:rPr lang="ar-SA" sz="15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 الإطار المنهجي </a:t>
            </a:r>
            <a:endParaRPr lang="fr-CH" sz="15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grpSp>
        <p:nvGrpSpPr>
          <p:cNvPr id="2" name="Google Shape;5045;p35">
            <a:extLst>
              <a:ext uri="{FF2B5EF4-FFF2-40B4-BE49-F238E27FC236}">
                <a16:creationId xmlns:a16="http://schemas.microsoft.com/office/drawing/2014/main" id="{0086F785-CF74-BC67-158F-5F930DD0051D}"/>
              </a:ext>
            </a:extLst>
          </p:cNvPr>
          <p:cNvGrpSpPr/>
          <p:nvPr/>
        </p:nvGrpSpPr>
        <p:grpSpPr>
          <a:xfrm rot="2700000">
            <a:off x="11134350" y="1035425"/>
            <a:ext cx="892316" cy="892316"/>
            <a:chOff x="4334275" y="1748525"/>
            <a:chExt cx="892325" cy="892325"/>
          </a:xfrm>
        </p:grpSpPr>
        <p:sp>
          <p:nvSpPr>
            <p:cNvPr id="4" name="Google Shape;5046;p35">
              <a:extLst>
                <a:ext uri="{FF2B5EF4-FFF2-40B4-BE49-F238E27FC236}">
                  <a16:creationId xmlns:a16="http://schemas.microsoft.com/office/drawing/2014/main" id="{2000FDD9-8CEB-BFA8-02B3-97A0B780E278}"/>
                </a:ext>
              </a:extLst>
            </p:cNvPr>
            <p:cNvSpPr/>
            <p:nvPr/>
          </p:nvSpPr>
          <p:spPr>
            <a:xfrm>
              <a:off x="4607650" y="1854050"/>
              <a:ext cx="95650" cy="90225"/>
            </a:xfrm>
            <a:custGeom>
              <a:avLst/>
              <a:gdLst/>
              <a:ahLst/>
              <a:cxnLst/>
              <a:rect l="l" t="t" r="r" b="b"/>
              <a:pathLst>
                <a:path w="3826" h="3609" extrusionOk="0">
                  <a:moveTo>
                    <a:pt x="2031" y="0"/>
                  </a:moveTo>
                  <a:cubicBezTo>
                    <a:pt x="1772" y="0"/>
                    <a:pt x="1535" y="57"/>
                    <a:pt x="1309" y="147"/>
                  </a:cubicBezTo>
                  <a:cubicBezTo>
                    <a:pt x="1083" y="226"/>
                    <a:pt x="892" y="373"/>
                    <a:pt x="700" y="542"/>
                  </a:cubicBezTo>
                  <a:cubicBezTo>
                    <a:pt x="0" y="1241"/>
                    <a:pt x="0" y="2370"/>
                    <a:pt x="700" y="3081"/>
                  </a:cubicBezTo>
                  <a:cubicBezTo>
                    <a:pt x="1057" y="3430"/>
                    <a:pt x="1521" y="3608"/>
                    <a:pt x="1987" y="3608"/>
                  </a:cubicBezTo>
                  <a:cubicBezTo>
                    <a:pt x="2229" y="3608"/>
                    <a:pt x="2470" y="3561"/>
                    <a:pt x="2697" y="3464"/>
                  </a:cubicBezTo>
                  <a:cubicBezTo>
                    <a:pt x="3352" y="3194"/>
                    <a:pt x="3825" y="2539"/>
                    <a:pt x="3825" y="1794"/>
                  </a:cubicBezTo>
                  <a:cubicBezTo>
                    <a:pt x="3825" y="801"/>
                    <a:pt x="3013" y="0"/>
                    <a:pt x="2031" y="0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5047;p35">
              <a:extLst>
                <a:ext uri="{FF2B5EF4-FFF2-40B4-BE49-F238E27FC236}">
                  <a16:creationId xmlns:a16="http://schemas.microsoft.com/office/drawing/2014/main" id="{6B501331-ED2F-DEAA-5AC9-70738805CBAE}"/>
                </a:ext>
              </a:extLst>
            </p:cNvPr>
            <p:cNvSpPr/>
            <p:nvPr/>
          </p:nvSpPr>
          <p:spPr>
            <a:xfrm>
              <a:off x="5063525" y="2478050"/>
              <a:ext cx="161950" cy="161675"/>
            </a:xfrm>
            <a:custGeom>
              <a:avLst/>
              <a:gdLst/>
              <a:ahLst/>
              <a:cxnLst/>
              <a:rect l="l" t="t" r="r" b="b"/>
              <a:pathLst>
                <a:path w="6478" h="6467" extrusionOk="0">
                  <a:moveTo>
                    <a:pt x="6478" y="1"/>
                  </a:moveTo>
                  <a:lnTo>
                    <a:pt x="3262" y="3251"/>
                  </a:lnTo>
                  <a:lnTo>
                    <a:pt x="0" y="6467"/>
                  </a:lnTo>
                  <a:lnTo>
                    <a:pt x="1084" y="6467"/>
                  </a:lnTo>
                  <a:lnTo>
                    <a:pt x="3792" y="3792"/>
                  </a:lnTo>
                  <a:lnTo>
                    <a:pt x="6478" y="1095"/>
                  </a:lnTo>
                  <a:lnTo>
                    <a:pt x="6478" y="1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5048;p35">
              <a:extLst>
                <a:ext uri="{FF2B5EF4-FFF2-40B4-BE49-F238E27FC236}">
                  <a16:creationId xmlns:a16="http://schemas.microsoft.com/office/drawing/2014/main" id="{FFE99B89-0155-F5FB-76DA-E619FD003F37}"/>
                </a:ext>
              </a:extLst>
            </p:cNvPr>
            <p:cNvSpPr/>
            <p:nvPr/>
          </p:nvSpPr>
          <p:spPr>
            <a:xfrm>
              <a:off x="4335125" y="1749375"/>
              <a:ext cx="161675" cy="162250"/>
            </a:xfrm>
            <a:custGeom>
              <a:avLst/>
              <a:gdLst/>
              <a:ahLst/>
              <a:cxnLst/>
              <a:rect l="l" t="t" r="r" b="b"/>
              <a:pathLst>
                <a:path w="6467" h="6490" extrusionOk="0">
                  <a:moveTo>
                    <a:pt x="5383" y="1"/>
                  </a:moveTo>
                  <a:lnTo>
                    <a:pt x="2675" y="2686"/>
                  </a:lnTo>
                  <a:lnTo>
                    <a:pt x="1" y="5383"/>
                  </a:lnTo>
                  <a:lnTo>
                    <a:pt x="1" y="6489"/>
                  </a:lnTo>
                  <a:lnTo>
                    <a:pt x="3205" y="3228"/>
                  </a:lnTo>
                  <a:lnTo>
                    <a:pt x="6466" y="1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049;p35">
              <a:extLst>
                <a:ext uri="{FF2B5EF4-FFF2-40B4-BE49-F238E27FC236}">
                  <a16:creationId xmlns:a16="http://schemas.microsoft.com/office/drawing/2014/main" id="{E87C6875-E4B0-196E-9836-DE1CFE74BC8B}"/>
                </a:ext>
              </a:extLst>
            </p:cNvPr>
            <p:cNvSpPr/>
            <p:nvPr/>
          </p:nvSpPr>
          <p:spPr>
            <a:xfrm>
              <a:off x="4335125" y="2478050"/>
              <a:ext cx="161675" cy="161675"/>
            </a:xfrm>
            <a:custGeom>
              <a:avLst/>
              <a:gdLst/>
              <a:ahLst/>
              <a:cxnLst/>
              <a:rect l="l" t="t" r="r" b="b"/>
              <a:pathLst>
                <a:path w="6467" h="6467" extrusionOk="0">
                  <a:moveTo>
                    <a:pt x="1" y="1"/>
                  </a:moveTo>
                  <a:lnTo>
                    <a:pt x="1" y="1095"/>
                  </a:lnTo>
                  <a:lnTo>
                    <a:pt x="2675" y="3804"/>
                  </a:lnTo>
                  <a:lnTo>
                    <a:pt x="5383" y="6467"/>
                  </a:lnTo>
                  <a:lnTo>
                    <a:pt x="6466" y="6467"/>
                  </a:lnTo>
                  <a:lnTo>
                    <a:pt x="3228" y="325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050;p35">
              <a:extLst>
                <a:ext uri="{FF2B5EF4-FFF2-40B4-BE49-F238E27FC236}">
                  <a16:creationId xmlns:a16="http://schemas.microsoft.com/office/drawing/2014/main" id="{7266373A-ADC5-08F3-2B57-F0A0D53098C8}"/>
                </a:ext>
              </a:extLst>
            </p:cNvPr>
            <p:cNvSpPr/>
            <p:nvPr/>
          </p:nvSpPr>
          <p:spPr>
            <a:xfrm>
              <a:off x="4660100" y="2074075"/>
              <a:ext cx="240675" cy="240675"/>
            </a:xfrm>
            <a:custGeom>
              <a:avLst/>
              <a:gdLst/>
              <a:ahLst/>
              <a:cxnLst/>
              <a:rect l="l" t="t" r="r" b="b"/>
              <a:pathLst>
                <a:path w="9627" h="9627" extrusionOk="0">
                  <a:moveTo>
                    <a:pt x="4808" y="1897"/>
                  </a:moveTo>
                  <a:lnTo>
                    <a:pt x="5451" y="3307"/>
                  </a:lnTo>
                  <a:lnTo>
                    <a:pt x="6884" y="2754"/>
                  </a:lnTo>
                  <a:lnTo>
                    <a:pt x="6331" y="4199"/>
                  </a:lnTo>
                  <a:lnTo>
                    <a:pt x="7742" y="4830"/>
                  </a:lnTo>
                  <a:lnTo>
                    <a:pt x="6331" y="5462"/>
                  </a:lnTo>
                  <a:lnTo>
                    <a:pt x="6884" y="6907"/>
                  </a:lnTo>
                  <a:lnTo>
                    <a:pt x="6884" y="6907"/>
                  </a:lnTo>
                  <a:lnTo>
                    <a:pt x="5451" y="6354"/>
                  </a:lnTo>
                  <a:lnTo>
                    <a:pt x="4808" y="7764"/>
                  </a:lnTo>
                  <a:lnTo>
                    <a:pt x="4176" y="6354"/>
                  </a:lnTo>
                  <a:lnTo>
                    <a:pt x="2743" y="6907"/>
                  </a:lnTo>
                  <a:lnTo>
                    <a:pt x="3285" y="5462"/>
                  </a:lnTo>
                  <a:lnTo>
                    <a:pt x="1874" y="4830"/>
                  </a:lnTo>
                  <a:lnTo>
                    <a:pt x="3285" y="4199"/>
                  </a:lnTo>
                  <a:lnTo>
                    <a:pt x="2743" y="2754"/>
                  </a:lnTo>
                  <a:lnTo>
                    <a:pt x="4176" y="3307"/>
                  </a:lnTo>
                  <a:lnTo>
                    <a:pt x="4808" y="1897"/>
                  </a:lnTo>
                  <a:close/>
                  <a:moveTo>
                    <a:pt x="4808" y="1"/>
                  </a:moveTo>
                  <a:lnTo>
                    <a:pt x="3781" y="2314"/>
                  </a:lnTo>
                  <a:lnTo>
                    <a:pt x="1411" y="1411"/>
                  </a:lnTo>
                  <a:lnTo>
                    <a:pt x="2314" y="3781"/>
                  </a:lnTo>
                  <a:lnTo>
                    <a:pt x="1" y="4819"/>
                  </a:lnTo>
                  <a:lnTo>
                    <a:pt x="2314" y="5846"/>
                  </a:lnTo>
                  <a:lnTo>
                    <a:pt x="1411" y="8216"/>
                  </a:lnTo>
                  <a:lnTo>
                    <a:pt x="3781" y="7313"/>
                  </a:lnTo>
                  <a:lnTo>
                    <a:pt x="4808" y="9626"/>
                  </a:lnTo>
                  <a:lnTo>
                    <a:pt x="5846" y="7313"/>
                  </a:lnTo>
                  <a:lnTo>
                    <a:pt x="8216" y="8216"/>
                  </a:lnTo>
                  <a:lnTo>
                    <a:pt x="7313" y="5846"/>
                  </a:lnTo>
                  <a:lnTo>
                    <a:pt x="9626" y="4819"/>
                  </a:lnTo>
                  <a:lnTo>
                    <a:pt x="7313" y="3781"/>
                  </a:lnTo>
                  <a:lnTo>
                    <a:pt x="8216" y="1411"/>
                  </a:lnTo>
                  <a:lnTo>
                    <a:pt x="8216" y="1411"/>
                  </a:lnTo>
                  <a:lnTo>
                    <a:pt x="5846" y="2314"/>
                  </a:lnTo>
                  <a:lnTo>
                    <a:pt x="4808" y="1"/>
                  </a:ln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051;p35">
              <a:extLst>
                <a:ext uri="{FF2B5EF4-FFF2-40B4-BE49-F238E27FC236}">
                  <a16:creationId xmlns:a16="http://schemas.microsoft.com/office/drawing/2014/main" id="{4B0A7B87-918B-3425-025E-80C4580FA090}"/>
                </a:ext>
              </a:extLst>
            </p:cNvPr>
            <p:cNvSpPr/>
            <p:nvPr/>
          </p:nvSpPr>
          <p:spPr>
            <a:xfrm>
              <a:off x="4438950" y="2026825"/>
              <a:ext cx="93950" cy="91000"/>
            </a:xfrm>
            <a:custGeom>
              <a:avLst/>
              <a:gdLst/>
              <a:ahLst/>
              <a:cxnLst/>
              <a:rect l="l" t="t" r="r" b="b"/>
              <a:pathLst>
                <a:path w="3758" h="3640" extrusionOk="0">
                  <a:moveTo>
                    <a:pt x="1818" y="1"/>
                  </a:moveTo>
                  <a:cubicBezTo>
                    <a:pt x="1360" y="1"/>
                    <a:pt x="903" y="176"/>
                    <a:pt x="553" y="525"/>
                  </a:cubicBezTo>
                  <a:cubicBezTo>
                    <a:pt x="373" y="706"/>
                    <a:pt x="237" y="909"/>
                    <a:pt x="158" y="1135"/>
                  </a:cubicBezTo>
                  <a:cubicBezTo>
                    <a:pt x="57" y="1349"/>
                    <a:pt x="11" y="1597"/>
                    <a:pt x="11" y="1857"/>
                  </a:cubicBezTo>
                  <a:cubicBezTo>
                    <a:pt x="0" y="2827"/>
                    <a:pt x="813" y="3640"/>
                    <a:pt x="1806" y="3640"/>
                  </a:cubicBezTo>
                  <a:cubicBezTo>
                    <a:pt x="2573" y="3640"/>
                    <a:pt x="3216" y="3177"/>
                    <a:pt x="3476" y="2511"/>
                  </a:cubicBezTo>
                  <a:cubicBezTo>
                    <a:pt x="3758" y="1857"/>
                    <a:pt x="3622" y="1067"/>
                    <a:pt x="3092" y="525"/>
                  </a:cubicBezTo>
                  <a:cubicBezTo>
                    <a:pt x="2737" y="176"/>
                    <a:pt x="2277" y="1"/>
                    <a:pt x="1818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052;p35">
              <a:extLst>
                <a:ext uri="{FF2B5EF4-FFF2-40B4-BE49-F238E27FC236}">
                  <a16:creationId xmlns:a16="http://schemas.microsoft.com/office/drawing/2014/main" id="{57C9CBEC-3D3F-CB94-CCDC-82010888C5BE}"/>
                </a:ext>
              </a:extLst>
            </p:cNvPr>
            <p:cNvSpPr/>
            <p:nvPr/>
          </p:nvSpPr>
          <p:spPr>
            <a:xfrm>
              <a:off x="4580850" y="1995650"/>
              <a:ext cx="398350" cy="398375"/>
            </a:xfrm>
            <a:custGeom>
              <a:avLst/>
              <a:gdLst/>
              <a:ahLst/>
              <a:cxnLst/>
              <a:rect l="l" t="t" r="r" b="b"/>
              <a:pathLst>
                <a:path w="15934" h="15935" extrusionOk="0">
                  <a:moveTo>
                    <a:pt x="7955" y="1592"/>
                  </a:moveTo>
                  <a:lnTo>
                    <a:pt x="9445" y="4357"/>
                  </a:lnTo>
                  <a:lnTo>
                    <a:pt x="12458" y="3465"/>
                  </a:lnTo>
                  <a:lnTo>
                    <a:pt x="11566" y="6467"/>
                  </a:lnTo>
                  <a:lnTo>
                    <a:pt x="14331" y="7967"/>
                  </a:lnTo>
                  <a:lnTo>
                    <a:pt x="11566" y="9457"/>
                  </a:lnTo>
                  <a:lnTo>
                    <a:pt x="12458" y="12470"/>
                  </a:lnTo>
                  <a:lnTo>
                    <a:pt x="9445" y="11578"/>
                  </a:lnTo>
                  <a:lnTo>
                    <a:pt x="7955" y="14343"/>
                  </a:lnTo>
                  <a:lnTo>
                    <a:pt x="6455" y="11578"/>
                  </a:lnTo>
                  <a:lnTo>
                    <a:pt x="3453" y="12470"/>
                  </a:lnTo>
                  <a:lnTo>
                    <a:pt x="3453" y="12470"/>
                  </a:lnTo>
                  <a:lnTo>
                    <a:pt x="4345" y="9457"/>
                  </a:lnTo>
                  <a:lnTo>
                    <a:pt x="1580" y="7967"/>
                  </a:lnTo>
                  <a:lnTo>
                    <a:pt x="4345" y="6467"/>
                  </a:lnTo>
                  <a:lnTo>
                    <a:pt x="3453" y="3465"/>
                  </a:lnTo>
                  <a:lnTo>
                    <a:pt x="6455" y="4357"/>
                  </a:lnTo>
                  <a:lnTo>
                    <a:pt x="7955" y="1592"/>
                  </a:lnTo>
                  <a:close/>
                  <a:moveTo>
                    <a:pt x="7967" y="1"/>
                  </a:moveTo>
                  <a:lnTo>
                    <a:pt x="6094" y="3454"/>
                  </a:lnTo>
                  <a:lnTo>
                    <a:pt x="2325" y="2325"/>
                  </a:lnTo>
                  <a:lnTo>
                    <a:pt x="2325" y="2325"/>
                  </a:lnTo>
                  <a:lnTo>
                    <a:pt x="3453" y="6094"/>
                  </a:lnTo>
                  <a:lnTo>
                    <a:pt x="0" y="7967"/>
                  </a:lnTo>
                  <a:lnTo>
                    <a:pt x="3453" y="9841"/>
                  </a:lnTo>
                  <a:lnTo>
                    <a:pt x="2325" y="13610"/>
                  </a:lnTo>
                  <a:lnTo>
                    <a:pt x="6094" y="12481"/>
                  </a:lnTo>
                  <a:lnTo>
                    <a:pt x="7967" y="15934"/>
                  </a:lnTo>
                  <a:lnTo>
                    <a:pt x="9840" y="12481"/>
                  </a:lnTo>
                  <a:lnTo>
                    <a:pt x="13609" y="13610"/>
                  </a:lnTo>
                  <a:lnTo>
                    <a:pt x="12480" y="9841"/>
                  </a:lnTo>
                  <a:lnTo>
                    <a:pt x="15933" y="7967"/>
                  </a:lnTo>
                  <a:lnTo>
                    <a:pt x="12480" y="6094"/>
                  </a:lnTo>
                  <a:lnTo>
                    <a:pt x="13609" y="2325"/>
                  </a:lnTo>
                  <a:lnTo>
                    <a:pt x="13609" y="2325"/>
                  </a:lnTo>
                  <a:lnTo>
                    <a:pt x="9840" y="3454"/>
                  </a:lnTo>
                  <a:lnTo>
                    <a:pt x="7967" y="1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053;p35">
              <a:extLst>
                <a:ext uri="{FF2B5EF4-FFF2-40B4-BE49-F238E27FC236}">
                  <a16:creationId xmlns:a16="http://schemas.microsoft.com/office/drawing/2014/main" id="{95E34D4C-7902-85C7-2A16-C7EF0654A08B}"/>
                </a:ext>
              </a:extLst>
            </p:cNvPr>
            <p:cNvSpPr/>
            <p:nvPr/>
          </p:nvSpPr>
          <p:spPr>
            <a:xfrm>
              <a:off x="5027700" y="2026325"/>
              <a:ext cx="93400" cy="91225"/>
            </a:xfrm>
            <a:custGeom>
              <a:avLst/>
              <a:gdLst/>
              <a:ahLst/>
              <a:cxnLst/>
              <a:rect l="l" t="t" r="r" b="b"/>
              <a:pathLst>
                <a:path w="3736" h="3649" extrusionOk="0">
                  <a:moveTo>
                    <a:pt x="1928" y="1"/>
                  </a:moveTo>
                  <a:cubicBezTo>
                    <a:pt x="1470" y="1"/>
                    <a:pt x="1010" y="179"/>
                    <a:pt x="655" y="534"/>
                  </a:cubicBezTo>
                  <a:cubicBezTo>
                    <a:pt x="124" y="1065"/>
                    <a:pt x="0" y="1877"/>
                    <a:pt x="282" y="2520"/>
                  </a:cubicBezTo>
                  <a:cubicBezTo>
                    <a:pt x="542" y="3186"/>
                    <a:pt x="1196" y="3649"/>
                    <a:pt x="1941" y="3649"/>
                  </a:cubicBezTo>
                  <a:cubicBezTo>
                    <a:pt x="2934" y="3649"/>
                    <a:pt x="3735" y="2847"/>
                    <a:pt x="3735" y="1854"/>
                  </a:cubicBezTo>
                  <a:cubicBezTo>
                    <a:pt x="3735" y="1606"/>
                    <a:pt x="3679" y="1369"/>
                    <a:pt x="3589" y="1143"/>
                  </a:cubicBezTo>
                  <a:cubicBezTo>
                    <a:pt x="3510" y="918"/>
                    <a:pt x="3363" y="715"/>
                    <a:pt x="3194" y="534"/>
                  </a:cubicBezTo>
                  <a:cubicBezTo>
                    <a:pt x="2844" y="179"/>
                    <a:pt x="2387" y="1"/>
                    <a:pt x="1928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054;p35">
              <a:extLst>
                <a:ext uri="{FF2B5EF4-FFF2-40B4-BE49-F238E27FC236}">
                  <a16:creationId xmlns:a16="http://schemas.microsoft.com/office/drawing/2014/main" id="{1D54EF18-B2EE-D375-8217-83E85BE7A6F4}"/>
                </a:ext>
              </a:extLst>
            </p:cNvPr>
            <p:cNvSpPr/>
            <p:nvPr/>
          </p:nvSpPr>
          <p:spPr>
            <a:xfrm>
              <a:off x="4857300" y="1853750"/>
              <a:ext cx="95650" cy="90025"/>
            </a:xfrm>
            <a:custGeom>
              <a:avLst/>
              <a:gdLst/>
              <a:ahLst/>
              <a:cxnLst/>
              <a:rect l="l" t="t" r="r" b="b"/>
              <a:pathLst>
                <a:path w="3826" h="3601" extrusionOk="0">
                  <a:moveTo>
                    <a:pt x="1795" y="1"/>
                  </a:moveTo>
                  <a:cubicBezTo>
                    <a:pt x="802" y="1"/>
                    <a:pt x="1" y="802"/>
                    <a:pt x="1" y="1795"/>
                  </a:cubicBezTo>
                  <a:cubicBezTo>
                    <a:pt x="1" y="2551"/>
                    <a:pt x="463" y="3206"/>
                    <a:pt x="1129" y="3454"/>
                  </a:cubicBezTo>
                  <a:cubicBezTo>
                    <a:pt x="1360" y="3552"/>
                    <a:pt x="1606" y="3601"/>
                    <a:pt x="1851" y="3601"/>
                  </a:cubicBezTo>
                  <a:cubicBezTo>
                    <a:pt x="2312" y="3601"/>
                    <a:pt x="2769" y="3428"/>
                    <a:pt x="3115" y="3081"/>
                  </a:cubicBezTo>
                  <a:cubicBezTo>
                    <a:pt x="3826" y="2371"/>
                    <a:pt x="3826" y="1242"/>
                    <a:pt x="3115" y="543"/>
                  </a:cubicBezTo>
                  <a:cubicBezTo>
                    <a:pt x="2935" y="362"/>
                    <a:pt x="2731" y="227"/>
                    <a:pt x="2506" y="148"/>
                  </a:cubicBezTo>
                  <a:cubicBezTo>
                    <a:pt x="2303" y="46"/>
                    <a:pt x="2043" y="1"/>
                    <a:pt x="1795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055;p35">
              <a:extLst>
                <a:ext uri="{FF2B5EF4-FFF2-40B4-BE49-F238E27FC236}">
                  <a16:creationId xmlns:a16="http://schemas.microsoft.com/office/drawing/2014/main" id="{16F702DF-6632-3A82-DF9C-B43E2E560F45}"/>
                </a:ext>
              </a:extLst>
            </p:cNvPr>
            <p:cNvSpPr/>
            <p:nvPr/>
          </p:nvSpPr>
          <p:spPr>
            <a:xfrm>
              <a:off x="5063525" y="1749375"/>
              <a:ext cx="161950" cy="162250"/>
            </a:xfrm>
            <a:custGeom>
              <a:avLst/>
              <a:gdLst/>
              <a:ahLst/>
              <a:cxnLst/>
              <a:rect l="l" t="t" r="r" b="b"/>
              <a:pathLst>
                <a:path w="6478" h="6490" extrusionOk="0">
                  <a:moveTo>
                    <a:pt x="0" y="1"/>
                  </a:moveTo>
                  <a:lnTo>
                    <a:pt x="3262" y="3228"/>
                  </a:lnTo>
                  <a:lnTo>
                    <a:pt x="6478" y="6489"/>
                  </a:lnTo>
                  <a:lnTo>
                    <a:pt x="6478" y="5383"/>
                  </a:lnTo>
                  <a:lnTo>
                    <a:pt x="3792" y="2686"/>
                  </a:lnTo>
                  <a:lnTo>
                    <a:pt x="1084" y="1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056;p35">
              <a:extLst>
                <a:ext uri="{FF2B5EF4-FFF2-40B4-BE49-F238E27FC236}">
                  <a16:creationId xmlns:a16="http://schemas.microsoft.com/office/drawing/2014/main" id="{6E2212D1-C971-DD31-9076-C6D1F3761AE3}"/>
                </a:ext>
              </a:extLst>
            </p:cNvPr>
            <p:cNvSpPr/>
            <p:nvPr/>
          </p:nvSpPr>
          <p:spPr>
            <a:xfrm>
              <a:off x="4813025" y="1749375"/>
              <a:ext cx="413575" cy="413325"/>
            </a:xfrm>
            <a:custGeom>
              <a:avLst/>
              <a:gdLst/>
              <a:ahLst/>
              <a:cxnLst/>
              <a:rect l="l" t="t" r="r" b="b"/>
              <a:pathLst>
                <a:path w="16543" h="16533" extrusionOk="0">
                  <a:moveTo>
                    <a:pt x="3532" y="3160"/>
                  </a:moveTo>
                  <a:cubicBezTo>
                    <a:pt x="3916" y="3160"/>
                    <a:pt x="4299" y="3228"/>
                    <a:pt x="4649" y="3386"/>
                  </a:cubicBezTo>
                  <a:lnTo>
                    <a:pt x="4660" y="3386"/>
                  </a:lnTo>
                  <a:cubicBezTo>
                    <a:pt x="5010" y="3533"/>
                    <a:pt x="5337" y="3736"/>
                    <a:pt x="5608" y="4007"/>
                  </a:cubicBezTo>
                  <a:cubicBezTo>
                    <a:pt x="6725" y="5101"/>
                    <a:pt x="6725" y="6884"/>
                    <a:pt x="5620" y="7990"/>
                  </a:cubicBezTo>
                  <a:cubicBezTo>
                    <a:pt x="5084" y="8525"/>
                    <a:pt x="4372" y="8811"/>
                    <a:pt x="3639" y="8811"/>
                  </a:cubicBezTo>
                  <a:cubicBezTo>
                    <a:pt x="3260" y="8811"/>
                    <a:pt x="2874" y="8734"/>
                    <a:pt x="2505" y="8577"/>
                  </a:cubicBezTo>
                  <a:cubicBezTo>
                    <a:pt x="1433" y="8159"/>
                    <a:pt x="722" y="7121"/>
                    <a:pt x="722" y="5970"/>
                  </a:cubicBezTo>
                  <a:cubicBezTo>
                    <a:pt x="722" y="4413"/>
                    <a:pt x="1986" y="3160"/>
                    <a:pt x="3532" y="3160"/>
                  </a:cubicBezTo>
                  <a:close/>
                  <a:moveTo>
                    <a:pt x="10528" y="10077"/>
                  </a:moveTo>
                  <a:cubicBezTo>
                    <a:pt x="11250" y="10077"/>
                    <a:pt x="11973" y="10337"/>
                    <a:pt x="12514" y="10890"/>
                  </a:cubicBezTo>
                  <a:cubicBezTo>
                    <a:pt x="12774" y="11161"/>
                    <a:pt x="12988" y="11465"/>
                    <a:pt x="13124" y="11838"/>
                  </a:cubicBezTo>
                  <a:cubicBezTo>
                    <a:pt x="13282" y="12199"/>
                    <a:pt x="13361" y="12571"/>
                    <a:pt x="13361" y="12966"/>
                  </a:cubicBezTo>
                  <a:cubicBezTo>
                    <a:pt x="13361" y="14512"/>
                    <a:pt x="12108" y="15776"/>
                    <a:pt x="10562" y="15776"/>
                  </a:cubicBezTo>
                  <a:cubicBezTo>
                    <a:pt x="9400" y="15776"/>
                    <a:pt x="8373" y="15076"/>
                    <a:pt x="7944" y="13993"/>
                  </a:cubicBezTo>
                  <a:cubicBezTo>
                    <a:pt x="7481" y="12932"/>
                    <a:pt x="7718" y="11714"/>
                    <a:pt x="8542" y="10890"/>
                  </a:cubicBezTo>
                  <a:cubicBezTo>
                    <a:pt x="9095" y="10337"/>
                    <a:pt x="9806" y="10077"/>
                    <a:pt x="10528" y="10077"/>
                  </a:cubicBezTo>
                  <a:close/>
                  <a:moveTo>
                    <a:pt x="34" y="1"/>
                  </a:moveTo>
                  <a:cubicBezTo>
                    <a:pt x="925" y="576"/>
                    <a:pt x="1997" y="1434"/>
                    <a:pt x="2686" y="2495"/>
                  </a:cubicBezTo>
                  <a:cubicBezTo>
                    <a:pt x="1151" y="2889"/>
                    <a:pt x="0" y="4289"/>
                    <a:pt x="0" y="5947"/>
                  </a:cubicBezTo>
                  <a:cubicBezTo>
                    <a:pt x="0" y="7437"/>
                    <a:pt x="891" y="8735"/>
                    <a:pt x="2246" y="9276"/>
                  </a:cubicBezTo>
                  <a:cubicBezTo>
                    <a:pt x="2708" y="9479"/>
                    <a:pt x="3193" y="9581"/>
                    <a:pt x="3667" y="9581"/>
                  </a:cubicBezTo>
                  <a:cubicBezTo>
                    <a:pt x="4604" y="9581"/>
                    <a:pt x="5507" y="9209"/>
                    <a:pt x="6195" y="8520"/>
                  </a:cubicBezTo>
                  <a:cubicBezTo>
                    <a:pt x="7369" y="7347"/>
                    <a:pt x="7549" y="5541"/>
                    <a:pt x="6748" y="4176"/>
                  </a:cubicBezTo>
                  <a:cubicBezTo>
                    <a:pt x="7215" y="4076"/>
                    <a:pt x="7700" y="4036"/>
                    <a:pt x="8178" y="4036"/>
                  </a:cubicBezTo>
                  <a:cubicBezTo>
                    <a:pt x="9755" y="4036"/>
                    <a:pt x="11262" y="4476"/>
                    <a:pt x="11860" y="4684"/>
                  </a:cubicBezTo>
                  <a:cubicBezTo>
                    <a:pt x="12108" y="5462"/>
                    <a:pt x="12785" y="7787"/>
                    <a:pt x="12356" y="9795"/>
                  </a:cubicBezTo>
                  <a:cubicBezTo>
                    <a:pt x="11800" y="9464"/>
                    <a:pt x="11171" y="9300"/>
                    <a:pt x="10541" y="9300"/>
                  </a:cubicBezTo>
                  <a:cubicBezTo>
                    <a:pt x="9625" y="9300"/>
                    <a:pt x="8707" y="9648"/>
                    <a:pt x="8012" y="10337"/>
                  </a:cubicBezTo>
                  <a:cubicBezTo>
                    <a:pt x="6974" y="11386"/>
                    <a:pt x="6680" y="12932"/>
                    <a:pt x="7256" y="14275"/>
                  </a:cubicBezTo>
                  <a:cubicBezTo>
                    <a:pt x="7809" y="15641"/>
                    <a:pt x="9106" y="16532"/>
                    <a:pt x="10585" y="16532"/>
                  </a:cubicBezTo>
                  <a:cubicBezTo>
                    <a:pt x="12243" y="16532"/>
                    <a:pt x="13643" y="15392"/>
                    <a:pt x="14038" y="13846"/>
                  </a:cubicBezTo>
                  <a:cubicBezTo>
                    <a:pt x="15098" y="14546"/>
                    <a:pt x="15945" y="15595"/>
                    <a:pt x="16531" y="16498"/>
                  </a:cubicBezTo>
                  <a:lnTo>
                    <a:pt x="16531" y="15178"/>
                  </a:lnTo>
                  <a:cubicBezTo>
                    <a:pt x="15899" y="14377"/>
                    <a:pt x="15110" y="13576"/>
                    <a:pt x="14150" y="13034"/>
                  </a:cubicBezTo>
                  <a:lnTo>
                    <a:pt x="14150" y="12978"/>
                  </a:lnTo>
                  <a:cubicBezTo>
                    <a:pt x="14150" y="12481"/>
                    <a:pt x="14049" y="12018"/>
                    <a:pt x="13857" y="11567"/>
                  </a:cubicBezTo>
                  <a:cubicBezTo>
                    <a:pt x="13676" y="11116"/>
                    <a:pt x="13406" y="10709"/>
                    <a:pt x="13067" y="10371"/>
                  </a:cubicBezTo>
                  <a:lnTo>
                    <a:pt x="13022" y="10326"/>
                  </a:lnTo>
                  <a:cubicBezTo>
                    <a:pt x="13473" y="8690"/>
                    <a:pt x="13225" y="6873"/>
                    <a:pt x="12909" y="5620"/>
                  </a:cubicBezTo>
                  <a:lnTo>
                    <a:pt x="12909" y="5620"/>
                  </a:lnTo>
                  <a:lnTo>
                    <a:pt x="16543" y="9209"/>
                  </a:lnTo>
                  <a:lnTo>
                    <a:pt x="16543" y="8125"/>
                  </a:lnTo>
                  <a:lnTo>
                    <a:pt x="12480" y="4097"/>
                  </a:lnTo>
                  <a:lnTo>
                    <a:pt x="8418" y="1"/>
                  </a:lnTo>
                  <a:lnTo>
                    <a:pt x="7323" y="1"/>
                  </a:lnTo>
                  <a:lnTo>
                    <a:pt x="10923" y="3623"/>
                  </a:lnTo>
                  <a:cubicBezTo>
                    <a:pt x="10156" y="3436"/>
                    <a:pt x="9170" y="3267"/>
                    <a:pt x="8150" y="3267"/>
                  </a:cubicBezTo>
                  <a:cubicBezTo>
                    <a:pt x="7504" y="3267"/>
                    <a:pt x="6844" y="3335"/>
                    <a:pt x="6218" y="3510"/>
                  </a:cubicBezTo>
                  <a:lnTo>
                    <a:pt x="6172" y="3465"/>
                  </a:lnTo>
                  <a:cubicBezTo>
                    <a:pt x="5823" y="3115"/>
                    <a:pt x="5428" y="2844"/>
                    <a:pt x="4976" y="2675"/>
                  </a:cubicBezTo>
                  <a:cubicBezTo>
                    <a:pt x="4525" y="2483"/>
                    <a:pt x="4051" y="2382"/>
                    <a:pt x="3566" y="2382"/>
                  </a:cubicBezTo>
                  <a:lnTo>
                    <a:pt x="3498" y="2382"/>
                  </a:lnTo>
                  <a:cubicBezTo>
                    <a:pt x="2968" y="1423"/>
                    <a:pt x="2167" y="633"/>
                    <a:pt x="1354" y="1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5057;p35">
              <a:extLst>
                <a:ext uri="{FF2B5EF4-FFF2-40B4-BE49-F238E27FC236}">
                  <a16:creationId xmlns:a16="http://schemas.microsoft.com/office/drawing/2014/main" id="{D74A7F3C-9E3D-6B65-6D20-CD5ED5A7B89A}"/>
                </a:ext>
              </a:extLst>
            </p:cNvPr>
            <p:cNvSpPr/>
            <p:nvPr/>
          </p:nvSpPr>
          <p:spPr>
            <a:xfrm>
              <a:off x="4812450" y="2227550"/>
              <a:ext cx="413025" cy="413300"/>
            </a:xfrm>
            <a:custGeom>
              <a:avLst/>
              <a:gdLst/>
              <a:ahLst/>
              <a:cxnLst/>
              <a:rect l="l" t="t" r="r" b="b"/>
              <a:pathLst>
                <a:path w="16521" h="16532" extrusionOk="0">
                  <a:moveTo>
                    <a:pt x="10562" y="723"/>
                  </a:moveTo>
                  <a:cubicBezTo>
                    <a:pt x="12120" y="723"/>
                    <a:pt x="13372" y="1975"/>
                    <a:pt x="13372" y="3521"/>
                  </a:cubicBezTo>
                  <a:cubicBezTo>
                    <a:pt x="13372" y="3905"/>
                    <a:pt x="13305" y="4288"/>
                    <a:pt x="13147" y="4638"/>
                  </a:cubicBezTo>
                  <a:lnTo>
                    <a:pt x="13147" y="4649"/>
                  </a:lnTo>
                  <a:cubicBezTo>
                    <a:pt x="13011" y="5011"/>
                    <a:pt x="12797" y="5338"/>
                    <a:pt x="12526" y="5597"/>
                  </a:cubicBezTo>
                  <a:cubicBezTo>
                    <a:pt x="11976" y="6159"/>
                    <a:pt x="11249" y="6438"/>
                    <a:pt x="10525" y="6438"/>
                  </a:cubicBezTo>
                  <a:cubicBezTo>
                    <a:pt x="9808" y="6438"/>
                    <a:pt x="9093" y="6164"/>
                    <a:pt x="8554" y="5620"/>
                  </a:cubicBezTo>
                  <a:cubicBezTo>
                    <a:pt x="7730" y="4796"/>
                    <a:pt x="7493" y="3589"/>
                    <a:pt x="7956" y="2494"/>
                  </a:cubicBezTo>
                  <a:cubicBezTo>
                    <a:pt x="8385" y="1422"/>
                    <a:pt x="9411" y="723"/>
                    <a:pt x="10562" y="723"/>
                  </a:cubicBezTo>
                  <a:close/>
                  <a:moveTo>
                    <a:pt x="3657" y="7708"/>
                  </a:moveTo>
                  <a:cubicBezTo>
                    <a:pt x="4390" y="7708"/>
                    <a:pt x="5090" y="7990"/>
                    <a:pt x="5643" y="8531"/>
                  </a:cubicBezTo>
                  <a:cubicBezTo>
                    <a:pt x="6748" y="9626"/>
                    <a:pt x="6748" y="11397"/>
                    <a:pt x="5643" y="12503"/>
                  </a:cubicBezTo>
                  <a:cubicBezTo>
                    <a:pt x="5372" y="12763"/>
                    <a:pt x="5056" y="12977"/>
                    <a:pt x="4695" y="13113"/>
                  </a:cubicBezTo>
                  <a:lnTo>
                    <a:pt x="4683" y="13113"/>
                  </a:lnTo>
                  <a:cubicBezTo>
                    <a:pt x="4334" y="13271"/>
                    <a:pt x="3950" y="13350"/>
                    <a:pt x="3566" y="13350"/>
                  </a:cubicBezTo>
                  <a:cubicBezTo>
                    <a:pt x="2020" y="13350"/>
                    <a:pt x="756" y="12086"/>
                    <a:pt x="756" y="10540"/>
                  </a:cubicBezTo>
                  <a:cubicBezTo>
                    <a:pt x="756" y="9378"/>
                    <a:pt x="1456" y="8351"/>
                    <a:pt x="2539" y="7933"/>
                  </a:cubicBezTo>
                  <a:cubicBezTo>
                    <a:pt x="2900" y="7775"/>
                    <a:pt x="3284" y="7708"/>
                    <a:pt x="3657" y="7708"/>
                  </a:cubicBezTo>
                  <a:close/>
                  <a:moveTo>
                    <a:pt x="10562" y="0"/>
                  </a:moveTo>
                  <a:cubicBezTo>
                    <a:pt x="9084" y="0"/>
                    <a:pt x="7787" y="892"/>
                    <a:pt x="7245" y="2246"/>
                  </a:cubicBezTo>
                  <a:cubicBezTo>
                    <a:pt x="6669" y="3600"/>
                    <a:pt x="6963" y="5146"/>
                    <a:pt x="8012" y="6195"/>
                  </a:cubicBezTo>
                  <a:cubicBezTo>
                    <a:pt x="8701" y="6884"/>
                    <a:pt x="9626" y="7234"/>
                    <a:pt x="10540" y="7234"/>
                  </a:cubicBezTo>
                  <a:cubicBezTo>
                    <a:pt x="11172" y="7234"/>
                    <a:pt x="11792" y="7064"/>
                    <a:pt x="12357" y="6748"/>
                  </a:cubicBezTo>
                  <a:lnTo>
                    <a:pt x="12357" y="6748"/>
                  </a:lnTo>
                  <a:cubicBezTo>
                    <a:pt x="12785" y="8746"/>
                    <a:pt x="12120" y="11070"/>
                    <a:pt x="11849" y="11849"/>
                  </a:cubicBezTo>
                  <a:cubicBezTo>
                    <a:pt x="11250" y="12049"/>
                    <a:pt x="9735" y="12496"/>
                    <a:pt x="8159" y="12496"/>
                  </a:cubicBezTo>
                  <a:cubicBezTo>
                    <a:pt x="7686" y="12496"/>
                    <a:pt x="7209" y="12455"/>
                    <a:pt x="6748" y="12357"/>
                  </a:cubicBezTo>
                  <a:cubicBezTo>
                    <a:pt x="7550" y="10991"/>
                    <a:pt x="7369" y="9186"/>
                    <a:pt x="6195" y="8012"/>
                  </a:cubicBezTo>
                  <a:cubicBezTo>
                    <a:pt x="5502" y="7326"/>
                    <a:pt x="4592" y="6961"/>
                    <a:pt x="3667" y="6961"/>
                  </a:cubicBezTo>
                  <a:cubicBezTo>
                    <a:pt x="3192" y="6961"/>
                    <a:pt x="2713" y="7057"/>
                    <a:pt x="2257" y="7256"/>
                  </a:cubicBezTo>
                  <a:cubicBezTo>
                    <a:pt x="892" y="7798"/>
                    <a:pt x="0" y="9095"/>
                    <a:pt x="0" y="10585"/>
                  </a:cubicBezTo>
                  <a:cubicBezTo>
                    <a:pt x="0" y="12244"/>
                    <a:pt x="1140" y="13643"/>
                    <a:pt x="2675" y="14038"/>
                  </a:cubicBezTo>
                  <a:cubicBezTo>
                    <a:pt x="1986" y="15099"/>
                    <a:pt x="926" y="15945"/>
                    <a:pt x="23" y="16532"/>
                  </a:cubicBezTo>
                  <a:lnTo>
                    <a:pt x="1355" y="16532"/>
                  </a:lnTo>
                  <a:cubicBezTo>
                    <a:pt x="2156" y="15900"/>
                    <a:pt x="2968" y="15110"/>
                    <a:pt x="3499" y="14151"/>
                  </a:cubicBezTo>
                  <a:lnTo>
                    <a:pt x="3555" y="14151"/>
                  </a:lnTo>
                  <a:cubicBezTo>
                    <a:pt x="4051" y="14151"/>
                    <a:pt x="4514" y="14049"/>
                    <a:pt x="4965" y="13857"/>
                  </a:cubicBezTo>
                  <a:cubicBezTo>
                    <a:pt x="5417" y="13666"/>
                    <a:pt x="5823" y="13406"/>
                    <a:pt x="6162" y="13068"/>
                  </a:cubicBezTo>
                  <a:lnTo>
                    <a:pt x="6207" y="13022"/>
                  </a:lnTo>
                  <a:cubicBezTo>
                    <a:pt x="6839" y="13192"/>
                    <a:pt x="7504" y="13259"/>
                    <a:pt x="8159" y="13259"/>
                  </a:cubicBezTo>
                  <a:cubicBezTo>
                    <a:pt x="9175" y="13259"/>
                    <a:pt x="10156" y="13090"/>
                    <a:pt x="10935" y="12910"/>
                  </a:cubicBezTo>
                  <a:lnTo>
                    <a:pt x="10935" y="12910"/>
                  </a:lnTo>
                  <a:lnTo>
                    <a:pt x="7335" y="16532"/>
                  </a:lnTo>
                  <a:lnTo>
                    <a:pt x="8418" y="16532"/>
                  </a:lnTo>
                  <a:lnTo>
                    <a:pt x="12458" y="12469"/>
                  </a:lnTo>
                  <a:lnTo>
                    <a:pt x="16521" y="8407"/>
                  </a:lnTo>
                  <a:lnTo>
                    <a:pt x="16521" y="7324"/>
                  </a:lnTo>
                  <a:lnTo>
                    <a:pt x="12898" y="10924"/>
                  </a:lnTo>
                  <a:cubicBezTo>
                    <a:pt x="13203" y="9660"/>
                    <a:pt x="13463" y="7832"/>
                    <a:pt x="13011" y="6207"/>
                  </a:cubicBezTo>
                  <a:lnTo>
                    <a:pt x="13045" y="6162"/>
                  </a:lnTo>
                  <a:cubicBezTo>
                    <a:pt x="13395" y="5812"/>
                    <a:pt x="13666" y="5417"/>
                    <a:pt x="13835" y="4965"/>
                  </a:cubicBezTo>
                  <a:cubicBezTo>
                    <a:pt x="14038" y="4514"/>
                    <a:pt x="14128" y="4051"/>
                    <a:pt x="14128" y="3555"/>
                  </a:cubicBezTo>
                  <a:lnTo>
                    <a:pt x="14128" y="3499"/>
                  </a:lnTo>
                  <a:cubicBezTo>
                    <a:pt x="15087" y="2968"/>
                    <a:pt x="15877" y="2156"/>
                    <a:pt x="16521" y="1355"/>
                  </a:cubicBezTo>
                  <a:lnTo>
                    <a:pt x="16521" y="34"/>
                  </a:lnTo>
                  <a:cubicBezTo>
                    <a:pt x="15934" y="914"/>
                    <a:pt x="15076" y="1986"/>
                    <a:pt x="14015" y="2686"/>
                  </a:cubicBezTo>
                  <a:cubicBezTo>
                    <a:pt x="13620" y="1140"/>
                    <a:pt x="12233" y="0"/>
                    <a:pt x="10562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5058;p35">
              <a:extLst>
                <a:ext uri="{FF2B5EF4-FFF2-40B4-BE49-F238E27FC236}">
                  <a16:creationId xmlns:a16="http://schemas.microsoft.com/office/drawing/2014/main" id="{3B62779D-E881-87B2-1A54-7DD4AC56B980}"/>
                </a:ext>
              </a:extLst>
            </p:cNvPr>
            <p:cNvSpPr/>
            <p:nvPr/>
          </p:nvSpPr>
          <p:spPr>
            <a:xfrm>
              <a:off x="4334275" y="2226425"/>
              <a:ext cx="413325" cy="413300"/>
            </a:xfrm>
            <a:custGeom>
              <a:avLst/>
              <a:gdLst/>
              <a:ahLst/>
              <a:cxnLst/>
              <a:rect l="l" t="t" r="r" b="b"/>
              <a:pathLst>
                <a:path w="16533" h="16532" extrusionOk="0">
                  <a:moveTo>
                    <a:pt x="5970" y="779"/>
                  </a:moveTo>
                  <a:cubicBezTo>
                    <a:pt x="7121" y="779"/>
                    <a:pt x="8159" y="1467"/>
                    <a:pt x="8577" y="2562"/>
                  </a:cubicBezTo>
                  <a:cubicBezTo>
                    <a:pt x="9039" y="3611"/>
                    <a:pt x="8802" y="4841"/>
                    <a:pt x="7990" y="5665"/>
                  </a:cubicBezTo>
                  <a:cubicBezTo>
                    <a:pt x="7437" y="6212"/>
                    <a:pt x="6718" y="6486"/>
                    <a:pt x="5998" y="6486"/>
                  </a:cubicBezTo>
                  <a:cubicBezTo>
                    <a:pt x="5279" y="6486"/>
                    <a:pt x="4560" y="6212"/>
                    <a:pt x="4007" y="5665"/>
                  </a:cubicBezTo>
                  <a:cubicBezTo>
                    <a:pt x="3758" y="5394"/>
                    <a:pt x="3555" y="5067"/>
                    <a:pt x="3397" y="4717"/>
                  </a:cubicBezTo>
                  <a:cubicBezTo>
                    <a:pt x="3251" y="4345"/>
                    <a:pt x="3160" y="3984"/>
                    <a:pt x="3160" y="3589"/>
                  </a:cubicBezTo>
                  <a:cubicBezTo>
                    <a:pt x="3160" y="2031"/>
                    <a:pt x="4413" y="779"/>
                    <a:pt x="5970" y="779"/>
                  </a:cubicBezTo>
                  <a:close/>
                  <a:moveTo>
                    <a:pt x="12876" y="7753"/>
                  </a:moveTo>
                  <a:cubicBezTo>
                    <a:pt x="13260" y="7753"/>
                    <a:pt x="13643" y="7820"/>
                    <a:pt x="14004" y="7989"/>
                  </a:cubicBezTo>
                  <a:cubicBezTo>
                    <a:pt x="15076" y="8407"/>
                    <a:pt x="15787" y="9445"/>
                    <a:pt x="15787" y="10596"/>
                  </a:cubicBezTo>
                  <a:cubicBezTo>
                    <a:pt x="15787" y="12153"/>
                    <a:pt x="14523" y="13406"/>
                    <a:pt x="12978" y="13406"/>
                  </a:cubicBezTo>
                  <a:cubicBezTo>
                    <a:pt x="12594" y="13406"/>
                    <a:pt x="12210" y="13327"/>
                    <a:pt x="11860" y="13180"/>
                  </a:cubicBezTo>
                  <a:lnTo>
                    <a:pt x="11849" y="13180"/>
                  </a:lnTo>
                  <a:cubicBezTo>
                    <a:pt x="11499" y="13034"/>
                    <a:pt x="11172" y="12819"/>
                    <a:pt x="10901" y="12560"/>
                  </a:cubicBezTo>
                  <a:cubicBezTo>
                    <a:pt x="9807" y="11442"/>
                    <a:pt x="9807" y="9671"/>
                    <a:pt x="10901" y="8565"/>
                  </a:cubicBezTo>
                  <a:cubicBezTo>
                    <a:pt x="11443" y="8035"/>
                    <a:pt x="12165" y="7753"/>
                    <a:pt x="12876" y="7753"/>
                  </a:cubicBezTo>
                  <a:close/>
                  <a:moveTo>
                    <a:pt x="5959" y="0"/>
                  </a:moveTo>
                  <a:cubicBezTo>
                    <a:pt x="4289" y="0"/>
                    <a:pt x="2889" y="1151"/>
                    <a:pt x="2495" y="2686"/>
                  </a:cubicBezTo>
                  <a:cubicBezTo>
                    <a:pt x="1445" y="1998"/>
                    <a:pt x="599" y="937"/>
                    <a:pt x="1" y="34"/>
                  </a:cubicBezTo>
                  <a:lnTo>
                    <a:pt x="1" y="1354"/>
                  </a:lnTo>
                  <a:cubicBezTo>
                    <a:pt x="633" y="2156"/>
                    <a:pt x="1423" y="2968"/>
                    <a:pt x="2382" y="3498"/>
                  </a:cubicBezTo>
                  <a:lnTo>
                    <a:pt x="2382" y="3555"/>
                  </a:lnTo>
                  <a:cubicBezTo>
                    <a:pt x="2382" y="4051"/>
                    <a:pt x="2483" y="4514"/>
                    <a:pt x="2686" y="4965"/>
                  </a:cubicBezTo>
                  <a:cubicBezTo>
                    <a:pt x="2867" y="5417"/>
                    <a:pt x="3138" y="5823"/>
                    <a:pt x="3476" y="6161"/>
                  </a:cubicBezTo>
                  <a:lnTo>
                    <a:pt x="3510" y="6207"/>
                  </a:lnTo>
                  <a:cubicBezTo>
                    <a:pt x="3059" y="7843"/>
                    <a:pt x="3318" y="9660"/>
                    <a:pt x="3623" y="10923"/>
                  </a:cubicBezTo>
                  <a:lnTo>
                    <a:pt x="1" y="7324"/>
                  </a:lnTo>
                  <a:lnTo>
                    <a:pt x="1" y="8407"/>
                  </a:lnTo>
                  <a:lnTo>
                    <a:pt x="4063" y="12447"/>
                  </a:lnTo>
                  <a:lnTo>
                    <a:pt x="8114" y="16532"/>
                  </a:lnTo>
                  <a:lnTo>
                    <a:pt x="9197" y="16532"/>
                  </a:lnTo>
                  <a:lnTo>
                    <a:pt x="5598" y="12909"/>
                  </a:lnTo>
                  <a:lnTo>
                    <a:pt x="5598" y="12909"/>
                  </a:lnTo>
                  <a:cubicBezTo>
                    <a:pt x="6376" y="13090"/>
                    <a:pt x="7347" y="13259"/>
                    <a:pt x="8385" y="13259"/>
                  </a:cubicBezTo>
                  <a:cubicBezTo>
                    <a:pt x="9028" y="13259"/>
                    <a:pt x="9694" y="13191"/>
                    <a:pt x="10326" y="13022"/>
                  </a:cubicBezTo>
                  <a:lnTo>
                    <a:pt x="10371" y="13067"/>
                  </a:lnTo>
                  <a:cubicBezTo>
                    <a:pt x="10721" y="13417"/>
                    <a:pt x="11116" y="13688"/>
                    <a:pt x="11567" y="13857"/>
                  </a:cubicBezTo>
                  <a:cubicBezTo>
                    <a:pt x="12018" y="14049"/>
                    <a:pt x="12481" y="14151"/>
                    <a:pt x="12978" y="14151"/>
                  </a:cubicBezTo>
                  <a:lnTo>
                    <a:pt x="13034" y="14151"/>
                  </a:lnTo>
                  <a:cubicBezTo>
                    <a:pt x="13576" y="15110"/>
                    <a:pt x="14377" y="15900"/>
                    <a:pt x="15178" y="16532"/>
                  </a:cubicBezTo>
                  <a:lnTo>
                    <a:pt x="16510" y="16532"/>
                  </a:lnTo>
                  <a:cubicBezTo>
                    <a:pt x="15618" y="15956"/>
                    <a:pt x="14546" y="15099"/>
                    <a:pt x="13858" y="14038"/>
                  </a:cubicBezTo>
                  <a:cubicBezTo>
                    <a:pt x="15392" y="13643"/>
                    <a:pt x="16532" y="12244"/>
                    <a:pt x="16532" y="10585"/>
                  </a:cubicBezTo>
                  <a:cubicBezTo>
                    <a:pt x="16532" y="9107"/>
                    <a:pt x="15641" y="7809"/>
                    <a:pt x="14287" y="7256"/>
                  </a:cubicBezTo>
                  <a:cubicBezTo>
                    <a:pt x="13827" y="7057"/>
                    <a:pt x="13345" y="6960"/>
                    <a:pt x="12869" y="6960"/>
                  </a:cubicBezTo>
                  <a:cubicBezTo>
                    <a:pt x="11940" y="6960"/>
                    <a:pt x="11030" y="7326"/>
                    <a:pt x="10337" y="8012"/>
                  </a:cubicBezTo>
                  <a:cubicBezTo>
                    <a:pt x="9175" y="9186"/>
                    <a:pt x="8983" y="10991"/>
                    <a:pt x="9795" y="12356"/>
                  </a:cubicBezTo>
                  <a:cubicBezTo>
                    <a:pt x="9328" y="12456"/>
                    <a:pt x="8843" y="12497"/>
                    <a:pt x="8365" y="12497"/>
                  </a:cubicBezTo>
                  <a:cubicBezTo>
                    <a:pt x="6789" y="12497"/>
                    <a:pt x="5281" y="12056"/>
                    <a:pt x="4684" y="11849"/>
                  </a:cubicBezTo>
                  <a:cubicBezTo>
                    <a:pt x="4435" y="11070"/>
                    <a:pt x="3758" y="8746"/>
                    <a:pt x="4176" y="6748"/>
                  </a:cubicBezTo>
                  <a:lnTo>
                    <a:pt x="4176" y="6748"/>
                  </a:lnTo>
                  <a:cubicBezTo>
                    <a:pt x="4740" y="7075"/>
                    <a:pt x="5361" y="7233"/>
                    <a:pt x="5993" y="7233"/>
                  </a:cubicBezTo>
                  <a:cubicBezTo>
                    <a:pt x="6918" y="7233"/>
                    <a:pt x="7832" y="6884"/>
                    <a:pt x="8520" y="6195"/>
                  </a:cubicBezTo>
                  <a:cubicBezTo>
                    <a:pt x="9570" y="5157"/>
                    <a:pt x="9863" y="3600"/>
                    <a:pt x="9288" y="2257"/>
                  </a:cubicBezTo>
                  <a:cubicBezTo>
                    <a:pt x="8735" y="892"/>
                    <a:pt x="7437" y="0"/>
                    <a:pt x="5959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5059;p35">
              <a:extLst>
                <a:ext uri="{FF2B5EF4-FFF2-40B4-BE49-F238E27FC236}">
                  <a16:creationId xmlns:a16="http://schemas.microsoft.com/office/drawing/2014/main" id="{7FB00E4E-B42E-2F32-4D89-FD7A811E3F23}"/>
                </a:ext>
              </a:extLst>
            </p:cNvPr>
            <p:cNvSpPr/>
            <p:nvPr/>
          </p:nvSpPr>
          <p:spPr>
            <a:xfrm>
              <a:off x="4857300" y="2445350"/>
              <a:ext cx="95650" cy="90000"/>
            </a:xfrm>
            <a:custGeom>
              <a:avLst/>
              <a:gdLst/>
              <a:ahLst/>
              <a:cxnLst/>
              <a:rect l="l" t="t" r="r" b="b"/>
              <a:pathLst>
                <a:path w="3826" h="3600" extrusionOk="0">
                  <a:moveTo>
                    <a:pt x="1848" y="0"/>
                  </a:moveTo>
                  <a:cubicBezTo>
                    <a:pt x="1604" y="0"/>
                    <a:pt x="1359" y="49"/>
                    <a:pt x="1129" y="147"/>
                  </a:cubicBezTo>
                  <a:cubicBezTo>
                    <a:pt x="463" y="417"/>
                    <a:pt x="1" y="1061"/>
                    <a:pt x="1" y="1817"/>
                  </a:cubicBezTo>
                  <a:cubicBezTo>
                    <a:pt x="1" y="2798"/>
                    <a:pt x="802" y="3599"/>
                    <a:pt x="1795" y="3599"/>
                  </a:cubicBezTo>
                  <a:cubicBezTo>
                    <a:pt x="2043" y="3599"/>
                    <a:pt x="2280" y="3543"/>
                    <a:pt x="2506" y="3464"/>
                  </a:cubicBezTo>
                  <a:cubicBezTo>
                    <a:pt x="2731" y="3374"/>
                    <a:pt x="2935" y="3238"/>
                    <a:pt x="3115" y="3069"/>
                  </a:cubicBezTo>
                  <a:cubicBezTo>
                    <a:pt x="3826" y="2358"/>
                    <a:pt x="3826" y="1230"/>
                    <a:pt x="3115" y="530"/>
                  </a:cubicBezTo>
                  <a:cubicBezTo>
                    <a:pt x="2768" y="176"/>
                    <a:pt x="2310" y="0"/>
                    <a:pt x="1848" y="0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060;p35">
              <a:extLst>
                <a:ext uri="{FF2B5EF4-FFF2-40B4-BE49-F238E27FC236}">
                  <a16:creationId xmlns:a16="http://schemas.microsoft.com/office/drawing/2014/main" id="{B2A22B71-1B84-9DA2-D30A-593A4DA89760}"/>
                </a:ext>
              </a:extLst>
            </p:cNvPr>
            <p:cNvSpPr/>
            <p:nvPr/>
          </p:nvSpPr>
          <p:spPr>
            <a:xfrm>
              <a:off x="4439500" y="2272125"/>
              <a:ext cx="93400" cy="91000"/>
            </a:xfrm>
            <a:custGeom>
              <a:avLst/>
              <a:gdLst/>
              <a:ahLst/>
              <a:cxnLst/>
              <a:rect l="l" t="t" r="r" b="b"/>
              <a:pathLst>
                <a:path w="3736" h="3640" extrusionOk="0">
                  <a:moveTo>
                    <a:pt x="1784" y="0"/>
                  </a:moveTo>
                  <a:cubicBezTo>
                    <a:pt x="802" y="0"/>
                    <a:pt x="1" y="801"/>
                    <a:pt x="1" y="1783"/>
                  </a:cubicBezTo>
                  <a:cubicBezTo>
                    <a:pt x="1" y="2043"/>
                    <a:pt x="57" y="2280"/>
                    <a:pt x="136" y="2505"/>
                  </a:cubicBezTo>
                  <a:cubicBezTo>
                    <a:pt x="226" y="2731"/>
                    <a:pt x="362" y="2934"/>
                    <a:pt x="531" y="3115"/>
                  </a:cubicBezTo>
                  <a:cubicBezTo>
                    <a:pt x="887" y="3465"/>
                    <a:pt x="1346" y="3639"/>
                    <a:pt x="1805" y="3639"/>
                  </a:cubicBezTo>
                  <a:cubicBezTo>
                    <a:pt x="2263" y="3639"/>
                    <a:pt x="2720" y="3465"/>
                    <a:pt x="3070" y="3115"/>
                  </a:cubicBezTo>
                  <a:cubicBezTo>
                    <a:pt x="3612" y="2562"/>
                    <a:pt x="3736" y="1772"/>
                    <a:pt x="3454" y="1129"/>
                  </a:cubicBezTo>
                  <a:cubicBezTo>
                    <a:pt x="3183" y="463"/>
                    <a:pt x="2540" y="0"/>
                    <a:pt x="1784" y="0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061;p35">
              <a:extLst>
                <a:ext uri="{FF2B5EF4-FFF2-40B4-BE49-F238E27FC236}">
                  <a16:creationId xmlns:a16="http://schemas.microsoft.com/office/drawing/2014/main" id="{370729F1-7D8C-E4A8-FC2E-C5189F209563}"/>
                </a:ext>
              </a:extLst>
            </p:cNvPr>
            <p:cNvSpPr/>
            <p:nvPr/>
          </p:nvSpPr>
          <p:spPr>
            <a:xfrm>
              <a:off x="4607650" y="2445675"/>
              <a:ext cx="95650" cy="90250"/>
            </a:xfrm>
            <a:custGeom>
              <a:avLst/>
              <a:gdLst/>
              <a:ahLst/>
              <a:cxnLst/>
              <a:rect l="l" t="t" r="r" b="b"/>
              <a:pathLst>
                <a:path w="3826" h="3610" extrusionOk="0">
                  <a:moveTo>
                    <a:pt x="1987" y="1"/>
                  </a:moveTo>
                  <a:cubicBezTo>
                    <a:pt x="1521" y="1"/>
                    <a:pt x="1057" y="179"/>
                    <a:pt x="700" y="528"/>
                  </a:cubicBezTo>
                  <a:cubicBezTo>
                    <a:pt x="0" y="1239"/>
                    <a:pt x="0" y="2368"/>
                    <a:pt x="700" y="3067"/>
                  </a:cubicBezTo>
                  <a:cubicBezTo>
                    <a:pt x="892" y="3237"/>
                    <a:pt x="1083" y="3383"/>
                    <a:pt x="1309" y="3462"/>
                  </a:cubicBezTo>
                  <a:cubicBezTo>
                    <a:pt x="1523" y="3564"/>
                    <a:pt x="1772" y="3609"/>
                    <a:pt x="2031" y="3609"/>
                  </a:cubicBezTo>
                  <a:cubicBezTo>
                    <a:pt x="3013" y="3609"/>
                    <a:pt x="3825" y="2797"/>
                    <a:pt x="3825" y="1815"/>
                  </a:cubicBezTo>
                  <a:cubicBezTo>
                    <a:pt x="3825" y="1048"/>
                    <a:pt x="3352" y="404"/>
                    <a:pt x="2697" y="145"/>
                  </a:cubicBezTo>
                  <a:cubicBezTo>
                    <a:pt x="2470" y="49"/>
                    <a:pt x="2229" y="1"/>
                    <a:pt x="1987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062;p35">
              <a:extLst>
                <a:ext uri="{FF2B5EF4-FFF2-40B4-BE49-F238E27FC236}">
                  <a16:creationId xmlns:a16="http://schemas.microsoft.com/office/drawing/2014/main" id="{2E329511-CD7A-BFF9-EEB3-00683EED47B8}"/>
                </a:ext>
              </a:extLst>
            </p:cNvPr>
            <p:cNvSpPr/>
            <p:nvPr/>
          </p:nvSpPr>
          <p:spPr>
            <a:xfrm>
              <a:off x="5027700" y="2271550"/>
              <a:ext cx="93675" cy="91300"/>
            </a:xfrm>
            <a:custGeom>
              <a:avLst/>
              <a:gdLst/>
              <a:ahLst/>
              <a:cxnLst/>
              <a:rect l="l" t="t" r="r" b="b"/>
              <a:pathLst>
                <a:path w="3747" h="3652" extrusionOk="0">
                  <a:moveTo>
                    <a:pt x="1941" y="1"/>
                  </a:moveTo>
                  <a:cubicBezTo>
                    <a:pt x="1185" y="1"/>
                    <a:pt x="531" y="475"/>
                    <a:pt x="282" y="1129"/>
                  </a:cubicBezTo>
                  <a:cubicBezTo>
                    <a:pt x="0" y="1795"/>
                    <a:pt x="124" y="2585"/>
                    <a:pt x="655" y="3126"/>
                  </a:cubicBezTo>
                  <a:cubicBezTo>
                    <a:pt x="1010" y="3476"/>
                    <a:pt x="1470" y="3651"/>
                    <a:pt x="1928" y="3651"/>
                  </a:cubicBezTo>
                  <a:cubicBezTo>
                    <a:pt x="2387" y="3651"/>
                    <a:pt x="2844" y="3476"/>
                    <a:pt x="3194" y="3126"/>
                  </a:cubicBezTo>
                  <a:cubicBezTo>
                    <a:pt x="3386" y="2935"/>
                    <a:pt x="3510" y="2743"/>
                    <a:pt x="3589" y="2517"/>
                  </a:cubicBezTo>
                  <a:cubicBezTo>
                    <a:pt x="3690" y="2303"/>
                    <a:pt x="3735" y="2054"/>
                    <a:pt x="3735" y="1795"/>
                  </a:cubicBezTo>
                  <a:cubicBezTo>
                    <a:pt x="3747" y="813"/>
                    <a:pt x="2945" y="1"/>
                    <a:pt x="1941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063;p35">
              <a:extLst>
                <a:ext uri="{FF2B5EF4-FFF2-40B4-BE49-F238E27FC236}">
                  <a16:creationId xmlns:a16="http://schemas.microsoft.com/office/drawing/2014/main" id="{D474CDCC-2171-89F9-CB14-F4AFB824E012}"/>
                </a:ext>
              </a:extLst>
            </p:cNvPr>
            <p:cNvSpPr/>
            <p:nvPr/>
          </p:nvSpPr>
          <p:spPr>
            <a:xfrm>
              <a:off x="4335125" y="1748525"/>
              <a:ext cx="413300" cy="413325"/>
            </a:xfrm>
            <a:custGeom>
              <a:avLst/>
              <a:gdLst/>
              <a:ahLst/>
              <a:cxnLst/>
              <a:rect l="l" t="t" r="r" b="b"/>
              <a:pathLst>
                <a:path w="16532" h="16533" extrusionOk="0">
                  <a:moveTo>
                    <a:pt x="12944" y="3194"/>
                  </a:moveTo>
                  <a:cubicBezTo>
                    <a:pt x="14501" y="3194"/>
                    <a:pt x="15753" y="4447"/>
                    <a:pt x="15753" y="6004"/>
                  </a:cubicBezTo>
                  <a:cubicBezTo>
                    <a:pt x="15753" y="7155"/>
                    <a:pt x="15065" y="8193"/>
                    <a:pt x="13970" y="8611"/>
                  </a:cubicBezTo>
                  <a:cubicBezTo>
                    <a:pt x="13613" y="8768"/>
                    <a:pt x="13234" y="8845"/>
                    <a:pt x="12857" y="8845"/>
                  </a:cubicBezTo>
                  <a:cubicBezTo>
                    <a:pt x="12129" y="8845"/>
                    <a:pt x="11410" y="8559"/>
                    <a:pt x="10867" y="8024"/>
                  </a:cubicBezTo>
                  <a:cubicBezTo>
                    <a:pt x="9773" y="6918"/>
                    <a:pt x="9773" y="5135"/>
                    <a:pt x="10867" y="4041"/>
                  </a:cubicBezTo>
                  <a:cubicBezTo>
                    <a:pt x="11138" y="3770"/>
                    <a:pt x="11465" y="3567"/>
                    <a:pt x="11815" y="3420"/>
                  </a:cubicBezTo>
                  <a:lnTo>
                    <a:pt x="11826" y="3420"/>
                  </a:lnTo>
                  <a:cubicBezTo>
                    <a:pt x="12188" y="3262"/>
                    <a:pt x="12560" y="3194"/>
                    <a:pt x="12944" y="3194"/>
                  </a:cubicBezTo>
                  <a:close/>
                  <a:moveTo>
                    <a:pt x="5992" y="10089"/>
                  </a:moveTo>
                  <a:cubicBezTo>
                    <a:pt x="6703" y="10089"/>
                    <a:pt x="7426" y="10360"/>
                    <a:pt x="7978" y="10913"/>
                  </a:cubicBezTo>
                  <a:cubicBezTo>
                    <a:pt x="8791" y="11725"/>
                    <a:pt x="9039" y="12944"/>
                    <a:pt x="8565" y="14027"/>
                  </a:cubicBezTo>
                  <a:cubicBezTo>
                    <a:pt x="8148" y="15099"/>
                    <a:pt x="7121" y="15810"/>
                    <a:pt x="5959" y="15810"/>
                  </a:cubicBezTo>
                  <a:cubicBezTo>
                    <a:pt x="4413" y="15810"/>
                    <a:pt x="3149" y="14546"/>
                    <a:pt x="3149" y="13000"/>
                  </a:cubicBezTo>
                  <a:cubicBezTo>
                    <a:pt x="3149" y="12617"/>
                    <a:pt x="3228" y="12233"/>
                    <a:pt x="3375" y="11883"/>
                  </a:cubicBezTo>
                  <a:lnTo>
                    <a:pt x="3375" y="11872"/>
                  </a:lnTo>
                  <a:cubicBezTo>
                    <a:pt x="3521" y="11522"/>
                    <a:pt x="3736" y="11195"/>
                    <a:pt x="3995" y="10924"/>
                  </a:cubicBezTo>
                  <a:cubicBezTo>
                    <a:pt x="4548" y="10371"/>
                    <a:pt x="5270" y="10089"/>
                    <a:pt x="5992" y="10089"/>
                  </a:cubicBezTo>
                  <a:close/>
                  <a:moveTo>
                    <a:pt x="15178" y="1"/>
                  </a:moveTo>
                  <a:cubicBezTo>
                    <a:pt x="14365" y="644"/>
                    <a:pt x="13564" y="1434"/>
                    <a:pt x="13034" y="2393"/>
                  </a:cubicBezTo>
                  <a:lnTo>
                    <a:pt x="12977" y="2393"/>
                  </a:lnTo>
                  <a:cubicBezTo>
                    <a:pt x="12481" y="2393"/>
                    <a:pt x="12018" y="2483"/>
                    <a:pt x="11567" y="2686"/>
                  </a:cubicBezTo>
                  <a:cubicBezTo>
                    <a:pt x="11104" y="2867"/>
                    <a:pt x="10698" y="3138"/>
                    <a:pt x="10359" y="3476"/>
                  </a:cubicBezTo>
                  <a:lnTo>
                    <a:pt x="10326" y="3522"/>
                  </a:lnTo>
                  <a:cubicBezTo>
                    <a:pt x="9684" y="3345"/>
                    <a:pt x="9013" y="3275"/>
                    <a:pt x="8359" y="3275"/>
                  </a:cubicBezTo>
                  <a:cubicBezTo>
                    <a:pt x="7345" y="3275"/>
                    <a:pt x="6370" y="3442"/>
                    <a:pt x="5609" y="3634"/>
                  </a:cubicBezTo>
                  <a:lnTo>
                    <a:pt x="9208" y="12"/>
                  </a:lnTo>
                  <a:lnTo>
                    <a:pt x="8114" y="12"/>
                  </a:lnTo>
                  <a:lnTo>
                    <a:pt x="4085" y="4074"/>
                  </a:lnTo>
                  <a:lnTo>
                    <a:pt x="1" y="8137"/>
                  </a:lnTo>
                  <a:lnTo>
                    <a:pt x="1" y="9220"/>
                  </a:lnTo>
                  <a:lnTo>
                    <a:pt x="3623" y="5620"/>
                  </a:lnTo>
                  <a:lnTo>
                    <a:pt x="3623" y="5620"/>
                  </a:lnTo>
                  <a:cubicBezTo>
                    <a:pt x="3307" y="6873"/>
                    <a:pt x="3059" y="8712"/>
                    <a:pt x="3510" y="10337"/>
                  </a:cubicBezTo>
                  <a:lnTo>
                    <a:pt x="3465" y="10371"/>
                  </a:lnTo>
                  <a:cubicBezTo>
                    <a:pt x="3115" y="10732"/>
                    <a:pt x="2844" y="11127"/>
                    <a:pt x="2675" y="11578"/>
                  </a:cubicBezTo>
                  <a:cubicBezTo>
                    <a:pt x="2483" y="12030"/>
                    <a:pt x="2382" y="12492"/>
                    <a:pt x="2382" y="12989"/>
                  </a:cubicBezTo>
                  <a:lnTo>
                    <a:pt x="2382" y="13045"/>
                  </a:lnTo>
                  <a:cubicBezTo>
                    <a:pt x="1422" y="13576"/>
                    <a:pt x="632" y="14377"/>
                    <a:pt x="1" y="15189"/>
                  </a:cubicBezTo>
                  <a:lnTo>
                    <a:pt x="1" y="16510"/>
                  </a:lnTo>
                  <a:cubicBezTo>
                    <a:pt x="576" y="15618"/>
                    <a:pt x="1434" y="14546"/>
                    <a:pt x="2494" y="13858"/>
                  </a:cubicBezTo>
                  <a:cubicBezTo>
                    <a:pt x="2889" y="15392"/>
                    <a:pt x="4289" y="16532"/>
                    <a:pt x="5947" y="16532"/>
                  </a:cubicBezTo>
                  <a:cubicBezTo>
                    <a:pt x="7426" y="16532"/>
                    <a:pt x="8723" y="15652"/>
                    <a:pt x="9276" y="14298"/>
                  </a:cubicBezTo>
                  <a:cubicBezTo>
                    <a:pt x="9852" y="12944"/>
                    <a:pt x="9558" y="11387"/>
                    <a:pt x="8520" y="10348"/>
                  </a:cubicBezTo>
                  <a:cubicBezTo>
                    <a:pt x="7824" y="9653"/>
                    <a:pt x="6906" y="9306"/>
                    <a:pt x="5990" y="9306"/>
                  </a:cubicBezTo>
                  <a:cubicBezTo>
                    <a:pt x="5360" y="9306"/>
                    <a:pt x="4732" y="9469"/>
                    <a:pt x="4176" y="9796"/>
                  </a:cubicBezTo>
                  <a:cubicBezTo>
                    <a:pt x="3747" y="7798"/>
                    <a:pt x="4413" y="5462"/>
                    <a:pt x="4684" y="4695"/>
                  </a:cubicBezTo>
                  <a:cubicBezTo>
                    <a:pt x="5277" y="4494"/>
                    <a:pt x="6811" y="4043"/>
                    <a:pt x="8400" y="4043"/>
                  </a:cubicBezTo>
                  <a:cubicBezTo>
                    <a:pt x="8864" y="4043"/>
                    <a:pt x="9333" y="4082"/>
                    <a:pt x="9784" y="4176"/>
                  </a:cubicBezTo>
                  <a:cubicBezTo>
                    <a:pt x="8983" y="5553"/>
                    <a:pt x="9163" y="7358"/>
                    <a:pt x="10337" y="8532"/>
                  </a:cubicBezTo>
                  <a:cubicBezTo>
                    <a:pt x="11025" y="9220"/>
                    <a:pt x="11928" y="9581"/>
                    <a:pt x="12865" y="9581"/>
                  </a:cubicBezTo>
                  <a:cubicBezTo>
                    <a:pt x="13338" y="9581"/>
                    <a:pt x="13824" y="9491"/>
                    <a:pt x="14275" y="9288"/>
                  </a:cubicBezTo>
                  <a:cubicBezTo>
                    <a:pt x="15640" y="8735"/>
                    <a:pt x="16532" y="7437"/>
                    <a:pt x="16532" y="5959"/>
                  </a:cubicBezTo>
                  <a:cubicBezTo>
                    <a:pt x="16532" y="4289"/>
                    <a:pt x="15381" y="2901"/>
                    <a:pt x="13846" y="2506"/>
                  </a:cubicBezTo>
                  <a:cubicBezTo>
                    <a:pt x="14535" y="1445"/>
                    <a:pt x="15595" y="599"/>
                    <a:pt x="16498" y="1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5026;p35">
            <a:extLst>
              <a:ext uri="{FF2B5EF4-FFF2-40B4-BE49-F238E27FC236}">
                <a16:creationId xmlns:a16="http://schemas.microsoft.com/office/drawing/2014/main" id="{203E510D-1933-56C5-F46C-A1A2B41A9300}"/>
              </a:ext>
            </a:extLst>
          </p:cNvPr>
          <p:cNvGrpSpPr/>
          <p:nvPr/>
        </p:nvGrpSpPr>
        <p:grpSpPr>
          <a:xfrm rot="-8100000" flipH="1">
            <a:off x="100030" y="2170976"/>
            <a:ext cx="865364" cy="865639"/>
            <a:chOff x="1042950" y="2743525"/>
            <a:chExt cx="865250" cy="865525"/>
          </a:xfrm>
        </p:grpSpPr>
        <p:sp>
          <p:nvSpPr>
            <p:cNvPr id="25" name="Google Shape;5027;p35">
              <a:extLst>
                <a:ext uri="{FF2B5EF4-FFF2-40B4-BE49-F238E27FC236}">
                  <a16:creationId xmlns:a16="http://schemas.microsoft.com/office/drawing/2014/main" id="{70AFF8D7-E531-ADEF-27F0-A57CA01B6549}"/>
                </a:ext>
              </a:extLst>
            </p:cNvPr>
            <p:cNvSpPr/>
            <p:nvPr/>
          </p:nvSpPr>
          <p:spPr>
            <a:xfrm>
              <a:off x="1724250" y="3423950"/>
              <a:ext cx="183950" cy="184250"/>
            </a:xfrm>
            <a:custGeom>
              <a:avLst/>
              <a:gdLst/>
              <a:ahLst/>
              <a:cxnLst/>
              <a:rect l="l" t="t" r="r" b="b"/>
              <a:pathLst>
                <a:path w="7358" h="7370" extrusionOk="0">
                  <a:moveTo>
                    <a:pt x="7358" y="1"/>
                  </a:moveTo>
                  <a:cubicBezTo>
                    <a:pt x="6963" y="102"/>
                    <a:pt x="6556" y="204"/>
                    <a:pt x="6161" y="328"/>
                  </a:cubicBezTo>
                  <a:cubicBezTo>
                    <a:pt x="5214" y="621"/>
                    <a:pt x="4299" y="994"/>
                    <a:pt x="3419" y="1434"/>
                  </a:cubicBezTo>
                  <a:cubicBezTo>
                    <a:pt x="3013" y="1626"/>
                    <a:pt x="2539" y="1851"/>
                    <a:pt x="2122" y="2133"/>
                  </a:cubicBezTo>
                  <a:cubicBezTo>
                    <a:pt x="1840" y="2562"/>
                    <a:pt x="1614" y="3036"/>
                    <a:pt x="1422" y="3431"/>
                  </a:cubicBezTo>
                  <a:cubicBezTo>
                    <a:pt x="982" y="4323"/>
                    <a:pt x="621" y="5237"/>
                    <a:pt x="316" y="6173"/>
                  </a:cubicBezTo>
                  <a:cubicBezTo>
                    <a:pt x="192" y="6568"/>
                    <a:pt x="90" y="6963"/>
                    <a:pt x="0" y="7369"/>
                  </a:cubicBezTo>
                  <a:lnTo>
                    <a:pt x="1174" y="7369"/>
                  </a:lnTo>
                  <a:cubicBezTo>
                    <a:pt x="1241" y="7087"/>
                    <a:pt x="1320" y="6794"/>
                    <a:pt x="1422" y="6489"/>
                  </a:cubicBezTo>
                  <a:cubicBezTo>
                    <a:pt x="1715" y="5530"/>
                    <a:pt x="2099" y="4616"/>
                    <a:pt x="2517" y="3713"/>
                  </a:cubicBezTo>
                  <a:cubicBezTo>
                    <a:pt x="2629" y="3465"/>
                    <a:pt x="2787" y="3217"/>
                    <a:pt x="2934" y="2957"/>
                  </a:cubicBezTo>
                  <a:cubicBezTo>
                    <a:pt x="3182" y="2810"/>
                    <a:pt x="3442" y="2675"/>
                    <a:pt x="3690" y="2540"/>
                  </a:cubicBezTo>
                  <a:cubicBezTo>
                    <a:pt x="4593" y="2111"/>
                    <a:pt x="5507" y="1738"/>
                    <a:pt x="6466" y="1445"/>
                  </a:cubicBezTo>
                  <a:cubicBezTo>
                    <a:pt x="6771" y="1343"/>
                    <a:pt x="7064" y="1276"/>
                    <a:pt x="7358" y="1185"/>
                  </a:cubicBezTo>
                  <a:lnTo>
                    <a:pt x="7358" y="1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5028;p35">
              <a:extLst>
                <a:ext uri="{FF2B5EF4-FFF2-40B4-BE49-F238E27FC236}">
                  <a16:creationId xmlns:a16="http://schemas.microsoft.com/office/drawing/2014/main" id="{9CD9DBEC-562C-E0FF-D824-C54D6FEC12D4}"/>
                </a:ext>
              </a:extLst>
            </p:cNvPr>
            <p:cNvSpPr/>
            <p:nvPr/>
          </p:nvSpPr>
          <p:spPr>
            <a:xfrm>
              <a:off x="1043250" y="3424800"/>
              <a:ext cx="184225" cy="184250"/>
            </a:xfrm>
            <a:custGeom>
              <a:avLst/>
              <a:gdLst/>
              <a:ahLst/>
              <a:cxnLst/>
              <a:rect l="l" t="t" r="r" b="b"/>
              <a:pathLst>
                <a:path w="7369" h="7370" extrusionOk="0">
                  <a:moveTo>
                    <a:pt x="0" y="1"/>
                  </a:moveTo>
                  <a:lnTo>
                    <a:pt x="0" y="1185"/>
                  </a:lnTo>
                  <a:cubicBezTo>
                    <a:pt x="294" y="1264"/>
                    <a:pt x="587" y="1343"/>
                    <a:pt x="892" y="1434"/>
                  </a:cubicBezTo>
                  <a:cubicBezTo>
                    <a:pt x="1851" y="1738"/>
                    <a:pt x="2765" y="2111"/>
                    <a:pt x="3667" y="2539"/>
                  </a:cubicBezTo>
                  <a:cubicBezTo>
                    <a:pt x="3916" y="2652"/>
                    <a:pt x="4153" y="2810"/>
                    <a:pt x="4424" y="2946"/>
                  </a:cubicBezTo>
                  <a:cubicBezTo>
                    <a:pt x="4570" y="3194"/>
                    <a:pt x="4706" y="3453"/>
                    <a:pt x="4830" y="3702"/>
                  </a:cubicBezTo>
                  <a:cubicBezTo>
                    <a:pt x="5270" y="4604"/>
                    <a:pt x="5642" y="5530"/>
                    <a:pt x="5936" y="6489"/>
                  </a:cubicBezTo>
                  <a:cubicBezTo>
                    <a:pt x="6037" y="6782"/>
                    <a:pt x="6105" y="7076"/>
                    <a:pt x="6195" y="7369"/>
                  </a:cubicBezTo>
                  <a:lnTo>
                    <a:pt x="7369" y="7369"/>
                  </a:lnTo>
                  <a:cubicBezTo>
                    <a:pt x="7267" y="6952"/>
                    <a:pt x="7154" y="6557"/>
                    <a:pt x="7041" y="6162"/>
                  </a:cubicBezTo>
                  <a:cubicBezTo>
                    <a:pt x="6737" y="5214"/>
                    <a:pt x="6376" y="4300"/>
                    <a:pt x="5936" y="3431"/>
                  </a:cubicBezTo>
                  <a:cubicBezTo>
                    <a:pt x="5744" y="3013"/>
                    <a:pt x="5507" y="2539"/>
                    <a:pt x="5225" y="2133"/>
                  </a:cubicBezTo>
                  <a:cubicBezTo>
                    <a:pt x="4807" y="1851"/>
                    <a:pt x="4333" y="1625"/>
                    <a:pt x="3938" y="1422"/>
                  </a:cubicBezTo>
                  <a:cubicBezTo>
                    <a:pt x="3047" y="982"/>
                    <a:pt x="2122" y="621"/>
                    <a:pt x="1196" y="328"/>
                  </a:cubicBezTo>
                  <a:cubicBezTo>
                    <a:pt x="801" y="192"/>
                    <a:pt x="406" y="102"/>
                    <a:pt x="0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029;p35">
              <a:extLst>
                <a:ext uri="{FF2B5EF4-FFF2-40B4-BE49-F238E27FC236}">
                  <a16:creationId xmlns:a16="http://schemas.microsoft.com/office/drawing/2014/main" id="{16C237E9-4722-9F8C-04A8-65F054CEF307}"/>
                </a:ext>
              </a:extLst>
            </p:cNvPr>
            <p:cNvSpPr/>
            <p:nvPr/>
          </p:nvSpPr>
          <p:spPr>
            <a:xfrm>
              <a:off x="1042950" y="2744075"/>
              <a:ext cx="183975" cy="184250"/>
            </a:xfrm>
            <a:custGeom>
              <a:avLst/>
              <a:gdLst/>
              <a:ahLst/>
              <a:cxnLst/>
              <a:rect l="l" t="t" r="r" b="b"/>
              <a:pathLst>
                <a:path w="7359" h="7370" extrusionOk="0">
                  <a:moveTo>
                    <a:pt x="6173" y="1"/>
                  </a:moveTo>
                  <a:cubicBezTo>
                    <a:pt x="6106" y="283"/>
                    <a:pt x="6038" y="588"/>
                    <a:pt x="5936" y="881"/>
                  </a:cubicBezTo>
                  <a:cubicBezTo>
                    <a:pt x="5643" y="1840"/>
                    <a:pt x="5259" y="2754"/>
                    <a:pt x="4830" y="3657"/>
                  </a:cubicBezTo>
                  <a:cubicBezTo>
                    <a:pt x="4718" y="3916"/>
                    <a:pt x="4571" y="4153"/>
                    <a:pt x="4424" y="4424"/>
                  </a:cubicBezTo>
                  <a:cubicBezTo>
                    <a:pt x="4176" y="4560"/>
                    <a:pt x="3916" y="4706"/>
                    <a:pt x="3668" y="4830"/>
                  </a:cubicBezTo>
                  <a:cubicBezTo>
                    <a:pt x="2765" y="5270"/>
                    <a:pt x="1840" y="5632"/>
                    <a:pt x="881" y="5925"/>
                  </a:cubicBezTo>
                  <a:cubicBezTo>
                    <a:pt x="588" y="6027"/>
                    <a:pt x="294" y="6094"/>
                    <a:pt x="1" y="6184"/>
                  </a:cubicBezTo>
                  <a:lnTo>
                    <a:pt x="1" y="7369"/>
                  </a:lnTo>
                  <a:cubicBezTo>
                    <a:pt x="396" y="7268"/>
                    <a:pt x="802" y="7166"/>
                    <a:pt x="1197" y="7042"/>
                  </a:cubicBezTo>
                  <a:cubicBezTo>
                    <a:pt x="2145" y="6749"/>
                    <a:pt x="3059" y="6376"/>
                    <a:pt x="3928" y="5948"/>
                  </a:cubicBezTo>
                  <a:cubicBezTo>
                    <a:pt x="4345" y="5744"/>
                    <a:pt x="4819" y="5519"/>
                    <a:pt x="5225" y="5237"/>
                  </a:cubicBezTo>
                  <a:cubicBezTo>
                    <a:pt x="5508" y="4819"/>
                    <a:pt x="5733" y="4334"/>
                    <a:pt x="5936" y="3939"/>
                  </a:cubicBezTo>
                  <a:cubicBezTo>
                    <a:pt x="6376" y="3047"/>
                    <a:pt x="6738" y="2133"/>
                    <a:pt x="7031" y="1197"/>
                  </a:cubicBezTo>
                  <a:cubicBezTo>
                    <a:pt x="7166" y="813"/>
                    <a:pt x="7257" y="407"/>
                    <a:pt x="7358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030;p35">
              <a:extLst>
                <a:ext uri="{FF2B5EF4-FFF2-40B4-BE49-F238E27FC236}">
                  <a16:creationId xmlns:a16="http://schemas.microsoft.com/office/drawing/2014/main" id="{4B746355-A47A-8596-07B6-D3289C390E20}"/>
                </a:ext>
              </a:extLst>
            </p:cNvPr>
            <p:cNvSpPr/>
            <p:nvPr/>
          </p:nvSpPr>
          <p:spPr>
            <a:xfrm>
              <a:off x="1770225" y="3471075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5507" y="0"/>
                  </a:moveTo>
                  <a:cubicBezTo>
                    <a:pt x="4424" y="305"/>
                    <a:pt x="3363" y="734"/>
                    <a:pt x="2370" y="1264"/>
                  </a:cubicBezTo>
                  <a:cubicBezTo>
                    <a:pt x="2133" y="1388"/>
                    <a:pt x="1908" y="1535"/>
                    <a:pt x="1682" y="1670"/>
                  </a:cubicBezTo>
                  <a:cubicBezTo>
                    <a:pt x="1546" y="1896"/>
                    <a:pt x="1400" y="2122"/>
                    <a:pt x="1276" y="2370"/>
                  </a:cubicBezTo>
                  <a:cubicBezTo>
                    <a:pt x="723" y="3352"/>
                    <a:pt x="316" y="4412"/>
                    <a:pt x="1" y="5496"/>
                  </a:cubicBezTo>
                  <a:lnTo>
                    <a:pt x="1208" y="5496"/>
                  </a:lnTo>
                  <a:cubicBezTo>
                    <a:pt x="1434" y="4762"/>
                    <a:pt x="1716" y="4040"/>
                    <a:pt x="2054" y="3352"/>
                  </a:cubicBezTo>
                  <a:cubicBezTo>
                    <a:pt x="2190" y="3069"/>
                    <a:pt x="2348" y="2776"/>
                    <a:pt x="2517" y="2505"/>
                  </a:cubicBezTo>
                  <a:cubicBezTo>
                    <a:pt x="2799" y="2336"/>
                    <a:pt x="3081" y="2178"/>
                    <a:pt x="3363" y="2043"/>
                  </a:cubicBezTo>
                  <a:cubicBezTo>
                    <a:pt x="4052" y="1693"/>
                    <a:pt x="4762" y="1422"/>
                    <a:pt x="5507" y="1196"/>
                  </a:cubicBezTo>
                  <a:lnTo>
                    <a:pt x="5507" y="0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031;p35">
              <a:extLst>
                <a:ext uri="{FF2B5EF4-FFF2-40B4-BE49-F238E27FC236}">
                  <a16:creationId xmlns:a16="http://schemas.microsoft.com/office/drawing/2014/main" id="{FF6887FD-E93F-CF07-6F2B-DD9519F21AAC}"/>
                </a:ext>
              </a:extLst>
            </p:cNvPr>
            <p:cNvSpPr/>
            <p:nvPr/>
          </p:nvSpPr>
          <p:spPr>
            <a:xfrm>
              <a:off x="1723400" y="2743525"/>
              <a:ext cx="184525" cy="184525"/>
            </a:xfrm>
            <a:custGeom>
              <a:avLst/>
              <a:gdLst/>
              <a:ahLst/>
              <a:cxnLst/>
              <a:rect l="l" t="t" r="r" b="b"/>
              <a:pathLst>
                <a:path w="7381" h="7381" extrusionOk="0">
                  <a:moveTo>
                    <a:pt x="0" y="0"/>
                  </a:moveTo>
                  <a:cubicBezTo>
                    <a:pt x="113" y="418"/>
                    <a:pt x="215" y="813"/>
                    <a:pt x="339" y="1208"/>
                  </a:cubicBezTo>
                  <a:cubicBezTo>
                    <a:pt x="632" y="2155"/>
                    <a:pt x="1005" y="3069"/>
                    <a:pt x="1445" y="3950"/>
                  </a:cubicBezTo>
                  <a:cubicBezTo>
                    <a:pt x="1637" y="4356"/>
                    <a:pt x="1862" y="4841"/>
                    <a:pt x="2144" y="5247"/>
                  </a:cubicBezTo>
                  <a:cubicBezTo>
                    <a:pt x="2573" y="5529"/>
                    <a:pt x="3047" y="5755"/>
                    <a:pt x="3442" y="5947"/>
                  </a:cubicBezTo>
                  <a:cubicBezTo>
                    <a:pt x="4333" y="6387"/>
                    <a:pt x="5248" y="6759"/>
                    <a:pt x="6184" y="7053"/>
                  </a:cubicBezTo>
                  <a:cubicBezTo>
                    <a:pt x="6579" y="7177"/>
                    <a:pt x="6974" y="7278"/>
                    <a:pt x="7380" y="7380"/>
                  </a:cubicBezTo>
                  <a:lnTo>
                    <a:pt x="7380" y="6195"/>
                  </a:lnTo>
                  <a:cubicBezTo>
                    <a:pt x="7087" y="6105"/>
                    <a:pt x="6782" y="6037"/>
                    <a:pt x="6489" y="5936"/>
                  </a:cubicBezTo>
                  <a:cubicBezTo>
                    <a:pt x="5530" y="5642"/>
                    <a:pt x="4616" y="5259"/>
                    <a:pt x="3713" y="4841"/>
                  </a:cubicBezTo>
                  <a:cubicBezTo>
                    <a:pt x="3453" y="4728"/>
                    <a:pt x="3216" y="4570"/>
                    <a:pt x="2946" y="4424"/>
                  </a:cubicBezTo>
                  <a:cubicBezTo>
                    <a:pt x="2810" y="4175"/>
                    <a:pt x="2663" y="3916"/>
                    <a:pt x="2539" y="3668"/>
                  </a:cubicBezTo>
                  <a:cubicBezTo>
                    <a:pt x="2099" y="2765"/>
                    <a:pt x="1738" y="1851"/>
                    <a:pt x="1445" y="892"/>
                  </a:cubicBezTo>
                  <a:cubicBezTo>
                    <a:pt x="1343" y="587"/>
                    <a:pt x="1275" y="294"/>
                    <a:pt x="1185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032;p35">
              <a:extLst>
                <a:ext uri="{FF2B5EF4-FFF2-40B4-BE49-F238E27FC236}">
                  <a16:creationId xmlns:a16="http://schemas.microsoft.com/office/drawing/2014/main" id="{3069A2B7-E32C-619A-B1B4-3313DF405CD1}"/>
                </a:ext>
              </a:extLst>
            </p:cNvPr>
            <p:cNvSpPr/>
            <p:nvPr/>
          </p:nvSpPr>
          <p:spPr>
            <a:xfrm>
              <a:off x="1771625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29"/>
                  </a:moveTo>
                  <a:cubicBezTo>
                    <a:pt x="3014" y="1129"/>
                    <a:pt x="3544" y="1659"/>
                    <a:pt x="3544" y="2325"/>
                  </a:cubicBezTo>
                  <a:cubicBezTo>
                    <a:pt x="3533" y="3002"/>
                    <a:pt x="2991" y="3521"/>
                    <a:pt x="2348" y="3521"/>
                  </a:cubicBezTo>
                  <a:cubicBezTo>
                    <a:pt x="1682" y="3521"/>
                    <a:pt x="1152" y="2991"/>
                    <a:pt x="1152" y="2325"/>
                  </a:cubicBezTo>
                  <a:cubicBezTo>
                    <a:pt x="1152" y="1659"/>
                    <a:pt x="1682" y="1129"/>
                    <a:pt x="2348" y="1129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45"/>
                    <a:pt x="1062" y="4684"/>
                    <a:pt x="2348" y="4684"/>
                  </a:cubicBezTo>
                  <a:cubicBezTo>
                    <a:pt x="3646" y="4684"/>
                    <a:pt x="4684" y="3623"/>
                    <a:pt x="4684" y="2348"/>
                  </a:cubicBezTo>
                  <a:cubicBezTo>
                    <a:pt x="4684" y="1050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033;p35">
              <a:extLst>
                <a:ext uri="{FF2B5EF4-FFF2-40B4-BE49-F238E27FC236}">
                  <a16:creationId xmlns:a16="http://schemas.microsoft.com/office/drawing/2014/main" id="{ED60CC6E-AE05-55D8-B34B-42E9ADAEFBFE}"/>
                </a:ext>
              </a:extLst>
            </p:cNvPr>
            <p:cNvSpPr/>
            <p:nvPr/>
          </p:nvSpPr>
          <p:spPr>
            <a:xfrm>
              <a:off x="1042950" y="3471075"/>
              <a:ext cx="137425" cy="137400"/>
            </a:xfrm>
            <a:custGeom>
              <a:avLst/>
              <a:gdLst/>
              <a:ahLst/>
              <a:cxnLst/>
              <a:rect l="l" t="t" r="r" b="b"/>
              <a:pathLst>
                <a:path w="5497" h="5496" extrusionOk="0">
                  <a:moveTo>
                    <a:pt x="1" y="0"/>
                  </a:moveTo>
                  <a:lnTo>
                    <a:pt x="1" y="1196"/>
                  </a:lnTo>
                  <a:cubicBezTo>
                    <a:pt x="723" y="1422"/>
                    <a:pt x="1445" y="1704"/>
                    <a:pt x="2134" y="2043"/>
                  </a:cubicBezTo>
                  <a:cubicBezTo>
                    <a:pt x="2416" y="2178"/>
                    <a:pt x="2720" y="2336"/>
                    <a:pt x="2980" y="2505"/>
                  </a:cubicBezTo>
                  <a:cubicBezTo>
                    <a:pt x="3149" y="2787"/>
                    <a:pt x="3307" y="3069"/>
                    <a:pt x="3454" y="3352"/>
                  </a:cubicBezTo>
                  <a:cubicBezTo>
                    <a:pt x="3804" y="4040"/>
                    <a:pt x="4074" y="4751"/>
                    <a:pt x="4300" y="5496"/>
                  </a:cubicBezTo>
                  <a:lnTo>
                    <a:pt x="5496" y="5496"/>
                  </a:lnTo>
                  <a:cubicBezTo>
                    <a:pt x="5203" y="4412"/>
                    <a:pt x="4774" y="3352"/>
                    <a:pt x="4232" y="2370"/>
                  </a:cubicBezTo>
                  <a:cubicBezTo>
                    <a:pt x="4097" y="2122"/>
                    <a:pt x="3962" y="1896"/>
                    <a:pt x="3815" y="1670"/>
                  </a:cubicBezTo>
                  <a:cubicBezTo>
                    <a:pt x="3589" y="1535"/>
                    <a:pt x="3364" y="1388"/>
                    <a:pt x="3127" y="1264"/>
                  </a:cubicBezTo>
                  <a:cubicBezTo>
                    <a:pt x="2134" y="711"/>
                    <a:pt x="1084" y="305"/>
                    <a:pt x="1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034;p35">
              <a:extLst>
                <a:ext uri="{FF2B5EF4-FFF2-40B4-BE49-F238E27FC236}">
                  <a16:creationId xmlns:a16="http://schemas.microsoft.com/office/drawing/2014/main" id="{0BFB8838-AC98-B177-85A8-EC6A5A21EACD}"/>
                </a:ext>
              </a:extLst>
            </p:cNvPr>
            <p:cNvSpPr/>
            <p:nvPr/>
          </p:nvSpPr>
          <p:spPr>
            <a:xfrm>
              <a:off x="1043250" y="2743800"/>
              <a:ext cx="137400" cy="137700"/>
            </a:xfrm>
            <a:custGeom>
              <a:avLst/>
              <a:gdLst/>
              <a:ahLst/>
              <a:cxnLst/>
              <a:rect l="l" t="t" r="r" b="b"/>
              <a:pathLst>
                <a:path w="5496" h="5508" extrusionOk="0">
                  <a:moveTo>
                    <a:pt x="4299" y="0"/>
                  </a:moveTo>
                  <a:cubicBezTo>
                    <a:pt x="4074" y="734"/>
                    <a:pt x="3792" y="1456"/>
                    <a:pt x="3453" y="2144"/>
                  </a:cubicBezTo>
                  <a:cubicBezTo>
                    <a:pt x="3318" y="2427"/>
                    <a:pt x="3160" y="2720"/>
                    <a:pt x="2990" y="2991"/>
                  </a:cubicBezTo>
                  <a:cubicBezTo>
                    <a:pt x="2708" y="3160"/>
                    <a:pt x="2426" y="3318"/>
                    <a:pt x="2144" y="3453"/>
                  </a:cubicBezTo>
                  <a:cubicBezTo>
                    <a:pt x="1456" y="3815"/>
                    <a:pt x="745" y="4074"/>
                    <a:pt x="0" y="4300"/>
                  </a:cubicBezTo>
                  <a:lnTo>
                    <a:pt x="0" y="5507"/>
                  </a:lnTo>
                  <a:cubicBezTo>
                    <a:pt x="1083" y="5191"/>
                    <a:pt x="2144" y="4774"/>
                    <a:pt x="3126" y="4232"/>
                  </a:cubicBezTo>
                  <a:cubicBezTo>
                    <a:pt x="3374" y="4108"/>
                    <a:pt x="3600" y="3961"/>
                    <a:pt x="3825" y="3826"/>
                  </a:cubicBezTo>
                  <a:cubicBezTo>
                    <a:pt x="3961" y="3600"/>
                    <a:pt x="4096" y="3374"/>
                    <a:pt x="4232" y="3137"/>
                  </a:cubicBezTo>
                  <a:cubicBezTo>
                    <a:pt x="4785" y="2144"/>
                    <a:pt x="5191" y="1084"/>
                    <a:pt x="5496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035;p35">
              <a:extLst>
                <a:ext uri="{FF2B5EF4-FFF2-40B4-BE49-F238E27FC236}">
                  <a16:creationId xmlns:a16="http://schemas.microsoft.com/office/drawing/2014/main" id="{C88AE9DD-F047-696E-DC3D-20203F8543B5}"/>
                </a:ext>
              </a:extLst>
            </p:cNvPr>
            <p:cNvSpPr/>
            <p:nvPr/>
          </p:nvSpPr>
          <p:spPr>
            <a:xfrm>
              <a:off x="1770225" y="2743800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1" y="0"/>
                  </a:moveTo>
                  <a:cubicBezTo>
                    <a:pt x="316" y="1084"/>
                    <a:pt x="734" y="2144"/>
                    <a:pt x="1276" y="3137"/>
                  </a:cubicBezTo>
                  <a:cubicBezTo>
                    <a:pt x="1400" y="3374"/>
                    <a:pt x="1546" y="3600"/>
                    <a:pt x="1682" y="3826"/>
                  </a:cubicBezTo>
                  <a:cubicBezTo>
                    <a:pt x="1908" y="3961"/>
                    <a:pt x="2133" y="4108"/>
                    <a:pt x="2370" y="4232"/>
                  </a:cubicBezTo>
                  <a:cubicBezTo>
                    <a:pt x="3363" y="4785"/>
                    <a:pt x="4413" y="5191"/>
                    <a:pt x="5507" y="5496"/>
                  </a:cubicBezTo>
                  <a:lnTo>
                    <a:pt x="5507" y="4300"/>
                  </a:lnTo>
                  <a:cubicBezTo>
                    <a:pt x="4774" y="4074"/>
                    <a:pt x="4052" y="3792"/>
                    <a:pt x="3363" y="3453"/>
                  </a:cubicBezTo>
                  <a:cubicBezTo>
                    <a:pt x="3081" y="3318"/>
                    <a:pt x="2776" y="3160"/>
                    <a:pt x="2517" y="2991"/>
                  </a:cubicBezTo>
                  <a:cubicBezTo>
                    <a:pt x="2348" y="2709"/>
                    <a:pt x="2190" y="2427"/>
                    <a:pt x="2043" y="2144"/>
                  </a:cubicBezTo>
                  <a:cubicBezTo>
                    <a:pt x="1693" y="1456"/>
                    <a:pt x="1434" y="745"/>
                    <a:pt x="1197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036;p35">
              <a:extLst>
                <a:ext uri="{FF2B5EF4-FFF2-40B4-BE49-F238E27FC236}">
                  <a16:creationId xmlns:a16="http://schemas.microsoft.com/office/drawing/2014/main" id="{A38CEEC3-1939-CA26-E836-FE3D6E8E6387}"/>
                </a:ext>
              </a:extLst>
            </p:cNvPr>
            <p:cNvSpPr/>
            <p:nvPr/>
          </p:nvSpPr>
          <p:spPr>
            <a:xfrm>
              <a:off x="1062150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40"/>
                  </a:moveTo>
                  <a:cubicBezTo>
                    <a:pt x="3013" y="1140"/>
                    <a:pt x="3543" y="1682"/>
                    <a:pt x="3543" y="2348"/>
                  </a:cubicBezTo>
                  <a:cubicBezTo>
                    <a:pt x="3543" y="3002"/>
                    <a:pt x="3013" y="3544"/>
                    <a:pt x="2347" y="3544"/>
                  </a:cubicBezTo>
                  <a:cubicBezTo>
                    <a:pt x="1682" y="3544"/>
                    <a:pt x="1151" y="3002"/>
                    <a:pt x="1151" y="2348"/>
                  </a:cubicBezTo>
                  <a:cubicBezTo>
                    <a:pt x="1151" y="1682"/>
                    <a:pt x="1682" y="1140"/>
                    <a:pt x="2347" y="1140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45"/>
                    <a:pt x="1050" y="4684"/>
                    <a:pt x="2347" y="4684"/>
                  </a:cubicBezTo>
                  <a:cubicBezTo>
                    <a:pt x="3645" y="4684"/>
                    <a:pt x="4683" y="3623"/>
                    <a:pt x="4683" y="2348"/>
                  </a:cubicBezTo>
                  <a:cubicBezTo>
                    <a:pt x="4683" y="1039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037;p35">
              <a:extLst>
                <a:ext uri="{FF2B5EF4-FFF2-40B4-BE49-F238E27FC236}">
                  <a16:creationId xmlns:a16="http://schemas.microsoft.com/office/drawing/2014/main" id="{97B47766-4B09-7682-37FD-BE36D816B630}"/>
                </a:ext>
              </a:extLst>
            </p:cNvPr>
            <p:cNvSpPr/>
            <p:nvPr/>
          </p:nvSpPr>
          <p:spPr>
            <a:xfrm>
              <a:off x="1552450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52"/>
                    <a:pt x="3543" y="1693"/>
                    <a:pt x="3543" y="2336"/>
                  </a:cubicBezTo>
                  <a:cubicBezTo>
                    <a:pt x="3543" y="3002"/>
                    <a:pt x="3002" y="3532"/>
                    <a:pt x="2336" y="3532"/>
                  </a:cubicBezTo>
                  <a:cubicBezTo>
                    <a:pt x="1681" y="3532"/>
                    <a:pt x="1140" y="3002"/>
                    <a:pt x="1140" y="2336"/>
                  </a:cubicBezTo>
                  <a:cubicBezTo>
                    <a:pt x="1140" y="1671"/>
                    <a:pt x="1681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50"/>
                    <a:pt x="0" y="2336"/>
                  </a:cubicBezTo>
                  <a:cubicBezTo>
                    <a:pt x="0" y="3634"/>
                    <a:pt x="1061" y="4683"/>
                    <a:pt x="2336" y="4683"/>
                  </a:cubicBezTo>
                  <a:cubicBezTo>
                    <a:pt x="3622" y="4683"/>
                    <a:pt x="4683" y="3623"/>
                    <a:pt x="4683" y="2336"/>
                  </a:cubicBezTo>
                  <a:cubicBezTo>
                    <a:pt x="4683" y="1039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038;p35">
              <a:extLst>
                <a:ext uri="{FF2B5EF4-FFF2-40B4-BE49-F238E27FC236}">
                  <a16:creationId xmlns:a16="http://schemas.microsoft.com/office/drawing/2014/main" id="{3F290778-AFE8-A2F3-A9A5-2D3F0AC5F66F}"/>
                </a:ext>
              </a:extLst>
            </p:cNvPr>
            <p:cNvSpPr/>
            <p:nvPr/>
          </p:nvSpPr>
          <p:spPr>
            <a:xfrm>
              <a:off x="1062150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52"/>
                  </a:moveTo>
                  <a:cubicBezTo>
                    <a:pt x="3013" y="1152"/>
                    <a:pt x="3543" y="1682"/>
                    <a:pt x="3543" y="2348"/>
                  </a:cubicBezTo>
                  <a:cubicBezTo>
                    <a:pt x="3543" y="3014"/>
                    <a:pt x="3013" y="3544"/>
                    <a:pt x="2347" y="3544"/>
                  </a:cubicBezTo>
                  <a:cubicBezTo>
                    <a:pt x="1682" y="3544"/>
                    <a:pt x="1151" y="3014"/>
                    <a:pt x="1151" y="2348"/>
                  </a:cubicBezTo>
                  <a:cubicBezTo>
                    <a:pt x="1151" y="1682"/>
                    <a:pt x="1682" y="1152"/>
                    <a:pt x="2347" y="1152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50" y="4684"/>
                    <a:pt x="2347" y="4684"/>
                  </a:cubicBezTo>
                  <a:cubicBezTo>
                    <a:pt x="3645" y="4684"/>
                    <a:pt x="4683" y="3634"/>
                    <a:pt x="4683" y="2348"/>
                  </a:cubicBezTo>
                  <a:cubicBezTo>
                    <a:pt x="4683" y="1061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039;p35">
              <a:extLst>
                <a:ext uri="{FF2B5EF4-FFF2-40B4-BE49-F238E27FC236}">
                  <a16:creationId xmlns:a16="http://schemas.microsoft.com/office/drawing/2014/main" id="{9DAA1929-E16E-18C6-525D-D56F65CB2EE3}"/>
                </a:ext>
              </a:extLst>
            </p:cNvPr>
            <p:cNvSpPr/>
            <p:nvPr/>
          </p:nvSpPr>
          <p:spPr>
            <a:xfrm>
              <a:off x="1771625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52"/>
                  </a:moveTo>
                  <a:cubicBezTo>
                    <a:pt x="3014" y="1152"/>
                    <a:pt x="3544" y="1682"/>
                    <a:pt x="3544" y="2348"/>
                  </a:cubicBezTo>
                  <a:cubicBezTo>
                    <a:pt x="3544" y="3014"/>
                    <a:pt x="3014" y="3544"/>
                    <a:pt x="2348" y="3544"/>
                  </a:cubicBezTo>
                  <a:cubicBezTo>
                    <a:pt x="1682" y="3544"/>
                    <a:pt x="1152" y="3014"/>
                    <a:pt x="1152" y="2348"/>
                  </a:cubicBezTo>
                  <a:cubicBezTo>
                    <a:pt x="1152" y="1682"/>
                    <a:pt x="1682" y="1152"/>
                    <a:pt x="2348" y="1152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34"/>
                    <a:pt x="1050" y="4684"/>
                    <a:pt x="2348" y="4684"/>
                  </a:cubicBezTo>
                  <a:cubicBezTo>
                    <a:pt x="3646" y="4684"/>
                    <a:pt x="4684" y="3634"/>
                    <a:pt x="4684" y="2348"/>
                  </a:cubicBezTo>
                  <a:cubicBezTo>
                    <a:pt x="4684" y="1061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040;p35">
              <a:extLst>
                <a:ext uri="{FF2B5EF4-FFF2-40B4-BE49-F238E27FC236}">
                  <a16:creationId xmlns:a16="http://schemas.microsoft.com/office/drawing/2014/main" id="{F4BA75D0-FD22-340D-CD0A-B2044E9E8A96}"/>
                </a:ext>
              </a:extLst>
            </p:cNvPr>
            <p:cNvSpPr/>
            <p:nvPr/>
          </p:nvSpPr>
          <p:spPr>
            <a:xfrm>
              <a:off x="1080475" y="2781600"/>
              <a:ext cx="789925" cy="789925"/>
            </a:xfrm>
            <a:custGeom>
              <a:avLst/>
              <a:gdLst/>
              <a:ahLst/>
              <a:cxnLst/>
              <a:rect l="l" t="t" r="r" b="b"/>
              <a:pathLst>
                <a:path w="31597" h="31597" extrusionOk="0">
                  <a:moveTo>
                    <a:pt x="24375" y="7211"/>
                  </a:moveTo>
                  <a:lnTo>
                    <a:pt x="24375" y="7211"/>
                  </a:lnTo>
                  <a:cubicBezTo>
                    <a:pt x="24341" y="7403"/>
                    <a:pt x="24284" y="7584"/>
                    <a:pt x="24228" y="7775"/>
                  </a:cubicBezTo>
                  <a:cubicBezTo>
                    <a:pt x="23946" y="8622"/>
                    <a:pt x="23585" y="9434"/>
                    <a:pt x="23212" y="10235"/>
                  </a:cubicBezTo>
                  <a:cubicBezTo>
                    <a:pt x="22953" y="10788"/>
                    <a:pt x="22569" y="11364"/>
                    <a:pt x="22456" y="11973"/>
                  </a:cubicBezTo>
                  <a:cubicBezTo>
                    <a:pt x="22129" y="11965"/>
                    <a:pt x="21797" y="11952"/>
                    <a:pt x="21467" y="11952"/>
                  </a:cubicBezTo>
                  <a:cubicBezTo>
                    <a:pt x="21318" y="11952"/>
                    <a:pt x="21170" y="11955"/>
                    <a:pt x="21023" y="11962"/>
                  </a:cubicBezTo>
                  <a:cubicBezTo>
                    <a:pt x="20527" y="11973"/>
                    <a:pt x="20030" y="11996"/>
                    <a:pt x="19545" y="12041"/>
                  </a:cubicBezTo>
                  <a:cubicBezTo>
                    <a:pt x="19579" y="11544"/>
                    <a:pt x="19613" y="11059"/>
                    <a:pt x="19624" y="10563"/>
                  </a:cubicBezTo>
                  <a:cubicBezTo>
                    <a:pt x="19624" y="10100"/>
                    <a:pt x="19624" y="9615"/>
                    <a:pt x="19613" y="9129"/>
                  </a:cubicBezTo>
                  <a:cubicBezTo>
                    <a:pt x="20222" y="9017"/>
                    <a:pt x="20797" y="8633"/>
                    <a:pt x="21350" y="8373"/>
                  </a:cubicBezTo>
                  <a:cubicBezTo>
                    <a:pt x="22152" y="8001"/>
                    <a:pt x="22964" y="7640"/>
                    <a:pt x="23810" y="7358"/>
                  </a:cubicBezTo>
                  <a:cubicBezTo>
                    <a:pt x="24002" y="7301"/>
                    <a:pt x="24194" y="7245"/>
                    <a:pt x="24375" y="7211"/>
                  </a:cubicBezTo>
                  <a:close/>
                  <a:moveTo>
                    <a:pt x="7223" y="7222"/>
                  </a:moveTo>
                  <a:lnTo>
                    <a:pt x="7223" y="7222"/>
                  </a:lnTo>
                  <a:cubicBezTo>
                    <a:pt x="7426" y="7268"/>
                    <a:pt x="7606" y="7324"/>
                    <a:pt x="7787" y="7380"/>
                  </a:cubicBezTo>
                  <a:cubicBezTo>
                    <a:pt x="8633" y="7663"/>
                    <a:pt x="9457" y="8012"/>
                    <a:pt x="10258" y="8396"/>
                  </a:cubicBezTo>
                  <a:cubicBezTo>
                    <a:pt x="10811" y="8644"/>
                    <a:pt x="11386" y="9028"/>
                    <a:pt x="11996" y="9141"/>
                  </a:cubicBezTo>
                  <a:cubicBezTo>
                    <a:pt x="11962" y="9615"/>
                    <a:pt x="11962" y="10100"/>
                    <a:pt x="11984" y="10574"/>
                  </a:cubicBezTo>
                  <a:cubicBezTo>
                    <a:pt x="11996" y="11070"/>
                    <a:pt x="12018" y="11567"/>
                    <a:pt x="12063" y="12063"/>
                  </a:cubicBezTo>
                  <a:cubicBezTo>
                    <a:pt x="11567" y="12018"/>
                    <a:pt x="11082" y="11984"/>
                    <a:pt x="10585" y="11973"/>
                  </a:cubicBezTo>
                  <a:cubicBezTo>
                    <a:pt x="10384" y="11968"/>
                    <a:pt x="10185" y="11966"/>
                    <a:pt x="9986" y="11966"/>
                  </a:cubicBezTo>
                  <a:cubicBezTo>
                    <a:pt x="9705" y="11966"/>
                    <a:pt x="9425" y="11971"/>
                    <a:pt x="9141" y="11984"/>
                  </a:cubicBezTo>
                  <a:cubicBezTo>
                    <a:pt x="9028" y="11386"/>
                    <a:pt x="8656" y="10800"/>
                    <a:pt x="8396" y="10258"/>
                  </a:cubicBezTo>
                  <a:cubicBezTo>
                    <a:pt x="8012" y="9445"/>
                    <a:pt x="7663" y="8633"/>
                    <a:pt x="7381" y="7787"/>
                  </a:cubicBezTo>
                  <a:cubicBezTo>
                    <a:pt x="7324" y="7606"/>
                    <a:pt x="7268" y="7403"/>
                    <a:pt x="7223" y="7222"/>
                  </a:cubicBezTo>
                  <a:close/>
                  <a:moveTo>
                    <a:pt x="5079" y="5056"/>
                  </a:moveTo>
                  <a:lnTo>
                    <a:pt x="5079" y="5056"/>
                  </a:lnTo>
                  <a:cubicBezTo>
                    <a:pt x="5868" y="5146"/>
                    <a:pt x="6647" y="5304"/>
                    <a:pt x="7426" y="5496"/>
                  </a:cubicBezTo>
                  <a:cubicBezTo>
                    <a:pt x="8340" y="5744"/>
                    <a:pt x="9254" y="6060"/>
                    <a:pt x="10134" y="6433"/>
                  </a:cubicBezTo>
                  <a:cubicBezTo>
                    <a:pt x="10777" y="6703"/>
                    <a:pt x="11454" y="7132"/>
                    <a:pt x="12154" y="7358"/>
                  </a:cubicBezTo>
                  <a:cubicBezTo>
                    <a:pt x="12120" y="7584"/>
                    <a:pt x="12097" y="7809"/>
                    <a:pt x="12075" y="8035"/>
                  </a:cubicBezTo>
                  <a:cubicBezTo>
                    <a:pt x="11702" y="7787"/>
                    <a:pt x="11251" y="7595"/>
                    <a:pt x="10856" y="7403"/>
                  </a:cubicBezTo>
                  <a:cubicBezTo>
                    <a:pt x="10179" y="7076"/>
                    <a:pt x="9479" y="6771"/>
                    <a:pt x="8780" y="6500"/>
                  </a:cubicBezTo>
                  <a:cubicBezTo>
                    <a:pt x="7787" y="6139"/>
                    <a:pt x="6805" y="5936"/>
                    <a:pt x="5801" y="5778"/>
                  </a:cubicBezTo>
                  <a:lnTo>
                    <a:pt x="5801" y="5778"/>
                  </a:lnTo>
                  <a:cubicBezTo>
                    <a:pt x="5959" y="6782"/>
                    <a:pt x="6151" y="7775"/>
                    <a:pt x="6523" y="8757"/>
                  </a:cubicBezTo>
                  <a:cubicBezTo>
                    <a:pt x="6794" y="9468"/>
                    <a:pt x="7098" y="10156"/>
                    <a:pt x="7426" y="10833"/>
                  </a:cubicBezTo>
                  <a:cubicBezTo>
                    <a:pt x="7617" y="11240"/>
                    <a:pt x="7809" y="11680"/>
                    <a:pt x="8058" y="12063"/>
                  </a:cubicBezTo>
                  <a:cubicBezTo>
                    <a:pt x="7832" y="12086"/>
                    <a:pt x="7606" y="12097"/>
                    <a:pt x="7381" y="12131"/>
                  </a:cubicBezTo>
                  <a:cubicBezTo>
                    <a:pt x="7144" y="11443"/>
                    <a:pt x="6715" y="10766"/>
                    <a:pt x="6444" y="10111"/>
                  </a:cubicBezTo>
                  <a:cubicBezTo>
                    <a:pt x="6083" y="9242"/>
                    <a:pt x="5756" y="8340"/>
                    <a:pt x="5519" y="7403"/>
                  </a:cubicBezTo>
                  <a:cubicBezTo>
                    <a:pt x="5327" y="6624"/>
                    <a:pt x="5169" y="5857"/>
                    <a:pt x="5079" y="5056"/>
                  </a:cubicBezTo>
                  <a:close/>
                  <a:moveTo>
                    <a:pt x="26519" y="5056"/>
                  </a:moveTo>
                  <a:lnTo>
                    <a:pt x="26519" y="5056"/>
                  </a:lnTo>
                  <a:cubicBezTo>
                    <a:pt x="26440" y="5857"/>
                    <a:pt x="26282" y="6624"/>
                    <a:pt x="26090" y="7403"/>
                  </a:cubicBezTo>
                  <a:cubicBezTo>
                    <a:pt x="25841" y="8317"/>
                    <a:pt x="25526" y="9242"/>
                    <a:pt x="25153" y="10111"/>
                  </a:cubicBezTo>
                  <a:cubicBezTo>
                    <a:pt x="24882" y="10766"/>
                    <a:pt x="24454" y="11443"/>
                    <a:pt x="24228" y="12131"/>
                  </a:cubicBezTo>
                  <a:cubicBezTo>
                    <a:pt x="23991" y="12097"/>
                    <a:pt x="23776" y="12075"/>
                    <a:pt x="23540" y="12063"/>
                  </a:cubicBezTo>
                  <a:cubicBezTo>
                    <a:pt x="23799" y="11680"/>
                    <a:pt x="23980" y="11228"/>
                    <a:pt x="24183" y="10833"/>
                  </a:cubicBezTo>
                  <a:cubicBezTo>
                    <a:pt x="24510" y="10156"/>
                    <a:pt x="24815" y="9457"/>
                    <a:pt x="25085" y="8757"/>
                  </a:cubicBezTo>
                  <a:cubicBezTo>
                    <a:pt x="25447" y="7764"/>
                    <a:pt x="25650" y="6782"/>
                    <a:pt x="25796" y="5778"/>
                  </a:cubicBezTo>
                  <a:lnTo>
                    <a:pt x="25796" y="5778"/>
                  </a:lnTo>
                  <a:cubicBezTo>
                    <a:pt x="24803" y="5936"/>
                    <a:pt x="23810" y="6128"/>
                    <a:pt x="22829" y="6500"/>
                  </a:cubicBezTo>
                  <a:cubicBezTo>
                    <a:pt x="22118" y="6771"/>
                    <a:pt x="21429" y="7076"/>
                    <a:pt x="20752" y="7403"/>
                  </a:cubicBezTo>
                  <a:cubicBezTo>
                    <a:pt x="20346" y="7595"/>
                    <a:pt x="19906" y="7787"/>
                    <a:pt x="19522" y="8035"/>
                  </a:cubicBezTo>
                  <a:cubicBezTo>
                    <a:pt x="19500" y="7809"/>
                    <a:pt x="19477" y="7584"/>
                    <a:pt x="19455" y="7358"/>
                  </a:cubicBezTo>
                  <a:cubicBezTo>
                    <a:pt x="20143" y="7132"/>
                    <a:pt x="20820" y="6703"/>
                    <a:pt x="21474" y="6433"/>
                  </a:cubicBezTo>
                  <a:cubicBezTo>
                    <a:pt x="22343" y="6060"/>
                    <a:pt x="23269" y="5755"/>
                    <a:pt x="24183" y="5496"/>
                  </a:cubicBezTo>
                  <a:cubicBezTo>
                    <a:pt x="24961" y="5304"/>
                    <a:pt x="25729" y="5146"/>
                    <a:pt x="26519" y="5056"/>
                  </a:cubicBezTo>
                  <a:close/>
                  <a:moveTo>
                    <a:pt x="19545" y="19522"/>
                  </a:moveTo>
                  <a:lnTo>
                    <a:pt x="19545" y="19522"/>
                  </a:lnTo>
                  <a:cubicBezTo>
                    <a:pt x="20030" y="19556"/>
                    <a:pt x="20527" y="19590"/>
                    <a:pt x="21023" y="19601"/>
                  </a:cubicBezTo>
                  <a:cubicBezTo>
                    <a:pt x="21236" y="19611"/>
                    <a:pt x="21451" y="19617"/>
                    <a:pt x="21667" y="19617"/>
                  </a:cubicBezTo>
                  <a:cubicBezTo>
                    <a:pt x="21931" y="19617"/>
                    <a:pt x="22195" y="19609"/>
                    <a:pt x="22456" y="19590"/>
                  </a:cubicBezTo>
                  <a:cubicBezTo>
                    <a:pt x="22569" y="20199"/>
                    <a:pt x="22953" y="20775"/>
                    <a:pt x="23212" y="21328"/>
                  </a:cubicBezTo>
                  <a:cubicBezTo>
                    <a:pt x="23585" y="22129"/>
                    <a:pt x="23946" y="22941"/>
                    <a:pt x="24228" y="23788"/>
                  </a:cubicBezTo>
                  <a:cubicBezTo>
                    <a:pt x="24273" y="23979"/>
                    <a:pt x="24341" y="24171"/>
                    <a:pt x="24375" y="24352"/>
                  </a:cubicBezTo>
                  <a:cubicBezTo>
                    <a:pt x="24183" y="24318"/>
                    <a:pt x="24002" y="24262"/>
                    <a:pt x="23810" y="24205"/>
                  </a:cubicBezTo>
                  <a:cubicBezTo>
                    <a:pt x="22964" y="23923"/>
                    <a:pt x="22152" y="23562"/>
                    <a:pt x="21350" y="23190"/>
                  </a:cubicBezTo>
                  <a:cubicBezTo>
                    <a:pt x="20797" y="22930"/>
                    <a:pt x="20222" y="22546"/>
                    <a:pt x="19613" y="22434"/>
                  </a:cubicBezTo>
                  <a:cubicBezTo>
                    <a:pt x="19624" y="21960"/>
                    <a:pt x="19624" y="21486"/>
                    <a:pt x="19624" y="21000"/>
                  </a:cubicBezTo>
                  <a:cubicBezTo>
                    <a:pt x="19613" y="20504"/>
                    <a:pt x="19579" y="20019"/>
                    <a:pt x="19545" y="19522"/>
                  </a:cubicBezTo>
                  <a:close/>
                  <a:moveTo>
                    <a:pt x="12063" y="19522"/>
                  </a:moveTo>
                  <a:lnTo>
                    <a:pt x="12063" y="19522"/>
                  </a:lnTo>
                  <a:cubicBezTo>
                    <a:pt x="12018" y="20019"/>
                    <a:pt x="11996" y="20504"/>
                    <a:pt x="11973" y="21000"/>
                  </a:cubicBezTo>
                  <a:cubicBezTo>
                    <a:pt x="11962" y="21486"/>
                    <a:pt x="11962" y="21960"/>
                    <a:pt x="11996" y="22445"/>
                  </a:cubicBezTo>
                  <a:cubicBezTo>
                    <a:pt x="11386" y="22558"/>
                    <a:pt x="10811" y="22930"/>
                    <a:pt x="10258" y="23190"/>
                  </a:cubicBezTo>
                  <a:cubicBezTo>
                    <a:pt x="9457" y="23573"/>
                    <a:pt x="8633" y="23923"/>
                    <a:pt x="7787" y="24205"/>
                  </a:cubicBezTo>
                  <a:cubicBezTo>
                    <a:pt x="7606" y="24262"/>
                    <a:pt x="7403" y="24318"/>
                    <a:pt x="7223" y="24363"/>
                  </a:cubicBezTo>
                  <a:cubicBezTo>
                    <a:pt x="7268" y="24160"/>
                    <a:pt x="7324" y="23979"/>
                    <a:pt x="7381" y="23799"/>
                  </a:cubicBezTo>
                  <a:cubicBezTo>
                    <a:pt x="7663" y="22953"/>
                    <a:pt x="8012" y="22129"/>
                    <a:pt x="8396" y="21328"/>
                  </a:cubicBezTo>
                  <a:cubicBezTo>
                    <a:pt x="8656" y="20775"/>
                    <a:pt x="9028" y="20199"/>
                    <a:pt x="9141" y="19590"/>
                  </a:cubicBezTo>
                  <a:cubicBezTo>
                    <a:pt x="9476" y="19598"/>
                    <a:pt x="9805" y="19611"/>
                    <a:pt x="10136" y="19611"/>
                  </a:cubicBezTo>
                  <a:cubicBezTo>
                    <a:pt x="10285" y="19611"/>
                    <a:pt x="10435" y="19608"/>
                    <a:pt x="10585" y="19601"/>
                  </a:cubicBezTo>
                  <a:cubicBezTo>
                    <a:pt x="11070" y="19590"/>
                    <a:pt x="11567" y="19567"/>
                    <a:pt x="12063" y="19522"/>
                  </a:cubicBezTo>
                  <a:close/>
                  <a:moveTo>
                    <a:pt x="7381" y="19432"/>
                  </a:moveTo>
                  <a:cubicBezTo>
                    <a:pt x="7606" y="19466"/>
                    <a:pt x="7832" y="19488"/>
                    <a:pt x="8058" y="19511"/>
                  </a:cubicBezTo>
                  <a:cubicBezTo>
                    <a:pt x="7809" y="19883"/>
                    <a:pt x="7617" y="20335"/>
                    <a:pt x="7426" y="20730"/>
                  </a:cubicBezTo>
                  <a:cubicBezTo>
                    <a:pt x="7098" y="21407"/>
                    <a:pt x="6794" y="22106"/>
                    <a:pt x="6523" y="22806"/>
                  </a:cubicBezTo>
                  <a:cubicBezTo>
                    <a:pt x="6151" y="23799"/>
                    <a:pt x="5959" y="24781"/>
                    <a:pt x="5801" y="25785"/>
                  </a:cubicBezTo>
                  <a:cubicBezTo>
                    <a:pt x="6805" y="25627"/>
                    <a:pt x="7787" y="25435"/>
                    <a:pt x="8780" y="25063"/>
                  </a:cubicBezTo>
                  <a:cubicBezTo>
                    <a:pt x="9479" y="24792"/>
                    <a:pt x="10179" y="24487"/>
                    <a:pt x="10856" y="24160"/>
                  </a:cubicBezTo>
                  <a:cubicBezTo>
                    <a:pt x="11262" y="23968"/>
                    <a:pt x="11702" y="23776"/>
                    <a:pt x="12075" y="23528"/>
                  </a:cubicBezTo>
                  <a:cubicBezTo>
                    <a:pt x="12109" y="23754"/>
                    <a:pt x="12120" y="23979"/>
                    <a:pt x="12154" y="24205"/>
                  </a:cubicBezTo>
                  <a:cubicBezTo>
                    <a:pt x="11454" y="24442"/>
                    <a:pt x="10777" y="24871"/>
                    <a:pt x="10134" y="25130"/>
                  </a:cubicBezTo>
                  <a:cubicBezTo>
                    <a:pt x="9254" y="25503"/>
                    <a:pt x="8340" y="25807"/>
                    <a:pt x="7426" y="26067"/>
                  </a:cubicBezTo>
                  <a:cubicBezTo>
                    <a:pt x="6647" y="26259"/>
                    <a:pt x="5868" y="26417"/>
                    <a:pt x="5079" y="26507"/>
                  </a:cubicBezTo>
                  <a:cubicBezTo>
                    <a:pt x="5169" y="25717"/>
                    <a:pt x="5316" y="24939"/>
                    <a:pt x="5519" y="24160"/>
                  </a:cubicBezTo>
                  <a:cubicBezTo>
                    <a:pt x="5756" y="23246"/>
                    <a:pt x="6083" y="22332"/>
                    <a:pt x="6455" y="21452"/>
                  </a:cubicBezTo>
                  <a:cubicBezTo>
                    <a:pt x="6715" y="20809"/>
                    <a:pt x="7155" y="20132"/>
                    <a:pt x="7381" y="19432"/>
                  </a:cubicBezTo>
                  <a:close/>
                  <a:moveTo>
                    <a:pt x="24228" y="19432"/>
                  </a:moveTo>
                  <a:cubicBezTo>
                    <a:pt x="24465" y="20120"/>
                    <a:pt x="24882" y="20809"/>
                    <a:pt x="25153" y="21452"/>
                  </a:cubicBezTo>
                  <a:cubicBezTo>
                    <a:pt x="25526" y="22332"/>
                    <a:pt x="25830" y="23246"/>
                    <a:pt x="26090" y="24160"/>
                  </a:cubicBezTo>
                  <a:cubicBezTo>
                    <a:pt x="26282" y="24939"/>
                    <a:pt x="26440" y="25717"/>
                    <a:pt x="26519" y="26507"/>
                  </a:cubicBezTo>
                  <a:cubicBezTo>
                    <a:pt x="25729" y="26417"/>
                    <a:pt x="24961" y="26259"/>
                    <a:pt x="24183" y="26067"/>
                  </a:cubicBezTo>
                  <a:cubicBezTo>
                    <a:pt x="23269" y="25819"/>
                    <a:pt x="22343" y="25503"/>
                    <a:pt x="21474" y="25130"/>
                  </a:cubicBezTo>
                  <a:cubicBezTo>
                    <a:pt x="20820" y="24871"/>
                    <a:pt x="20143" y="24442"/>
                    <a:pt x="19455" y="24205"/>
                  </a:cubicBezTo>
                  <a:cubicBezTo>
                    <a:pt x="19488" y="23979"/>
                    <a:pt x="19511" y="23754"/>
                    <a:pt x="19522" y="23528"/>
                  </a:cubicBezTo>
                  <a:cubicBezTo>
                    <a:pt x="19906" y="23776"/>
                    <a:pt x="20357" y="23968"/>
                    <a:pt x="20752" y="24160"/>
                  </a:cubicBezTo>
                  <a:cubicBezTo>
                    <a:pt x="21429" y="24487"/>
                    <a:pt x="22118" y="24792"/>
                    <a:pt x="22829" y="25063"/>
                  </a:cubicBezTo>
                  <a:cubicBezTo>
                    <a:pt x="23810" y="25435"/>
                    <a:pt x="24803" y="25627"/>
                    <a:pt x="25808" y="25785"/>
                  </a:cubicBezTo>
                  <a:cubicBezTo>
                    <a:pt x="25650" y="24781"/>
                    <a:pt x="25447" y="23799"/>
                    <a:pt x="25085" y="22806"/>
                  </a:cubicBezTo>
                  <a:cubicBezTo>
                    <a:pt x="24815" y="22106"/>
                    <a:pt x="24510" y="21407"/>
                    <a:pt x="24183" y="20730"/>
                  </a:cubicBezTo>
                  <a:cubicBezTo>
                    <a:pt x="23980" y="20323"/>
                    <a:pt x="23799" y="19883"/>
                    <a:pt x="23551" y="19511"/>
                  </a:cubicBezTo>
                  <a:cubicBezTo>
                    <a:pt x="23776" y="19477"/>
                    <a:pt x="24002" y="19466"/>
                    <a:pt x="24228" y="19432"/>
                  </a:cubicBezTo>
                  <a:close/>
                  <a:moveTo>
                    <a:pt x="15821" y="1614"/>
                  </a:moveTo>
                  <a:cubicBezTo>
                    <a:pt x="16893" y="2799"/>
                    <a:pt x="17581" y="4289"/>
                    <a:pt x="17988" y="5812"/>
                  </a:cubicBezTo>
                  <a:cubicBezTo>
                    <a:pt x="18653" y="8294"/>
                    <a:pt x="18541" y="10800"/>
                    <a:pt x="18304" y="13316"/>
                  </a:cubicBezTo>
                  <a:cubicBezTo>
                    <a:pt x="19409" y="13206"/>
                    <a:pt x="20518" y="13125"/>
                    <a:pt x="21624" y="13125"/>
                  </a:cubicBezTo>
                  <a:cubicBezTo>
                    <a:pt x="23024" y="13125"/>
                    <a:pt x="24421" y="13255"/>
                    <a:pt x="25808" y="13621"/>
                  </a:cubicBezTo>
                  <a:cubicBezTo>
                    <a:pt x="27342" y="14038"/>
                    <a:pt x="28809" y="14726"/>
                    <a:pt x="29994" y="15798"/>
                  </a:cubicBezTo>
                  <a:cubicBezTo>
                    <a:pt x="28809" y="16870"/>
                    <a:pt x="27331" y="17559"/>
                    <a:pt x="25808" y="17965"/>
                  </a:cubicBezTo>
                  <a:cubicBezTo>
                    <a:pt x="24421" y="18337"/>
                    <a:pt x="23019" y="18466"/>
                    <a:pt x="21618" y="18466"/>
                  </a:cubicBezTo>
                  <a:cubicBezTo>
                    <a:pt x="20511" y="18466"/>
                    <a:pt x="19404" y="18386"/>
                    <a:pt x="18304" y="18281"/>
                  </a:cubicBezTo>
                  <a:lnTo>
                    <a:pt x="18304" y="18281"/>
                  </a:lnTo>
                  <a:cubicBezTo>
                    <a:pt x="18541" y="20786"/>
                    <a:pt x="18653" y="23302"/>
                    <a:pt x="17988" y="25785"/>
                  </a:cubicBezTo>
                  <a:cubicBezTo>
                    <a:pt x="17581" y="27320"/>
                    <a:pt x="16893" y="28787"/>
                    <a:pt x="15821" y="29971"/>
                  </a:cubicBezTo>
                  <a:cubicBezTo>
                    <a:pt x="14749" y="28787"/>
                    <a:pt x="14049" y="27308"/>
                    <a:pt x="13643" y="25785"/>
                  </a:cubicBezTo>
                  <a:cubicBezTo>
                    <a:pt x="12977" y="23302"/>
                    <a:pt x="13090" y="20786"/>
                    <a:pt x="13339" y="18281"/>
                  </a:cubicBezTo>
                  <a:lnTo>
                    <a:pt x="13339" y="18281"/>
                  </a:lnTo>
                  <a:cubicBezTo>
                    <a:pt x="12228" y="18386"/>
                    <a:pt x="11120" y="18466"/>
                    <a:pt x="10015" y="18466"/>
                  </a:cubicBezTo>
                  <a:cubicBezTo>
                    <a:pt x="8616" y="18466"/>
                    <a:pt x="7222" y="18337"/>
                    <a:pt x="5835" y="17965"/>
                  </a:cubicBezTo>
                  <a:cubicBezTo>
                    <a:pt x="4289" y="17559"/>
                    <a:pt x="2822" y="16870"/>
                    <a:pt x="1637" y="15798"/>
                  </a:cubicBezTo>
                  <a:cubicBezTo>
                    <a:pt x="2822" y="14726"/>
                    <a:pt x="4311" y="14038"/>
                    <a:pt x="5835" y="13621"/>
                  </a:cubicBezTo>
                  <a:cubicBezTo>
                    <a:pt x="7215" y="13257"/>
                    <a:pt x="8602" y="13130"/>
                    <a:pt x="9995" y="13130"/>
                  </a:cubicBezTo>
                  <a:cubicBezTo>
                    <a:pt x="11107" y="13130"/>
                    <a:pt x="12221" y="13211"/>
                    <a:pt x="13339" y="13316"/>
                  </a:cubicBezTo>
                  <a:cubicBezTo>
                    <a:pt x="13090" y="10800"/>
                    <a:pt x="12977" y="8294"/>
                    <a:pt x="13643" y="5812"/>
                  </a:cubicBezTo>
                  <a:cubicBezTo>
                    <a:pt x="14049" y="4266"/>
                    <a:pt x="14749" y="2799"/>
                    <a:pt x="15821" y="1614"/>
                  </a:cubicBezTo>
                  <a:close/>
                  <a:moveTo>
                    <a:pt x="15799" y="1"/>
                  </a:moveTo>
                  <a:cubicBezTo>
                    <a:pt x="15573" y="192"/>
                    <a:pt x="15381" y="407"/>
                    <a:pt x="15189" y="587"/>
                  </a:cubicBezTo>
                  <a:cubicBezTo>
                    <a:pt x="13993" y="1851"/>
                    <a:pt x="13158" y="3397"/>
                    <a:pt x="12650" y="5033"/>
                  </a:cubicBezTo>
                  <a:cubicBezTo>
                    <a:pt x="12537" y="5417"/>
                    <a:pt x="12447" y="5801"/>
                    <a:pt x="12357" y="6196"/>
                  </a:cubicBezTo>
                  <a:cubicBezTo>
                    <a:pt x="11804" y="5880"/>
                    <a:pt x="11183" y="5654"/>
                    <a:pt x="10653" y="5428"/>
                  </a:cubicBezTo>
                  <a:cubicBezTo>
                    <a:pt x="9761" y="5045"/>
                    <a:pt x="8847" y="4729"/>
                    <a:pt x="7900" y="4458"/>
                  </a:cubicBezTo>
                  <a:cubicBezTo>
                    <a:pt x="6658" y="4119"/>
                    <a:pt x="5169" y="3792"/>
                    <a:pt x="3770" y="3769"/>
                  </a:cubicBezTo>
                  <a:lnTo>
                    <a:pt x="3770" y="3769"/>
                  </a:lnTo>
                  <a:cubicBezTo>
                    <a:pt x="3792" y="5157"/>
                    <a:pt x="4119" y="6658"/>
                    <a:pt x="4458" y="7899"/>
                  </a:cubicBezTo>
                  <a:cubicBezTo>
                    <a:pt x="4717" y="8825"/>
                    <a:pt x="5056" y="9750"/>
                    <a:pt x="5428" y="10653"/>
                  </a:cubicBezTo>
                  <a:cubicBezTo>
                    <a:pt x="5654" y="11183"/>
                    <a:pt x="5880" y="11815"/>
                    <a:pt x="6196" y="12357"/>
                  </a:cubicBezTo>
                  <a:cubicBezTo>
                    <a:pt x="5801" y="12436"/>
                    <a:pt x="5417" y="12537"/>
                    <a:pt x="5033" y="12650"/>
                  </a:cubicBezTo>
                  <a:cubicBezTo>
                    <a:pt x="3386" y="13158"/>
                    <a:pt x="1840" y="13993"/>
                    <a:pt x="599" y="15189"/>
                  </a:cubicBezTo>
                  <a:cubicBezTo>
                    <a:pt x="396" y="15370"/>
                    <a:pt x="204" y="15584"/>
                    <a:pt x="1" y="15798"/>
                  </a:cubicBezTo>
                  <a:cubicBezTo>
                    <a:pt x="204" y="16024"/>
                    <a:pt x="407" y="16216"/>
                    <a:pt x="599" y="16408"/>
                  </a:cubicBezTo>
                  <a:cubicBezTo>
                    <a:pt x="1851" y="17604"/>
                    <a:pt x="3397" y="18439"/>
                    <a:pt x="5033" y="18947"/>
                  </a:cubicBezTo>
                  <a:cubicBezTo>
                    <a:pt x="5417" y="19060"/>
                    <a:pt x="5801" y="19150"/>
                    <a:pt x="6196" y="19240"/>
                  </a:cubicBezTo>
                  <a:cubicBezTo>
                    <a:pt x="5880" y="19793"/>
                    <a:pt x="5654" y="20414"/>
                    <a:pt x="5428" y="20944"/>
                  </a:cubicBezTo>
                  <a:cubicBezTo>
                    <a:pt x="5056" y="21835"/>
                    <a:pt x="4729" y="22749"/>
                    <a:pt x="4458" y="23697"/>
                  </a:cubicBezTo>
                  <a:cubicBezTo>
                    <a:pt x="4119" y="24939"/>
                    <a:pt x="3792" y="26428"/>
                    <a:pt x="3770" y="27827"/>
                  </a:cubicBezTo>
                  <a:cubicBezTo>
                    <a:pt x="5169" y="27805"/>
                    <a:pt x="6658" y="27478"/>
                    <a:pt x="7900" y="27139"/>
                  </a:cubicBezTo>
                  <a:cubicBezTo>
                    <a:pt x="8836" y="26879"/>
                    <a:pt x="9750" y="26541"/>
                    <a:pt x="10653" y="26169"/>
                  </a:cubicBezTo>
                  <a:cubicBezTo>
                    <a:pt x="11183" y="25943"/>
                    <a:pt x="11826" y="25717"/>
                    <a:pt x="12357" y="25401"/>
                  </a:cubicBezTo>
                  <a:cubicBezTo>
                    <a:pt x="12447" y="25796"/>
                    <a:pt x="12537" y="26180"/>
                    <a:pt x="12650" y="26564"/>
                  </a:cubicBezTo>
                  <a:cubicBezTo>
                    <a:pt x="13158" y="28211"/>
                    <a:pt x="13993" y="29757"/>
                    <a:pt x="15189" y="30998"/>
                  </a:cubicBezTo>
                  <a:cubicBezTo>
                    <a:pt x="15381" y="31201"/>
                    <a:pt x="15584" y="31393"/>
                    <a:pt x="15799" y="31596"/>
                  </a:cubicBezTo>
                  <a:cubicBezTo>
                    <a:pt x="16024" y="31393"/>
                    <a:pt x="16227" y="31190"/>
                    <a:pt x="16408" y="30998"/>
                  </a:cubicBezTo>
                  <a:cubicBezTo>
                    <a:pt x="17604" y="29746"/>
                    <a:pt x="18439" y="28200"/>
                    <a:pt x="18947" y="26564"/>
                  </a:cubicBezTo>
                  <a:cubicBezTo>
                    <a:pt x="19060" y="26180"/>
                    <a:pt x="19161" y="25796"/>
                    <a:pt x="19240" y="25401"/>
                  </a:cubicBezTo>
                  <a:cubicBezTo>
                    <a:pt x="19793" y="25717"/>
                    <a:pt x="20414" y="25943"/>
                    <a:pt x="20955" y="26169"/>
                  </a:cubicBezTo>
                  <a:cubicBezTo>
                    <a:pt x="21836" y="26541"/>
                    <a:pt x="22761" y="26868"/>
                    <a:pt x="23697" y="27139"/>
                  </a:cubicBezTo>
                  <a:cubicBezTo>
                    <a:pt x="24939" y="27466"/>
                    <a:pt x="26440" y="27805"/>
                    <a:pt x="27839" y="27827"/>
                  </a:cubicBezTo>
                  <a:cubicBezTo>
                    <a:pt x="27805" y="26428"/>
                    <a:pt x="27478" y="24939"/>
                    <a:pt x="27139" y="23697"/>
                  </a:cubicBezTo>
                  <a:cubicBezTo>
                    <a:pt x="26891" y="22761"/>
                    <a:pt x="26552" y="21847"/>
                    <a:pt x="26169" y="20944"/>
                  </a:cubicBezTo>
                  <a:cubicBezTo>
                    <a:pt x="25943" y="20414"/>
                    <a:pt x="25717" y="19770"/>
                    <a:pt x="25413" y="19240"/>
                  </a:cubicBezTo>
                  <a:cubicBezTo>
                    <a:pt x="25808" y="19150"/>
                    <a:pt x="26180" y="19060"/>
                    <a:pt x="26564" y="18947"/>
                  </a:cubicBezTo>
                  <a:cubicBezTo>
                    <a:pt x="28211" y="18439"/>
                    <a:pt x="29768" y="17604"/>
                    <a:pt x="31010" y="16408"/>
                  </a:cubicBezTo>
                  <a:cubicBezTo>
                    <a:pt x="31201" y="16216"/>
                    <a:pt x="31405" y="16013"/>
                    <a:pt x="31596" y="15798"/>
                  </a:cubicBezTo>
                  <a:cubicBezTo>
                    <a:pt x="31405" y="15573"/>
                    <a:pt x="31190" y="15370"/>
                    <a:pt x="31010" y="15189"/>
                  </a:cubicBezTo>
                  <a:cubicBezTo>
                    <a:pt x="29757" y="13993"/>
                    <a:pt x="28200" y="13158"/>
                    <a:pt x="26564" y="12650"/>
                  </a:cubicBezTo>
                  <a:cubicBezTo>
                    <a:pt x="26180" y="12537"/>
                    <a:pt x="25808" y="12436"/>
                    <a:pt x="25413" y="12357"/>
                  </a:cubicBezTo>
                  <a:cubicBezTo>
                    <a:pt x="25717" y="11804"/>
                    <a:pt x="25943" y="11183"/>
                    <a:pt x="26169" y="10653"/>
                  </a:cubicBezTo>
                  <a:cubicBezTo>
                    <a:pt x="26552" y="9761"/>
                    <a:pt x="26880" y="8847"/>
                    <a:pt x="27139" y="7899"/>
                  </a:cubicBezTo>
                  <a:cubicBezTo>
                    <a:pt x="27478" y="6658"/>
                    <a:pt x="27805" y="5157"/>
                    <a:pt x="27839" y="3769"/>
                  </a:cubicBezTo>
                  <a:lnTo>
                    <a:pt x="27839" y="3769"/>
                  </a:lnTo>
                  <a:cubicBezTo>
                    <a:pt x="26440" y="3792"/>
                    <a:pt x="24939" y="4119"/>
                    <a:pt x="23697" y="4458"/>
                  </a:cubicBezTo>
                  <a:cubicBezTo>
                    <a:pt x="22772" y="4706"/>
                    <a:pt x="21847" y="5045"/>
                    <a:pt x="20955" y="5428"/>
                  </a:cubicBezTo>
                  <a:cubicBezTo>
                    <a:pt x="20414" y="5654"/>
                    <a:pt x="19782" y="5880"/>
                    <a:pt x="19240" y="6196"/>
                  </a:cubicBezTo>
                  <a:cubicBezTo>
                    <a:pt x="19161" y="5801"/>
                    <a:pt x="19060" y="5417"/>
                    <a:pt x="18947" y="5033"/>
                  </a:cubicBezTo>
                  <a:cubicBezTo>
                    <a:pt x="18439" y="3386"/>
                    <a:pt x="17604" y="1829"/>
                    <a:pt x="16408" y="587"/>
                  </a:cubicBezTo>
                  <a:cubicBezTo>
                    <a:pt x="16227" y="396"/>
                    <a:pt x="16013" y="192"/>
                    <a:pt x="15799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041;p35">
              <a:extLst>
                <a:ext uri="{FF2B5EF4-FFF2-40B4-BE49-F238E27FC236}">
                  <a16:creationId xmlns:a16="http://schemas.microsoft.com/office/drawing/2014/main" id="{DD33E00F-DAE7-5B51-762E-9FF9AF6DBD4D}"/>
                </a:ext>
              </a:extLst>
            </p:cNvPr>
            <p:cNvSpPr/>
            <p:nvPr/>
          </p:nvSpPr>
          <p:spPr>
            <a:xfrm>
              <a:off x="1281625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40"/>
                    <a:pt x="3544" y="1671"/>
                    <a:pt x="3544" y="2336"/>
                  </a:cubicBezTo>
                  <a:cubicBezTo>
                    <a:pt x="3521" y="3002"/>
                    <a:pt x="2991" y="3532"/>
                    <a:pt x="2336" y="3532"/>
                  </a:cubicBezTo>
                  <a:cubicBezTo>
                    <a:pt x="1682" y="3532"/>
                    <a:pt x="1140" y="3002"/>
                    <a:pt x="1140" y="2336"/>
                  </a:cubicBezTo>
                  <a:cubicBezTo>
                    <a:pt x="1140" y="1671"/>
                    <a:pt x="1682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38" y="1"/>
                    <a:pt x="0" y="1050"/>
                    <a:pt x="0" y="2336"/>
                  </a:cubicBezTo>
                  <a:cubicBezTo>
                    <a:pt x="0" y="3634"/>
                    <a:pt x="1050" y="4683"/>
                    <a:pt x="2336" y="4683"/>
                  </a:cubicBezTo>
                  <a:cubicBezTo>
                    <a:pt x="3623" y="4683"/>
                    <a:pt x="4683" y="3623"/>
                    <a:pt x="4683" y="2336"/>
                  </a:cubicBezTo>
                  <a:cubicBezTo>
                    <a:pt x="4683" y="1050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042;p35">
              <a:extLst>
                <a:ext uri="{FF2B5EF4-FFF2-40B4-BE49-F238E27FC236}">
                  <a16:creationId xmlns:a16="http://schemas.microsoft.com/office/drawing/2014/main" id="{E6F68CA4-0208-8D89-AF88-2A8763CA6478}"/>
                </a:ext>
              </a:extLst>
            </p:cNvPr>
            <p:cNvSpPr/>
            <p:nvPr/>
          </p:nvSpPr>
          <p:spPr>
            <a:xfrm>
              <a:off x="1146500" y="2847050"/>
              <a:ext cx="658175" cy="658175"/>
            </a:xfrm>
            <a:custGeom>
              <a:avLst/>
              <a:gdLst/>
              <a:ahLst/>
              <a:cxnLst/>
              <a:rect l="l" t="t" r="r" b="b"/>
              <a:pathLst>
                <a:path w="26327" h="26327" extrusionOk="0">
                  <a:moveTo>
                    <a:pt x="13158" y="2618"/>
                  </a:moveTo>
                  <a:cubicBezTo>
                    <a:pt x="13643" y="3747"/>
                    <a:pt x="13947" y="4943"/>
                    <a:pt x="14083" y="6263"/>
                  </a:cubicBezTo>
                  <a:cubicBezTo>
                    <a:pt x="14218" y="7753"/>
                    <a:pt x="14151" y="9231"/>
                    <a:pt x="14004" y="10709"/>
                  </a:cubicBezTo>
                  <a:cubicBezTo>
                    <a:pt x="13947" y="11319"/>
                    <a:pt x="13835" y="11950"/>
                    <a:pt x="13744" y="12582"/>
                  </a:cubicBezTo>
                  <a:cubicBezTo>
                    <a:pt x="14376" y="12481"/>
                    <a:pt x="15008" y="12379"/>
                    <a:pt x="15617" y="12323"/>
                  </a:cubicBezTo>
                  <a:cubicBezTo>
                    <a:pt x="16539" y="12231"/>
                    <a:pt x="17460" y="12171"/>
                    <a:pt x="18384" y="12171"/>
                  </a:cubicBezTo>
                  <a:cubicBezTo>
                    <a:pt x="18943" y="12171"/>
                    <a:pt x="19502" y="12193"/>
                    <a:pt x="20063" y="12244"/>
                  </a:cubicBezTo>
                  <a:cubicBezTo>
                    <a:pt x="21384" y="12379"/>
                    <a:pt x="22580" y="12684"/>
                    <a:pt x="23708" y="13169"/>
                  </a:cubicBezTo>
                  <a:cubicBezTo>
                    <a:pt x="22580" y="13643"/>
                    <a:pt x="21384" y="13959"/>
                    <a:pt x="20063" y="14083"/>
                  </a:cubicBezTo>
                  <a:cubicBezTo>
                    <a:pt x="19495" y="14135"/>
                    <a:pt x="18927" y="14157"/>
                    <a:pt x="18361" y="14157"/>
                  </a:cubicBezTo>
                  <a:cubicBezTo>
                    <a:pt x="17445" y="14157"/>
                    <a:pt x="16531" y="14099"/>
                    <a:pt x="15617" y="14015"/>
                  </a:cubicBezTo>
                  <a:cubicBezTo>
                    <a:pt x="15008" y="13959"/>
                    <a:pt x="14376" y="13835"/>
                    <a:pt x="13744" y="13745"/>
                  </a:cubicBezTo>
                  <a:lnTo>
                    <a:pt x="13744" y="13745"/>
                  </a:lnTo>
                  <a:cubicBezTo>
                    <a:pt x="13835" y="14377"/>
                    <a:pt x="13947" y="15008"/>
                    <a:pt x="14004" y="15618"/>
                  </a:cubicBezTo>
                  <a:cubicBezTo>
                    <a:pt x="14151" y="17096"/>
                    <a:pt x="14218" y="18586"/>
                    <a:pt x="14083" y="20064"/>
                  </a:cubicBezTo>
                  <a:cubicBezTo>
                    <a:pt x="13947" y="21384"/>
                    <a:pt x="13643" y="22580"/>
                    <a:pt x="13158" y="23709"/>
                  </a:cubicBezTo>
                  <a:cubicBezTo>
                    <a:pt x="12684" y="22580"/>
                    <a:pt x="12368" y="21384"/>
                    <a:pt x="12244" y="20064"/>
                  </a:cubicBezTo>
                  <a:cubicBezTo>
                    <a:pt x="12108" y="18586"/>
                    <a:pt x="12176" y="17096"/>
                    <a:pt x="12311" y="15618"/>
                  </a:cubicBezTo>
                  <a:cubicBezTo>
                    <a:pt x="12368" y="15008"/>
                    <a:pt x="12480" y="14377"/>
                    <a:pt x="12582" y="13745"/>
                  </a:cubicBezTo>
                  <a:lnTo>
                    <a:pt x="12582" y="13745"/>
                  </a:lnTo>
                  <a:cubicBezTo>
                    <a:pt x="11950" y="13846"/>
                    <a:pt x="11307" y="13959"/>
                    <a:pt x="10709" y="14015"/>
                  </a:cubicBezTo>
                  <a:cubicBezTo>
                    <a:pt x="9788" y="14099"/>
                    <a:pt x="8872" y="14157"/>
                    <a:pt x="7957" y="14157"/>
                  </a:cubicBezTo>
                  <a:cubicBezTo>
                    <a:pt x="7392" y="14157"/>
                    <a:pt x="6828" y="14135"/>
                    <a:pt x="6263" y="14083"/>
                  </a:cubicBezTo>
                  <a:cubicBezTo>
                    <a:pt x="4931" y="13959"/>
                    <a:pt x="3735" y="13643"/>
                    <a:pt x="2607" y="13169"/>
                  </a:cubicBezTo>
                  <a:cubicBezTo>
                    <a:pt x="3735" y="12684"/>
                    <a:pt x="4931" y="12379"/>
                    <a:pt x="6263" y="12244"/>
                  </a:cubicBezTo>
                  <a:cubicBezTo>
                    <a:pt x="6820" y="12193"/>
                    <a:pt x="7377" y="12171"/>
                    <a:pt x="7934" y="12171"/>
                  </a:cubicBezTo>
                  <a:cubicBezTo>
                    <a:pt x="8856" y="12171"/>
                    <a:pt x="9780" y="12231"/>
                    <a:pt x="10709" y="12323"/>
                  </a:cubicBezTo>
                  <a:cubicBezTo>
                    <a:pt x="11307" y="12379"/>
                    <a:pt x="11950" y="12492"/>
                    <a:pt x="12582" y="12582"/>
                  </a:cubicBezTo>
                  <a:cubicBezTo>
                    <a:pt x="12480" y="11950"/>
                    <a:pt x="12368" y="11319"/>
                    <a:pt x="12311" y="10709"/>
                  </a:cubicBezTo>
                  <a:cubicBezTo>
                    <a:pt x="12176" y="9231"/>
                    <a:pt x="12108" y="7753"/>
                    <a:pt x="12244" y="6263"/>
                  </a:cubicBezTo>
                  <a:cubicBezTo>
                    <a:pt x="12368" y="4943"/>
                    <a:pt x="12684" y="3747"/>
                    <a:pt x="13158" y="2618"/>
                  </a:cubicBezTo>
                  <a:close/>
                  <a:moveTo>
                    <a:pt x="13158" y="0"/>
                  </a:moveTo>
                  <a:cubicBezTo>
                    <a:pt x="12018" y="1637"/>
                    <a:pt x="11442" y="3736"/>
                    <a:pt x="11183" y="5654"/>
                  </a:cubicBezTo>
                  <a:cubicBezTo>
                    <a:pt x="10980" y="7335"/>
                    <a:pt x="11014" y="9028"/>
                    <a:pt x="11228" y="10709"/>
                  </a:cubicBezTo>
                  <a:cubicBezTo>
                    <a:pt x="11262" y="10901"/>
                    <a:pt x="11273" y="11104"/>
                    <a:pt x="11296" y="11296"/>
                  </a:cubicBezTo>
                  <a:cubicBezTo>
                    <a:pt x="11104" y="11273"/>
                    <a:pt x="10901" y="11262"/>
                    <a:pt x="10709" y="11228"/>
                  </a:cubicBezTo>
                  <a:cubicBezTo>
                    <a:pt x="9776" y="11122"/>
                    <a:pt x="8841" y="11057"/>
                    <a:pt x="7905" y="11057"/>
                  </a:cubicBezTo>
                  <a:cubicBezTo>
                    <a:pt x="7154" y="11057"/>
                    <a:pt x="6402" y="11099"/>
                    <a:pt x="5654" y="11194"/>
                  </a:cubicBezTo>
                  <a:cubicBezTo>
                    <a:pt x="3735" y="11431"/>
                    <a:pt x="1636" y="12007"/>
                    <a:pt x="0" y="13169"/>
                  </a:cubicBezTo>
                  <a:cubicBezTo>
                    <a:pt x="1636" y="14309"/>
                    <a:pt x="3735" y="14884"/>
                    <a:pt x="5654" y="15144"/>
                  </a:cubicBezTo>
                  <a:cubicBezTo>
                    <a:pt x="6415" y="15236"/>
                    <a:pt x="7179" y="15279"/>
                    <a:pt x="7943" y="15279"/>
                  </a:cubicBezTo>
                  <a:cubicBezTo>
                    <a:pt x="8866" y="15279"/>
                    <a:pt x="9789" y="15216"/>
                    <a:pt x="10709" y="15099"/>
                  </a:cubicBezTo>
                  <a:cubicBezTo>
                    <a:pt x="10901" y="15065"/>
                    <a:pt x="11104" y="15054"/>
                    <a:pt x="11296" y="15031"/>
                  </a:cubicBezTo>
                  <a:lnTo>
                    <a:pt x="11296" y="15031"/>
                  </a:lnTo>
                  <a:cubicBezTo>
                    <a:pt x="11273" y="15223"/>
                    <a:pt x="11262" y="15426"/>
                    <a:pt x="11228" y="15618"/>
                  </a:cubicBezTo>
                  <a:cubicBezTo>
                    <a:pt x="11036" y="17299"/>
                    <a:pt x="10980" y="18992"/>
                    <a:pt x="11183" y="20673"/>
                  </a:cubicBezTo>
                  <a:cubicBezTo>
                    <a:pt x="11431" y="22591"/>
                    <a:pt x="12007" y="24690"/>
                    <a:pt x="13158" y="26327"/>
                  </a:cubicBezTo>
                  <a:cubicBezTo>
                    <a:pt x="14309" y="24690"/>
                    <a:pt x="14884" y="22591"/>
                    <a:pt x="15132" y="20673"/>
                  </a:cubicBezTo>
                  <a:cubicBezTo>
                    <a:pt x="15347" y="18992"/>
                    <a:pt x="15302" y="17299"/>
                    <a:pt x="15098" y="15618"/>
                  </a:cubicBezTo>
                  <a:cubicBezTo>
                    <a:pt x="15065" y="15426"/>
                    <a:pt x="15053" y="15223"/>
                    <a:pt x="15019" y="15031"/>
                  </a:cubicBezTo>
                  <a:lnTo>
                    <a:pt x="15019" y="15031"/>
                  </a:lnTo>
                  <a:cubicBezTo>
                    <a:pt x="15223" y="15054"/>
                    <a:pt x="15414" y="15065"/>
                    <a:pt x="15617" y="15099"/>
                  </a:cubicBezTo>
                  <a:cubicBezTo>
                    <a:pt x="16558" y="15207"/>
                    <a:pt x="17505" y="15272"/>
                    <a:pt x="18454" y="15272"/>
                  </a:cubicBezTo>
                  <a:cubicBezTo>
                    <a:pt x="19190" y="15272"/>
                    <a:pt x="19927" y="15233"/>
                    <a:pt x="20662" y="15144"/>
                  </a:cubicBezTo>
                  <a:cubicBezTo>
                    <a:pt x="22580" y="14896"/>
                    <a:pt x="24690" y="14320"/>
                    <a:pt x="26326" y="13169"/>
                  </a:cubicBezTo>
                  <a:cubicBezTo>
                    <a:pt x="24690" y="12018"/>
                    <a:pt x="22580" y="11443"/>
                    <a:pt x="20662" y="11194"/>
                  </a:cubicBezTo>
                  <a:cubicBezTo>
                    <a:pt x="19892" y="11096"/>
                    <a:pt x="19118" y="11050"/>
                    <a:pt x="18342" y="11050"/>
                  </a:cubicBezTo>
                  <a:cubicBezTo>
                    <a:pt x="17434" y="11050"/>
                    <a:pt x="16524" y="11113"/>
                    <a:pt x="15617" y="11228"/>
                  </a:cubicBezTo>
                  <a:cubicBezTo>
                    <a:pt x="15414" y="11262"/>
                    <a:pt x="15223" y="11273"/>
                    <a:pt x="15019" y="11296"/>
                  </a:cubicBezTo>
                  <a:cubicBezTo>
                    <a:pt x="15053" y="11104"/>
                    <a:pt x="15065" y="10912"/>
                    <a:pt x="15098" y="10709"/>
                  </a:cubicBezTo>
                  <a:cubicBezTo>
                    <a:pt x="15290" y="9028"/>
                    <a:pt x="15347" y="7335"/>
                    <a:pt x="15132" y="5654"/>
                  </a:cubicBezTo>
                  <a:cubicBezTo>
                    <a:pt x="14895" y="3736"/>
                    <a:pt x="14320" y="1637"/>
                    <a:pt x="13158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043;p35">
              <a:extLst>
                <a:ext uri="{FF2B5EF4-FFF2-40B4-BE49-F238E27FC236}">
                  <a16:creationId xmlns:a16="http://schemas.microsoft.com/office/drawing/2014/main" id="{81AFB55B-041E-A285-C8B8-51BCB1B691F8}"/>
                </a:ext>
              </a:extLst>
            </p:cNvPr>
            <p:cNvSpPr/>
            <p:nvPr/>
          </p:nvSpPr>
          <p:spPr>
            <a:xfrm>
              <a:off x="1552450" y="2762700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63"/>
                  </a:moveTo>
                  <a:cubicBezTo>
                    <a:pt x="3002" y="1163"/>
                    <a:pt x="3543" y="1693"/>
                    <a:pt x="3543" y="2359"/>
                  </a:cubicBezTo>
                  <a:cubicBezTo>
                    <a:pt x="3543" y="3025"/>
                    <a:pt x="3002" y="3555"/>
                    <a:pt x="2336" y="3555"/>
                  </a:cubicBezTo>
                  <a:cubicBezTo>
                    <a:pt x="1681" y="3555"/>
                    <a:pt x="1140" y="3025"/>
                    <a:pt x="1140" y="2359"/>
                  </a:cubicBezTo>
                  <a:cubicBezTo>
                    <a:pt x="1151" y="1704"/>
                    <a:pt x="1681" y="1163"/>
                    <a:pt x="2336" y="1163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38" y="4683"/>
                    <a:pt x="2336" y="4683"/>
                  </a:cubicBezTo>
                  <a:cubicBezTo>
                    <a:pt x="3634" y="4683"/>
                    <a:pt x="4683" y="3634"/>
                    <a:pt x="4683" y="2348"/>
                  </a:cubicBezTo>
                  <a:cubicBezTo>
                    <a:pt x="4683" y="1061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044;p35">
              <a:extLst>
                <a:ext uri="{FF2B5EF4-FFF2-40B4-BE49-F238E27FC236}">
                  <a16:creationId xmlns:a16="http://schemas.microsoft.com/office/drawing/2014/main" id="{969A77F4-1351-95EA-6803-149489514BDD}"/>
                </a:ext>
              </a:extLst>
            </p:cNvPr>
            <p:cNvSpPr/>
            <p:nvPr/>
          </p:nvSpPr>
          <p:spPr>
            <a:xfrm>
              <a:off x="1281625" y="27629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1"/>
                  </a:moveTo>
                  <a:cubicBezTo>
                    <a:pt x="3002" y="1141"/>
                    <a:pt x="3544" y="1671"/>
                    <a:pt x="3544" y="2337"/>
                  </a:cubicBezTo>
                  <a:cubicBezTo>
                    <a:pt x="3544" y="3002"/>
                    <a:pt x="3002" y="3533"/>
                    <a:pt x="2336" y="3533"/>
                  </a:cubicBezTo>
                  <a:cubicBezTo>
                    <a:pt x="1682" y="3533"/>
                    <a:pt x="1140" y="3002"/>
                    <a:pt x="1140" y="2337"/>
                  </a:cubicBezTo>
                  <a:cubicBezTo>
                    <a:pt x="1140" y="1671"/>
                    <a:pt x="1682" y="1141"/>
                    <a:pt x="2336" y="1141"/>
                  </a:cubicBezTo>
                  <a:close/>
                  <a:moveTo>
                    <a:pt x="2336" y="1"/>
                  </a:moveTo>
                  <a:cubicBezTo>
                    <a:pt x="1050" y="1"/>
                    <a:pt x="0" y="1050"/>
                    <a:pt x="0" y="2337"/>
                  </a:cubicBezTo>
                  <a:cubicBezTo>
                    <a:pt x="0" y="3623"/>
                    <a:pt x="1050" y="4684"/>
                    <a:pt x="2336" y="4684"/>
                  </a:cubicBezTo>
                  <a:cubicBezTo>
                    <a:pt x="3623" y="4684"/>
                    <a:pt x="4683" y="3634"/>
                    <a:pt x="4683" y="2337"/>
                  </a:cubicBezTo>
                  <a:cubicBezTo>
                    <a:pt x="4683" y="1039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5064;p35">
            <a:extLst>
              <a:ext uri="{FF2B5EF4-FFF2-40B4-BE49-F238E27FC236}">
                <a16:creationId xmlns:a16="http://schemas.microsoft.com/office/drawing/2014/main" id="{FE82CE83-F506-60A8-949E-2D655F2E4688}"/>
              </a:ext>
            </a:extLst>
          </p:cNvPr>
          <p:cNvGrpSpPr/>
          <p:nvPr/>
        </p:nvGrpSpPr>
        <p:grpSpPr>
          <a:xfrm rot="-2700000">
            <a:off x="11217073" y="3293106"/>
            <a:ext cx="865242" cy="864667"/>
            <a:chOff x="2048375" y="2743800"/>
            <a:chExt cx="865250" cy="864675"/>
          </a:xfrm>
        </p:grpSpPr>
        <p:sp>
          <p:nvSpPr>
            <p:cNvPr id="44" name="Google Shape;5065;p35">
              <a:extLst>
                <a:ext uri="{FF2B5EF4-FFF2-40B4-BE49-F238E27FC236}">
                  <a16:creationId xmlns:a16="http://schemas.microsoft.com/office/drawing/2014/main" id="{07212E4E-E7B0-AA0B-0423-2803F179145B}"/>
                </a:ext>
              </a:extLst>
            </p:cNvPr>
            <p:cNvSpPr/>
            <p:nvPr/>
          </p:nvSpPr>
          <p:spPr>
            <a:xfrm>
              <a:off x="2438825" y="3558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704" y="0"/>
                  </a:moveTo>
                  <a:cubicBezTo>
                    <a:pt x="767" y="0"/>
                    <a:pt x="0" y="757"/>
                    <a:pt x="0" y="1704"/>
                  </a:cubicBezTo>
                  <a:cubicBezTo>
                    <a:pt x="0" y="1806"/>
                    <a:pt x="11" y="1908"/>
                    <a:pt x="34" y="1987"/>
                  </a:cubicBezTo>
                  <a:lnTo>
                    <a:pt x="3397" y="1987"/>
                  </a:lnTo>
                  <a:cubicBezTo>
                    <a:pt x="3408" y="1908"/>
                    <a:pt x="3419" y="1806"/>
                    <a:pt x="3419" y="1704"/>
                  </a:cubicBezTo>
                  <a:cubicBezTo>
                    <a:pt x="3419" y="757"/>
                    <a:pt x="2652" y="0"/>
                    <a:pt x="1704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066;p35">
              <a:extLst>
                <a:ext uri="{FF2B5EF4-FFF2-40B4-BE49-F238E27FC236}">
                  <a16:creationId xmlns:a16="http://schemas.microsoft.com/office/drawing/2014/main" id="{1CF7AB1B-2676-5C38-481F-58AD44E47995}"/>
                </a:ext>
              </a:extLst>
            </p:cNvPr>
            <p:cNvSpPr/>
            <p:nvPr/>
          </p:nvSpPr>
          <p:spPr>
            <a:xfrm>
              <a:off x="2711900" y="340675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8057" y="0"/>
                  </a:moveTo>
                  <a:lnTo>
                    <a:pt x="8057" y="4"/>
                  </a:lnTo>
                  <a:lnTo>
                    <a:pt x="8057" y="4"/>
                  </a:lnTo>
                  <a:cubicBezTo>
                    <a:pt x="8061" y="3"/>
                    <a:pt x="8065" y="2"/>
                    <a:pt x="8068" y="0"/>
                  </a:cubicBezTo>
                  <a:close/>
                  <a:moveTo>
                    <a:pt x="8057" y="4"/>
                  </a:moveTo>
                  <a:cubicBezTo>
                    <a:pt x="7373" y="240"/>
                    <a:pt x="6699" y="510"/>
                    <a:pt x="6037" y="824"/>
                  </a:cubicBezTo>
                  <a:cubicBezTo>
                    <a:pt x="4852" y="1366"/>
                    <a:pt x="3747" y="2009"/>
                    <a:pt x="2754" y="2754"/>
                  </a:cubicBezTo>
                  <a:cubicBezTo>
                    <a:pt x="1998" y="3758"/>
                    <a:pt x="1354" y="4864"/>
                    <a:pt x="813" y="6037"/>
                  </a:cubicBezTo>
                  <a:cubicBezTo>
                    <a:pt x="508" y="6703"/>
                    <a:pt x="237" y="7380"/>
                    <a:pt x="0" y="8069"/>
                  </a:cubicBezTo>
                  <a:lnTo>
                    <a:pt x="1196" y="8069"/>
                  </a:lnTo>
                  <a:cubicBezTo>
                    <a:pt x="1377" y="7572"/>
                    <a:pt x="1580" y="7087"/>
                    <a:pt x="1794" y="6613"/>
                  </a:cubicBezTo>
                  <a:cubicBezTo>
                    <a:pt x="2268" y="5563"/>
                    <a:pt x="2844" y="4503"/>
                    <a:pt x="3521" y="3544"/>
                  </a:cubicBezTo>
                  <a:cubicBezTo>
                    <a:pt x="4503" y="2867"/>
                    <a:pt x="5541" y="2291"/>
                    <a:pt x="6601" y="1806"/>
                  </a:cubicBezTo>
                  <a:cubicBezTo>
                    <a:pt x="7075" y="1580"/>
                    <a:pt x="7561" y="1388"/>
                    <a:pt x="8057" y="1219"/>
                  </a:cubicBezTo>
                  <a:lnTo>
                    <a:pt x="8057" y="4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067;p35">
              <a:extLst>
                <a:ext uri="{FF2B5EF4-FFF2-40B4-BE49-F238E27FC236}">
                  <a16:creationId xmlns:a16="http://schemas.microsoft.com/office/drawing/2014/main" id="{68D737B4-3ED0-6433-E420-51EBB3863CAE}"/>
                </a:ext>
              </a:extLst>
            </p:cNvPr>
            <p:cNvSpPr/>
            <p:nvPr/>
          </p:nvSpPr>
          <p:spPr>
            <a:xfrm>
              <a:off x="2049225" y="3406750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0"/>
                  </a:moveTo>
                  <a:lnTo>
                    <a:pt x="1" y="1196"/>
                  </a:lnTo>
                  <a:cubicBezTo>
                    <a:pt x="497" y="1388"/>
                    <a:pt x="994" y="1580"/>
                    <a:pt x="1456" y="1795"/>
                  </a:cubicBezTo>
                  <a:cubicBezTo>
                    <a:pt x="2517" y="2268"/>
                    <a:pt x="3566" y="2855"/>
                    <a:pt x="4526" y="3532"/>
                  </a:cubicBezTo>
                  <a:cubicBezTo>
                    <a:pt x="5203" y="4503"/>
                    <a:pt x="5778" y="5541"/>
                    <a:pt x="6263" y="6602"/>
                  </a:cubicBezTo>
                  <a:cubicBezTo>
                    <a:pt x="6489" y="7087"/>
                    <a:pt x="6681" y="7561"/>
                    <a:pt x="6850" y="8057"/>
                  </a:cubicBezTo>
                  <a:lnTo>
                    <a:pt x="8058" y="8057"/>
                  </a:lnTo>
                  <a:cubicBezTo>
                    <a:pt x="7832" y="7380"/>
                    <a:pt x="7550" y="6703"/>
                    <a:pt x="7256" y="6037"/>
                  </a:cubicBezTo>
                  <a:cubicBezTo>
                    <a:pt x="6703" y="4853"/>
                    <a:pt x="6072" y="3758"/>
                    <a:pt x="5315" y="2754"/>
                  </a:cubicBezTo>
                  <a:cubicBezTo>
                    <a:pt x="4311" y="2009"/>
                    <a:pt x="3205" y="1354"/>
                    <a:pt x="2032" y="824"/>
                  </a:cubicBezTo>
                  <a:cubicBezTo>
                    <a:pt x="1366" y="508"/>
                    <a:pt x="689" y="237"/>
                    <a:pt x="1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068;p35">
              <a:extLst>
                <a:ext uri="{FF2B5EF4-FFF2-40B4-BE49-F238E27FC236}">
                  <a16:creationId xmlns:a16="http://schemas.microsoft.com/office/drawing/2014/main" id="{47F65CF2-9C09-C121-1113-58931E9DD4AC}"/>
                </a:ext>
              </a:extLst>
            </p:cNvPr>
            <p:cNvSpPr/>
            <p:nvPr/>
          </p:nvSpPr>
          <p:spPr>
            <a:xfrm>
              <a:off x="2048375" y="2743800"/>
              <a:ext cx="864975" cy="864675"/>
            </a:xfrm>
            <a:custGeom>
              <a:avLst/>
              <a:gdLst/>
              <a:ahLst/>
              <a:cxnLst/>
              <a:rect l="l" t="t" r="r" b="b"/>
              <a:pathLst>
                <a:path w="34599" h="34587" extrusionOk="0">
                  <a:moveTo>
                    <a:pt x="7888" y="7877"/>
                  </a:moveTo>
                  <a:lnTo>
                    <a:pt x="7888" y="7877"/>
                  </a:lnTo>
                  <a:cubicBezTo>
                    <a:pt x="8701" y="7888"/>
                    <a:pt x="9502" y="7945"/>
                    <a:pt x="10303" y="8170"/>
                  </a:cubicBezTo>
                  <a:cubicBezTo>
                    <a:pt x="11319" y="8452"/>
                    <a:pt x="12210" y="8983"/>
                    <a:pt x="12899" y="9716"/>
                  </a:cubicBezTo>
                  <a:cubicBezTo>
                    <a:pt x="12718" y="9987"/>
                    <a:pt x="12549" y="10258"/>
                    <a:pt x="12368" y="10529"/>
                  </a:cubicBezTo>
                  <a:cubicBezTo>
                    <a:pt x="12120" y="10878"/>
                    <a:pt x="11872" y="11228"/>
                    <a:pt x="11612" y="11601"/>
                  </a:cubicBezTo>
                  <a:cubicBezTo>
                    <a:pt x="11251" y="11849"/>
                    <a:pt x="10901" y="12108"/>
                    <a:pt x="10540" y="12345"/>
                  </a:cubicBezTo>
                  <a:cubicBezTo>
                    <a:pt x="10281" y="12526"/>
                    <a:pt x="10010" y="12695"/>
                    <a:pt x="9739" y="12876"/>
                  </a:cubicBezTo>
                  <a:cubicBezTo>
                    <a:pt x="9006" y="12187"/>
                    <a:pt x="8486" y="11296"/>
                    <a:pt x="8193" y="10280"/>
                  </a:cubicBezTo>
                  <a:cubicBezTo>
                    <a:pt x="7956" y="9479"/>
                    <a:pt x="7911" y="8678"/>
                    <a:pt x="7888" y="7877"/>
                  </a:cubicBezTo>
                  <a:close/>
                  <a:moveTo>
                    <a:pt x="26733" y="7877"/>
                  </a:moveTo>
                  <a:lnTo>
                    <a:pt x="26733" y="7877"/>
                  </a:lnTo>
                  <a:cubicBezTo>
                    <a:pt x="26722" y="8678"/>
                    <a:pt x="26665" y="9479"/>
                    <a:pt x="26440" y="10280"/>
                  </a:cubicBezTo>
                  <a:cubicBezTo>
                    <a:pt x="26158" y="11296"/>
                    <a:pt x="25627" y="12187"/>
                    <a:pt x="24894" y="12876"/>
                  </a:cubicBezTo>
                  <a:cubicBezTo>
                    <a:pt x="24623" y="12695"/>
                    <a:pt x="24352" y="12526"/>
                    <a:pt x="24081" y="12345"/>
                  </a:cubicBezTo>
                  <a:cubicBezTo>
                    <a:pt x="23731" y="12108"/>
                    <a:pt x="23382" y="11849"/>
                    <a:pt x="23009" y="11601"/>
                  </a:cubicBezTo>
                  <a:cubicBezTo>
                    <a:pt x="22761" y="11228"/>
                    <a:pt x="22501" y="10878"/>
                    <a:pt x="22265" y="10529"/>
                  </a:cubicBezTo>
                  <a:cubicBezTo>
                    <a:pt x="22084" y="10258"/>
                    <a:pt x="21915" y="9987"/>
                    <a:pt x="21734" y="9716"/>
                  </a:cubicBezTo>
                  <a:cubicBezTo>
                    <a:pt x="22434" y="8983"/>
                    <a:pt x="23314" y="8464"/>
                    <a:pt x="24330" y="8170"/>
                  </a:cubicBezTo>
                  <a:cubicBezTo>
                    <a:pt x="25131" y="7945"/>
                    <a:pt x="25932" y="7888"/>
                    <a:pt x="26733" y="7877"/>
                  </a:cubicBezTo>
                  <a:close/>
                  <a:moveTo>
                    <a:pt x="13632" y="10709"/>
                  </a:moveTo>
                  <a:cubicBezTo>
                    <a:pt x="13632" y="10720"/>
                    <a:pt x="13643" y="10720"/>
                    <a:pt x="13643" y="10732"/>
                  </a:cubicBezTo>
                  <a:cubicBezTo>
                    <a:pt x="14354" y="11950"/>
                    <a:pt x="14636" y="13327"/>
                    <a:pt x="14738" y="14715"/>
                  </a:cubicBezTo>
                  <a:cubicBezTo>
                    <a:pt x="13350" y="14613"/>
                    <a:pt x="11951" y="14331"/>
                    <a:pt x="10755" y="13632"/>
                  </a:cubicBezTo>
                  <a:cubicBezTo>
                    <a:pt x="10743" y="13632"/>
                    <a:pt x="10743" y="13609"/>
                    <a:pt x="10732" y="13609"/>
                  </a:cubicBezTo>
                  <a:cubicBezTo>
                    <a:pt x="10913" y="13485"/>
                    <a:pt x="11104" y="13361"/>
                    <a:pt x="11296" y="13237"/>
                  </a:cubicBezTo>
                  <a:cubicBezTo>
                    <a:pt x="11669" y="12977"/>
                    <a:pt x="12086" y="12740"/>
                    <a:pt x="12504" y="12470"/>
                  </a:cubicBezTo>
                  <a:cubicBezTo>
                    <a:pt x="12741" y="12063"/>
                    <a:pt x="13000" y="11646"/>
                    <a:pt x="13248" y="11273"/>
                  </a:cubicBezTo>
                  <a:cubicBezTo>
                    <a:pt x="13373" y="11093"/>
                    <a:pt x="13508" y="10890"/>
                    <a:pt x="13632" y="10709"/>
                  </a:cubicBezTo>
                  <a:close/>
                  <a:moveTo>
                    <a:pt x="21012" y="10698"/>
                  </a:moveTo>
                  <a:cubicBezTo>
                    <a:pt x="21136" y="10878"/>
                    <a:pt x="21260" y="11070"/>
                    <a:pt x="21396" y="11262"/>
                  </a:cubicBezTo>
                  <a:cubicBezTo>
                    <a:pt x="21644" y="11634"/>
                    <a:pt x="21881" y="12052"/>
                    <a:pt x="22152" y="12470"/>
                  </a:cubicBezTo>
                  <a:cubicBezTo>
                    <a:pt x="22558" y="12729"/>
                    <a:pt x="22975" y="12977"/>
                    <a:pt x="23370" y="13237"/>
                  </a:cubicBezTo>
                  <a:cubicBezTo>
                    <a:pt x="23551" y="13361"/>
                    <a:pt x="23743" y="13485"/>
                    <a:pt x="23935" y="13609"/>
                  </a:cubicBezTo>
                  <a:cubicBezTo>
                    <a:pt x="23912" y="13609"/>
                    <a:pt x="23912" y="13632"/>
                    <a:pt x="23901" y="13632"/>
                  </a:cubicBezTo>
                  <a:cubicBezTo>
                    <a:pt x="22693" y="14331"/>
                    <a:pt x="21305" y="14613"/>
                    <a:pt x="19929" y="14715"/>
                  </a:cubicBezTo>
                  <a:cubicBezTo>
                    <a:pt x="20008" y="13316"/>
                    <a:pt x="20290" y="11928"/>
                    <a:pt x="21001" y="10720"/>
                  </a:cubicBezTo>
                  <a:cubicBezTo>
                    <a:pt x="21001" y="10709"/>
                    <a:pt x="21012" y="10709"/>
                    <a:pt x="21012" y="10698"/>
                  </a:cubicBezTo>
                  <a:close/>
                  <a:moveTo>
                    <a:pt x="14715" y="19872"/>
                  </a:moveTo>
                  <a:lnTo>
                    <a:pt x="14715" y="19872"/>
                  </a:lnTo>
                  <a:cubicBezTo>
                    <a:pt x="14636" y="21271"/>
                    <a:pt x="14343" y="22659"/>
                    <a:pt x="13643" y="23867"/>
                  </a:cubicBezTo>
                  <a:cubicBezTo>
                    <a:pt x="13643" y="23878"/>
                    <a:pt x="13632" y="23878"/>
                    <a:pt x="13632" y="23900"/>
                  </a:cubicBezTo>
                  <a:cubicBezTo>
                    <a:pt x="13508" y="23709"/>
                    <a:pt x="13384" y="23517"/>
                    <a:pt x="13248" y="23336"/>
                  </a:cubicBezTo>
                  <a:cubicBezTo>
                    <a:pt x="13000" y="22953"/>
                    <a:pt x="12752" y="22546"/>
                    <a:pt x="12492" y="22117"/>
                  </a:cubicBezTo>
                  <a:cubicBezTo>
                    <a:pt x="12086" y="21869"/>
                    <a:pt x="11669" y="21610"/>
                    <a:pt x="11274" y="21361"/>
                  </a:cubicBezTo>
                  <a:cubicBezTo>
                    <a:pt x="11093" y="21226"/>
                    <a:pt x="10890" y="21102"/>
                    <a:pt x="10709" y="20978"/>
                  </a:cubicBezTo>
                  <a:cubicBezTo>
                    <a:pt x="10732" y="20978"/>
                    <a:pt x="10732" y="20966"/>
                    <a:pt x="10743" y="20966"/>
                  </a:cubicBezTo>
                  <a:cubicBezTo>
                    <a:pt x="11951" y="20256"/>
                    <a:pt x="13339" y="19973"/>
                    <a:pt x="14715" y="19872"/>
                  </a:cubicBezTo>
                  <a:close/>
                  <a:moveTo>
                    <a:pt x="19906" y="19894"/>
                  </a:moveTo>
                  <a:lnTo>
                    <a:pt x="19906" y="19894"/>
                  </a:lnTo>
                  <a:cubicBezTo>
                    <a:pt x="21294" y="19985"/>
                    <a:pt x="22693" y="20267"/>
                    <a:pt x="23889" y="20978"/>
                  </a:cubicBezTo>
                  <a:cubicBezTo>
                    <a:pt x="23901" y="20978"/>
                    <a:pt x="23901" y="20989"/>
                    <a:pt x="23912" y="20989"/>
                  </a:cubicBezTo>
                  <a:cubicBezTo>
                    <a:pt x="23731" y="21113"/>
                    <a:pt x="23540" y="21249"/>
                    <a:pt x="23348" y="21373"/>
                  </a:cubicBezTo>
                  <a:cubicBezTo>
                    <a:pt x="22975" y="21621"/>
                    <a:pt x="22558" y="21869"/>
                    <a:pt x="22140" y="22129"/>
                  </a:cubicBezTo>
                  <a:cubicBezTo>
                    <a:pt x="21881" y="22524"/>
                    <a:pt x="21644" y="22953"/>
                    <a:pt x="21396" y="23336"/>
                  </a:cubicBezTo>
                  <a:cubicBezTo>
                    <a:pt x="21260" y="23517"/>
                    <a:pt x="21136" y="23709"/>
                    <a:pt x="21012" y="23900"/>
                  </a:cubicBezTo>
                  <a:cubicBezTo>
                    <a:pt x="21012" y="23878"/>
                    <a:pt x="21001" y="23878"/>
                    <a:pt x="21001" y="23867"/>
                  </a:cubicBezTo>
                  <a:cubicBezTo>
                    <a:pt x="20290" y="22659"/>
                    <a:pt x="20008" y="21271"/>
                    <a:pt x="19906" y="19894"/>
                  </a:cubicBezTo>
                  <a:close/>
                  <a:moveTo>
                    <a:pt x="9739" y="21711"/>
                  </a:moveTo>
                  <a:cubicBezTo>
                    <a:pt x="10010" y="21892"/>
                    <a:pt x="10269" y="22061"/>
                    <a:pt x="10540" y="22242"/>
                  </a:cubicBezTo>
                  <a:cubicBezTo>
                    <a:pt x="10901" y="22490"/>
                    <a:pt x="11251" y="22738"/>
                    <a:pt x="11612" y="22998"/>
                  </a:cubicBezTo>
                  <a:cubicBezTo>
                    <a:pt x="11872" y="23359"/>
                    <a:pt x="12120" y="23709"/>
                    <a:pt x="12368" y="24070"/>
                  </a:cubicBezTo>
                  <a:cubicBezTo>
                    <a:pt x="12549" y="24329"/>
                    <a:pt x="12718" y="24600"/>
                    <a:pt x="12899" y="24871"/>
                  </a:cubicBezTo>
                  <a:cubicBezTo>
                    <a:pt x="12210" y="25604"/>
                    <a:pt x="11319" y="26135"/>
                    <a:pt x="10303" y="26417"/>
                  </a:cubicBezTo>
                  <a:cubicBezTo>
                    <a:pt x="9502" y="26642"/>
                    <a:pt x="8701" y="26699"/>
                    <a:pt x="7888" y="26721"/>
                  </a:cubicBezTo>
                  <a:cubicBezTo>
                    <a:pt x="7911" y="25909"/>
                    <a:pt x="7956" y="25108"/>
                    <a:pt x="8193" y="24307"/>
                  </a:cubicBezTo>
                  <a:cubicBezTo>
                    <a:pt x="8475" y="23291"/>
                    <a:pt x="9006" y="22400"/>
                    <a:pt x="9739" y="21711"/>
                  </a:cubicBezTo>
                  <a:close/>
                  <a:moveTo>
                    <a:pt x="24894" y="21711"/>
                  </a:moveTo>
                  <a:cubicBezTo>
                    <a:pt x="25627" y="22411"/>
                    <a:pt x="26158" y="23291"/>
                    <a:pt x="26440" y="24307"/>
                  </a:cubicBezTo>
                  <a:cubicBezTo>
                    <a:pt x="26665" y="25108"/>
                    <a:pt x="26722" y="25909"/>
                    <a:pt x="26733" y="26721"/>
                  </a:cubicBezTo>
                  <a:cubicBezTo>
                    <a:pt x="25932" y="26699"/>
                    <a:pt x="25131" y="26642"/>
                    <a:pt x="24330" y="26417"/>
                  </a:cubicBezTo>
                  <a:cubicBezTo>
                    <a:pt x="23303" y="26135"/>
                    <a:pt x="22422" y="25604"/>
                    <a:pt x="21734" y="24871"/>
                  </a:cubicBezTo>
                  <a:cubicBezTo>
                    <a:pt x="21915" y="24600"/>
                    <a:pt x="22084" y="24329"/>
                    <a:pt x="22265" y="24070"/>
                  </a:cubicBezTo>
                  <a:cubicBezTo>
                    <a:pt x="22501" y="23709"/>
                    <a:pt x="22761" y="23359"/>
                    <a:pt x="23009" y="22998"/>
                  </a:cubicBezTo>
                  <a:cubicBezTo>
                    <a:pt x="23382" y="22738"/>
                    <a:pt x="23731" y="22479"/>
                    <a:pt x="24081" y="22242"/>
                  </a:cubicBezTo>
                  <a:cubicBezTo>
                    <a:pt x="24352" y="22061"/>
                    <a:pt x="24623" y="21892"/>
                    <a:pt x="24894" y="21711"/>
                  </a:cubicBezTo>
                  <a:close/>
                  <a:moveTo>
                    <a:pt x="17333" y="5169"/>
                  </a:moveTo>
                  <a:cubicBezTo>
                    <a:pt x="17909" y="6038"/>
                    <a:pt x="18496" y="6929"/>
                    <a:pt x="19082" y="7798"/>
                  </a:cubicBezTo>
                  <a:lnTo>
                    <a:pt x="20324" y="9682"/>
                  </a:lnTo>
                  <a:cubicBezTo>
                    <a:pt x="19500" y="10867"/>
                    <a:pt x="19060" y="12255"/>
                    <a:pt x="18868" y="13688"/>
                  </a:cubicBezTo>
                  <a:cubicBezTo>
                    <a:pt x="18766" y="14422"/>
                    <a:pt x="18755" y="15133"/>
                    <a:pt x="18766" y="15866"/>
                  </a:cubicBezTo>
                  <a:cubicBezTo>
                    <a:pt x="19500" y="15866"/>
                    <a:pt x="20233" y="15866"/>
                    <a:pt x="20956" y="15776"/>
                  </a:cubicBezTo>
                  <a:cubicBezTo>
                    <a:pt x="22377" y="15573"/>
                    <a:pt x="23777" y="15133"/>
                    <a:pt x="24961" y="14320"/>
                  </a:cubicBezTo>
                  <a:lnTo>
                    <a:pt x="26835" y="15561"/>
                  </a:lnTo>
                  <a:cubicBezTo>
                    <a:pt x="27715" y="16137"/>
                    <a:pt x="28595" y="16735"/>
                    <a:pt x="29475" y="17310"/>
                  </a:cubicBezTo>
                  <a:cubicBezTo>
                    <a:pt x="28595" y="17886"/>
                    <a:pt x="27715" y="18484"/>
                    <a:pt x="26835" y="19059"/>
                  </a:cubicBezTo>
                  <a:lnTo>
                    <a:pt x="24961" y="20301"/>
                  </a:lnTo>
                  <a:cubicBezTo>
                    <a:pt x="23777" y="19477"/>
                    <a:pt x="22377" y="19048"/>
                    <a:pt x="20956" y="18845"/>
                  </a:cubicBezTo>
                  <a:cubicBezTo>
                    <a:pt x="20364" y="18763"/>
                    <a:pt x="19780" y="18740"/>
                    <a:pt x="19192" y="18740"/>
                  </a:cubicBezTo>
                  <a:cubicBezTo>
                    <a:pt x="19050" y="18740"/>
                    <a:pt x="18908" y="18741"/>
                    <a:pt x="18766" y="18744"/>
                  </a:cubicBezTo>
                  <a:cubicBezTo>
                    <a:pt x="18766" y="19477"/>
                    <a:pt x="18766" y="20210"/>
                    <a:pt x="18868" y="20933"/>
                  </a:cubicBezTo>
                  <a:cubicBezTo>
                    <a:pt x="19060" y="22354"/>
                    <a:pt x="19500" y="23754"/>
                    <a:pt x="20324" y="24939"/>
                  </a:cubicBezTo>
                  <a:lnTo>
                    <a:pt x="19082" y="26812"/>
                  </a:lnTo>
                  <a:cubicBezTo>
                    <a:pt x="18496" y="27692"/>
                    <a:pt x="17909" y="28583"/>
                    <a:pt x="17333" y="29452"/>
                  </a:cubicBezTo>
                  <a:cubicBezTo>
                    <a:pt x="16747" y="28583"/>
                    <a:pt x="16160" y="27692"/>
                    <a:pt x="15584" y="26812"/>
                  </a:cubicBezTo>
                  <a:lnTo>
                    <a:pt x="14343" y="24939"/>
                  </a:lnTo>
                  <a:cubicBezTo>
                    <a:pt x="15155" y="23754"/>
                    <a:pt x="15596" y="22354"/>
                    <a:pt x="15787" y="20933"/>
                  </a:cubicBezTo>
                  <a:cubicBezTo>
                    <a:pt x="15889" y="20199"/>
                    <a:pt x="15900" y="19477"/>
                    <a:pt x="15889" y="18744"/>
                  </a:cubicBezTo>
                  <a:cubicBezTo>
                    <a:pt x="15155" y="18744"/>
                    <a:pt x="14422" y="18744"/>
                    <a:pt x="13700" y="18845"/>
                  </a:cubicBezTo>
                  <a:cubicBezTo>
                    <a:pt x="12278" y="19048"/>
                    <a:pt x="10879" y="19477"/>
                    <a:pt x="9694" y="20301"/>
                  </a:cubicBezTo>
                  <a:lnTo>
                    <a:pt x="7821" y="19059"/>
                  </a:lnTo>
                  <a:cubicBezTo>
                    <a:pt x="6952" y="18484"/>
                    <a:pt x="6060" y="17886"/>
                    <a:pt x="5180" y="17310"/>
                  </a:cubicBezTo>
                  <a:cubicBezTo>
                    <a:pt x="6060" y="16735"/>
                    <a:pt x="6952" y="16137"/>
                    <a:pt x="7821" y="15561"/>
                  </a:cubicBezTo>
                  <a:lnTo>
                    <a:pt x="9694" y="14320"/>
                  </a:lnTo>
                  <a:cubicBezTo>
                    <a:pt x="10879" y="15133"/>
                    <a:pt x="12278" y="15573"/>
                    <a:pt x="13700" y="15776"/>
                  </a:cubicBezTo>
                  <a:cubicBezTo>
                    <a:pt x="14260" y="15845"/>
                    <a:pt x="14814" y="15874"/>
                    <a:pt x="15371" y="15874"/>
                  </a:cubicBezTo>
                  <a:cubicBezTo>
                    <a:pt x="15543" y="15874"/>
                    <a:pt x="15716" y="15871"/>
                    <a:pt x="15889" y="15866"/>
                  </a:cubicBezTo>
                  <a:cubicBezTo>
                    <a:pt x="15889" y="15133"/>
                    <a:pt x="15889" y="14399"/>
                    <a:pt x="15787" y="13688"/>
                  </a:cubicBezTo>
                  <a:cubicBezTo>
                    <a:pt x="15596" y="12255"/>
                    <a:pt x="15155" y="10867"/>
                    <a:pt x="14343" y="9682"/>
                  </a:cubicBezTo>
                  <a:lnTo>
                    <a:pt x="15584" y="7798"/>
                  </a:lnTo>
                  <a:cubicBezTo>
                    <a:pt x="16160" y="6929"/>
                    <a:pt x="16747" y="6038"/>
                    <a:pt x="17333" y="5169"/>
                  </a:cubicBezTo>
                  <a:close/>
                  <a:moveTo>
                    <a:pt x="10800" y="0"/>
                  </a:moveTo>
                  <a:cubicBezTo>
                    <a:pt x="11104" y="497"/>
                    <a:pt x="11375" y="982"/>
                    <a:pt x="11612" y="1513"/>
                  </a:cubicBezTo>
                  <a:cubicBezTo>
                    <a:pt x="12109" y="2562"/>
                    <a:pt x="12447" y="3713"/>
                    <a:pt x="12639" y="4864"/>
                  </a:cubicBezTo>
                  <a:cubicBezTo>
                    <a:pt x="12831" y="5947"/>
                    <a:pt x="12752" y="7098"/>
                    <a:pt x="12887" y="8193"/>
                  </a:cubicBezTo>
                  <a:cubicBezTo>
                    <a:pt x="11557" y="7202"/>
                    <a:pt x="9825" y="6684"/>
                    <a:pt x="8131" y="6684"/>
                  </a:cubicBezTo>
                  <a:cubicBezTo>
                    <a:pt x="7684" y="6684"/>
                    <a:pt x="7239" y="6720"/>
                    <a:pt x="6805" y="6794"/>
                  </a:cubicBezTo>
                  <a:cubicBezTo>
                    <a:pt x="6455" y="8870"/>
                    <a:pt x="6929" y="11194"/>
                    <a:pt x="8204" y="12876"/>
                  </a:cubicBezTo>
                  <a:cubicBezTo>
                    <a:pt x="7099" y="12752"/>
                    <a:pt x="5959" y="12819"/>
                    <a:pt x="4876" y="12639"/>
                  </a:cubicBezTo>
                  <a:cubicBezTo>
                    <a:pt x="3713" y="12458"/>
                    <a:pt x="2574" y="12097"/>
                    <a:pt x="1513" y="11612"/>
                  </a:cubicBezTo>
                  <a:cubicBezTo>
                    <a:pt x="994" y="11364"/>
                    <a:pt x="486" y="11082"/>
                    <a:pt x="1" y="10788"/>
                  </a:cubicBezTo>
                  <a:lnTo>
                    <a:pt x="1" y="12120"/>
                  </a:lnTo>
                  <a:cubicBezTo>
                    <a:pt x="588" y="12436"/>
                    <a:pt x="1174" y="12706"/>
                    <a:pt x="1784" y="12966"/>
                  </a:cubicBezTo>
                  <a:cubicBezTo>
                    <a:pt x="2856" y="13384"/>
                    <a:pt x="3973" y="13666"/>
                    <a:pt x="5101" y="13824"/>
                  </a:cubicBezTo>
                  <a:cubicBezTo>
                    <a:pt x="5802" y="13916"/>
                    <a:pt x="6565" y="14003"/>
                    <a:pt x="7316" y="14003"/>
                  </a:cubicBezTo>
                  <a:cubicBezTo>
                    <a:pt x="7569" y="14003"/>
                    <a:pt x="7821" y="13993"/>
                    <a:pt x="8069" y="13970"/>
                  </a:cubicBezTo>
                  <a:lnTo>
                    <a:pt x="8069" y="13970"/>
                  </a:lnTo>
                  <a:cubicBezTo>
                    <a:pt x="7730" y="14196"/>
                    <a:pt x="7381" y="14422"/>
                    <a:pt x="7042" y="14659"/>
                  </a:cubicBezTo>
                  <a:lnTo>
                    <a:pt x="3409" y="17073"/>
                  </a:lnTo>
                  <a:cubicBezTo>
                    <a:pt x="3296" y="17141"/>
                    <a:pt x="3183" y="17209"/>
                    <a:pt x="3048" y="17299"/>
                  </a:cubicBezTo>
                  <a:cubicBezTo>
                    <a:pt x="3183" y="17367"/>
                    <a:pt x="3296" y="17435"/>
                    <a:pt x="3409" y="17525"/>
                  </a:cubicBezTo>
                  <a:lnTo>
                    <a:pt x="7042" y="19928"/>
                  </a:lnTo>
                  <a:cubicBezTo>
                    <a:pt x="7381" y="20154"/>
                    <a:pt x="7730" y="20380"/>
                    <a:pt x="8069" y="20628"/>
                  </a:cubicBezTo>
                  <a:cubicBezTo>
                    <a:pt x="7802" y="20600"/>
                    <a:pt x="7530" y="20589"/>
                    <a:pt x="7257" y="20589"/>
                  </a:cubicBezTo>
                  <a:cubicBezTo>
                    <a:pt x="6525" y="20589"/>
                    <a:pt x="5783" y="20673"/>
                    <a:pt x="5101" y="20763"/>
                  </a:cubicBezTo>
                  <a:cubicBezTo>
                    <a:pt x="3950" y="20921"/>
                    <a:pt x="2844" y="21203"/>
                    <a:pt x="1784" y="21621"/>
                  </a:cubicBezTo>
                  <a:cubicBezTo>
                    <a:pt x="1174" y="21869"/>
                    <a:pt x="588" y="22151"/>
                    <a:pt x="1" y="22467"/>
                  </a:cubicBezTo>
                  <a:lnTo>
                    <a:pt x="1" y="23799"/>
                  </a:lnTo>
                  <a:cubicBezTo>
                    <a:pt x="497" y="23483"/>
                    <a:pt x="994" y="23223"/>
                    <a:pt x="1513" y="22975"/>
                  </a:cubicBezTo>
                  <a:cubicBezTo>
                    <a:pt x="2574" y="22490"/>
                    <a:pt x="3713" y="22151"/>
                    <a:pt x="4876" y="21948"/>
                  </a:cubicBezTo>
                  <a:cubicBezTo>
                    <a:pt x="5959" y="21768"/>
                    <a:pt x="7099" y="21835"/>
                    <a:pt x="8204" y="21711"/>
                  </a:cubicBezTo>
                  <a:lnTo>
                    <a:pt x="8204" y="21711"/>
                  </a:lnTo>
                  <a:cubicBezTo>
                    <a:pt x="6941" y="23393"/>
                    <a:pt x="6455" y="25717"/>
                    <a:pt x="6805" y="27793"/>
                  </a:cubicBezTo>
                  <a:cubicBezTo>
                    <a:pt x="7243" y="27867"/>
                    <a:pt x="7692" y="27904"/>
                    <a:pt x="8144" y="27904"/>
                  </a:cubicBezTo>
                  <a:cubicBezTo>
                    <a:pt x="9834" y="27904"/>
                    <a:pt x="11561" y="27391"/>
                    <a:pt x="12887" y="26394"/>
                  </a:cubicBezTo>
                  <a:lnTo>
                    <a:pt x="12887" y="26394"/>
                  </a:lnTo>
                  <a:cubicBezTo>
                    <a:pt x="12752" y="27489"/>
                    <a:pt x="12831" y="28640"/>
                    <a:pt x="12639" y="29723"/>
                  </a:cubicBezTo>
                  <a:cubicBezTo>
                    <a:pt x="12459" y="30874"/>
                    <a:pt x="12109" y="32025"/>
                    <a:pt x="11612" y="33074"/>
                  </a:cubicBezTo>
                  <a:cubicBezTo>
                    <a:pt x="11375" y="33605"/>
                    <a:pt x="11093" y="34113"/>
                    <a:pt x="10800" y="34587"/>
                  </a:cubicBezTo>
                  <a:lnTo>
                    <a:pt x="12120" y="34587"/>
                  </a:lnTo>
                  <a:cubicBezTo>
                    <a:pt x="12447" y="34011"/>
                    <a:pt x="12718" y="33413"/>
                    <a:pt x="12966" y="32815"/>
                  </a:cubicBezTo>
                  <a:cubicBezTo>
                    <a:pt x="13395" y="31743"/>
                    <a:pt x="13677" y="30626"/>
                    <a:pt x="13824" y="29497"/>
                  </a:cubicBezTo>
                  <a:cubicBezTo>
                    <a:pt x="13959" y="28549"/>
                    <a:pt x="14072" y="27511"/>
                    <a:pt x="13971" y="26518"/>
                  </a:cubicBezTo>
                  <a:lnTo>
                    <a:pt x="13971" y="26518"/>
                  </a:lnTo>
                  <a:cubicBezTo>
                    <a:pt x="14196" y="26857"/>
                    <a:pt x="14422" y="27207"/>
                    <a:pt x="14659" y="27545"/>
                  </a:cubicBezTo>
                  <a:lnTo>
                    <a:pt x="17074" y="31190"/>
                  </a:lnTo>
                  <a:cubicBezTo>
                    <a:pt x="17141" y="31303"/>
                    <a:pt x="17209" y="31416"/>
                    <a:pt x="17299" y="31540"/>
                  </a:cubicBezTo>
                  <a:cubicBezTo>
                    <a:pt x="17367" y="31416"/>
                    <a:pt x="17435" y="31303"/>
                    <a:pt x="17525" y="31190"/>
                  </a:cubicBezTo>
                  <a:lnTo>
                    <a:pt x="19940" y="27545"/>
                  </a:lnTo>
                  <a:cubicBezTo>
                    <a:pt x="20166" y="27207"/>
                    <a:pt x="20391" y="26857"/>
                    <a:pt x="20628" y="26518"/>
                  </a:cubicBezTo>
                  <a:lnTo>
                    <a:pt x="20628" y="26518"/>
                  </a:lnTo>
                  <a:cubicBezTo>
                    <a:pt x="20527" y="27511"/>
                    <a:pt x="20640" y="28549"/>
                    <a:pt x="20764" y="29497"/>
                  </a:cubicBezTo>
                  <a:cubicBezTo>
                    <a:pt x="20922" y="30637"/>
                    <a:pt x="21204" y="31754"/>
                    <a:pt x="21633" y="32815"/>
                  </a:cubicBezTo>
                  <a:cubicBezTo>
                    <a:pt x="21870" y="33413"/>
                    <a:pt x="22152" y="34011"/>
                    <a:pt x="22479" y="34587"/>
                  </a:cubicBezTo>
                  <a:lnTo>
                    <a:pt x="23799" y="34587"/>
                  </a:lnTo>
                  <a:cubicBezTo>
                    <a:pt x="23506" y="34113"/>
                    <a:pt x="23224" y="33605"/>
                    <a:pt x="22987" y="33074"/>
                  </a:cubicBezTo>
                  <a:cubicBezTo>
                    <a:pt x="22490" y="32025"/>
                    <a:pt x="22152" y="30874"/>
                    <a:pt x="21960" y="29723"/>
                  </a:cubicBezTo>
                  <a:cubicBezTo>
                    <a:pt x="21768" y="28640"/>
                    <a:pt x="21847" y="27489"/>
                    <a:pt x="21712" y="26394"/>
                  </a:cubicBezTo>
                  <a:lnTo>
                    <a:pt x="21712" y="26394"/>
                  </a:lnTo>
                  <a:cubicBezTo>
                    <a:pt x="23042" y="27385"/>
                    <a:pt x="24774" y="27903"/>
                    <a:pt x="26468" y="27903"/>
                  </a:cubicBezTo>
                  <a:cubicBezTo>
                    <a:pt x="26915" y="27903"/>
                    <a:pt x="27360" y="27867"/>
                    <a:pt x="27794" y="27793"/>
                  </a:cubicBezTo>
                  <a:cubicBezTo>
                    <a:pt x="28144" y="25717"/>
                    <a:pt x="27670" y="23393"/>
                    <a:pt x="26395" y="21711"/>
                  </a:cubicBezTo>
                  <a:lnTo>
                    <a:pt x="26395" y="21711"/>
                  </a:lnTo>
                  <a:cubicBezTo>
                    <a:pt x="27500" y="21835"/>
                    <a:pt x="28640" y="21768"/>
                    <a:pt x="29723" y="21948"/>
                  </a:cubicBezTo>
                  <a:cubicBezTo>
                    <a:pt x="30886" y="22129"/>
                    <a:pt x="32025" y="22490"/>
                    <a:pt x="33086" y="22975"/>
                  </a:cubicBezTo>
                  <a:cubicBezTo>
                    <a:pt x="33605" y="23223"/>
                    <a:pt x="34113" y="23505"/>
                    <a:pt x="34598" y="23799"/>
                  </a:cubicBezTo>
                  <a:lnTo>
                    <a:pt x="34598" y="22467"/>
                  </a:lnTo>
                  <a:cubicBezTo>
                    <a:pt x="34011" y="22151"/>
                    <a:pt x="33425" y="21881"/>
                    <a:pt x="32815" y="21621"/>
                  </a:cubicBezTo>
                  <a:cubicBezTo>
                    <a:pt x="31743" y="21203"/>
                    <a:pt x="30626" y="20921"/>
                    <a:pt x="29498" y="20763"/>
                  </a:cubicBezTo>
                  <a:cubicBezTo>
                    <a:pt x="28816" y="20673"/>
                    <a:pt x="28074" y="20589"/>
                    <a:pt x="27342" y="20589"/>
                  </a:cubicBezTo>
                  <a:cubicBezTo>
                    <a:pt x="27069" y="20589"/>
                    <a:pt x="26797" y="20600"/>
                    <a:pt x="26530" y="20628"/>
                  </a:cubicBezTo>
                  <a:cubicBezTo>
                    <a:pt x="26868" y="20402"/>
                    <a:pt x="27218" y="20177"/>
                    <a:pt x="27557" y="19928"/>
                  </a:cubicBezTo>
                  <a:lnTo>
                    <a:pt x="31190" y="17525"/>
                  </a:lnTo>
                  <a:cubicBezTo>
                    <a:pt x="31303" y="17446"/>
                    <a:pt x="31416" y="17378"/>
                    <a:pt x="31540" y="17299"/>
                  </a:cubicBezTo>
                  <a:cubicBezTo>
                    <a:pt x="31416" y="17220"/>
                    <a:pt x="31303" y="17152"/>
                    <a:pt x="31190" y="17073"/>
                  </a:cubicBezTo>
                  <a:lnTo>
                    <a:pt x="27557" y="14659"/>
                  </a:lnTo>
                  <a:cubicBezTo>
                    <a:pt x="27218" y="14433"/>
                    <a:pt x="26868" y="14207"/>
                    <a:pt x="26530" y="13970"/>
                  </a:cubicBezTo>
                  <a:lnTo>
                    <a:pt x="26530" y="13970"/>
                  </a:lnTo>
                  <a:cubicBezTo>
                    <a:pt x="26778" y="13993"/>
                    <a:pt x="27030" y="14003"/>
                    <a:pt x="27283" y="14003"/>
                  </a:cubicBezTo>
                  <a:cubicBezTo>
                    <a:pt x="28034" y="14003"/>
                    <a:pt x="28797" y="13916"/>
                    <a:pt x="29498" y="13824"/>
                  </a:cubicBezTo>
                  <a:cubicBezTo>
                    <a:pt x="30649" y="13666"/>
                    <a:pt x="31755" y="13384"/>
                    <a:pt x="32815" y="12966"/>
                  </a:cubicBezTo>
                  <a:cubicBezTo>
                    <a:pt x="33425" y="12718"/>
                    <a:pt x="34011" y="12436"/>
                    <a:pt x="34598" y="12120"/>
                  </a:cubicBezTo>
                  <a:lnTo>
                    <a:pt x="34598" y="10788"/>
                  </a:lnTo>
                  <a:cubicBezTo>
                    <a:pt x="34102" y="11104"/>
                    <a:pt x="33605" y="11364"/>
                    <a:pt x="33086" y="11612"/>
                  </a:cubicBezTo>
                  <a:cubicBezTo>
                    <a:pt x="32025" y="12097"/>
                    <a:pt x="30886" y="12436"/>
                    <a:pt x="29723" y="12639"/>
                  </a:cubicBezTo>
                  <a:cubicBezTo>
                    <a:pt x="28640" y="12819"/>
                    <a:pt x="27500" y="12752"/>
                    <a:pt x="26395" y="12876"/>
                  </a:cubicBezTo>
                  <a:cubicBezTo>
                    <a:pt x="27658" y="11194"/>
                    <a:pt x="28144" y="8870"/>
                    <a:pt x="27794" y="6794"/>
                  </a:cubicBezTo>
                  <a:cubicBezTo>
                    <a:pt x="27356" y="6720"/>
                    <a:pt x="26907" y="6683"/>
                    <a:pt x="26455" y="6683"/>
                  </a:cubicBezTo>
                  <a:cubicBezTo>
                    <a:pt x="24765" y="6683"/>
                    <a:pt x="23038" y="7196"/>
                    <a:pt x="21712" y="8193"/>
                  </a:cubicBezTo>
                  <a:cubicBezTo>
                    <a:pt x="21847" y="7098"/>
                    <a:pt x="21768" y="5947"/>
                    <a:pt x="21960" y="4864"/>
                  </a:cubicBezTo>
                  <a:cubicBezTo>
                    <a:pt x="22140" y="3713"/>
                    <a:pt x="22490" y="2562"/>
                    <a:pt x="22987" y="1513"/>
                  </a:cubicBezTo>
                  <a:cubicBezTo>
                    <a:pt x="23224" y="982"/>
                    <a:pt x="23506" y="474"/>
                    <a:pt x="23799" y="0"/>
                  </a:cubicBezTo>
                  <a:lnTo>
                    <a:pt x="22479" y="0"/>
                  </a:lnTo>
                  <a:cubicBezTo>
                    <a:pt x="22152" y="576"/>
                    <a:pt x="21881" y="1174"/>
                    <a:pt x="21633" y="1772"/>
                  </a:cubicBezTo>
                  <a:cubicBezTo>
                    <a:pt x="21204" y="2844"/>
                    <a:pt x="20922" y="3961"/>
                    <a:pt x="20764" y="5090"/>
                  </a:cubicBezTo>
                  <a:cubicBezTo>
                    <a:pt x="20640" y="6038"/>
                    <a:pt x="20527" y="7076"/>
                    <a:pt x="20628" y="8069"/>
                  </a:cubicBezTo>
                  <a:cubicBezTo>
                    <a:pt x="20403" y="7730"/>
                    <a:pt x="20177" y="7380"/>
                    <a:pt x="19940" y="7042"/>
                  </a:cubicBezTo>
                  <a:lnTo>
                    <a:pt x="17525" y="3397"/>
                  </a:lnTo>
                  <a:cubicBezTo>
                    <a:pt x="17457" y="3284"/>
                    <a:pt x="17378" y="3171"/>
                    <a:pt x="17299" y="3047"/>
                  </a:cubicBezTo>
                  <a:cubicBezTo>
                    <a:pt x="17232" y="3171"/>
                    <a:pt x="17153" y="3284"/>
                    <a:pt x="17074" y="3397"/>
                  </a:cubicBezTo>
                  <a:lnTo>
                    <a:pt x="14659" y="7042"/>
                  </a:lnTo>
                  <a:cubicBezTo>
                    <a:pt x="14433" y="7380"/>
                    <a:pt x="14208" y="7730"/>
                    <a:pt x="13971" y="8069"/>
                  </a:cubicBezTo>
                  <a:cubicBezTo>
                    <a:pt x="14072" y="7076"/>
                    <a:pt x="13959" y="6038"/>
                    <a:pt x="13824" y="5090"/>
                  </a:cubicBezTo>
                  <a:cubicBezTo>
                    <a:pt x="13677" y="3950"/>
                    <a:pt x="13395" y="2833"/>
                    <a:pt x="12966" y="1772"/>
                  </a:cubicBezTo>
                  <a:cubicBezTo>
                    <a:pt x="12729" y="1174"/>
                    <a:pt x="12447" y="576"/>
                    <a:pt x="1212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069;p35">
              <a:extLst>
                <a:ext uri="{FF2B5EF4-FFF2-40B4-BE49-F238E27FC236}">
                  <a16:creationId xmlns:a16="http://schemas.microsoft.com/office/drawing/2014/main" id="{3CFBE856-BD90-94F4-3303-BB9250F69CFA}"/>
                </a:ext>
              </a:extLst>
            </p:cNvPr>
            <p:cNvSpPr/>
            <p:nvPr/>
          </p:nvSpPr>
          <p:spPr>
            <a:xfrm>
              <a:off x="27680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1"/>
                  </a:moveTo>
                  <a:cubicBezTo>
                    <a:pt x="565" y="1"/>
                    <a:pt x="1" y="588"/>
                    <a:pt x="1" y="1276"/>
                  </a:cubicBezTo>
                  <a:cubicBezTo>
                    <a:pt x="1" y="1975"/>
                    <a:pt x="565" y="2540"/>
                    <a:pt x="1265" y="2540"/>
                  </a:cubicBezTo>
                  <a:cubicBezTo>
                    <a:pt x="1976" y="2540"/>
                    <a:pt x="2540" y="1975"/>
                    <a:pt x="2540" y="1276"/>
                  </a:cubicBezTo>
                  <a:cubicBezTo>
                    <a:pt x="2540" y="565"/>
                    <a:pt x="1976" y="1"/>
                    <a:pt x="126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070;p35">
              <a:extLst>
                <a:ext uri="{FF2B5EF4-FFF2-40B4-BE49-F238E27FC236}">
                  <a16:creationId xmlns:a16="http://schemas.microsoft.com/office/drawing/2014/main" id="{52D2F48B-31A9-2957-1308-92078BA8C827}"/>
                </a:ext>
              </a:extLst>
            </p:cNvPr>
            <p:cNvSpPr/>
            <p:nvPr/>
          </p:nvSpPr>
          <p:spPr>
            <a:xfrm>
              <a:off x="2863950" y="3133100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1704" y="1"/>
                  </a:moveTo>
                  <a:cubicBezTo>
                    <a:pt x="756" y="12"/>
                    <a:pt x="0" y="779"/>
                    <a:pt x="0" y="1727"/>
                  </a:cubicBezTo>
                  <a:cubicBezTo>
                    <a:pt x="0" y="2664"/>
                    <a:pt x="756" y="3431"/>
                    <a:pt x="1704" y="3431"/>
                  </a:cubicBezTo>
                  <a:cubicBezTo>
                    <a:pt x="1806" y="3431"/>
                    <a:pt x="1896" y="3420"/>
                    <a:pt x="1986" y="3397"/>
                  </a:cubicBezTo>
                  <a:lnTo>
                    <a:pt x="1986" y="35"/>
                  </a:lnTo>
                  <a:cubicBezTo>
                    <a:pt x="1885" y="12"/>
                    <a:pt x="1806" y="1"/>
                    <a:pt x="1704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71;p35">
              <a:extLst>
                <a:ext uri="{FF2B5EF4-FFF2-40B4-BE49-F238E27FC236}">
                  <a16:creationId xmlns:a16="http://schemas.microsoft.com/office/drawing/2014/main" id="{E9B52F2C-B131-AA63-6AB6-FFAC41861561}"/>
                </a:ext>
              </a:extLst>
            </p:cNvPr>
            <p:cNvSpPr/>
            <p:nvPr/>
          </p:nvSpPr>
          <p:spPr>
            <a:xfrm>
              <a:off x="2635450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4" y="1"/>
                  </a:moveTo>
                  <a:cubicBezTo>
                    <a:pt x="576" y="1"/>
                    <a:pt x="0" y="565"/>
                    <a:pt x="0" y="1265"/>
                  </a:cubicBezTo>
                  <a:cubicBezTo>
                    <a:pt x="0" y="1975"/>
                    <a:pt x="564" y="2540"/>
                    <a:pt x="1264" y="2540"/>
                  </a:cubicBezTo>
                  <a:cubicBezTo>
                    <a:pt x="1975" y="2540"/>
                    <a:pt x="2539" y="1975"/>
                    <a:pt x="2539" y="1265"/>
                  </a:cubicBezTo>
                  <a:cubicBezTo>
                    <a:pt x="2539" y="565"/>
                    <a:pt x="1975" y="1"/>
                    <a:pt x="1264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072;p35">
              <a:extLst>
                <a:ext uri="{FF2B5EF4-FFF2-40B4-BE49-F238E27FC236}">
                  <a16:creationId xmlns:a16="http://schemas.microsoft.com/office/drawing/2014/main" id="{076CC41B-2782-0E38-BD1B-84E27311F9D5}"/>
                </a:ext>
              </a:extLst>
            </p:cNvPr>
            <p:cNvSpPr/>
            <p:nvPr/>
          </p:nvSpPr>
          <p:spPr>
            <a:xfrm>
              <a:off x="2048950" y="274380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6861" y="0"/>
                  </a:moveTo>
                  <a:cubicBezTo>
                    <a:pt x="6681" y="497"/>
                    <a:pt x="6489" y="993"/>
                    <a:pt x="6274" y="1456"/>
                  </a:cubicBezTo>
                  <a:cubicBezTo>
                    <a:pt x="5789" y="2517"/>
                    <a:pt x="5214" y="3566"/>
                    <a:pt x="4537" y="4525"/>
                  </a:cubicBezTo>
                  <a:cubicBezTo>
                    <a:pt x="3566" y="5202"/>
                    <a:pt x="2528" y="5778"/>
                    <a:pt x="1467" y="6263"/>
                  </a:cubicBezTo>
                  <a:cubicBezTo>
                    <a:pt x="982" y="6489"/>
                    <a:pt x="508" y="6681"/>
                    <a:pt x="12" y="6850"/>
                  </a:cubicBezTo>
                  <a:lnTo>
                    <a:pt x="12" y="8065"/>
                  </a:lnTo>
                  <a:lnTo>
                    <a:pt x="12" y="8065"/>
                  </a:lnTo>
                  <a:cubicBezTo>
                    <a:pt x="696" y="7829"/>
                    <a:pt x="1369" y="7559"/>
                    <a:pt x="2031" y="7256"/>
                  </a:cubicBezTo>
                  <a:cubicBezTo>
                    <a:pt x="3216" y="6703"/>
                    <a:pt x="4311" y="6071"/>
                    <a:pt x="5315" y="5315"/>
                  </a:cubicBezTo>
                  <a:cubicBezTo>
                    <a:pt x="6060" y="4311"/>
                    <a:pt x="6714" y="3205"/>
                    <a:pt x="7245" y="2032"/>
                  </a:cubicBezTo>
                  <a:cubicBezTo>
                    <a:pt x="7561" y="1366"/>
                    <a:pt x="7832" y="689"/>
                    <a:pt x="8069" y="0"/>
                  </a:cubicBezTo>
                  <a:close/>
                  <a:moveTo>
                    <a:pt x="12" y="8065"/>
                  </a:moveTo>
                  <a:lnTo>
                    <a:pt x="12" y="8065"/>
                  </a:lnTo>
                  <a:cubicBezTo>
                    <a:pt x="8" y="8066"/>
                    <a:pt x="4" y="8067"/>
                    <a:pt x="0" y="8069"/>
                  </a:cubicBezTo>
                  <a:lnTo>
                    <a:pt x="12" y="8069"/>
                  </a:lnTo>
                  <a:lnTo>
                    <a:pt x="12" y="8065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073;p35">
              <a:extLst>
                <a:ext uri="{FF2B5EF4-FFF2-40B4-BE49-F238E27FC236}">
                  <a16:creationId xmlns:a16="http://schemas.microsoft.com/office/drawing/2014/main" id="{CFA7DC08-493D-0FEC-D693-D9ED40CDE7FE}"/>
                </a:ext>
              </a:extLst>
            </p:cNvPr>
            <p:cNvSpPr/>
            <p:nvPr/>
          </p:nvSpPr>
          <p:spPr>
            <a:xfrm>
              <a:off x="2712175" y="2744075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1"/>
                  </a:moveTo>
                  <a:cubicBezTo>
                    <a:pt x="226" y="678"/>
                    <a:pt x="497" y="1355"/>
                    <a:pt x="802" y="2021"/>
                  </a:cubicBezTo>
                  <a:cubicBezTo>
                    <a:pt x="1355" y="3205"/>
                    <a:pt x="1987" y="4311"/>
                    <a:pt x="2743" y="5304"/>
                  </a:cubicBezTo>
                  <a:cubicBezTo>
                    <a:pt x="3736" y="6049"/>
                    <a:pt x="4853" y="6704"/>
                    <a:pt x="6026" y="7245"/>
                  </a:cubicBezTo>
                  <a:cubicBezTo>
                    <a:pt x="6692" y="7550"/>
                    <a:pt x="7369" y="7821"/>
                    <a:pt x="8057" y="8058"/>
                  </a:cubicBezTo>
                  <a:lnTo>
                    <a:pt x="8057" y="6862"/>
                  </a:lnTo>
                  <a:cubicBezTo>
                    <a:pt x="7561" y="6681"/>
                    <a:pt x="7064" y="6478"/>
                    <a:pt x="6602" y="6263"/>
                  </a:cubicBezTo>
                  <a:cubicBezTo>
                    <a:pt x="5541" y="5790"/>
                    <a:pt x="4492" y="5203"/>
                    <a:pt x="3532" y="4537"/>
                  </a:cubicBezTo>
                  <a:cubicBezTo>
                    <a:pt x="2855" y="3555"/>
                    <a:pt x="2269" y="2517"/>
                    <a:pt x="1795" y="1456"/>
                  </a:cubicBezTo>
                  <a:cubicBezTo>
                    <a:pt x="1569" y="982"/>
                    <a:pt x="1366" y="497"/>
                    <a:pt x="1197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074;p35">
              <a:extLst>
                <a:ext uri="{FF2B5EF4-FFF2-40B4-BE49-F238E27FC236}">
                  <a16:creationId xmlns:a16="http://schemas.microsoft.com/office/drawing/2014/main" id="{3A40097C-3C8B-5840-A18F-A238E4842DEA}"/>
                </a:ext>
              </a:extLst>
            </p:cNvPr>
            <p:cNvSpPr/>
            <p:nvPr/>
          </p:nvSpPr>
          <p:spPr>
            <a:xfrm>
              <a:off x="2635150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64"/>
                    <a:pt x="576" y="2540"/>
                    <a:pt x="1276" y="2540"/>
                  </a:cubicBezTo>
                  <a:cubicBezTo>
                    <a:pt x="1976" y="2540"/>
                    <a:pt x="2540" y="1964"/>
                    <a:pt x="2540" y="1265"/>
                  </a:cubicBezTo>
                  <a:cubicBezTo>
                    <a:pt x="2540" y="565"/>
                    <a:pt x="1976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075;p35">
              <a:extLst>
                <a:ext uri="{FF2B5EF4-FFF2-40B4-BE49-F238E27FC236}">
                  <a16:creationId xmlns:a16="http://schemas.microsoft.com/office/drawing/2014/main" id="{9CECF704-BCE8-23E7-C6A4-791BB271BE1C}"/>
                </a:ext>
              </a:extLst>
            </p:cNvPr>
            <p:cNvSpPr/>
            <p:nvPr/>
          </p:nvSpPr>
          <p:spPr>
            <a:xfrm>
              <a:off x="2768025" y="33303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0"/>
                  </a:moveTo>
                  <a:cubicBezTo>
                    <a:pt x="565" y="0"/>
                    <a:pt x="1" y="576"/>
                    <a:pt x="1" y="1264"/>
                  </a:cubicBezTo>
                  <a:cubicBezTo>
                    <a:pt x="1" y="1975"/>
                    <a:pt x="565" y="2539"/>
                    <a:pt x="1265" y="2539"/>
                  </a:cubicBezTo>
                  <a:cubicBezTo>
                    <a:pt x="1976" y="2539"/>
                    <a:pt x="2540" y="1975"/>
                    <a:pt x="2540" y="1264"/>
                  </a:cubicBezTo>
                  <a:cubicBezTo>
                    <a:pt x="2540" y="565"/>
                    <a:pt x="1976" y="0"/>
                    <a:pt x="1265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076;p35">
              <a:extLst>
                <a:ext uri="{FF2B5EF4-FFF2-40B4-BE49-F238E27FC236}">
                  <a16:creationId xmlns:a16="http://schemas.microsoft.com/office/drawing/2014/main" id="{41F685B9-33B9-AB98-D8F7-20E9FFC78C22}"/>
                </a:ext>
              </a:extLst>
            </p:cNvPr>
            <p:cNvSpPr/>
            <p:nvPr/>
          </p:nvSpPr>
          <p:spPr>
            <a:xfrm>
              <a:off x="21313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5" y="1"/>
                  </a:moveTo>
                  <a:cubicBezTo>
                    <a:pt x="565" y="1"/>
                    <a:pt x="0" y="588"/>
                    <a:pt x="0" y="1276"/>
                  </a:cubicBezTo>
                  <a:cubicBezTo>
                    <a:pt x="0" y="1975"/>
                    <a:pt x="565" y="2540"/>
                    <a:pt x="1275" y="2540"/>
                  </a:cubicBezTo>
                  <a:cubicBezTo>
                    <a:pt x="1975" y="2540"/>
                    <a:pt x="2539" y="1975"/>
                    <a:pt x="2539" y="1276"/>
                  </a:cubicBezTo>
                  <a:cubicBezTo>
                    <a:pt x="2539" y="565"/>
                    <a:pt x="1975" y="1"/>
                    <a:pt x="127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077;p35">
              <a:extLst>
                <a:ext uri="{FF2B5EF4-FFF2-40B4-BE49-F238E27FC236}">
                  <a16:creationId xmlns:a16="http://schemas.microsoft.com/office/drawing/2014/main" id="{17D59C50-F78A-C2FB-F119-8B9BC188FBF4}"/>
                </a:ext>
              </a:extLst>
            </p:cNvPr>
            <p:cNvSpPr/>
            <p:nvPr/>
          </p:nvSpPr>
          <p:spPr>
            <a:xfrm>
              <a:off x="2263625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75"/>
                    <a:pt x="565" y="2540"/>
                    <a:pt x="1276" y="2540"/>
                  </a:cubicBezTo>
                  <a:cubicBezTo>
                    <a:pt x="1975" y="2540"/>
                    <a:pt x="2540" y="1975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078;p35">
              <a:extLst>
                <a:ext uri="{FF2B5EF4-FFF2-40B4-BE49-F238E27FC236}">
                  <a16:creationId xmlns:a16="http://schemas.microsoft.com/office/drawing/2014/main" id="{69B317C3-3216-1B1A-6A1B-052FAE1B443D}"/>
                </a:ext>
              </a:extLst>
            </p:cNvPr>
            <p:cNvSpPr/>
            <p:nvPr/>
          </p:nvSpPr>
          <p:spPr>
            <a:xfrm>
              <a:off x="2049225" y="3133375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283" y="1"/>
                  </a:moveTo>
                  <a:cubicBezTo>
                    <a:pt x="181" y="1"/>
                    <a:pt x="91" y="24"/>
                    <a:pt x="1" y="35"/>
                  </a:cubicBezTo>
                  <a:lnTo>
                    <a:pt x="1" y="3409"/>
                  </a:lnTo>
                  <a:cubicBezTo>
                    <a:pt x="102" y="3420"/>
                    <a:pt x="181" y="3431"/>
                    <a:pt x="283" y="3431"/>
                  </a:cubicBezTo>
                  <a:cubicBezTo>
                    <a:pt x="1219" y="3431"/>
                    <a:pt x="1987" y="2653"/>
                    <a:pt x="1987" y="1716"/>
                  </a:cubicBezTo>
                  <a:cubicBezTo>
                    <a:pt x="1987" y="768"/>
                    <a:pt x="1231" y="1"/>
                    <a:pt x="283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079;p35">
              <a:extLst>
                <a:ext uri="{FF2B5EF4-FFF2-40B4-BE49-F238E27FC236}">
                  <a16:creationId xmlns:a16="http://schemas.microsoft.com/office/drawing/2014/main" id="{A6FDE19E-1325-9FB2-02C0-E1D43E8215A9}"/>
                </a:ext>
              </a:extLst>
            </p:cNvPr>
            <p:cNvSpPr/>
            <p:nvPr/>
          </p:nvSpPr>
          <p:spPr>
            <a:xfrm>
              <a:off x="2263625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65" y="1"/>
                    <a:pt x="1" y="565"/>
                    <a:pt x="1" y="1265"/>
                  </a:cubicBezTo>
                  <a:cubicBezTo>
                    <a:pt x="1" y="1976"/>
                    <a:pt x="565" y="2540"/>
                    <a:pt x="1276" y="2540"/>
                  </a:cubicBezTo>
                  <a:cubicBezTo>
                    <a:pt x="1975" y="2540"/>
                    <a:pt x="2540" y="1964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080;p35">
              <a:extLst>
                <a:ext uri="{FF2B5EF4-FFF2-40B4-BE49-F238E27FC236}">
                  <a16:creationId xmlns:a16="http://schemas.microsoft.com/office/drawing/2014/main" id="{B21D26F4-D328-1239-B444-E9D6FD5BBAF9}"/>
                </a:ext>
              </a:extLst>
            </p:cNvPr>
            <p:cNvSpPr/>
            <p:nvPr/>
          </p:nvSpPr>
          <p:spPr>
            <a:xfrm>
              <a:off x="2438525" y="2743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2" y="0"/>
                  </a:moveTo>
                  <a:cubicBezTo>
                    <a:pt x="1" y="102"/>
                    <a:pt x="1" y="181"/>
                    <a:pt x="1" y="283"/>
                  </a:cubicBezTo>
                  <a:cubicBezTo>
                    <a:pt x="1" y="1230"/>
                    <a:pt x="768" y="1986"/>
                    <a:pt x="1705" y="1986"/>
                  </a:cubicBezTo>
                  <a:cubicBezTo>
                    <a:pt x="2653" y="1986"/>
                    <a:pt x="3420" y="1230"/>
                    <a:pt x="3420" y="283"/>
                  </a:cubicBezTo>
                  <a:cubicBezTo>
                    <a:pt x="3420" y="181"/>
                    <a:pt x="3397" y="91"/>
                    <a:pt x="3386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081;p35">
              <a:extLst>
                <a:ext uri="{FF2B5EF4-FFF2-40B4-BE49-F238E27FC236}">
                  <a16:creationId xmlns:a16="http://schemas.microsoft.com/office/drawing/2014/main" id="{5A9F4039-9B8A-F6A2-169E-B85593887C96}"/>
                </a:ext>
              </a:extLst>
            </p:cNvPr>
            <p:cNvSpPr/>
            <p:nvPr/>
          </p:nvSpPr>
          <p:spPr>
            <a:xfrm>
              <a:off x="2131050" y="3330300"/>
              <a:ext cx="63475" cy="63500"/>
            </a:xfrm>
            <a:custGeom>
              <a:avLst/>
              <a:gdLst/>
              <a:ahLst/>
              <a:cxnLst/>
              <a:rect l="l" t="t" r="r" b="b"/>
              <a:pathLst>
                <a:path w="2539" h="2540" extrusionOk="0">
                  <a:moveTo>
                    <a:pt x="1264" y="0"/>
                  </a:moveTo>
                  <a:cubicBezTo>
                    <a:pt x="564" y="0"/>
                    <a:pt x="0" y="565"/>
                    <a:pt x="0" y="1264"/>
                  </a:cubicBezTo>
                  <a:cubicBezTo>
                    <a:pt x="0" y="1975"/>
                    <a:pt x="564" y="2539"/>
                    <a:pt x="1264" y="2539"/>
                  </a:cubicBezTo>
                  <a:cubicBezTo>
                    <a:pt x="1975" y="2539"/>
                    <a:pt x="2539" y="1975"/>
                    <a:pt x="2539" y="1264"/>
                  </a:cubicBezTo>
                  <a:cubicBezTo>
                    <a:pt x="2539" y="565"/>
                    <a:pt x="1975" y="0"/>
                    <a:pt x="1264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" name="Google Shape;5101;p35">
            <a:extLst>
              <a:ext uri="{FF2B5EF4-FFF2-40B4-BE49-F238E27FC236}">
                <a16:creationId xmlns:a16="http://schemas.microsoft.com/office/drawing/2014/main" id="{B540BB17-A533-E14A-6AB9-D974837F1AB8}"/>
              </a:ext>
            </a:extLst>
          </p:cNvPr>
          <p:cNvGrpSpPr/>
          <p:nvPr/>
        </p:nvGrpSpPr>
        <p:grpSpPr>
          <a:xfrm rot="2700000">
            <a:off x="11212886" y="4478701"/>
            <a:ext cx="865242" cy="865517"/>
            <a:chOff x="1042950" y="2743525"/>
            <a:chExt cx="865250" cy="865525"/>
          </a:xfrm>
        </p:grpSpPr>
        <p:sp>
          <p:nvSpPr>
            <p:cNvPr id="62" name="Google Shape;5102;p35">
              <a:extLst>
                <a:ext uri="{FF2B5EF4-FFF2-40B4-BE49-F238E27FC236}">
                  <a16:creationId xmlns:a16="http://schemas.microsoft.com/office/drawing/2014/main" id="{BDAB09C8-B4C9-8E88-AE19-034D62B4A3ED}"/>
                </a:ext>
              </a:extLst>
            </p:cNvPr>
            <p:cNvSpPr/>
            <p:nvPr/>
          </p:nvSpPr>
          <p:spPr>
            <a:xfrm>
              <a:off x="1724250" y="3423950"/>
              <a:ext cx="183950" cy="184250"/>
            </a:xfrm>
            <a:custGeom>
              <a:avLst/>
              <a:gdLst/>
              <a:ahLst/>
              <a:cxnLst/>
              <a:rect l="l" t="t" r="r" b="b"/>
              <a:pathLst>
                <a:path w="7358" h="7370" extrusionOk="0">
                  <a:moveTo>
                    <a:pt x="7358" y="1"/>
                  </a:moveTo>
                  <a:cubicBezTo>
                    <a:pt x="6963" y="102"/>
                    <a:pt x="6556" y="204"/>
                    <a:pt x="6161" y="328"/>
                  </a:cubicBezTo>
                  <a:cubicBezTo>
                    <a:pt x="5214" y="621"/>
                    <a:pt x="4299" y="994"/>
                    <a:pt x="3419" y="1434"/>
                  </a:cubicBezTo>
                  <a:cubicBezTo>
                    <a:pt x="3013" y="1626"/>
                    <a:pt x="2539" y="1851"/>
                    <a:pt x="2122" y="2133"/>
                  </a:cubicBezTo>
                  <a:cubicBezTo>
                    <a:pt x="1840" y="2562"/>
                    <a:pt x="1614" y="3036"/>
                    <a:pt x="1422" y="3431"/>
                  </a:cubicBezTo>
                  <a:cubicBezTo>
                    <a:pt x="982" y="4323"/>
                    <a:pt x="621" y="5237"/>
                    <a:pt x="316" y="6173"/>
                  </a:cubicBezTo>
                  <a:cubicBezTo>
                    <a:pt x="192" y="6568"/>
                    <a:pt x="90" y="6963"/>
                    <a:pt x="0" y="7369"/>
                  </a:cubicBezTo>
                  <a:lnTo>
                    <a:pt x="1174" y="7369"/>
                  </a:lnTo>
                  <a:cubicBezTo>
                    <a:pt x="1241" y="7087"/>
                    <a:pt x="1320" y="6794"/>
                    <a:pt x="1422" y="6489"/>
                  </a:cubicBezTo>
                  <a:cubicBezTo>
                    <a:pt x="1715" y="5530"/>
                    <a:pt x="2099" y="4616"/>
                    <a:pt x="2517" y="3713"/>
                  </a:cubicBezTo>
                  <a:cubicBezTo>
                    <a:pt x="2629" y="3465"/>
                    <a:pt x="2787" y="3217"/>
                    <a:pt x="2934" y="2957"/>
                  </a:cubicBezTo>
                  <a:cubicBezTo>
                    <a:pt x="3182" y="2810"/>
                    <a:pt x="3442" y="2675"/>
                    <a:pt x="3690" y="2540"/>
                  </a:cubicBezTo>
                  <a:cubicBezTo>
                    <a:pt x="4593" y="2111"/>
                    <a:pt x="5507" y="1738"/>
                    <a:pt x="6466" y="1445"/>
                  </a:cubicBezTo>
                  <a:cubicBezTo>
                    <a:pt x="6771" y="1343"/>
                    <a:pt x="7064" y="1276"/>
                    <a:pt x="7358" y="1185"/>
                  </a:cubicBezTo>
                  <a:lnTo>
                    <a:pt x="7358" y="1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103;p35">
              <a:extLst>
                <a:ext uri="{FF2B5EF4-FFF2-40B4-BE49-F238E27FC236}">
                  <a16:creationId xmlns:a16="http://schemas.microsoft.com/office/drawing/2014/main" id="{E603EDFD-FC89-4ACB-8E5D-5793CE2FEB3A}"/>
                </a:ext>
              </a:extLst>
            </p:cNvPr>
            <p:cNvSpPr/>
            <p:nvPr/>
          </p:nvSpPr>
          <p:spPr>
            <a:xfrm>
              <a:off x="1043250" y="3424800"/>
              <a:ext cx="184225" cy="184250"/>
            </a:xfrm>
            <a:custGeom>
              <a:avLst/>
              <a:gdLst/>
              <a:ahLst/>
              <a:cxnLst/>
              <a:rect l="l" t="t" r="r" b="b"/>
              <a:pathLst>
                <a:path w="7369" h="7370" extrusionOk="0">
                  <a:moveTo>
                    <a:pt x="0" y="1"/>
                  </a:moveTo>
                  <a:lnTo>
                    <a:pt x="0" y="1185"/>
                  </a:lnTo>
                  <a:cubicBezTo>
                    <a:pt x="294" y="1264"/>
                    <a:pt x="587" y="1343"/>
                    <a:pt x="892" y="1434"/>
                  </a:cubicBezTo>
                  <a:cubicBezTo>
                    <a:pt x="1851" y="1738"/>
                    <a:pt x="2765" y="2111"/>
                    <a:pt x="3667" y="2539"/>
                  </a:cubicBezTo>
                  <a:cubicBezTo>
                    <a:pt x="3916" y="2652"/>
                    <a:pt x="4153" y="2810"/>
                    <a:pt x="4424" y="2946"/>
                  </a:cubicBezTo>
                  <a:cubicBezTo>
                    <a:pt x="4570" y="3194"/>
                    <a:pt x="4706" y="3453"/>
                    <a:pt x="4830" y="3702"/>
                  </a:cubicBezTo>
                  <a:cubicBezTo>
                    <a:pt x="5270" y="4604"/>
                    <a:pt x="5642" y="5530"/>
                    <a:pt x="5936" y="6489"/>
                  </a:cubicBezTo>
                  <a:cubicBezTo>
                    <a:pt x="6037" y="6782"/>
                    <a:pt x="6105" y="7076"/>
                    <a:pt x="6195" y="7369"/>
                  </a:cubicBezTo>
                  <a:lnTo>
                    <a:pt x="7369" y="7369"/>
                  </a:lnTo>
                  <a:cubicBezTo>
                    <a:pt x="7267" y="6952"/>
                    <a:pt x="7154" y="6557"/>
                    <a:pt x="7041" y="6162"/>
                  </a:cubicBezTo>
                  <a:cubicBezTo>
                    <a:pt x="6737" y="5214"/>
                    <a:pt x="6376" y="4300"/>
                    <a:pt x="5936" y="3431"/>
                  </a:cubicBezTo>
                  <a:cubicBezTo>
                    <a:pt x="5744" y="3013"/>
                    <a:pt x="5507" y="2539"/>
                    <a:pt x="5225" y="2133"/>
                  </a:cubicBezTo>
                  <a:cubicBezTo>
                    <a:pt x="4807" y="1851"/>
                    <a:pt x="4333" y="1625"/>
                    <a:pt x="3938" y="1422"/>
                  </a:cubicBezTo>
                  <a:cubicBezTo>
                    <a:pt x="3047" y="982"/>
                    <a:pt x="2122" y="621"/>
                    <a:pt x="1196" y="328"/>
                  </a:cubicBezTo>
                  <a:cubicBezTo>
                    <a:pt x="801" y="192"/>
                    <a:pt x="406" y="102"/>
                    <a:pt x="0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104;p35">
              <a:extLst>
                <a:ext uri="{FF2B5EF4-FFF2-40B4-BE49-F238E27FC236}">
                  <a16:creationId xmlns:a16="http://schemas.microsoft.com/office/drawing/2014/main" id="{47777CED-B458-F537-8C0E-8D5C081503AC}"/>
                </a:ext>
              </a:extLst>
            </p:cNvPr>
            <p:cNvSpPr/>
            <p:nvPr/>
          </p:nvSpPr>
          <p:spPr>
            <a:xfrm>
              <a:off x="1042950" y="2744075"/>
              <a:ext cx="183975" cy="184250"/>
            </a:xfrm>
            <a:custGeom>
              <a:avLst/>
              <a:gdLst/>
              <a:ahLst/>
              <a:cxnLst/>
              <a:rect l="l" t="t" r="r" b="b"/>
              <a:pathLst>
                <a:path w="7359" h="7370" extrusionOk="0">
                  <a:moveTo>
                    <a:pt x="6173" y="1"/>
                  </a:moveTo>
                  <a:cubicBezTo>
                    <a:pt x="6106" y="283"/>
                    <a:pt x="6038" y="588"/>
                    <a:pt x="5936" y="881"/>
                  </a:cubicBezTo>
                  <a:cubicBezTo>
                    <a:pt x="5643" y="1840"/>
                    <a:pt x="5259" y="2754"/>
                    <a:pt x="4830" y="3657"/>
                  </a:cubicBezTo>
                  <a:cubicBezTo>
                    <a:pt x="4718" y="3916"/>
                    <a:pt x="4571" y="4153"/>
                    <a:pt x="4424" y="4424"/>
                  </a:cubicBezTo>
                  <a:cubicBezTo>
                    <a:pt x="4176" y="4560"/>
                    <a:pt x="3916" y="4706"/>
                    <a:pt x="3668" y="4830"/>
                  </a:cubicBezTo>
                  <a:cubicBezTo>
                    <a:pt x="2765" y="5270"/>
                    <a:pt x="1840" y="5632"/>
                    <a:pt x="881" y="5925"/>
                  </a:cubicBezTo>
                  <a:cubicBezTo>
                    <a:pt x="588" y="6027"/>
                    <a:pt x="294" y="6094"/>
                    <a:pt x="1" y="6184"/>
                  </a:cubicBezTo>
                  <a:lnTo>
                    <a:pt x="1" y="7369"/>
                  </a:lnTo>
                  <a:cubicBezTo>
                    <a:pt x="396" y="7268"/>
                    <a:pt x="802" y="7166"/>
                    <a:pt x="1197" y="7042"/>
                  </a:cubicBezTo>
                  <a:cubicBezTo>
                    <a:pt x="2145" y="6749"/>
                    <a:pt x="3059" y="6376"/>
                    <a:pt x="3928" y="5948"/>
                  </a:cubicBezTo>
                  <a:cubicBezTo>
                    <a:pt x="4345" y="5744"/>
                    <a:pt x="4819" y="5519"/>
                    <a:pt x="5225" y="5237"/>
                  </a:cubicBezTo>
                  <a:cubicBezTo>
                    <a:pt x="5508" y="4819"/>
                    <a:pt x="5733" y="4334"/>
                    <a:pt x="5936" y="3939"/>
                  </a:cubicBezTo>
                  <a:cubicBezTo>
                    <a:pt x="6376" y="3047"/>
                    <a:pt x="6738" y="2133"/>
                    <a:pt x="7031" y="1197"/>
                  </a:cubicBezTo>
                  <a:cubicBezTo>
                    <a:pt x="7166" y="813"/>
                    <a:pt x="7257" y="407"/>
                    <a:pt x="7358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105;p35">
              <a:extLst>
                <a:ext uri="{FF2B5EF4-FFF2-40B4-BE49-F238E27FC236}">
                  <a16:creationId xmlns:a16="http://schemas.microsoft.com/office/drawing/2014/main" id="{22A3D0F4-C3B6-71D2-5960-3DF9F507BC2E}"/>
                </a:ext>
              </a:extLst>
            </p:cNvPr>
            <p:cNvSpPr/>
            <p:nvPr/>
          </p:nvSpPr>
          <p:spPr>
            <a:xfrm>
              <a:off x="1770225" y="3471075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5507" y="0"/>
                  </a:moveTo>
                  <a:cubicBezTo>
                    <a:pt x="4424" y="305"/>
                    <a:pt x="3363" y="734"/>
                    <a:pt x="2370" y="1264"/>
                  </a:cubicBezTo>
                  <a:cubicBezTo>
                    <a:pt x="2133" y="1388"/>
                    <a:pt x="1908" y="1535"/>
                    <a:pt x="1682" y="1670"/>
                  </a:cubicBezTo>
                  <a:cubicBezTo>
                    <a:pt x="1546" y="1896"/>
                    <a:pt x="1400" y="2122"/>
                    <a:pt x="1276" y="2370"/>
                  </a:cubicBezTo>
                  <a:cubicBezTo>
                    <a:pt x="723" y="3352"/>
                    <a:pt x="316" y="4412"/>
                    <a:pt x="1" y="5496"/>
                  </a:cubicBezTo>
                  <a:lnTo>
                    <a:pt x="1208" y="5496"/>
                  </a:lnTo>
                  <a:cubicBezTo>
                    <a:pt x="1434" y="4762"/>
                    <a:pt x="1716" y="4040"/>
                    <a:pt x="2054" y="3352"/>
                  </a:cubicBezTo>
                  <a:cubicBezTo>
                    <a:pt x="2190" y="3069"/>
                    <a:pt x="2348" y="2776"/>
                    <a:pt x="2517" y="2505"/>
                  </a:cubicBezTo>
                  <a:cubicBezTo>
                    <a:pt x="2799" y="2336"/>
                    <a:pt x="3081" y="2178"/>
                    <a:pt x="3363" y="2043"/>
                  </a:cubicBezTo>
                  <a:cubicBezTo>
                    <a:pt x="4052" y="1693"/>
                    <a:pt x="4762" y="1422"/>
                    <a:pt x="5507" y="1196"/>
                  </a:cubicBezTo>
                  <a:lnTo>
                    <a:pt x="5507" y="0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106;p35">
              <a:extLst>
                <a:ext uri="{FF2B5EF4-FFF2-40B4-BE49-F238E27FC236}">
                  <a16:creationId xmlns:a16="http://schemas.microsoft.com/office/drawing/2014/main" id="{F1C787BD-1BA8-43BA-B664-B53D2EFE693B}"/>
                </a:ext>
              </a:extLst>
            </p:cNvPr>
            <p:cNvSpPr/>
            <p:nvPr/>
          </p:nvSpPr>
          <p:spPr>
            <a:xfrm>
              <a:off x="1723400" y="2743525"/>
              <a:ext cx="184525" cy="184525"/>
            </a:xfrm>
            <a:custGeom>
              <a:avLst/>
              <a:gdLst/>
              <a:ahLst/>
              <a:cxnLst/>
              <a:rect l="l" t="t" r="r" b="b"/>
              <a:pathLst>
                <a:path w="7381" h="7381" extrusionOk="0">
                  <a:moveTo>
                    <a:pt x="0" y="0"/>
                  </a:moveTo>
                  <a:cubicBezTo>
                    <a:pt x="113" y="418"/>
                    <a:pt x="215" y="813"/>
                    <a:pt x="339" y="1208"/>
                  </a:cubicBezTo>
                  <a:cubicBezTo>
                    <a:pt x="632" y="2155"/>
                    <a:pt x="1005" y="3069"/>
                    <a:pt x="1445" y="3950"/>
                  </a:cubicBezTo>
                  <a:cubicBezTo>
                    <a:pt x="1637" y="4356"/>
                    <a:pt x="1862" y="4841"/>
                    <a:pt x="2144" y="5247"/>
                  </a:cubicBezTo>
                  <a:cubicBezTo>
                    <a:pt x="2573" y="5529"/>
                    <a:pt x="3047" y="5755"/>
                    <a:pt x="3442" y="5947"/>
                  </a:cubicBezTo>
                  <a:cubicBezTo>
                    <a:pt x="4333" y="6387"/>
                    <a:pt x="5248" y="6759"/>
                    <a:pt x="6184" y="7053"/>
                  </a:cubicBezTo>
                  <a:cubicBezTo>
                    <a:pt x="6579" y="7177"/>
                    <a:pt x="6974" y="7278"/>
                    <a:pt x="7380" y="7380"/>
                  </a:cubicBezTo>
                  <a:lnTo>
                    <a:pt x="7380" y="6195"/>
                  </a:lnTo>
                  <a:cubicBezTo>
                    <a:pt x="7087" y="6105"/>
                    <a:pt x="6782" y="6037"/>
                    <a:pt x="6489" y="5936"/>
                  </a:cubicBezTo>
                  <a:cubicBezTo>
                    <a:pt x="5530" y="5642"/>
                    <a:pt x="4616" y="5259"/>
                    <a:pt x="3713" y="4841"/>
                  </a:cubicBezTo>
                  <a:cubicBezTo>
                    <a:pt x="3453" y="4728"/>
                    <a:pt x="3216" y="4570"/>
                    <a:pt x="2946" y="4424"/>
                  </a:cubicBezTo>
                  <a:cubicBezTo>
                    <a:pt x="2810" y="4175"/>
                    <a:pt x="2663" y="3916"/>
                    <a:pt x="2539" y="3668"/>
                  </a:cubicBezTo>
                  <a:cubicBezTo>
                    <a:pt x="2099" y="2765"/>
                    <a:pt x="1738" y="1851"/>
                    <a:pt x="1445" y="892"/>
                  </a:cubicBezTo>
                  <a:cubicBezTo>
                    <a:pt x="1343" y="587"/>
                    <a:pt x="1275" y="294"/>
                    <a:pt x="1185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5107;p35">
              <a:extLst>
                <a:ext uri="{FF2B5EF4-FFF2-40B4-BE49-F238E27FC236}">
                  <a16:creationId xmlns:a16="http://schemas.microsoft.com/office/drawing/2014/main" id="{C15F0D9E-0DB2-BCB7-B650-FD955E45253C}"/>
                </a:ext>
              </a:extLst>
            </p:cNvPr>
            <p:cNvSpPr/>
            <p:nvPr/>
          </p:nvSpPr>
          <p:spPr>
            <a:xfrm>
              <a:off x="1771625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29"/>
                  </a:moveTo>
                  <a:cubicBezTo>
                    <a:pt x="3014" y="1129"/>
                    <a:pt x="3544" y="1659"/>
                    <a:pt x="3544" y="2325"/>
                  </a:cubicBezTo>
                  <a:cubicBezTo>
                    <a:pt x="3533" y="3002"/>
                    <a:pt x="2991" y="3521"/>
                    <a:pt x="2348" y="3521"/>
                  </a:cubicBezTo>
                  <a:cubicBezTo>
                    <a:pt x="1682" y="3521"/>
                    <a:pt x="1152" y="2991"/>
                    <a:pt x="1152" y="2325"/>
                  </a:cubicBezTo>
                  <a:cubicBezTo>
                    <a:pt x="1152" y="1659"/>
                    <a:pt x="1682" y="1129"/>
                    <a:pt x="2348" y="1129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45"/>
                    <a:pt x="1062" y="4684"/>
                    <a:pt x="2348" y="4684"/>
                  </a:cubicBezTo>
                  <a:cubicBezTo>
                    <a:pt x="3646" y="4684"/>
                    <a:pt x="4684" y="3623"/>
                    <a:pt x="4684" y="2348"/>
                  </a:cubicBezTo>
                  <a:cubicBezTo>
                    <a:pt x="4684" y="1050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5108;p35">
              <a:extLst>
                <a:ext uri="{FF2B5EF4-FFF2-40B4-BE49-F238E27FC236}">
                  <a16:creationId xmlns:a16="http://schemas.microsoft.com/office/drawing/2014/main" id="{8471A4DB-BE46-6042-C460-F1950DE2386B}"/>
                </a:ext>
              </a:extLst>
            </p:cNvPr>
            <p:cNvSpPr/>
            <p:nvPr/>
          </p:nvSpPr>
          <p:spPr>
            <a:xfrm>
              <a:off x="1042950" y="3471075"/>
              <a:ext cx="137425" cy="137400"/>
            </a:xfrm>
            <a:custGeom>
              <a:avLst/>
              <a:gdLst/>
              <a:ahLst/>
              <a:cxnLst/>
              <a:rect l="l" t="t" r="r" b="b"/>
              <a:pathLst>
                <a:path w="5497" h="5496" extrusionOk="0">
                  <a:moveTo>
                    <a:pt x="1" y="0"/>
                  </a:moveTo>
                  <a:lnTo>
                    <a:pt x="1" y="1196"/>
                  </a:lnTo>
                  <a:cubicBezTo>
                    <a:pt x="723" y="1422"/>
                    <a:pt x="1445" y="1704"/>
                    <a:pt x="2134" y="2043"/>
                  </a:cubicBezTo>
                  <a:cubicBezTo>
                    <a:pt x="2416" y="2178"/>
                    <a:pt x="2720" y="2336"/>
                    <a:pt x="2980" y="2505"/>
                  </a:cubicBezTo>
                  <a:cubicBezTo>
                    <a:pt x="3149" y="2787"/>
                    <a:pt x="3307" y="3069"/>
                    <a:pt x="3454" y="3352"/>
                  </a:cubicBezTo>
                  <a:cubicBezTo>
                    <a:pt x="3804" y="4040"/>
                    <a:pt x="4074" y="4751"/>
                    <a:pt x="4300" y="5496"/>
                  </a:cubicBezTo>
                  <a:lnTo>
                    <a:pt x="5496" y="5496"/>
                  </a:lnTo>
                  <a:cubicBezTo>
                    <a:pt x="5203" y="4412"/>
                    <a:pt x="4774" y="3352"/>
                    <a:pt x="4232" y="2370"/>
                  </a:cubicBezTo>
                  <a:cubicBezTo>
                    <a:pt x="4097" y="2122"/>
                    <a:pt x="3962" y="1896"/>
                    <a:pt x="3815" y="1670"/>
                  </a:cubicBezTo>
                  <a:cubicBezTo>
                    <a:pt x="3589" y="1535"/>
                    <a:pt x="3364" y="1388"/>
                    <a:pt x="3127" y="1264"/>
                  </a:cubicBezTo>
                  <a:cubicBezTo>
                    <a:pt x="2134" y="711"/>
                    <a:pt x="1084" y="305"/>
                    <a:pt x="1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5109;p35">
              <a:extLst>
                <a:ext uri="{FF2B5EF4-FFF2-40B4-BE49-F238E27FC236}">
                  <a16:creationId xmlns:a16="http://schemas.microsoft.com/office/drawing/2014/main" id="{2065FA31-3FF1-F8AE-20A8-2BCB63EE064C}"/>
                </a:ext>
              </a:extLst>
            </p:cNvPr>
            <p:cNvSpPr/>
            <p:nvPr/>
          </p:nvSpPr>
          <p:spPr>
            <a:xfrm>
              <a:off x="1043250" y="2743800"/>
              <a:ext cx="137400" cy="137700"/>
            </a:xfrm>
            <a:custGeom>
              <a:avLst/>
              <a:gdLst/>
              <a:ahLst/>
              <a:cxnLst/>
              <a:rect l="l" t="t" r="r" b="b"/>
              <a:pathLst>
                <a:path w="5496" h="5508" extrusionOk="0">
                  <a:moveTo>
                    <a:pt x="4299" y="0"/>
                  </a:moveTo>
                  <a:cubicBezTo>
                    <a:pt x="4074" y="734"/>
                    <a:pt x="3792" y="1456"/>
                    <a:pt x="3453" y="2144"/>
                  </a:cubicBezTo>
                  <a:cubicBezTo>
                    <a:pt x="3318" y="2427"/>
                    <a:pt x="3160" y="2720"/>
                    <a:pt x="2990" y="2991"/>
                  </a:cubicBezTo>
                  <a:cubicBezTo>
                    <a:pt x="2708" y="3160"/>
                    <a:pt x="2426" y="3318"/>
                    <a:pt x="2144" y="3453"/>
                  </a:cubicBezTo>
                  <a:cubicBezTo>
                    <a:pt x="1456" y="3815"/>
                    <a:pt x="745" y="4074"/>
                    <a:pt x="0" y="4300"/>
                  </a:cubicBezTo>
                  <a:lnTo>
                    <a:pt x="0" y="5507"/>
                  </a:lnTo>
                  <a:cubicBezTo>
                    <a:pt x="1083" y="5191"/>
                    <a:pt x="2144" y="4774"/>
                    <a:pt x="3126" y="4232"/>
                  </a:cubicBezTo>
                  <a:cubicBezTo>
                    <a:pt x="3374" y="4108"/>
                    <a:pt x="3600" y="3961"/>
                    <a:pt x="3825" y="3826"/>
                  </a:cubicBezTo>
                  <a:cubicBezTo>
                    <a:pt x="3961" y="3600"/>
                    <a:pt x="4096" y="3374"/>
                    <a:pt x="4232" y="3137"/>
                  </a:cubicBezTo>
                  <a:cubicBezTo>
                    <a:pt x="4785" y="2144"/>
                    <a:pt x="5191" y="1084"/>
                    <a:pt x="5496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5110;p35">
              <a:extLst>
                <a:ext uri="{FF2B5EF4-FFF2-40B4-BE49-F238E27FC236}">
                  <a16:creationId xmlns:a16="http://schemas.microsoft.com/office/drawing/2014/main" id="{0324D8FB-053C-1B90-0B62-EEBC7A33C6DC}"/>
                </a:ext>
              </a:extLst>
            </p:cNvPr>
            <p:cNvSpPr/>
            <p:nvPr/>
          </p:nvSpPr>
          <p:spPr>
            <a:xfrm>
              <a:off x="1770225" y="2743800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1" y="0"/>
                  </a:moveTo>
                  <a:cubicBezTo>
                    <a:pt x="316" y="1084"/>
                    <a:pt x="734" y="2144"/>
                    <a:pt x="1276" y="3137"/>
                  </a:cubicBezTo>
                  <a:cubicBezTo>
                    <a:pt x="1400" y="3374"/>
                    <a:pt x="1546" y="3600"/>
                    <a:pt x="1682" y="3826"/>
                  </a:cubicBezTo>
                  <a:cubicBezTo>
                    <a:pt x="1908" y="3961"/>
                    <a:pt x="2133" y="4108"/>
                    <a:pt x="2370" y="4232"/>
                  </a:cubicBezTo>
                  <a:cubicBezTo>
                    <a:pt x="3363" y="4785"/>
                    <a:pt x="4413" y="5191"/>
                    <a:pt x="5507" y="5496"/>
                  </a:cubicBezTo>
                  <a:lnTo>
                    <a:pt x="5507" y="4300"/>
                  </a:lnTo>
                  <a:cubicBezTo>
                    <a:pt x="4774" y="4074"/>
                    <a:pt x="4052" y="3792"/>
                    <a:pt x="3363" y="3453"/>
                  </a:cubicBezTo>
                  <a:cubicBezTo>
                    <a:pt x="3081" y="3318"/>
                    <a:pt x="2776" y="3160"/>
                    <a:pt x="2517" y="2991"/>
                  </a:cubicBezTo>
                  <a:cubicBezTo>
                    <a:pt x="2348" y="2709"/>
                    <a:pt x="2190" y="2427"/>
                    <a:pt x="2043" y="2144"/>
                  </a:cubicBezTo>
                  <a:cubicBezTo>
                    <a:pt x="1693" y="1456"/>
                    <a:pt x="1434" y="745"/>
                    <a:pt x="1197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5111;p35">
              <a:extLst>
                <a:ext uri="{FF2B5EF4-FFF2-40B4-BE49-F238E27FC236}">
                  <a16:creationId xmlns:a16="http://schemas.microsoft.com/office/drawing/2014/main" id="{00462323-34A8-E1BA-8304-B303DCA2D045}"/>
                </a:ext>
              </a:extLst>
            </p:cNvPr>
            <p:cNvSpPr/>
            <p:nvPr/>
          </p:nvSpPr>
          <p:spPr>
            <a:xfrm>
              <a:off x="1062150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40"/>
                  </a:moveTo>
                  <a:cubicBezTo>
                    <a:pt x="3013" y="1140"/>
                    <a:pt x="3543" y="1682"/>
                    <a:pt x="3543" y="2348"/>
                  </a:cubicBezTo>
                  <a:cubicBezTo>
                    <a:pt x="3543" y="3002"/>
                    <a:pt x="3013" y="3544"/>
                    <a:pt x="2347" y="3544"/>
                  </a:cubicBezTo>
                  <a:cubicBezTo>
                    <a:pt x="1682" y="3544"/>
                    <a:pt x="1151" y="3002"/>
                    <a:pt x="1151" y="2348"/>
                  </a:cubicBezTo>
                  <a:cubicBezTo>
                    <a:pt x="1151" y="1682"/>
                    <a:pt x="1682" y="1140"/>
                    <a:pt x="2347" y="1140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45"/>
                    <a:pt x="1050" y="4684"/>
                    <a:pt x="2347" y="4684"/>
                  </a:cubicBezTo>
                  <a:cubicBezTo>
                    <a:pt x="3645" y="4684"/>
                    <a:pt x="4683" y="3623"/>
                    <a:pt x="4683" y="2348"/>
                  </a:cubicBezTo>
                  <a:cubicBezTo>
                    <a:pt x="4683" y="1039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5112;p35">
              <a:extLst>
                <a:ext uri="{FF2B5EF4-FFF2-40B4-BE49-F238E27FC236}">
                  <a16:creationId xmlns:a16="http://schemas.microsoft.com/office/drawing/2014/main" id="{3FC53EA0-BC60-C91C-C926-8F4982D29012}"/>
                </a:ext>
              </a:extLst>
            </p:cNvPr>
            <p:cNvSpPr/>
            <p:nvPr/>
          </p:nvSpPr>
          <p:spPr>
            <a:xfrm>
              <a:off x="1552450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52"/>
                    <a:pt x="3543" y="1693"/>
                    <a:pt x="3543" y="2336"/>
                  </a:cubicBezTo>
                  <a:cubicBezTo>
                    <a:pt x="3543" y="3002"/>
                    <a:pt x="3002" y="3532"/>
                    <a:pt x="2336" y="3532"/>
                  </a:cubicBezTo>
                  <a:cubicBezTo>
                    <a:pt x="1681" y="3532"/>
                    <a:pt x="1140" y="3002"/>
                    <a:pt x="1140" y="2336"/>
                  </a:cubicBezTo>
                  <a:cubicBezTo>
                    <a:pt x="1140" y="1671"/>
                    <a:pt x="1681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50"/>
                    <a:pt x="0" y="2336"/>
                  </a:cubicBezTo>
                  <a:cubicBezTo>
                    <a:pt x="0" y="3634"/>
                    <a:pt x="1061" y="4683"/>
                    <a:pt x="2336" y="4683"/>
                  </a:cubicBezTo>
                  <a:cubicBezTo>
                    <a:pt x="3622" y="4683"/>
                    <a:pt x="4683" y="3623"/>
                    <a:pt x="4683" y="2336"/>
                  </a:cubicBezTo>
                  <a:cubicBezTo>
                    <a:pt x="4683" y="1039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5113;p35">
              <a:extLst>
                <a:ext uri="{FF2B5EF4-FFF2-40B4-BE49-F238E27FC236}">
                  <a16:creationId xmlns:a16="http://schemas.microsoft.com/office/drawing/2014/main" id="{64E745C8-008E-7875-AA9E-17919246E85D}"/>
                </a:ext>
              </a:extLst>
            </p:cNvPr>
            <p:cNvSpPr/>
            <p:nvPr/>
          </p:nvSpPr>
          <p:spPr>
            <a:xfrm>
              <a:off x="1062150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52"/>
                  </a:moveTo>
                  <a:cubicBezTo>
                    <a:pt x="3013" y="1152"/>
                    <a:pt x="3543" y="1682"/>
                    <a:pt x="3543" y="2348"/>
                  </a:cubicBezTo>
                  <a:cubicBezTo>
                    <a:pt x="3543" y="3014"/>
                    <a:pt x="3013" y="3544"/>
                    <a:pt x="2347" y="3544"/>
                  </a:cubicBezTo>
                  <a:cubicBezTo>
                    <a:pt x="1682" y="3544"/>
                    <a:pt x="1151" y="3014"/>
                    <a:pt x="1151" y="2348"/>
                  </a:cubicBezTo>
                  <a:cubicBezTo>
                    <a:pt x="1151" y="1682"/>
                    <a:pt x="1682" y="1152"/>
                    <a:pt x="2347" y="1152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50" y="4684"/>
                    <a:pt x="2347" y="4684"/>
                  </a:cubicBezTo>
                  <a:cubicBezTo>
                    <a:pt x="3645" y="4684"/>
                    <a:pt x="4683" y="3634"/>
                    <a:pt x="4683" y="2348"/>
                  </a:cubicBezTo>
                  <a:cubicBezTo>
                    <a:pt x="4683" y="1061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5114;p35">
              <a:extLst>
                <a:ext uri="{FF2B5EF4-FFF2-40B4-BE49-F238E27FC236}">
                  <a16:creationId xmlns:a16="http://schemas.microsoft.com/office/drawing/2014/main" id="{8D74D36A-0274-F10F-BB64-13EA2B4ACC5B}"/>
                </a:ext>
              </a:extLst>
            </p:cNvPr>
            <p:cNvSpPr/>
            <p:nvPr/>
          </p:nvSpPr>
          <p:spPr>
            <a:xfrm>
              <a:off x="1771625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52"/>
                  </a:moveTo>
                  <a:cubicBezTo>
                    <a:pt x="3014" y="1152"/>
                    <a:pt x="3544" y="1682"/>
                    <a:pt x="3544" y="2348"/>
                  </a:cubicBezTo>
                  <a:cubicBezTo>
                    <a:pt x="3544" y="3014"/>
                    <a:pt x="3014" y="3544"/>
                    <a:pt x="2348" y="3544"/>
                  </a:cubicBezTo>
                  <a:cubicBezTo>
                    <a:pt x="1682" y="3544"/>
                    <a:pt x="1152" y="3014"/>
                    <a:pt x="1152" y="2348"/>
                  </a:cubicBezTo>
                  <a:cubicBezTo>
                    <a:pt x="1152" y="1682"/>
                    <a:pt x="1682" y="1152"/>
                    <a:pt x="2348" y="1152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34"/>
                    <a:pt x="1050" y="4684"/>
                    <a:pt x="2348" y="4684"/>
                  </a:cubicBezTo>
                  <a:cubicBezTo>
                    <a:pt x="3646" y="4684"/>
                    <a:pt x="4684" y="3634"/>
                    <a:pt x="4684" y="2348"/>
                  </a:cubicBezTo>
                  <a:cubicBezTo>
                    <a:pt x="4684" y="1061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5115;p35">
              <a:extLst>
                <a:ext uri="{FF2B5EF4-FFF2-40B4-BE49-F238E27FC236}">
                  <a16:creationId xmlns:a16="http://schemas.microsoft.com/office/drawing/2014/main" id="{39752F2E-CC97-E970-12B5-7A07F6E10BFB}"/>
                </a:ext>
              </a:extLst>
            </p:cNvPr>
            <p:cNvSpPr/>
            <p:nvPr/>
          </p:nvSpPr>
          <p:spPr>
            <a:xfrm>
              <a:off x="1080475" y="2781600"/>
              <a:ext cx="789925" cy="789925"/>
            </a:xfrm>
            <a:custGeom>
              <a:avLst/>
              <a:gdLst/>
              <a:ahLst/>
              <a:cxnLst/>
              <a:rect l="l" t="t" r="r" b="b"/>
              <a:pathLst>
                <a:path w="31597" h="31597" extrusionOk="0">
                  <a:moveTo>
                    <a:pt x="24375" y="7211"/>
                  </a:moveTo>
                  <a:lnTo>
                    <a:pt x="24375" y="7211"/>
                  </a:lnTo>
                  <a:cubicBezTo>
                    <a:pt x="24341" y="7403"/>
                    <a:pt x="24284" y="7584"/>
                    <a:pt x="24228" y="7775"/>
                  </a:cubicBezTo>
                  <a:cubicBezTo>
                    <a:pt x="23946" y="8622"/>
                    <a:pt x="23585" y="9434"/>
                    <a:pt x="23212" y="10235"/>
                  </a:cubicBezTo>
                  <a:cubicBezTo>
                    <a:pt x="22953" y="10788"/>
                    <a:pt x="22569" y="11364"/>
                    <a:pt x="22456" y="11973"/>
                  </a:cubicBezTo>
                  <a:cubicBezTo>
                    <a:pt x="22129" y="11965"/>
                    <a:pt x="21797" y="11952"/>
                    <a:pt x="21467" y="11952"/>
                  </a:cubicBezTo>
                  <a:cubicBezTo>
                    <a:pt x="21318" y="11952"/>
                    <a:pt x="21170" y="11955"/>
                    <a:pt x="21023" y="11962"/>
                  </a:cubicBezTo>
                  <a:cubicBezTo>
                    <a:pt x="20527" y="11973"/>
                    <a:pt x="20030" y="11996"/>
                    <a:pt x="19545" y="12041"/>
                  </a:cubicBezTo>
                  <a:cubicBezTo>
                    <a:pt x="19579" y="11544"/>
                    <a:pt x="19613" y="11059"/>
                    <a:pt x="19624" y="10563"/>
                  </a:cubicBezTo>
                  <a:cubicBezTo>
                    <a:pt x="19624" y="10100"/>
                    <a:pt x="19624" y="9615"/>
                    <a:pt x="19613" y="9129"/>
                  </a:cubicBezTo>
                  <a:cubicBezTo>
                    <a:pt x="20222" y="9017"/>
                    <a:pt x="20797" y="8633"/>
                    <a:pt x="21350" y="8373"/>
                  </a:cubicBezTo>
                  <a:cubicBezTo>
                    <a:pt x="22152" y="8001"/>
                    <a:pt x="22964" y="7640"/>
                    <a:pt x="23810" y="7358"/>
                  </a:cubicBezTo>
                  <a:cubicBezTo>
                    <a:pt x="24002" y="7301"/>
                    <a:pt x="24194" y="7245"/>
                    <a:pt x="24375" y="7211"/>
                  </a:cubicBezTo>
                  <a:close/>
                  <a:moveTo>
                    <a:pt x="7223" y="7222"/>
                  </a:moveTo>
                  <a:lnTo>
                    <a:pt x="7223" y="7222"/>
                  </a:lnTo>
                  <a:cubicBezTo>
                    <a:pt x="7426" y="7268"/>
                    <a:pt x="7606" y="7324"/>
                    <a:pt x="7787" y="7380"/>
                  </a:cubicBezTo>
                  <a:cubicBezTo>
                    <a:pt x="8633" y="7663"/>
                    <a:pt x="9457" y="8012"/>
                    <a:pt x="10258" y="8396"/>
                  </a:cubicBezTo>
                  <a:cubicBezTo>
                    <a:pt x="10811" y="8644"/>
                    <a:pt x="11386" y="9028"/>
                    <a:pt x="11996" y="9141"/>
                  </a:cubicBezTo>
                  <a:cubicBezTo>
                    <a:pt x="11962" y="9615"/>
                    <a:pt x="11962" y="10100"/>
                    <a:pt x="11984" y="10574"/>
                  </a:cubicBezTo>
                  <a:cubicBezTo>
                    <a:pt x="11996" y="11070"/>
                    <a:pt x="12018" y="11567"/>
                    <a:pt x="12063" y="12063"/>
                  </a:cubicBezTo>
                  <a:cubicBezTo>
                    <a:pt x="11567" y="12018"/>
                    <a:pt x="11082" y="11984"/>
                    <a:pt x="10585" y="11973"/>
                  </a:cubicBezTo>
                  <a:cubicBezTo>
                    <a:pt x="10384" y="11968"/>
                    <a:pt x="10185" y="11966"/>
                    <a:pt x="9986" y="11966"/>
                  </a:cubicBezTo>
                  <a:cubicBezTo>
                    <a:pt x="9705" y="11966"/>
                    <a:pt x="9425" y="11971"/>
                    <a:pt x="9141" y="11984"/>
                  </a:cubicBezTo>
                  <a:cubicBezTo>
                    <a:pt x="9028" y="11386"/>
                    <a:pt x="8656" y="10800"/>
                    <a:pt x="8396" y="10258"/>
                  </a:cubicBezTo>
                  <a:cubicBezTo>
                    <a:pt x="8012" y="9445"/>
                    <a:pt x="7663" y="8633"/>
                    <a:pt x="7381" y="7787"/>
                  </a:cubicBezTo>
                  <a:cubicBezTo>
                    <a:pt x="7324" y="7606"/>
                    <a:pt x="7268" y="7403"/>
                    <a:pt x="7223" y="7222"/>
                  </a:cubicBezTo>
                  <a:close/>
                  <a:moveTo>
                    <a:pt x="5079" y="5056"/>
                  </a:moveTo>
                  <a:lnTo>
                    <a:pt x="5079" y="5056"/>
                  </a:lnTo>
                  <a:cubicBezTo>
                    <a:pt x="5868" y="5146"/>
                    <a:pt x="6647" y="5304"/>
                    <a:pt x="7426" y="5496"/>
                  </a:cubicBezTo>
                  <a:cubicBezTo>
                    <a:pt x="8340" y="5744"/>
                    <a:pt x="9254" y="6060"/>
                    <a:pt x="10134" y="6433"/>
                  </a:cubicBezTo>
                  <a:cubicBezTo>
                    <a:pt x="10777" y="6703"/>
                    <a:pt x="11454" y="7132"/>
                    <a:pt x="12154" y="7358"/>
                  </a:cubicBezTo>
                  <a:cubicBezTo>
                    <a:pt x="12120" y="7584"/>
                    <a:pt x="12097" y="7809"/>
                    <a:pt x="12075" y="8035"/>
                  </a:cubicBezTo>
                  <a:cubicBezTo>
                    <a:pt x="11702" y="7787"/>
                    <a:pt x="11251" y="7595"/>
                    <a:pt x="10856" y="7403"/>
                  </a:cubicBezTo>
                  <a:cubicBezTo>
                    <a:pt x="10179" y="7076"/>
                    <a:pt x="9479" y="6771"/>
                    <a:pt x="8780" y="6500"/>
                  </a:cubicBezTo>
                  <a:cubicBezTo>
                    <a:pt x="7787" y="6139"/>
                    <a:pt x="6805" y="5936"/>
                    <a:pt x="5801" y="5778"/>
                  </a:cubicBezTo>
                  <a:lnTo>
                    <a:pt x="5801" y="5778"/>
                  </a:lnTo>
                  <a:cubicBezTo>
                    <a:pt x="5959" y="6782"/>
                    <a:pt x="6151" y="7775"/>
                    <a:pt x="6523" y="8757"/>
                  </a:cubicBezTo>
                  <a:cubicBezTo>
                    <a:pt x="6794" y="9468"/>
                    <a:pt x="7098" y="10156"/>
                    <a:pt x="7426" y="10833"/>
                  </a:cubicBezTo>
                  <a:cubicBezTo>
                    <a:pt x="7617" y="11240"/>
                    <a:pt x="7809" y="11680"/>
                    <a:pt x="8058" y="12063"/>
                  </a:cubicBezTo>
                  <a:cubicBezTo>
                    <a:pt x="7832" y="12086"/>
                    <a:pt x="7606" y="12097"/>
                    <a:pt x="7381" y="12131"/>
                  </a:cubicBezTo>
                  <a:cubicBezTo>
                    <a:pt x="7144" y="11443"/>
                    <a:pt x="6715" y="10766"/>
                    <a:pt x="6444" y="10111"/>
                  </a:cubicBezTo>
                  <a:cubicBezTo>
                    <a:pt x="6083" y="9242"/>
                    <a:pt x="5756" y="8340"/>
                    <a:pt x="5519" y="7403"/>
                  </a:cubicBezTo>
                  <a:cubicBezTo>
                    <a:pt x="5327" y="6624"/>
                    <a:pt x="5169" y="5857"/>
                    <a:pt x="5079" y="5056"/>
                  </a:cubicBezTo>
                  <a:close/>
                  <a:moveTo>
                    <a:pt x="26519" y="5056"/>
                  </a:moveTo>
                  <a:lnTo>
                    <a:pt x="26519" y="5056"/>
                  </a:lnTo>
                  <a:cubicBezTo>
                    <a:pt x="26440" y="5857"/>
                    <a:pt x="26282" y="6624"/>
                    <a:pt x="26090" y="7403"/>
                  </a:cubicBezTo>
                  <a:cubicBezTo>
                    <a:pt x="25841" y="8317"/>
                    <a:pt x="25526" y="9242"/>
                    <a:pt x="25153" y="10111"/>
                  </a:cubicBezTo>
                  <a:cubicBezTo>
                    <a:pt x="24882" y="10766"/>
                    <a:pt x="24454" y="11443"/>
                    <a:pt x="24228" y="12131"/>
                  </a:cubicBezTo>
                  <a:cubicBezTo>
                    <a:pt x="23991" y="12097"/>
                    <a:pt x="23776" y="12075"/>
                    <a:pt x="23540" y="12063"/>
                  </a:cubicBezTo>
                  <a:cubicBezTo>
                    <a:pt x="23799" y="11680"/>
                    <a:pt x="23980" y="11228"/>
                    <a:pt x="24183" y="10833"/>
                  </a:cubicBezTo>
                  <a:cubicBezTo>
                    <a:pt x="24510" y="10156"/>
                    <a:pt x="24815" y="9457"/>
                    <a:pt x="25085" y="8757"/>
                  </a:cubicBezTo>
                  <a:cubicBezTo>
                    <a:pt x="25447" y="7764"/>
                    <a:pt x="25650" y="6782"/>
                    <a:pt x="25796" y="5778"/>
                  </a:cubicBezTo>
                  <a:lnTo>
                    <a:pt x="25796" y="5778"/>
                  </a:lnTo>
                  <a:cubicBezTo>
                    <a:pt x="24803" y="5936"/>
                    <a:pt x="23810" y="6128"/>
                    <a:pt x="22829" y="6500"/>
                  </a:cubicBezTo>
                  <a:cubicBezTo>
                    <a:pt x="22118" y="6771"/>
                    <a:pt x="21429" y="7076"/>
                    <a:pt x="20752" y="7403"/>
                  </a:cubicBezTo>
                  <a:cubicBezTo>
                    <a:pt x="20346" y="7595"/>
                    <a:pt x="19906" y="7787"/>
                    <a:pt x="19522" y="8035"/>
                  </a:cubicBezTo>
                  <a:cubicBezTo>
                    <a:pt x="19500" y="7809"/>
                    <a:pt x="19477" y="7584"/>
                    <a:pt x="19455" y="7358"/>
                  </a:cubicBezTo>
                  <a:cubicBezTo>
                    <a:pt x="20143" y="7132"/>
                    <a:pt x="20820" y="6703"/>
                    <a:pt x="21474" y="6433"/>
                  </a:cubicBezTo>
                  <a:cubicBezTo>
                    <a:pt x="22343" y="6060"/>
                    <a:pt x="23269" y="5755"/>
                    <a:pt x="24183" y="5496"/>
                  </a:cubicBezTo>
                  <a:cubicBezTo>
                    <a:pt x="24961" y="5304"/>
                    <a:pt x="25729" y="5146"/>
                    <a:pt x="26519" y="5056"/>
                  </a:cubicBezTo>
                  <a:close/>
                  <a:moveTo>
                    <a:pt x="19545" y="19522"/>
                  </a:moveTo>
                  <a:lnTo>
                    <a:pt x="19545" y="19522"/>
                  </a:lnTo>
                  <a:cubicBezTo>
                    <a:pt x="20030" y="19556"/>
                    <a:pt x="20527" y="19590"/>
                    <a:pt x="21023" y="19601"/>
                  </a:cubicBezTo>
                  <a:cubicBezTo>
                    <a:pt x="21236" y="19611"/>
                    <a:pt x="21451" y="19617"/>
                    <a:pt x="21667" y="19617"/>
                  </a:cubicBezTo>
                  <a:cubicBezTo>
                    <a:pt x="21931" y="19617"/>
                    <a:pt x="22195" y="19609"/>
                    <a:pt x="22456" y="19590"/>
                  </a:cubicBezTo>
                  <a:cubicBezTo>
                    <a:pt x="22569" y="20199"/>
                    <a:pt x="22953" y="20775"/>
                    <a:pt x="23212" y="21328"/>
                  </a:cubicBezTo>
                  <a:cubicBezTo>
                    <a:pt x="23585" y="22129"/>
                    <a:pt x="23946" y="22941"/>
                    <a:pt x="24228" y="23788"/>
                  </a:cubicBezTo>
                  <a:cubicBezTo>
                    <a:pt x="24273" y="23979"/>
                    <a:pt x="24341" y="24171"/>
                    <a:pt x="24375" y="24352"/>
                  </a:cubicBezTo>
                  <a:cubicBezTo>
                    <a:pt x="24183" y="24318"/>
                    <a:pt x="24002" y="24262"/>
                    <a:pt x="23810" y="24205"/>
                  </a:cubicBezTo>
                  <a:cubicBezTo>
                    <a:pt x="22964" y="23923"/>
                    <a:pt x="22152" y="23562"/>
                    <a:pt x="21350" y="23190"/>
                  </a:cubicBezTo>
                  <a:cubicBezTo>
                    <a:pt x="20797" y="22930"/>
                    <a:pt x="20222" y="22546"/>
                    <a:pt x="19613" y="22434"/>
                  </a:cubicBezTo>
                  <a:cubicBezTo>
                    <a:pt x="19624" y="21960"/>
                    <a:pt x="19624" y="21486"/>
                    <a:pt x="19624" y="21000"/>
                  </a:cubicBezTo>
                  <a:cubicBezTo>
                    <a:pt x="19613" y="20504"/>
                    <a:pt x="19579" y="20019"/>
                    <a:pt x="19545" y="19522"/>
                  </a:cubicBezTo>
                  <a:close/>
                  <a:moveTo>
                    <a:pt x="12063" y="19522"/>
                  </a:moveTo>
                  <a:lnTo>
                    <a:pt x="12063" y="19522"/>
                  </a:lnTo>
                  <a:cubicBezTo>
                    <a:pt x="12018" y="20019"/>
                    <a:pt x="11996" y="20504"/>
                    <a:pt x="11973" y="21000"/>
                  </a:cubicBezTo>
                  <a:cubicBezTo>
                    <a:pt x="11962" y="21486"/>
                    <a:pt x="11962" y="21960"/>
                    <a:pt x="11996" y="22445"/>
                  </a:cubicBezTo>
                  <a:cubicBezTo>
                    <a:pt x="11386" y="22558"/>
                    <a:pt x="10811" y="22930"/>
                    <a:pt x="10258" y="23190"/>
                  </a:cubicBezTo>
                  <a:cubicBezTo>
                    <a:pt x="9457" y="23573"/>
                    <a:pt x="8633" y="23923"/>
                    <a:pt x="7787" y="24205"/>
                  </a:cubicBezTo>
                  <a:cubicBezTo>
                    <a:pt x="7606" y="24262"/>
                    <a:pt x="7403" y="24318"/>
                    <a:pt x="7223" y="24363"/>
                  </a:cubicBezTo>
                  <a:cubicBezTo>
                    <a:pt x="7268" y="24160"/>
                    <a:pt x="7324" y="23979"/>
                    <a:pt x="7381" y="23799"/>
                  </a:cubicBezTo>
                  <a:cubicBezTo>
                    <a:pt x="7663" y="22953"/>
                    <a:pt x="8012" y="22129"/>
                    <a:pt x="8396" y="21328"/>
                  </a:cubicBezTo>
                  <a:cubicBezTo>
                    <a:pt x="8656" y="20775"/>
                    <a:pt x="9028" y="20199"/>
                    <a:pt x="9141" y="19590"/>
                  </a:cubicBezTo>
                  <a:cubicBezTo>
                    <a:pt x="9476" y="19598"/>
                    <a:pt x="9805" y="19611"/>
                    <a:pt x="10136" y="19611"/>
                  </a:cubicBezTo>
                  <a:cubicBezTo>
                    <a:pt x="10285" y="19611"/>
                    <a:pt x="10435" y="19608"/>
                    <a:pt x="10585" y="19601"/>
                  </a:cubicBezTo>
                  <a:cubicBezTo>
                    <a:pt x="11070" y="19590"/>
                    <a:pt x="11567" y="19567"/>
                    <a:pt x="12063" y="19522"/>
                  </a:cubicBezTo>
                  <a:close/>
                  <a:moveTo>
                    <a:pt x="7381" y="19432"/>
                  </a:moveTo>
                  <a:cubicBezTo>
                    <a:pt x="7606" y="19466"/>
                    <a:pt x="7832" y="19488"/>
                    <a:pt x="8058" y="19511"/>
                  </a:cubicBezTo>
                  <a:cubicBezTo>
                    <a:pt x="7809" y="19883"/>
                    <a:pt x="7617" y="20335"/>
                    <a:pt x="7426" y="20730"/>
                  </a:cubicBezTo>
                  <a:cubicBezTo>
                    <a:pt x="7098" y="21407"/>
                    <a:pt x="6794" y="22106"/>
                    <a:pt x="6523" y="22806"/>
                  </a:cubicBezTo>
                  <a:cubicBezTo>
                    <a:pt x="6151" y="23799"/>
                    <a:pt x="5959" y="24781"/>
                    <a:pt x="5801" y="25785"/>
                  </a:cubicBezTo>
                  <a:cubicBezTo>
                    <a:pt x="6805" y="25627"/>
                    <a:pt x="7787" y="25435"/>
                    <a:pt x="8780" y="25063"/>
                  </a:cubicBezTo>
                  <a:cubicBezTo>
                    <a:pt x="9479" y="24792"/>
                    <a:pt x="10179" y="24487"/>
                    <a:pt x="10856" y="24160"/>
                  </a:cubicBezTo>
                  <a:cubicBezTo>
                    <a:pt x="11262" y="23968"/>
                    <a:pt x="11702" y="23776"/>
                    <a:pt x="12075" y="23528"/>
                  </a:cubicBezTo>
                  <a:cubicBezTo>
                    <a:pt x="12109" y="23754"/>
                    <a:pt x="12120" y="23979"/>
                    <a:pt x="12154" y="24205"/>
                  </a:cubicBezTo>
                  <a:cubicBezTo>
                    <a:pt x="11454" y="24442"/>
                    <a:pt x="10777" y="24871"/>
                    <a:pt x="10134" y="25130"/>
                  </a:cubicBezTo>
                  <a:cubicBezTo>
                    <a:pt x="9254" y="25503"/>
                    <a:pt x="8340" y="25807"/>
                    <a:pt x="7426" y="26067"/>
                  </a:cubicBezTo>
                  <a:cubicBezTo>
                    <a:pt x="6647" y="26259"/>
                    <a:pt x="5868" y="26417"/>
                    <a:pt x="5079" y="26507"/>
                  </a:cubicBezTo>
                  <a:cubicBezTo>
                    <a:pt x="5169" y="25717"/>
                    <a:pt x="5316" y="24939"/>
                    <a:pt x="5519" y="24160"/>
                  </a:cubicBezTo>
                  <a:cubicBezTo>
                    <a:pt x="5756" y="23246"/>
                    <a:pt x="6083" y="22332"/>
                    <a:pt x="6455" y="21452"/>
                  </a:cubicBezTo>
                  <a:cubicBezTo>
                    <a:pt x="6715" y="20809"/>
                    <a:pt x="7155" y="20132"/>
                    <a:pt x="7381" y="19432"/>
                  </a:cubicBezTo>
                  <a:close/>
                  <a:moveTo>
                    <a:pt x="24228" y="19432"/>
                  </a:moveTo>
                  <a:cubicBezTo>
                    <a:pt x="24465" y="20120"/>
                    <a:pt x="24882" y="20809"/>
                    <a:pt x="25153" y="21452"/>
                  </a:cubicBezTo>
                  <a:cubicBezTo>
                    <a:pt x="25526" y="22332"/>
                    <a:pt x="25830" y="23246"/>
                    <a:pt x="26090" y="24160"/>
                  </a:cubicBezTo>
                  <a:cubicBezTo>
                    <a:pt x="26282" y="24939"/>
                    <a:pt x="26440" y="25717"/>
                    <a:pt x="26519" y="26507"/>
                  </a:cubicBezTo>
                  <a:cubicBezTo>
                    <a:pt x="25729" y="26417"/>
                    <a:pt x="24961" y="26259"/>
                    <a:pt x="24183" y="26067"/>
                  </a:cubicBezTo>
                  <a:cubicBezTo>
                    <a:pt x="23269" y="25819"/>
                    <a:pt x="22343" y="25503"/>
                    <a:pt x="21474" y="25130"/>
                  </a:cubicBezTo>
                  <a:cubicBezTo>
                    <a:pt x="20820" y="24871"/>
                    <a:pt x="20143" y="24442"/>
                    <a:pt x="19455" y="24205"/>
                  </a:cubicBezTo>
                  <a:cubicBezTo>
                    <a:pt x="19488" y="23979"/>
                    <a:pt x="19511" y="23754"/>
                    <a:pt x="19522" y="23528"/>
                  </a:cubicBezTo>
                  <a:cubicBezTo>
                    <a:pt x="19906" y="23776"/>
                    <a:pt x="20357" y="23968"/>
                    <a:pt x="20752" y="24160"/>
                  </a:cubicBezTo>
                  <a:cubicBezTo>
                    <a:pt x="21429" y="24487"/>
                    <a:pt x="22118" y="24792"/>
                    <a:pt x="22829" y="25063"/>
                  </a:cubicBezTo>
                  <a:cubicBezTo>
                    <a:pt x="23810" y="25435"/>
                    <a:pt x="24803" y="25627"/>
                    <a:pt x="25808" y="25785"/>
                  </a:cubicBezTo>
                  <a:cubicBezTo>
                    <a:pt x="25650" y="24781"/>
                    <a:pt x="25447" y="23799"/>
                    <a:pt x="25085" y="22806"/>
                  </a:cubicBezTo>
                  <a:cubicBezTo>
                    <a:pt x="24815" y="22106"/>
                    <a:pt x="24510" y="21407"/>
                    <a:pt x="24183" y="20730"/>
                  </a:cubicBezTo>
                  <a:cubicBezTo>
                    <a:pt x="23980" y="20323"/>
                    <a:pt x="23799" y="19883"/>
                    <a:pt x="23551" y="19511"/>
                  </a:cubicBezTo>
                  <a:cubicBezTo>
                    <a:pt x="23776" y="19477"/>
                    <a:pt x="24002" y="19466"/>
                    <a:pt x="24228" y="19432"/>
                  </a:cubicBezTo>
                  <a:close/>
                  <a:moveTo>
                    <a:pt x="15821" y="1614"/>
                  </a:moveTo>
                  <a:cubicBezTo>
                    <a:pt x="16893" y="2799"/>
                    <a:pt x="17581" y="4289"/>
                    <a:pt x="17988" y="5812"/>
                  </a:cubicBezTo>
                  <a:cubicBezTo>
                    <a:pt x="18653" y="8294"/>
                    <a:pt x="18541" y="10800"/>
                    <a:pt x="18304" y="13316"/>
                  </a:cubicBezTo>
                  <a:cubicBezTo>
                    <a:pt x="19409" y="13206"/>
                    <a:pt x="20518" y="13125"/>
                    <a:pt x="21624" y="13125"/>
                  </a:cubicBezTo>
                  <a:cubicBezTo>
                    <a:pt x="23024" y="13125"/>
                    <a:pt x="24421" y="13255"/>
                    <a:pt x="25808" y="13621"/>
                  </a:cubicBezTo>
                  <a:cubicBezTo>
                    <a:pt x="27342" y="14038"/>
                    <a:pt x="28809" y="14726"/>
                    <a:pt x="29994" y="15798"/>
                  </a:cubicBezTo>
                  <a:cubicBezTo>
                    <a:pt x="28809" y="16870"/>
                    <a:pt x="27331" y="17559"/>
                    <a:pt x="25808" y="17965"/>
                  </a:cubicBezTo>
                  <a:cubicBezTo>
                    <a:pt x="24421" y="18337"/>
                    <a:pt x="23019" y="18466"/>
                    <a:pt x="21618" y="18466"/>
                  </a:cubicBezTo>
                  <a:cubicBezTo>
                    <a:pt x="20511" y="18466"/>
                    <a:pt x="19404" y="18386"/>
                    <a:pt x="18304" y="18281"/>
                  </a:cubicBezTo>
                  <a:lnTo>
                    <a:pt x="18304" y="18281"/>
                  </a:lnTo>
                  <a:cubicBezTo>
                    <a:pt x="18541" y="20786"/>
                    <a:pt x="18653" y="23302"/>
                    <a:pt x="17988" y="25785"/>
                  </a:cubicBezTo>
                  <a:cubicBezTo>
                    <a:pt x="17581" y="27320"/>
                    <a:pt x="16893" y="28787"/>
                    <a:pt x="15821" y="29971"/>
                  </a:cubicBezTo>
                  <a:cubicBezTo>
                    <a:pt x="14749" y="28787"/>
                    <a:pt x="14049" y="27308"/>
                    <a:pt x="13643" y="25785"/>
                  </a:cubicBezTo>
                  <a:cubicBezTo>
                    <a:pt x="12977" y="23302"/>
                    <a:pt x="13090" y="20786"/>
                    <a:pt x="13339" y="18281"/>
                  </a:cubicBezTo>
                  <a:lnTo>
                    <a:pt x="13339" y="18281"/>
                  </a:lnTo>
                  <a:cubicBezTo>
                    <a:pt x="12228" y="18386"/>
                    <a:pt x="11120" y="18466"/>
                    <a:pt x="10015" y="18466"/>
                  </a:cubicBezTo>
                  <a:cubicBezTo>
                    <a:pt x="8616" y="18466"/>
                    <a:pt x="7222" y="18337"/>
                    <a:pt x="5835" y="17965"/>
                  </a:cubicBezTo>
                  <a:cubicBezTo>
                    <a:pt x="4289" y="17559"/>
                    <a:pt x="2822" y="16870"/>
                    <a:pt x="1637" y="15798"/>
                  </a:cubicBezTo>
                  <a:cubicBezTo>
                    <a:pt x="2822" y="14726"/>
                    <a:pt x="4311" y="14038"/>
                    <a:pt x="5835" y="13621"/>
                  </a:cubicBezTo>
                  <a:cubicBezTo>
                    <a:pt x="7215" y="13257"/>
                    <a:pt x="8602" y="13130"/>
                    <a:pt x="9995" y="13130"/>
                  </a:cubicBezTo>
                  <a:cubicBezTo>
                    <a:pt x="11107" y="13130"/>
                    <a:pt x="12221" y="13211"/>
                    <a:pt x="13339" y="13316"/>
                  </a:cubicBezTo>
                  <a:cubicBezTo>
                    <a:pt x="13090" y="10800"/>
                    <a:pt x="12977" y="8294"/>
                    <a:pt x="13643" y="5812"/>
                  </a:cubicBezTo>
                  <a:cubicBezTo>
                    <a:pt x="14049" y="4266"/>
                    <a:pt x="14749" y="2799"/>
                    <a:pt x="15821" y="1614"/>
                  </a:cubicBezTo>
                  <a:close/>
                  <a:moveTo>
                    <a:pt x="15799" y="1"/>
                  </a:moveTo>
                  <a:cubicBezTo>
                    <a:pt x="15573" y="192"/>
                    <a:pt x="15381" y="407"/>
                    <a:pt x="15189" y="587"/>
                  </a:cubicBezTo>
                  <a:cubicBezTo>
                    <a:pt x="13993" y="1851"/>
                    <a:pt x="13158" y="3397"/>
                    <a:pt x="12650" y="5033"/>
                  </a:cubicBezTo>
                  <a:cubicBezTo>
                    <a:pt x="12537" y="5417"/>
                    <a:pt x="12447" y="5801"/>
                    <a:pt x="12357" y="6196"/>
                  </a:cubicBezTo>
                  <a:cubicBezTo>
                    <a:pt x="11804" y="5880"/>
                    <a:pt x="11183" y="5654"/>
                    <a:pt x="10653" y="5428"/>
                  </a:cubicBezTo>
                  <a:cubicBezTo>
                    <a:pt x="9761" y="5045"/>
                    <a:pt x="8847" y="4729"/>
                    <a:pt x="7900" y="4458"/>
                  </a:cubicBezTo>
                  <a:cubicBezTo>
                    <a:pt x="6658" y="4119"/>
                    <a:pt x="5169" y="3792"/>
                    <a:pt x="3770" y="3769"/>
                  </a:cubicBezTo>
                  <a:lnTo>
                    <a:pt x="3770" y="3769"/>
                  </a:lnTo>
                  <a:cubicBezTo>
                    <a:pt x="3792" y="5157"/>
                    <a:pt x="4119" y="6658"/>
                    <a:pt x="4458" y="7899"/>
                  </a:cubicBezTo>
                  <a:cubicBezTo>
                    <a:pt x="4717" y="8825"/>
                    <a:pt x="5056" y="9750"/>
                    <a:pt x="5428" y="10653"/>
                  </a:cubicBezTo>
                  <a:cubicBezTo>
                    <a:pt x="5654" y="11183"/>
                    <a:pt x="5880" y="11815"/>
                    <a:pt x="6196" y="12357"/>
                  </a:cubicBezTo>
                  <a:cubicBezTo>
                    <a:pt x="5801" y="12436"/>
                    <a:pt x="5417" y="12537"/>
                    <a:pt x="5033" y="12650"/>
                  </a:cubicBezTo>
                  <a:cubicBezTo>
                    <a:pt x="3386" y="13158"/>
                    <a:pt x="1840" y="13993"/>
                    <a:pt x="599" y="15189"/>
                  </a:cubicBezTo>
                  <a:cubicBezTo>
                    <a:pt x="396" y="15370"/>
                    <a:pt x="204" y="15584"/>
                    <a:pt x="1" y="15798"/>
                  </a:cubicBezTo>
                  <a:cubicBezTo>
                    <a:pt x="204" y="16024"/>
                    <a:pt x="407" y="16216"/>
                    <a:pt x="599" y="16408"/>
                  </a:cubicBezTo>
                  <a:cubicBezTo>
                    <a:pt x="1851" y="17604"/>
                    <a:pt x="3397" y="18439"/>
                    <a:pt x="5033" y="18947"/>
                  </a:cubicBezTo>
                  <a:cubicBezTo>
                    <a:pt x="5417" y="19060"/>
                    <a:pt x="5801" y="19150"/>
                    <a:pt x="6196" y="19240"/>
                  </a:cubicBezTo>
                  <a:cubicBezTo>
                    <a:pt x="5880" y="19793"/>
                    <a:pt x="5654" y="20414"/>
                    <a:pt x="5428" y="20944"/>
                  </a:cubicBezTo>
                  <a:cubicBezTo>
                    <a:pt x="5056" y="21835"/>
                    <a:pt x="4729" y="22749"/>
                    <a:pt x="4458" y="23697"/>
                  </a:cubicBezTo>
                  <a:cubicBezTo>
                    <a:pt x="4119" y="24939"/>
                    <a:pt x="3792" y="26428"/>
                    <a:pt x="3770" y="27827"/>
                  </a:cubicBezTo>
                  <a:cubicBezTo>
                    <a:pt x="5169" y="27805"/>
                    <a:pt x="6658" y="27478"/>
                    <a:pt x="7900" y="27139"/>
                  </a:cubicBezTo>
                  <a:cubicBezTo>
                    <a:pt x="8836" y="26879"/>
                    <a:pt x="9750" y="26541"/>
                    <a:pt x="10653" y="26169"/>
                  </a:cubicBezTo>
                  <a:cubicBezTo>
                    <a:pt x="11183" y="25943"/>
                    <a:pt x="11826" y="25717"/>
                    <a:pt x="12357" y="25401"/>
                  </a:cubicBezTo>
                  <a:cubicBezTo>
                    <a:pt x="12447" y="25796"/>
                    <a:pt x="12537" y="26180"/>
                    <a:pt x="12650" y="26564"/>
                  </a:cubicBezTo>
                  <a:cubicBezTo>
                    <a:pt x="13158" y="28211"/>
                    <a:pt x="13993" y="29757"/>
                    <a:pt x="15189" y="30998"/>
                  </a:cubicBezTo>
                  <a:cubicBezTo>
                    <a:pt x="15381" y="31201"/>
                    <a:pt x="15584" y="31393"/>
                    <a:pt x="15799" y="31596"/>
                  </a:cubicBezTo>
                  <a:cubicBezTo>
                    <a:pt x="16024" y="31393"/>
                    <a:pt x="16227" y="31190"/>
                    <a:pt x="16408" y="30998"/>
                  </a:cubicBezTo>
                  <a:cubicBezTo>
                    <a:pt x="17604" y="29746"/>
                    <a:pt x="18439" y="28200"/>
                    <a:pt x="18947" y="26564"/>
                  </a:cubicBezTo>
                  <a:cubicBezTo>
                    <a:pt x="19060" y="26180"/>
                    <a:pt x="19161" y="25796"/>
                    <a:pt x="19240" y="25401"/>
                  </a:cubicBezTo>
                  <a:cubicBezTo>
                    <a:pt x="19793" y="25717"/>
                    <a:pt x="20414" y="25943"/>
                    <a:pt x="20955" y="26169"/>
                  </a:cubicBezTo>
                  <a:cubicBezTo>
                    <a:pt x="21836" y="26541"/>
                    <a:pt x="22761" y="26868"/>
                    <a:pt x="23697" y="27139"/>
                  </a:cubicBezTo>
                  <a:cubicBezTo>
                    <a:pt x="24939" y="27466"/>
                    <a:pt x="26440" y="27805"/>
                    <a:pt x="27839" y="27827"/>
                  </a:cubicBezTo>
                  <a:cubicBezTo>
                    <a:pt x="27805" y="26428"/>
                    <a:pt x="27478" y="24939"/>
                    <a:pt x="27139" y="23697"/>
                  </a:cubicBezTo>
                  <a:cubicBezTo>
                    <a:pt x="26891" y="22761"/>
                    <a:pt x="26552" y="21847"/>
                    <a:pt x="26169" y="20944"/>
                  </a:cubicBezTo>
                  <a:cubicBezTo>
                    <a:pt x="25943" y="20414"/>
                    <a:pt x="25717" y="19770"/>
                    <a:pt x="25413" y="19240"/>
                  </a:cubicBezTo>
                  <a:cubicBezTo>
                    <a:pt x="25808" y="19150"/>
                    <a:pt x="26180" y="19060"/>
                    <a:pt x="26564" y="18947"/>
                  </a:cubicBezTo>
                  <a:cubicBezTo>
                    <a:pt x="28211" y="18439"/>
                    <a:pt x="29768" y="17604"/>
                    <a:pt x="31010" y="16408"/>
                  </a:cubicBezTo>
                  <a:cubicBezTo>
                    <a:pt x="31201" y="16216"/>
                    <a:pt x="31405" y="16013"/>
                    <a:pt x="31596" y="15798"/>
                  </a:cubicBezTo>
                  <a:cubicBezTo>
                    <a:pt x="31405" y="15573"/>
                    <a:pt x="31190" y="15370"/>
                    <a:pt x="31010" y="15189"/>
                  </a:cubicBezTo>
                  <a:cubicBezTo>
                    <a:pt x="29757" y="13993"/>
                    <a:pt x="28200" y="13158"/>
                    <a:pt x="26564" y="12650"/>
                  </a:cubicBezTo>
                  <a:cubicBezTo>
                    <a:pt x="26180" y="12537"/>
                    <a:pt x="25808" y="12436"/>
                    <a:pt x="25413" y="12357"/>
                  </a:cubicBezTo>
                  <a:cubicBezTo>
                    <a:pt x="25717" y="11804"/>
                    <a:pt x="25943" y="11183"/>
                    <a:pt x="26169" y="10653"/>
                  </a:cubicBezTo>
                  <a:cubicBezTo>
                    <a:pt x="26552" y="9761"/>
                    <a:pt x="26880" y="8847"/>
                    <a:pt x="27139" y="7899"/>
                  </a:cubicBezTo>
                  <a:cubicBezTo>
                    <a:pt x="27478" y="6658"/>
                    <a:pt x="27805" y="5157"/>
                    <a:pt x="27839" y="3769"/>
                  </a:cubicBezTo>
                  <a:lnTo>
                    <a:pt x="27839" y="3769"/>
                  </a:lnTo>
                  <a:cubicBezTo>
                    <a:pt x="26440" y="3792"/>
                    <a:pt x="24939" y="4119"/>
                    <a:pt x="23697" y="4458"/>
                  </a:cubicBezTo>
                  <a:cubicBezTo>
                    <a:pt x="22772" y="4706"/>
                    <a:pt x="21847" y="5045"/>
                    <a:pt x="20955" y="5428"/>
                  </a:cubicBezTo>
                  <a:cubicBezTo>
                    <a:pt x="20414" y="5654"/>
                    <a:pt x="19782" y="5880"/>
                    <a:pt x="19240" y="6196"/>
                  </a:cubicBezTo>
                  <a:cubicBezTo>
                    <a:pt x="19161" y="5801"/>
                    <a:pt x="19060" y="5417"/>
                    <a:pt x="18947" y="5033"/>
                  </a:cubicBezTo>
                  <a:cubicBezTo>
                    <a:pt x="18439" y="3386"/>
                    <a:pt x="17604" y="1829"/>
                    <a:pt x="16408" y="587"/>
                  </a:cubicBezTo>
                  <a:cubicBezTo>
                    <a:pt x="16227" y="396"/>
                    <a:pt x="16013" y="192"/>
                    <a:pt x="15799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5116;p35">
              <a:extLst>
                <a:ext uri="{FF2B5EF4-FFF2-40B4-BE49-F238E27FC236}">
                  <a16:creationId xmlns:a16="http://schemas.microsoft.com/office/drawing/2014/main" id="{912BC3A3-3625-DBD7-780D-F873B0E9EDAA}"/>
                </a:ext>
              </a:extLst>
            </p:cNvPr>
            <p:cNvSpPr/>
            <p:nvPr/>
          </p:nvSpPr>
          <p:spPr>
            <a:xfrm>
              <a:off x="1281625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40"/>
                    <a:pt x="3544" y="1671"/>
                    <a:pt x="3544" y="2336"/>
                  </a:cubicBezTo>
                  <a:cubicBezTo>
                    <a:pt x="3521" y="3002"/>
                    <a:pt x="2991" y="3532"/>
                    <a:pt x="2336" y="3532"/>
                  </a:cubicBezTo>
                  <a:cubicBezTo>
                    <a:pt x="1682" y="3532"/>
                    <a:pt x="1140" y="3002"/>
                    <a:pt x="1140" y="2336"/>
                  </a:cubicBezTo>
                  <a:cubicBezTo>
                    <a:pt x="1140" y="1671"/>
                    <a:pt x="1682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38" y="1"/>
                    <a:pt x="0" y="1050"/>
                    <a:pt x="0" y="2336"/>
                  </a:cubicBezTo>
                  <a:cubicBezTo>
                    <a:pt x="0" y="3634"/>
                    <a:pt x="1050" y="4683"/>
                    <a:pt x="2336" y="4683"/>
                  </a:cubicBezTo>
                  <a:cubicBezTo>
                    <a:pt x="3623" y="4683"/>
                    <a:pt x="4683" y="3623"/>
                    <a:pt x="4683" y="2336"/>
                  </a:cubicBezTo>
                  <a:cubicBezTo>
                    <a:pt x="4683" y="1050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5117;p35">
              <a:extLst>
                <a:ext uri="{FF2B5EF4-FFF2-40B4-BE49-F238E27FC236}">
                  <a16:creationId xmlns:a16="http://schemas.microsoft.com/office/drawing/2014/main" id="{A2FC11AE-45F5-F73C-17B8-49F64427C77B}"/>
                </a:ext>
              </a:extLst>
            </p:cNvPr>
            <p:cNvSpPr/>
            <p:nvPr/>
          </p:nvSpPr>
          <p:spPr>
            <a:xfrm>
              <a:off x="1146500" y="2847050"/>
              <a:ext cx="658175" cy="658175"/>
            </a:xfrm>
            <a:custGeom>
              <a:avLst/>
              <a:gdLst/>
              <a:ahLst/>
              <a:cxnLst/>
              <a:rect l="l" t="t" r="r" b="b"/>
              <a:pathLst>
                <a:path w="26327" h="26327" extrusionOk="0">
                  <a:moveTo>
                    <a:pt x="13158" y="2618"/>
                  </a:moveTo>
                  <a:cubicBezTo>
                    <a:pt x="13643" y="3747"/>
                    <a:pt x="13947" y="4943"/>
                    <a:pt x="14083" y="6263"/>
                  </a:cubicBezTo>
                  <a:cubicBezTo>
                    <a:pt x="14218" y="7753"/>
                    <a:pt x="14151" y="9231"/>
                    <a:pt x="14004" y="10709"/>
                  </a:cubicBezTo>
                  <a:cubicBezTo>
                    <a:pt x="13947" y="11319"/>
                    <a:pt x="13835" y="11950"/>
                    <a:pt x="13744" y="12582"/>
                  </a:cubicBezTo>
                  <a:cubicBezTo>
                    <a:pt x="14376" y="12481"/>
                    <a:pt x="15008" y="12379"/>
                    <a:pt x="15617" y="12323"/>
                  </a:cubicBezTo>
                  <a:cubicBezTo>
                    <a:pt x="16539" y="12231"/>
                    <a:pt x="17460" y="12171"/>
                    <a:pt x="18384" y="12171"/>
                  </a:cubicBezTo>
                  <a:cubicBezTo>
                    <a:pt x="18943" y="12171"/>
                    <a:pt x="19502" y="12193"/>
                    <a:pt x="20063" y="12244"/>
                  </a:cubicBezTo>
                  <a:cubicBezTo>
                    <a:pt x="21384" y="12379"/>
                    <a:pt x="22580" y="12684"/>
                    <a:pt x="23708" y="13169"/>
                  </a:cubicBezTo>
                  <a:cubicBezTo>
                    <a:pt x="22580" y="13643"/>
                    <a:pt x="21384" y="13959"/>
                    <a:pt x="20063" y="14083"/>
                  </a:cubicBezTo>
                  <a:cubicBezTo>
                    <a:pt x="19495" y="14135"/>
                    <a:pt x="18927" y="14157"/>
                    <a:pt x="18361" y="14157"/>
                  </a:cubicBezTo>
                  <a:cubicBezTo>
                    <a:pt x="17445" y="14157"/>
                    <a:pt x="16531" y="14099"/>
                    <a:pt x="15617" y="14015"/>
                  </a:cubicBezTo>
                  <a:cubicBezTo>
                    <a:pt x="15008" y="13959"/>
                    <a:pt x="14376" y="13835"/>
                    <a:pt x="13744" y="13745"/>
                  </a:cubicBezTo>
                  <a:lnTo>
                    <a:pt x="13744" y="13745"/>
                  </a:lnTo>
                  <a:cubicBezTo>
                    <a:pt x="13835" y="14377"/>
                    <a:pt x="13947" y="15008"/>
                    <a:pt x="14004" y="15618"/>
                  </a:cubicBezTo>
                  <a:cubicBezTo>
                    <a:pt x="14151" y="17096"/>
                    <a:pt x="14218" y="18586"/>
                    <a:pt x="14083" y="20064"/>
                  </a:cubicBezTo>
                  <a:cubicBezTo>
                    <a:pt x="13947" y="21384"/>
                    <a:pt x="13643" y="22580"/>
                    <a:pt x="13158" y="23709"/>
                  </a:cubicBezTo>
                  <a:cubicBezTo>
                    <a:pt x="12684" y="22580"/>
                    <a:pt x="12368" y="21384"/>
                    <a:pt x="12244" y="20064"/>
                  </a:cubicBezTo>
                  <a:cubicBezTo>
                    <a:pt x="12108" y="18586"/>
                    <a:pt x="12176" y="17096"/>
                    <a:pt x="12311" y="15618"/>
                  </a:cubicBezTo>
                  <a:cubicBezTo>
                    <a:pt x="12368" y="15008"/>
                    <a:pt x="12480" y="14377"/>
                    <a:pt x="12582" y="13745"/>
                  </a:cubicBezTo>
                  <a:lnTo>
                    <a:pt x="12582" y="13745"/>
                  </a:lnTo>
                  <a:cubicBezTo>
                    <a:pt x="11950" y="13846"/>
                    <a:pt x="11307" y="13959"/>
                    <a:pt x="10709" y="14015"/>
                  </a:cubicBezTo>
                  <a:cubicBezTo>
                    <a:pt x="9788" y="14099"/>
                    <a:pt x="8872" y="14157"/>
                    <a:pt x="7957" y="14157"/>
                  </a:cubicBezTo>
                  <a:cubicBezTo>
                    <a:pt x="7392" y="14157"/>
                    <a:pt x="6828" y="14135"/>
                    <a:pt x="6263" y="14083"/>
                  </a:cubicBezTo>
                  <a:cubicBezTo>
                    <a:pt x="4931" y="13959"/>
                    <a:pt x="3735" y="13643"/>
                    <a:pt x="2607" y="13169"/>
                  </a:cubicBezTo>
                  <a:cubicBezTo>
                    <a:pt x="3735" y="12684"/>
                    <a:pt x="4931" y="12379"/>
                    <a:pt x="6263" y="12244"/>
                  </a:cubicBezTo>
                  <a:cubicBezTo>
                    <a:pt x="6820" y="12193"/>
                    <a:pt x="7377" y="12171"/>
                    <a:pt x="7934" y="12171"/>
                  </a:cubicBezTo>
                  <a:cubicBezTo>
                    <a:pt x="8856" y="12171"/>
                    <a:pt x="9780" y="12231"/>
                    <a:pt x="10709" y="12323"/>
                  </a:cubicBezTo>
                  <a:cubicBezTo>
                    <a:pt x="11307" y="12379"/>
                    <a:pt x="11950" y="12492"/>
                    <a:pt x="12582" y="12582"/>
                  </a:cubicBezTo>
                  <a:cubicBezTo>
                    <a:pt x="12480" y="11950"/>
                    <a:pt x="12368" y="11319"/>
                    <a:pt x="12311" y="10709"/>
                  </a:cubicBezTo>
                  <a:cubicBezTo>
                    <a:pt x="12176" y="9231"/>
                    <a:pt x="12108" y="7753"/>
                    <a:pt x="12244" y="6263"/>
                  </a:cubicBezTo>
                  <a:cubicBezTo>
                    <a:pt x="12368" y="4943"/>
                    <a:pt x="12684" y="3747"/>
                    <a:pt x="13158" y="2618"/>
                  </a:cubicBezTo>
                  <a:close/>
                  <a:moveTo>
                    <a:pt x="13158" y="0"/>
                  </a:moveTo>
                  <a:cubicBezTo>
                    <a:pt x="12018" y="1637"/>
                    <a:pt x="11442" y="3736"/>
                    <a:pt x="11183" y="5654"/>
                  </a:cubicBezTo>
                  <a:cubicBezTo>
                    <a:pt x="10980" y="7335"/>
                    <a:pt x="11014" y="9028"/>
                    <a:pt x="11228" y="10709"/>
                  </a:cubicBezTo>
                  <a:cubicBezTo>
                    <a:pt x="11262" y="10901"/>
                    <a:pt x="11273" y="11104"/>
                    <a:pt x="11296" y="11296"/>
                  </a:cubicBezTo>
                  <a:cubicBezTo>
                    <a:pt x="11104" y="11273"/>
                    <a:pt x="10901" y="11262"/>
                    <a:pt x="10709" y="11228"/>
                  </a:cubicBezTo>
                  <a:cubicBezTo>
                    <a:pt x="9776" y="11122"/>
                    <a:pt x="8841" y="11057"/>
                    <a:pt x="7905" y="11057"/>
                  </a:cubicBezTo>
                  <a:cubicBezTo>
                    <a:pt x="7154" y="11057"/>
                    <a:pt x="6402" y="11099"/>
                    <a:pt x="5654" y="11194"/>
                  </a:cubicBezTo>
                  <a:cubicBezTo>
                    <a:pt x="3735" y="11431"/>
                    <a:pt x="1636" y="12007"/>
                    <a:pt x="0" y="13169"/>
                  </a:cubicBezTo>
                  <a:cubicBezTo>
                    <a:pt x="1636" y="14309"/>
                    <a:pt x="3735" y="14884"/>
                    <a:pt x="5654" y="15144"/>
                  </a:cubicBezTo>
                  <a:cubicBezTo>
                    <a:pt x="6415" y="15236"/>
                    <a:pt x="7179" y="15279"/>
                    <a:pt x="7943" y="15279"/>
                  </a:cubicBezTo>
                  <a:cubicBezTo>
                    <a:pt x="8866" y="15279"/>
                    <a:pt x="9789" y="15216"/>
                    <a:pt x="10709" y="15099"/>
                  </a:cubicBezTo>
                  <a:cubicBezTo>
                    <a:pt x="10901" y="15065"/>
                    <a:pt x="11104" y="15054"/>
                    <a:pt x="11296" y="15031"/>
                  </a:cubicBezTo>
                  <a:lnTo>
                    <a:pt x="11296" y="15031"/>
                  </a:lnTo>
                  <a:cubicBezTo>
                    <a:pt x="11273" y="15223"/>
                    <a:pt x="11262" y="15426"/>
                    <a:pt x="11228" y="15618"/>
                  </a:cubicBezTo>
                  <a:cubicBezTo>
                    <a:pt x="11036" y="17299"/>
                    <a:pt x="10980" y="18992"/>
                    <a:pt x="11183" y="20673"/>
                  </a:cubicBezTo>
                  <a:cubicBezTo>
                    <a:pt x="11431" y="22591"/>
                    <a:pt x="12007" y="24690"/>
                    <a:pt x="13158" y="26327"/>
                  </a:cubicBezTo>
                  <a:cubicBezTo>
                    <a:pt x="14309" y="24690"/>
                    <a:pt x="14884" y="22591"/>
                    <a:pt x="15132" y="20673"/>
                  </a:cubicBezTo>
                  <a:cubicBezTo>
                    <a:pt x="15347" y="18992"/>
                    <a:pt x="15302" y="17299"/>
                    <a:pt x="15098" y="15618"/>
                  </a:cubicBezTo>
                  <a:cubicBezTo>
                    <a:pt x="15065" y="15426"/>
                    <a:pt x="15053" y="15223"/>
                    <a:pt x="15019" y="15031"/>
                  </a:cubicBezTo>
                  <a:lnTo>
                    <a:pt x="15019" y="15031"/>
                  </a:lnTo>
                  <a:cubicBezTo>
                    <a:pt x="15223" y="15054"/>
                    <a:pt x="15414" y="15065"/>
                    <a:pt x="15617" y="15099"/>
                  </a:cubicBezTo>
                  <a:cubicBezTo>
                    <a:pt x="16558" y="15207"/>
                    <a:pt x="17505" y="15272"/>
                    <a:pt x="18454" y="15272"/>
                  </a:cubicBezTo>
                  <a:cubicBezTo>
                    <a:pt x="19190" y="15272"/>
                    <a:pt x="19927" y="15233"/>
                    <a:pt x="20662" y="15144"/>
                  </a:cubicBezTo>
                  <a:cubicBezTo>
                    <a:pt x="22580" y="14896"/>
                    <a:pt x="24690" y="14320"/>
                    <a:pt x="26326" y="13169"/>
                  </a:cubicBezTo>
                  <a:cubicBezTo>
                    <a:pt x="24690" y="12018"/>
                    <a:pt x="22580" y="11443"/>
                    <a:pt x="20662" y="11194"/>
                  </a:cubicBezTo>
                  <a:cubicBezTo>
                    <a:pt x="19892" y="11096"/>
                    <a:pt x="19118" y="11050"/>
                    <a:pt x="18342" y="11050"/>
                  </a:cubicBezTo>
                  <a:cubicBezTo>
                    <a:pt x="17434" y="11050"/>
                    <a:pt x="16524" y="11113"/>
                    <a:pt x="15617" y="11228"/>
                  </a:cubicBezTo>
                  <a:cubicBezTo>
                    <a:pt x="15414" y="11262"/>
                    <a:pt x="15223" y="11273"/>
                    <a:pt x="15019" y="11296"/>
                  </a:cubicBezTo>
                  <a:cubicBezTo>
                    <a:pt x="15053" y="11104"/>
                    <a:pt x="15065" y="10912"/>
                    <a:pt x="15098" y="10709"/>
                  </a:cubicBezTo>
                  <a:cubicBezTo>
                    <a:pt x="15290" y="9028"/>
                    <a:pt x="15347" y="7335"/>
                    <a:pt x="15132" y="5654"/>
                  </a:cubicBezTo>
                  <a:cubicBezTo>
                    <a:pt x="14895" y="3736"/>
                    <a:pt x="14320" y="1637"/>
                    <a:pt x="13158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5118;p35">
              <a:extLst>
                <a:ext uri="{FF2B5EF4-FFF2-40B4-BE49-F238E27FC236}">
                  <a16:creationId xmlns:a16="http://schemas.microsoft.com/office/drawing/2014/main" id="{5D70AFDB-818D-DEDD-363E-8540F647689B}"/>
                </a:ext>
              </a:extLst>
            </p:cNvPr>
            <p:cNvSpPr/>
            <p:nvPr/>
          </p:nvSpPr>
          <p:spPr>
            <a:xfrm>
              <a:off x="1552450" y="2762700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63"/>
                  </a:moveTo>
                  <a:cubicBezTo>
                    <a:pt x="3002" y="1163"/>
                    <a:pt x="3543" y="1693"/>
                    <a:pt x="3543" y="2359"/>
                  </a:cubicBezTo>
                  <a:cubicBezTo>
                    <a:pt x="3543" y="3025"/>
                    <a:pt x="3002" y="3555"/>
                    <a:pt x="2336" y="3555"/>
                  </a:cubicBezTo>
                  <a:cubicBezTo>
                    <a:pt x="1681" y="3555"/>
                    <a:pt x="1140" y="3025"/>
                    <a:pt x="1140" y="2359"/>
                  </a:cubicBezTo>
                  <a:cubicBezTo>
                    <a:pt x="1151" y="1704"/>
                    <a:pt x="1681" y="1163"/>
                    <a:pt x="2336" y="1163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38" y="4683"/>
                    <a:pt x="2336" y="4683"/>
                  </a:cubicBezTo>
                  <a:cubicBezTo>
                    <a:pt x="3634" y="4683"/>
                    <a:pt x="4683" y="3634"/>
                    <a:pt x="4683" y="2348"/>
                  </a:cubicBezTo>
                  <a:cubicBezTo>
                    <a:pt x="4683" y="1061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5119;p35">
              <a:extLst>
                <a:ext uri="{FF2B5EF4-FFF2-40B4-BE49-F238E27FC236}">
                  <a16:creationId xmlns:a16="http://schemas.microsoft.com/office/drawing/2014/main" id="{2E24343D-06C9-E99B-A11C-E5E418A29841}"/>
                </a:ext>
              </a:extLst>
            </p:cNvPr>
            <p:cNvSpPr/>
            <p:nvPr/>
          </p:nvSpPr>
          <p:spPr>
            <a:xfrm>
              <a:off x="1281625" y="27629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1"/>
                  </a:moveTo>
                  <a:cubicBezTo>
                    <a:pt x="3002" y="1141"/>
                    <a:pt x="3544" y="1671"/>
                    <a:pt x="3544" y="2337"/>
                  </a:cubicBezTo>
                  <a:cubicBezTo>
                    <a:pt x="3544" y="3002"/>
                    <a:pt x="3002" y="3533"/>
                    <a:pt x="2336" y="3533"/>
                  </a:cubicBezTo>
                  <a:cubicBezTo>
                    <a:pt x="1682" y="3533"/>
                    <a:pt x="1140" y="3002"/>
                    <a:pt x="1140" y="2337"/>
                  </a:cubicBezTo>
                  <a:cubicBezTo>
                    <a:pt x="1140" y="1671"/>
                    <a:pt x="1682" y="1141"/>
                    <a:pt x="2336" y="1141"/>
                  </a:cubicBezTo>
                  <a:close/>
                  <a:moveTo>
                    <a:pt x="2336" y="1"/>
                  </a:moveTo>
                  <a:cubicBezTo>
                    <a:pt x="1050" y="1"/>
                    <a:pt x="0" y="1050"/>
                    <a:pt x="0" y="2337"/>
                  </a:cubicBezTo>
                  <a:cubicBezTo>
                    <a:pt x="0" y="3623"/>
                    <a:pt x="1050" y="4684"/>
                    <a:pt x="2336" y="4684"/>
                  </a:cubicBezTo>
                  <a:cubicBezTo>
                    <a:pt x="3623" y="4684"/>
                    <a:pt x="4683" y="3634"/>
                    <a:pt x="4683" y="2337"/>
                  </a:cubicBezTo>
                  <a:cubicBezTo>
                    <a:pt x="4683" y="1039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" name="Google Shape;5008;p35">
            <a:extLst>
              <a:ext uri="{FF2B5EF4-FFF2-40B4-BE49-F238E27FC236}">
                <a16:creationId xmlns:a16="http://schemas.microsoft.com/office/drawing/2014/main" id="{6F82ADE7-F135-DA99-FE6F-0800EB2DF2BF}"/>
              </a:ext>
            </a:extLst>
          </p:cNvPr>
          <p:cNvGrpSpPr/>
          <p:nvPr/>
        </p:nvGrpSpPr>
        <p:grpSpPr>
          <a:xfrm rot="2700000">
            <a:off x="11258115" y="5679654"/>
            <a:ext cx="865242" cy="864667"/>
            <a:chOff x="2048375" y="2743800"/>
            <a:chExt cx="865250" cy="864675"/>
          </a:xfrm>
        </p:grpSpPr>
        <p:sp>
          <p:nvSpPr>
            <p:cNvPr id="81" name="Google Shape;5009;p35">
              <a:extLst>
                <a:ext uri="{FF2B5EF4-FFF2-40B4-BE49-F238E27FC236}">
                  <a16:creationId xmlns:a16="http://schemas.microsoft.com/office/drawing/2014/main" id="{36F259E2-5F45-7B2D-3AE8-F6E80A590AA9}"/>
                </a:ext>
              </a:extLst>
            </p:cNvPr>
            <p:cNvSpPr/>
            <p:nvPr/>
          </p:nvSpPr>
          <p:spPr>
            <a:xfrm>
              <a:off x="2438825" y="3558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704" y="0"/>
                  </a:moveTo>
                  <a:cubicBezTo>
                    <a:pt x="767" y="0"/>
                    <a:pt x="0" y="757"/>
                    <a:pt x="0" y="1704"/>
                  </a:cubicBezTo>
                  <a:cubicBezTo>
                    <a:pt x="0" y="1806"/>
                    <a:pt x="11" y="1908"/>
                    <a:pt x="34" y="1987"/>
                  </a:cubicBezTo>
                  <a:lnTo>
                    <a:pt x="3397" y="1987"/>
                  </a:lnTo>
                  <a:cubicBezTo>
                    <a:pt x="3408" y="1908"/>
                    <a:pt x="3419" y="1806"/>
                    <a:pt x="3419" y="1704"/>
                  </a:cubicBezTo>
                  <a:cubicBezTo>
                    <a:pt x="3419" y="757"/>
                    <a:pt x="2652" y="0"/>
                    <a:pt x="1704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5010;p35">
              <a:extLst>
                <a:ext uri="{FF2B5EF4-FFF2-40B4-BE49-F238E27FC236}">
                  <a16:creationId xmlns:a16="http://schemas.microsoft.com/office/drawing/2014/main" id="{C53B86B5-9640-321F-190D-4200E4AE2283}"/>
                </a:ext>
              </a:extLst>
            </p:cNvPr>
            <p:cNvSpPr/>
            <p:nvPr/>
          </p:nvSpPr>
          <p:spPr>
            <a:xfrm>
              <a:off x="2711900" y="340675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8057" y="0"/>
                  </a:moveTo>
                  <a:lnTo>
                    <a:pt x="8057" y="4"/>
                  </a:lnTo>
                  <a:lnTo>
                    <a:pt x="8057" y="4"/>
                  </a:lnTo>
                  <a:cubicBezTo>
                    <a:pt x="8061" y="3"/>
                    <a:pt x="8065" y="2"/>
                    <a:pt x="8068" y="0"/>
                  </a:cubicBezTo>
                  <a:close/>
                  <a:moveTo>
                    <a:pt x="8057" y="4"/>
                  </a:moveTo>
                  <a:cubicBezTo>
                    <a:pt x="7373" y="240"/>
                    <a:pt x="6699" y="510"/>
                    <a:pt x="6037" y="824"/>
                  </a:cubicBezTo>
                  <a:cubicBezTo>
                    <a:pt x="4852" y="1366"/>
                    <a:pt x="3747" y="2009"/>
                    <a:pt x="2754" y="2754"/>
                  </a:cubicBezTo>
                  <a:cubicBezTo>
                    <a:pt x="1998" y="3758"/>
                    <a:pt x="1354" y="4864"/>
                    <a:pt x="813" y="6037"/>
                  </a:cubicBezTo>
                  <a:cubicBezTo>
                    <a:pt x="508" y="6703"/>
                    <a:pt x="237" y="7380"/>
                    <a:pt x="0" y="8069"/>
                  </a:cubicBezTo>
                  <a:lnTo>
                    <a:pt x="1196" y="8069"/>
                  </a:lnTo>
                  <a:cubicBezTo>
                    <a:pt x="1377" y="7572"/>
                    <a:pt x="1580" y="7087"/>
                    <a:pt x="1794" y="6613"/>
                  </a:cubicBezTo>
                  <a:cubicBezTo>
                    <a:pt x="2268" y="5563"/>
                    <a:pt x="2844" y="4503"/>
                    <a:pt x="3521" y="3544"/>
                  </a:cubicBezTo>
                  <a:cubicBezTo>
                    <a:pt x="4503" y="2867"/>
                    <a:pt x="5541" y="2291"/>
                    <a:pt x="6601" y="1806"/>
                  </a:cubicBezTo>
                  <a:cubicBezTo>
                    <a:pt x="7075" y="1580"/>
                    <a:pt x="7561" y="1388"/>
                    <a:pt x="8057" y="1219"/>
                  </a:cubicBezTo>
                  <a:lnTo>
                    <a:pt x="8057" y="4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5011;p35">
              <a:extLst>
                <a:ext uri="{FF2B5EF4-FFF2-40B4-BE49-F238E27FC236}">
                  <a16:creationId xmlns:a16="http://schemas.microsoft.com/office/drawing/2014/main" id="{4859A3B8-5D31-1940-AC1F-F82F29E35CEB}"/>
                </a:ext>
              </a:extLst>
            </p:cNvPr>
            <p:cNvSpPr/>
            <p:nvPr/>
          </p:nvSpPr>
          <p:spPr>
            <a:xfrm>
              <a:off x="2049225" y="3406750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0"/>
                  </a:moveTo>
                  <a:lnTo>
                    <a:pt x="1" y="1196"/>
                  </a:lnTo>
                  <a:cubicBezTo>
                    <a:pt x="497" y="1388"/>
                    <a:pt x="994" y="1580"/>
                    <a:pt x="1456" y="1795"/>
                  </a:cubicBezTo>
                  <a:cubicBezTo>
                    <a:pt x="2517" y="2268"/>
                    <a:pt x="3566" y="2855"/>
                    <a:pt x="4526" y="3532"/>
                  </a:cubicBezTo>
                  <a:cubicBezTo>
                    <a:pt x="5203" y="4503"/>
                    <a:pt x="5778" y="5541"/>
                    <a:pt x="6263" y="6602"/>
                  </a:cubicBezTo>
                  <a:cubicBezTo>
                    <a:pt x="6489" y="7087"/>
                    <a:pt x="6681" y="7561"/>
                    <a:pt x="6850" y="8057"/>
                  </a:cubicBezTo>
                  <a:lnTo>
                    <a:pt x="8058" y="8057"/>
                  </a:lnTo>
                  <a:cubicBezTo>
                    <a:pt x="7832" y="7380"/>
                    <a:pt x="7550" y="6703"/>
                    <a:pt x="7256" y="6037"/>
                  </a:cubicBezTo>
                  <a:cubicBezTo>
                    <a:pt x="6703" y="4853"/>
                    <a:pt x="6072" y="3758"/>
                    <a:pt x="5315" y="2754"/>
                  </a:cubicBezTo>
                  <a:cubicBezTo>
                    <a:pt x="4311" y="2009"/>
                    <a:pt x="3205" y="1354"/>
                    <a:pt x="2032" y="824"/>
                  </a:cubicBezTo>
                  <a:cubicBezTo>
                    <a:pt x="1366" y="508"/>
                    <a:pt x="689" y="237"/>
                    <a:pt x="1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5012;p35">
              <a:extLst>
                <a:ext uri="{FF2B5EF4-FFF2-40B4-BE49-F238E27FC236}">
                  <a16:creationId xmlns:a16="http://schemas.microsoft.com/office/drawing/2014/main" id="{536A8861-1F7B-73A2-AFB0-2A83C86A33F2}"/>
                </a:ext>
              </a:extLst>
            </p:cNvPr>
            <p:cNvSpPr/>
            <p:nvPr/>
          </p:nvSpPr>
          <p:spPr>
            <a:xfrm>
              <a:off x="2048375" y="2743800"/>
              <a:ext cx="864975" cy="864675"/>
            </a:xfrm>
            <a:custGeom>
              <a:avLst/>
              <a:gdLst/>
              <a:ahLst/>
              <a:cxnLst/>
              <a:rect l="l" t="t" r="r" b="b"/>
              <a:pathLst>
                <a:path w="34599" h="34587" extrusionOk="0">
                  <a:moveTo>
                    <a:pt x="7888" y="7877"/>
                  </a:moveTo>
                  <a:lnTo>
                    <a:pt x="7888" y="7877"/>
                  </a:lnTo>
                  <a:cubicBezTo>
                    <a:pt x="8701" y="7888"/>
                    <a:pt x="9502" y="7945"/>
                    <a:pt x="10303" y="8170"/>
                  </a:cubicBezTo>
                  <a:cubicBezTo>
                    <a:pt x="11319" y="8452"/>
                    <a:pt x="12210" y="8983"/>
                    <a:pt x="12899" y="9716"/>
                  </a:cubicBezTo>
                  <a:cubicBezTo>
                    <a:pt x="12718" y="9987"/>
                    <a:pt x="12549" y="10258"/>
                    <a:pt x="12368" y="10529"/>
                  </a:cubicBezTo>
                  <a:cubicBezTo>
                    <a:pt x="12120" y="10878"/>
                    <a:pt x="11872" y="11228"/>
                    <a:pt x="11612" y="11601"/>
                  </a:cubicBezTo>
                  <a:cubicBezTo>
                    <a:pt x="11251" y="11849"/>
                    <a:pt x="10901" y="12108"/>
                    <a:pt x="10540" y="12345"/>
                  </a:cubicBezTo>
                  <a:cubicBezTo>
                    <a:pt x="10281" y="12526"/>
                    <a:pt x="10010" y="12695"/>
                    <a:pt x="9739" y="12876"/>
                  </a:cubicBezTo>
                  <a:cubicBezTo>
                    <a:pt x="9006" y="12187"/>
                    <a:pt x="8486" y="11296"/>
                    <a:pt x="8193" y="10280"/>
                  </a:cubicBezTo>
                  <a:cubicBezTo>
                    <a:pt x="7956" y="9479"/>
                    <a:pt x="7911" y="8678"/>
                    <a:pt x="7888" y="7877"/>
                  </a:cubicBezTo>
                  <a:close/>
                  <a:moveTo>
                    <a:pt x="26733" y="7877"/>
                  </a:moveTo>
                  <a:lnTo>
                    <a:pt x="26733" y="7877"/>
                  </a:lnTo>
                  <a:cubicBezTo>
                    <a:pt x="26722" y="8678"/>
                    <a:pt x="26665" y="9479"/>
                    <a:pt x="26440" y="10280"/>
                  </a:cubicBezTo>
                  <a:cubicBezTo>
                    <a:pt x="26158" y="11296"/>
                    <a:pt x="25627" y="12187"/>
                    <a:pt x="24894" y="12876"/>
                  </a:cubicBezTo>
                  <a:cubicBezTo>
                    <a:pt x="24623" y="12695"/>
                    <a:pt x="24352" y="12526"/>
                    <a:pt x="24081" y="12345"/>
                  </a:cubicBezTo>
                  <a:cubicBezTo>
                    <a:pt x="23731" y="12108"/>
                    <a:pt x="23382" y="11849"/>
                    <a:pt x="23009" y="11601"/>
                  </a:cubicBezTo>
                  <a:cubicBezTo>
                    <a:pt x="22761" y="11228"/>
                    <a:pt x="22501" y="10878"/>
                    <a:pt x="22265" y="10529"/>
                  </a:cubicBezTo>
                  <a:cubicBezTo>
                    <a:pt x="22084" y="10258"/>
                    <a:pt x="21915" y="9987"/>
                    <a:pt x="21734" y="9716"/>
                  </a:cubicBezTo>
                  <a:cubicBezTo>
                    <a:pt x="22434" y="8983"/>
                    <a:pt x="23314" y="8464"/>
                    <a:pt x="24330" y="8170"/>
                  </a:cubicBezTo>
                  <a:cubicBezTo>
                    <a:pt x="25131" y="7945"/>
                    <a:pt x="25932" y="7888"/>
                    <a:pt x="26733" y="7877"/>
                  </a:cubicBezTo>
                  <a:close/>
                  <a:moveTo>
                    <a:pt x="13632" y="10709"/>
                  </a:moveTo>
                  <a:cubicBezTo>
                    <a:pt x="13632" y="10720"/>
                    <a:pt x="13643" y="10720"/>
                    <a:pt x="13643" y="10732"/>
                  </a:cubicBezTo>
                  <a:cubicBezTo>
                    <a:pt x="14354" y="11950"/>
                    <a:pt x="14636" y="13327"/>
                    <a:pt x="14738" y="14715"/>
                  </a:cubicBezTo>
                  <a:cubicBezTo>
                    <a:pt x="13350" y="14613"/>
                    <a:pt x="11951" y="14331"/>
                    <a:pt x="10755" y="13632"/>
                  </a:cubicBezTo>
                  <a:cubicBezTo>
                    <a:pt x="10743" y="13632"/>
                    <a:pt x="10743" y="13609"/>
                    <a:pt x="10732" y="13609"/>
                  </a:cubicBezTo>
                  <a:cubicBezTo>
                    <a:pt x="10913" y="13485"/>
                    <a:pt x="11104" y="13361"/>
                    <a:pt x="11296" y="13237"/>
                  </a:cubicBezTo>
                  <a:cubicBezTo>
                    <a:pt x="11669" y="12977"/>
                    <a:pt x="12086" y="12740"/>
                    <a:pt x="12504" y="12470"/>
                  </a:cubicBezTo>
                  <a:cubicBezTo>
                    <a:pt x="12741" y="12063"/>
                    <a:pt x="13000" y="11646"/>
                    <a:pt x="13248" y="11273"/>
                  </a:cubicBezTo>
                  <a:cubicBezTo>
                    <a:pt x="13373" y="11093"/>
                    <a:pt x="13508" y="10890"/>
                    <a:pt x="13632" y="10709"/>
                  </a:cubicBezTo>
                  <a:close/>
                  <a:moveTo>
                    <a:pt x="21012" y="10698"/>
                  </a:moveTo>
                  <a:cubicBezTo>
                    <a:pt x="21136" y="10878"/>
                    <a:pt x="21260" y="11070"/>
                    <a:pt x="21396" y="11262"/>
                  </a:cubicBezTo>
                  <a:cubicBezTo>
                    <a:pt x="21644" y="11634"/>
                    <a:pt x="21881" y="12052"/>
                    <a:pt x="22152" y="12470"/>
                  </a:cubicBezTo>
                  <a:cubicBezTo>
                    <a:pt x="22558" y="12729"/>
                    <a:pt x="22975" y="12977"/>
                    <a:pt x="23370" y="13237"/>
                  </a:cubicBezTo>
                  <a:cubicBezTo>
                    <a:pt x="23551" y="13361"/>
                    <a:pt x="23743" y="13485"/>
                    <a:pt x="23935" y="13609"/>
                  </a:cubicBezTo>
                  <a:cubicBezTo>
                    <a:pt x="23912" y="13609"/>
                    <a:pt x="23912" y="13632"/>
                    <a:pt x="23901" y="13632"/>
                  </a:cubicBezTo>
                  <a:cubicBezTo>
                    <a:pt x="22693" y="14331"/>
                    <a:pt x="21305" y="14613"/>
                    <a:pt x="19929" y="14715"/>
                  </a:cubicBezTo>
                  <a:cubicBezTo>
                    <a:pt x="20008" y="13316"/>
                    <a:pt x="20290" y="11928"/>
                    <a:pt x="21001" y="10720"/>
                  </a:cubicBezTo>
                  <a:cubicBezTo>
                    <a:pt x="21001" y="10709"/>
                    <a:pt x="21012" y="10709"/>
                    <a:pt x="21012" y="10698"/>
                  </a:cubicBezTo>
                  <a:close/>
                  <a:moveTo>
                    <a:pt x="14715" y="19872"/>
                  </a:moveTo>
                  <a:lnTo>
                    <a:pt x="14715" y="19872"/>
                  </a:lnTo>
                  <a:cubicBezTo>
                    <a:pt x="14636" y="21271"/>
                    <a:pt x="14343" y="22659"/>
                    <a:pt x="13643" y="23867"/>
                  </a:cubicBezTo>
                  <a:cubicBezTo>
                    <a:pt x="13643" y="23878"/>
                    <a:pt x="13632" y="23878"/>
                    <a:pt x="13632" y="23900"/>
                  </a:cubicBezTo>
                  <a:cubicBezTo>
                    <a:pt x="13508" y="23709"/>
                    <a:pt x="13384" y="23517"/>
                    <a:pt x="13248" y="23336"/>
                  </a:cubicBezTo>
                  <a:cubicBezTo>
                    <a:pt x="13000" y="22953"/>
                    <a:pt x="12752" y="22546"/>
                    <a:pt x="12492" y="22117"/>
                  </a:cubicBezTo>
                  <a:cubicBezTo>
                    <a:pt x="12086" y="21869"/>
                    <a:pt x="11669" y="21610"/>
                    <a:pt x="11274" y="21361"/>
                  </a:cubicBezTo>
                  <a:cubicBezTo>
                    <a:pt x="11093" y="21226"/>
                    <a:pt x="10890" y="21102"/>
                    <a:pt x="10709" y="20978"/>
                  </a:cubicBezTo>
                  <a:cubicBezTo>
                    <a:pt x="10732" y="20978"/>
                    <a:pt x="10732" y="20966"/>
                    <a:pt x="10743" y="20966"/>
                  </a:cubicBezTo>
                  <a:cubicBezTo>
                    <a:pt x="11951" y="20256"/>
                    <a:pt x="13339" y="19973"/>
                    <a:pt x="14715" y="19872"/>
                  </a:cubicBezTo>
                  <a:close/>
                  <a:moveTo>
                    <a:pt x="19906" y="19894"/>
                  </a:moveTo>
                  <a:lnTo>
                    <a:pt x="19906" y="19894"/>
                  </a:lnTo>
                  <a:cubicBezTo>
                    <a:pt x="21294" y="19985"/>
                    <a:pt x="22693" y="20267"/>
                    <a:pt x="23889" y="20978"/>
                  </a:cubicBezTo>
                  <a:cubicBezTo>
                    <a:pt x="23901" y="20978"/>
                    <a:pt x="23901" y="20989"/>
                    <a:pt x="23912" y="20989"/>
                  </a:cubicBezTo>
                  <a:cubicBezTo>
                    <a:pt x="23731" y="21113"/>
                    <a:pt x="23540" y="21249"/>
                    <a:pt x="23348" y="21373"/>
                  </a:cubicBezTo>
                  <a:cubicBezTo>
                    <a:pt x="22975" y="21621"/>
                    <a:pt x="22558" y="21869"/>
                    <a:pt x="22140" y="22129"/>
                  </a:cubicBezTo>
                  <a:cubicBezTo>
                    <a:pt x="21881" y="22524"/>
                    <a:pt x="21644" y="22953"/>
                    <a:pt x="21396" y="23336"/>
                  </a:cubicBezTo>
                  <a:cubicBezTo>
                    <a:pt x="21260" y="23517"/>
                    <a:pt x="21136" y="23709"/>
                    <a:pt x="21012" y="23900"/>
                  </a:cubicBezTo>
                  <a:cubicBezTo>
                    <a:pt x="21012" y="23878"/>
                    <a:pt x="21001" y="23878"/>
                    <a:pt x="21001" y="23867"/>
                  </a:cubicBezTo>
                  <a:cubicBezTo>
                    <a:pt x="20290" y="22659"/>
                    <a:pt x="20008" y="21271"/>
                    <a:pt x="19906" y="19894"/>
                  </a:cubicBezTo>
                  <a:close/>
                  <a:moveTo>
                    <a:pt x="9739" y="21711"/>
                  </a:moveTo>
                  <a:cubicBezTo>
                    <a:pt x="10010" y="21892"/>
                    <a:pt x="10269" y="22061"/>
                    <a:pt x="10540" y="22242"/>
                  </a:cubicBezTo>
                  <a:cubicBezTo>
                    <a:pt x="10901" y="22490"/>
                    <a:pt x="11251" y="22738"/>
                    <a:pt x="11612" y="22998"/>
                  </a:cubicBezTo>
                  <a:cubicBezTo>
                    <a:pt x="11872" y="23359"/>
                    <a:pt x="12120" y="23709"/>
                    <a:pt x="12368" y="24070"/>
                  </a:cubicBezTo>
                  <a:cubicBezTo>
                    <a:pt x="12549" y="24329"/>
                    <a:pt x="12718" y="24600"/>
                    <a:pt x="12899" y="24871"/>
                  </a:cubicBezTo>
                  <a:cubicBezTo>
                    <a:pt x="12210" y="25604"/>
                    <a:pt x="11319" y="26135"/>
                    <a:pt x="10303" y="26417"/>
                  </a:cubicBezTo>
                  <a:cubicBezTo>
                    <a:pt x="9502" y="26642"/>
                    <a:pt x="8701" y="26699"/>
                    <a:pt x="7888" y="26721"/>
                  </a:cubicBezTo>
                  <a:cubicBezTo>
                    <a:pt x="7911" y="25909"/>
                    <a:pt x="7956" y="25108"/>
                    <a:pt x="8193" y="24307"/>
                  </a:cubicBezTo>
                  <a:cubicBezTo>
                    <a:pt x="8475" y="23291"/>
                    <a:pt x="9006" y="22400"/>
                    <a:pt x="9739" y="21711"/>
                  </a:cubicBezTo>
                  <a:close/>
                  <a:moveTo>
                    <a:pt x="24894" y="21711"/>
                  </a:moveTo>
                  <a:cubicBezTo>
                    <a:pt x="25627" y="22411"/>
                    <a:pt x="26158" y="23291"/>
                    <a:pt x="26440" y="24307"/>
                  </a:cubicBezTo>
                  <a:cubicBezTo>
                    <a:pt x="26665" y="25108"/>
                    <a:pt x="26722" y="25909"/>
                    <a:pt x="26733" y="26721"/>
                  </a:cubicBezTo>
                  <a:cubicBezTo>
                    <a:pt x="25932" y="26699"/>
                    <a:pt x="25131" y="26642"/>
                    <a:pt x="24330" y="26417"/>
                  </a:cubicBezTo>
                  <a:cubicBezTo>
                    <a:pt x="23303" y="26135"/>
                    <a:pt x="22422" y="25604"/>
                    <a:pt x="21734" y="24871"/>
                  </a:cubicBezTo>
                  <a:cubicBezTo>
                    <a:pt x="21915" y="24600"/>
                    <a:pt x="22084" y="24329"/>
                    <a:pt x="22265" y="24070"/>
                  </a:cubicBezTo>
                  <a:cubicBezTo>
                    <a:pt x="22501" y="23709"/>
                    <a:pt x="22761" y="23359"/>
                    <a:pt x="23009" y="22998"/>
                  </a:cubicBezTo>
                  <a:cubicBezTo>
                    <a:pt x="23382" y="22738"/>
                    <a:pt x="23731" y="22479"/>
                    <a:pt x="24081" y="22242"/>
                  </a:cubicBezTo>
                  <a:cubicBezTo>
                    <a:pt x="24352" y="22061"/>
                    <a:pt x="24623" y="21892"/>
                    <a:pt x="24894" y="21711"/>
                  </a:cubicBezTo>
                  <a:close/>
                  <a:moveTo>
                    <a:pt x="17333" y="5169"/>
                  </a:moveTo>
                  <a:cubicBezTo>
                    <a:pt x="17909" y="6038"/>
                    <a:pt x="18496" y="6929"/>
                    <a:pt x="19082" y="7798"/>
                  </a:cubicBezTo>
                  <a:lnTo>
                    <a:pt x="20324" y="9682"/>
                  </a:lnTo>
                  <a:cubicBezTo>
                    <a:pt x="19500" y="10867"/>
                    <a:pt x="19060" y="12255"/>
                    <a:pt x="18868" y="13688"/>
                  </a:cubicBezTo>
                  <a:cubicBezTo>
                    <a:pt x="18766" y="14422"/>
                    <a:pt x="18755" y="15133"/>
                    <a:pt x="18766" y="15866"/>
                  </a:cubicBezTo>
                  <a:cubicBezTo>
                    <a:pt x="19500" y="15866"/>
                    <a:pt x="20233" y="15866"/>
                    <a:pt x="20956" y="15776"/>
                  </a:cubicBezTo>
                  <a:cubicBezTo>
                    <a:pt x="22377" y="15573"/>
                    <a:pt x="23777" y="15133"/>
                    <a:pt x="24961" y="14320"/>
                  </a:cubicBezTo>
                  <a:lnTo>
                    <a:pt x="26835" y="15561"/>
                  </a:lnTo>
                  <a:cubicBezTo>
                    <a:pt x="27715" y="16137"/>
                    <a:pt x="28595" y="16735"/>
                    <a:pt x="29475" y="17310"/>
                  </a:cubicBezTo>
                  <a:cubicBezTo>
                    <a:pt x="28595" y="17886"/>
                    <a:pt x="27715" y="18484"/>
                    <a:pt x="26835" y="19059"/>
                  </a:cubicBezTo>
                  <a:lnTo>
                    <a:pt x="24961" y="20301"/>
                  </a:lnTo>
                  <a:cubicBezTo>
                    <a:pt x="23777" y="19477"/>
                    <a:pt x="22377" y="19048"/>
                    <a:pt x="20956" y="18845"/>
                  </a:cubicBezTo>
                  <a:cubicBezTo>
                    <a:pt x="20364" y="18763"/>
                    <a:pt x="19780" y="18740"/>
                    <a:pt x="19192" y="18740"/>
                  </a:cubicBezTo>
                  <a:cubicBezTo>
                    <a:pt x="19050" y="18740"/>
                    <a:pt x="18908" y="18741"/>
                    <a:pt x="18766" y="18744"/>
                  </a:cubicBezTo>
                  <a:cubicBezTo>
                    <a:pt x="18766" y="19477"/>
                    <a:pt x="18766" y="20210"/>
                    <a:pt x="18868" y="20933"/>
                  </a:cubicBezTo>
                  <a:cubicBezTo>
                    <a:pt x="19060" y="22354"/>
                    <a:pt x="19500" y="23754"/>
                    <a:pt x="20324" y="24939"/>
                  </a:cubicBezTo>
                  <a:lnTo>
                    <a:pt x="19082" y="26812"/>
                  </a:lnTo>
                  <a:cubicBezTo>
                    <a:pt x="18496" y="27692"/>
                    <a:pt x="17909" y="28583"/>
                    <a:pt x="17333" y="29452"/>
                  </a:cubicBezTo>
                  <a:cubicBezTo>
                    <a:pt x="16747" y="28583"/>
                    <a:pt x="16160" y="27692"/>
                    <a:pt x="15584" y="26812"/>
                  </a:cubicBezTo>
                  <a:lnTo>
                    <a:pt x="14343" y="24939"/>
                  </a:lnTo>
                  <a:cubicBezTo>
                    <a:pt x="15155" y="23754"/>
                    <a:pt x="15596" y="22354"/>
                    <a:pt x="15787" y="20933"/>
                  </a:cubicBezTo>
                  <a:cubicBezTo>
                    <a:pt x="15889" y="20199"/>
                    <a:pt x="15900" y="19477"/>
                    <a:pt x="15889" y="18744"/>
                  </a:cubicBezTo>
                  <a:cubicBezTo>
                    <a:pt x="15155" y="18744"/>
                    <a:pt x="14422" y="18744"/>
                    <a:pt x="13700" y="18845"/>
                  </a:cubicBezTo>
                  <a:cubicBezTo>
                    <a:pt x="12278" y="19048"/>
                    <a:pt x="10879" y="19477"/>
                    <a:pt x="9694" y="20301"/>
                  </a:cubicBezTo>
                  <a:lnTo>
                    <a:pt x="7821" y="19059"/>
                  </a:lnTo>
                  <a:cubicBezTo>
                    <a:pt x="6952" y="18484"/>
                    <a:pt x="6060" y="17886"/>
                    <a:pt x="5180" y="17310"/>
                  </a:cubicBezTo>
                  <a:cubicBezTo>
                    <a:pt x="6060" y="16735"/>
                    <a:pt x="6952" y="16137"/>
                    <a:pt x="7821" y="15561"/>
                  </a:cubicBezTo>
                  <a:lnTo>
                    <a:pt x="9694" y="14320"/>
                  </a:lnTo>
                  <a:cubicBezTo>
                    <a:pt x="10879" y="15133"/>
                    <a:pt x="12278" y="15573"/>
                    <a:pt x="13700" y="15776"/>
                  </a:cubicBezTo>
                  <a:cubicBezTo>
                    <a:pt x="14260" y="15845"/>
                    <a:pt x="14814" y="15874"/>
                    <a:pt x="15371" y="15874"/>
                  </a:cubicBezTo>
                  <a:cubicBezTo>
                    <a:pt x="15543" y="15874"/>
                    <a:pt x="15716" y="15871"/>
                    <a:pt x="15889" y="15866"/>
                  </a:cubicBezTo>
                  <a:cubicBezTo>
                    <a:pt x="15889" y="15133"/>
                    <a:pt x="15889" y="14399"/>
                    <a:pt x="15787" y="13688"/>
                  </a:cubicBezTo>
                  <a:cubicBezTo>
                    <a:pt x="15596" y="12255"/>
                    <a:pt x="15155" y="10867"/>
                    <a:pt x="14343" y="9682"/>
                  </a:cubicBezTo>
                  <a:lnTo>
                    <a:pt x="15584" y="7798"/>
                  </a:lnTo>
                  <a:cubicBezTo>
                    <a:pt x="16160" y="6929"/>
                    <a:pt x="16747" y="6038"/>
                    <a:pt x="17333" y="5169"/>
                  </a:cubicBezTo>
                  <a:close/>
                  <a:moveTo>
                    <a:pt x="10800" y="0"/>
                  </a:moveTo>
                  <a:cubicBezTo>
                    <a:pt x="11104" y="497"/>
                    <a:pt x="11375" y="982"/>
                    <a:pt x="11612" y="1513"/>
                  </a:cubicBezTo>
                  <a:cubicBezTo>
                    <a:pt x="12109" y="2562"/>
                    <a:pt x="12447" y="3713"/>
                    <a:pt x="12639" y="4864"/>
                  </a:cubicBezTo>
                  <a:cubicBezTo>
                    <a:pt x="12831" y="5947"/>
                    <a:pt x="12752" y="7098"/>
                    <a:pt x="12887" y="8193"/>
                  </a:cubicBezTo>
                  <a:cubicBezTo>
                    <a:pt x="11557" y="7202"/>
                    <a:pt x="9825" y="6684"/>
                    <a:pt x="8131" y="6684"/>
                  </a:cubicBezTo>
                  <a:cubicBezTo>
                    <a:pt x="7684" y="6684"/>
                    <a:pt x="7239" y="6720"/>
                    <a:pt x="6805" y="6794"/>
                  </a:cubicBezTo>
                  <a:cubicBezTo>
                    <a:pt x="6455" y="8870"/>
                    <a:pt x="6929" y="11194"/>
                    <a:pt x="8204" y="12876"/>
                  </a:cubicBezTo>
                  <a:cubicBezTo>
                    <a:pt x="7099" y="12752"/>
                    <a:pt x="5959" y="12819"/>
                    <a:pt x="4876" y="12639"/>
                  </a:cubicBezTo>
                  <a:cubicBezTo>
                    <a:pt x="3713" y="12458"/>
                    <a:pt x="2574" y="12097"/>
                    <a:pt x="1513" y="11612"/>
                  </a:cubicBezTo>
                  <a:cubicBezTo>
                    <a:pt x="994" y="11364"/>
                    <a:pt x="486" y="11082"/>
                    <a:pt x="1" y="10788"/>
                  </a:cubicBezTo>
                  <a:lnTo>
                    <a:pt x="1" y="12120"/>
                  </a:lnTo>
                  <a:cubicBezTo>
                    <a:pt x="588" y="12436"/>
                    <a:pt x="1174" y="12706"/>
                    <a:pt x="1784" y="12966"/>
                  </a:cubicBezTo>
                  <a:cubicBezTo>
                    <a:pt x="2856" y="13384"/>
                    <a:pt x="3973" y="13666"/>
                    <a:pt x="5101" y="13824"/>
                  </a:cubicBezTo>
                  <a:cubicBezTo>
                    <a:pt x="5802" y="13916"/>
                    <a:pt x="6565" y="14003"/>
                    <a:pt x="7316" y="14003"/>
                  </a:cubicBezTo>
                  <a:cubicBezTo>
                    <a:pt x="7569" y="14003"/>
                    <a:pt x="7821" y="13993"/>
                    <a:pt x="8069" y="13970"/>
                  </a:cubicBezTo>
                  <a:lnTo>
                    <a:pt x="8069" y="13970"/>
                  </a:lnTo>
                  <a:cubicBezTo>
                    <a:pt x="7730" y="14196"/>
                    <a:pt x="7381" y="14422"/>
                    <a:pt x="7042" y="14659"/>
                  </a:cubicBezTo>
                  <a:lnTo>
                    <a:pt x="3409" y="17073"/>
                  </a:lnTo>
                  <a:cubicBezTo>
                    <a:pt x="3296" y="17141"/>
                    <a:pt x="3183" y="17209"/>
                    <a:pt x="3048" y="17299"/>
                  </a:cubicBezTo>
                  <a:cubicBezTo>
                    <a:pt x="3183" y="17367"/>
                    <a:pt x="3296" y="17435"/>
                    <a:pt x="3409" y="17525"/>
                  </a:cubicBezTo>
                  <a:lnTo>
                    <a:pt x="7042" y="19928"/>
                  </a:lnTo>
                  <a:cubicBezTo>
                    <a:pt x="7381" y="20154"/>
                    <a:pt x="7730" y="20380"/>
                    <a:pt x="8069" y="20628"/>
                  </a:cubicBezTo>
                  <a:cubicBezTo>
                    <a:pt x="7802" y="20600"/>
                    <a:pt x="7530" y="20589"/>
                    <a:pt x="7257" y="20589"/>
                  </a:cubicBezTo>
                  <a:cubicBezTo>
                    <a:pt x="6525" y="20589"/>
                    <a:pt x="5783" y="20673"/>
                    <a:pt x="5101" y="20763"/>
                  </a:cubicBezTo>
                  <a:cubicBezTo>
                    <a:pt x="3950" y="20921"/>
                    <a:pt x="2844" y="21203"/>
                    <a:pt x="1784" y="21621"/>
                  </a:cubicBezTo>
                  <a:cubicBezTo>
                    <a:pt x="1174" y="21869"/>
                    <a:pt x="588" y="22151"/>
                    <a:pt x="1" y="22467"/>
                  </a:cubicBezTo>
                  <a:lnTo>
                    <a:pt x="1" y="23799"/>
                  </a:lnTo>
                  <a:cubicBezTo>
                    <a:pt x="497" y="23483"/>
                    <a:pt x="994" y="23223"/>
                    <a:pt x="1513" y="22975"/>
                  </a:cubicBezTo>
                  <a:cubicBezTo>
                    <a:pt x="2574" y="22490"/>
                    <a:pt x="3713" y="22151"/>
                    <a:pt x="4876" y="21948"/>
                  </a:cubicBezTo>
                  <a:cubicBezTo>
                    <a:pt x="5959" y="21768"/>
                    <a:pt x="7099" y="21835"/>
                    <a:pt x="8204" y="21711"/>
                  </a:cubicBezTo>
                  <a:lnTo>
                    <a:pt x="8204" y="21711"/>
                  </a:lnTo>
                  <a:cubicBezTo>
                    <a:pt x="6941" y="23393"/>
                    <a:pt x="6455" y="25717"/>
                    <a:pt x="6805" y="27793"/>
                  </a:cubicBezTo>
                  <a:cubicBezTo>
                    <a:pt x="7243" y="27867"/>
                    <a:pt x="7692" y="27904"/>
                    <a:pt x="8144" y="27904"/>
                  </a:cubicBezTo>
                  <a:cubicBezTo>
                    <a:pt x="9834" y="27904"/>
                    <a:pt x="11561" y="27391"/>
                    <a:pt x="12887" y="26394"/>
                  </a:cubicBezTo>
                  <a:lnTo>
                    <a:pt x="12887" y="26394"/>
                  </a:lnTo>
                  <a:cubicBezTo>
                    <a:pt x="12752" y="27489"/>
                    <a:pt x="12831" y="28640"/>
                    <a:pt x="12639" y="29723"/>
                  </a:cubicBezTo>
                  <a:cubicBezTo>
                    <a:pt x="12459" y="30874"/>
                    <a:pt x="12109" y="32025"/>
                    <a:pt x="11612" y="33074"/>
                  </a:cubicBezTo>
                  <a:cubicBezTo>
                    <a:pt x="11375" y="33605"/>
                    <a:pt x="11093" y="34113"/>
                    <a:pt x="10800" y="34587"/>
                  </a:cubicBezTo>
                  <a:lnTo>
                    <a:pt x="12120" y="34587"/>
                  </a:lnTo>
                  <a:cubicBezTo>
                    <a:pt x="12447" y="34011"/>
                    <a:pt x="12718" y="33413"/>
                    <a:pt x="12966" y="32815"/>
                  </a:cubicBezTo>
                  <a:cubicBezTo>
                    <a:pt x="13395" y="31743"/>
                    <a:pt x="13677" y="30626"/>
                    <a:pt x="13824" y="29497"/>
                  </a:cubicBezTo>
                  <a:cubicBezTo>
                    <a:pt x="13959" y="28549"/>
                    <a:pt x="14072" y="27511"/>
                    <a:pt x="13971" y="26518"/>
                  </a:cubicBezTo>
                  <a:lnTo>
                    <a:pt x="13971" y="26518"/>
                  </a:lnTo>
                  <a:cubicBezTo>
                    <a:pt x="14196" y="26857"/>
                    <a:pt x="14422" y="27207"/>
                    <a:pt x="14659" y="27545"/>
                  </a:cubicBezTo>
                  <a:lnTo>
                    <a:pt x="17074" y="31190"/>
                  </a:lnTo>
                  <a:cubicBezTo>
                    <a:pt x="17141" y="31303"/>
                    <a:pt x="17209" y="31416"/>
                    <a:pt x="17299" y="31540"/>
                  </a:cubicBezTo>
                  <a:cubicBezTo>
                    <a:pt x="17367" y="31416"/>
                    <a:pt x="17435" y="31303"/>
                    <a:pt x="17525" y="31190"/>
                  </a:cubicBezTo>
                  <a:lnTo>
                    <a:pt x="19940" y="27545"/>
                  </a:lnTo>
                  <a:cubicBezTo>
                    <a:pt x="20166" y="27207"/>
                    <a:pt x="20391" y="26857"/>
                    <a:pt x="20628" y="26518"/>
                  </a:cubicBezTo>
                  <a:lnTo>
                    <a:pt x="20628" y="26518"/>
                  </a:lnTo>
                  <a:cubicBezTo>
                    <a:pt x="20527" y="27511"/>
                    <a:pt x="20640" y="28549"/>
                    <a:pt x="20764" y="29497"/>
                  </a:cubicBezTo>
                  <a:cubicBezTo>
                    <a:pt x="20922" y="30637"/>
                    <a:pt x="21204" y="31754"/>
                    <a:pt x="21633" y="32815"/>
                  </a:cubicBezTo>
                  <a:cubicBezTo>
                    <a:pt x="21870" y="33413"/>
                    <a:pt x="22152" y="34011"/>
                    <a:pt x="22479" y="34587"/>
                  </a:cubicBezTo>
                  <a:lnTo>
                    <a:pt x="23799" y="34587"/>
                  </a:lnTo>
                  <a:cubicBezTo>
                    <a:pt x="23506" y="34113"/>
                    <a:pt x="23224" y="33605"/>
                    <a:pt x="22987" y="33074"/>
                  </a:cubicBezTo>
                  <a:cubicBezTo>
                    <a:pt x="22490" y="32025"/>
                    <a:pt x="22152" y="30874"/>
                    <a:pt x="21960" y="29723"/>
                  </a:cubicBezTo>
                  <a:cubicBezTo>
                    <a:pt x="21768" y="28640"/>
                    <a:pt x="21847" y="27489"/>
                    <a:pt x="21712" y="26394"/>
                  </a:cubicBezTo>
                  <a:lnTo>
                    <a:pt x="21712" y="26394"/>
                  </a:lnTo>
                  <a:cubicBezTo>
                    <a:pt x="23042" y="27385"/>
                    <a:pt x="24774" y="27903"/>
                    <a:pt x="26468" y="27903"/>
                  </a:cubicBezTo>
                  <a:cubicBezTo>
                    <a:pt x="26915" y="27903"/>
                    <a:pt x="27360" y="27867"/>
                    <a:pt x="27794" y="27793"/>
                  </a:cubicBezTo>
                  <a:cubicBezTo>
                    <a:pt x="28144" y="25717"/>
                    <a:pt x="27670" y="23393"/>
                    <a:pt x="26395" y="21711"/>
                  </a:cubicBezTo>
                  <a:lnTo>
                    <a:pt x="26395" y="21711"/>
                  </a:lnTo>
                  <a:cubicBezTo>
                    <a:pt x="27500" y="21835"/>
                    <a:pt x="28640" y="21768"/>
                    <a:pt x="29723" y="21948"/>
                  </a:cubicBezTo>
                  <a:cubicBezTo>
                    <a:pt x="30886" y="22129"/>
                    <a:pt x="32025" y="22490"/>
                    <a:pt x="33086" y="22975"/>
                  </a:cubicBezTo>
                  <a:cubicBezTo>
                    <a:pt x="33605" y="23223"/>
                    <a:pt x="34113" y="23505"/>
                    <a:pt x="34598" y="23799"/>
                  </a:cubicBezTo>
                  <a:lnTo>
                    <a:pt x="34598" y="22467"/>
                  </a:lnTo>
                  <a:cubicBezTo>
                    <a:pt x="34011" y="22151"/>
                    <a:pt x="33425" y="21881"/>
                    <a:pt x="32815" y="21621"/>
                  </a:cubicBezTo>
                  <a:cubicBezTo>
                    <a:pt x="31743" y="21203"/>
                    <a:pt x="30626" y="20921"/>
                    <a:pt x="29498" y="20763"/>
                  </a:cubicBezTo>
                  <a:cubicBezTo>
                    <a:pt x="28816" y="20673"/>
                    <a:pt x="28074" y="20589"/>
                    <a:pt x="27342" y="20589"/>
                  </a:cubicBezTo>
                  <a:cubicBezTo>
                    <a:pt x="27069" y="20589"/>
                    <a:pt x="26797" y="20600"/>
                    <a:pt x="26530" y="20628"/>
                  </a:cubicBezTo>
                  <a:cubicBezTo>
                    <a:pt x="26868" y="20402"/>
                    <a:pt x="27218" y="20177"/>
                    <a:pt x="27557" y="19928"/>
                  </a:cubicBezTo>
                  <a:lnTo>
                    <a:pt x="31190" y="17525"/>
                  </a:lnTo>
                  <a:cubicBezTo>
                    <a:pt x="31303" y="17446"/>
                    <a:pt x="31416" y="17378"/>
                    <a:pt x="31540" y="17299"/>
                  </a:cubicBezTo>
                  <a:cubicBezTo>
                    <a:pt x="31416" y="17220"/>
                    <a:pt x="31303" y="17152"/>
                    <a:pt x="31190" y="17073"/>
                  </a:cubicBezTo>
                  <a:lnTo>
                    <a:pt x="27557" y="14659"/>
                  </a:lnTo>
                  <a:cubicBezTo>
                    <a:pt x="27218" y="14433"/>
                    <a:pt x="26868" y="14207"/>
                    <a:pt x="26530" y="13970"/>
                  </a:cubicBezTo>
                  <a:lnTo>
                    <a:pt x="26530" y="13970"/>
                  </a:lnTo>
                  <a:cubicBezTo>
                    <a:pt x="26778" y="13993"/>
                    <a:pt x="27030" y="14003"/>
                    <a:pt x="27283" y="14003"/>
                  </a:cubicBezTo>
                  <a:cubicBezTo>
                    <a:pt x="28034" y="14003"/>
                    <a:pt x="28797" y="13916"/>
                    <a:pt x="29498" y="13824"/>
                  </a:cubicBezTo>
                  <a:cubicBezTo>
                    <a:pt x="30649" y="13666"/>
                    <a:pt x="31755" y="13384"/>
                    <a:pt x="32815" y="12966"/>
                  </a:cubicBezTo>
                  <a:cubicBezTo>
                    <a:pt x="33425" y="12718"/>
                    <a:pt x="34011" y="12436"/>
                    <a:pt x="34598" y="12120"/>
                  </a:cubicBezTo>
                  <a:lnTo>
                    <a:pt x="34598" y="10788"/>
                  </a:lnTo>
                  <a:cubicBezTo>
                    <a:pt x="34102" y="11104"/>
                    <a:pt x="33605" y="11364"/>
                    <a:pt x="33086" y="11612"/>
                  </a:cubicBezTo>
                  <a:cubicBezTo>
                    <a:pt x="32025" y="12097"/>
                    <a:pt x="30886" y="12436"/>
                    <a:pt x="29723" y="12639"/>
                  </a:cubicBezTo>
                  <a:cubicBezTo>
                    <a:pt x="28640" y="12819"/>
                    <a:pt x="27500" y="12752"/>
                    <a:pt x="26395" y="12876"/>
                  </a:cubicBezTo>
                  <a:cubicBezTo>
                    <a:pt x="27658" y="11194"/>
                    <a:pt x="28144" y="8870"/>
                    <a:pt x="27794" y="6794"/>
                  </a:cubicBezTo>
                  <a:cubicBezTo>
                    <a:pt x="27356" y="6720"/>
                    <a:pt x="26907" y="6683"/>
                    <a:pt x="26455" y="6683"/>
                  </a:cubicBezTo>
                  <a:cubicBezTo>
                    <a:pt x="24765" y="6683"/>
                    <a:pt x="23038" y="7196"/>
                    <a:pt x="21712" y="8193"/>
                  </a:cubicBezTo>
                  <a:cubicBezTo>
                    <a:pt x="21847" y="7098"/>
                    <a:pt x="21768" y="5947"/>
                    <a:pt x="21960" y="4864"/>
                  </a:cubicBezTo>
                  <a:cubicBezTo>
                    <a:pt x="22140" y="3713"/>
                    <a:pt x="22490" y="2562"/>
                    <a:pt x="22987" y="1513"/>
                  </a:cubicBezTo>
                  <a:cubicBezTo>
                    <a:pt x="23224" y="982"/>
                    <a:pt x="23506" y="474"/>
                    <a:pt x="23799" y="0"/>
                  </a:cubicBezTo>
                  <a:lnTo>
                    <a:pt x="22479" y="0"/>
                  </a:lnTo>
                  <a:cubicBezTo>
                    <a:pt x="22152" y="576"/>
                    <a:pt x="21881" y="1174"/>
                    <a:pt x="21633" y="1772"/>
                  </a:cubicBezTo>
                  <a:cubicBezTo>
                    <a:pt x="21204" y="2844"/>
                    <a:pt x="20922" y="3961"/>
                    <a:pt x="20764" y="5090"/>
                  </a:cubicBezTo>
                  <a:cubicBezTo>
                    <a:pt x="20640" y="6038"/>
                    <a:pt x="20527" y="7076"/>
                    <a:pt x="20628" y="8069"/>
                  </a:cubicBezTo>
                  <a:cubicBezTo>
                    <a:pt x="20403" y="7730"/>
                    <a:pt x="20177" y="7380"/>
                    <a:pt x="19940" y="7042"/>
                  </a:cubicBezTo>
                  <a:lnTo>
                    <a:pt x="17525" y="3397"/>
                  </a:lnTo>
                  <a:cubicBezTo>
                    <a:pt x="17457" y="3284"/>
                    <a:pt x="17378" y="3171"/>
                    <a:pt x="17299" y="3047"/>
                  </a:cubicBezTo>
                  <a:cubicBezTo>
                    <a:pt x="17232" y="3171"/>
                    <a:pt x="17153" y="3284"/>
                    <a:pt x="17074" y="3397"/>
                  </a:cubicBezTo>
                  <a:lnTo>
                    <a:pt x="14659" y="7042"/>
                  </a:lnTo>
                  <a:cubicBezTo>
                    <a:pt x="14433" y="7380"/>
                    <a:pt x="14208" y="7730"/>
                    <a:pt x="13971" y="8069"/>
                  </a:cubicBezTo>
                  <a:cubicBezTo>
                    <a:pt x="14072" y="7076"/>
                    <a:pt x="13959" y="6038"/>
                    <a:pt x="13824" y="5090"/>
                  </a:cubicBezTo>
                  <a:cubicBezTo>
                    <a:pt x="13677" y="3950"/>
                    <a:pt x="13395" y="2833"/>
                    <a:pt x="12966" y="1772"/>
                  </a:cubicBezTo>
                  <a:cubicBezTo>
                    <a:pt x="12729" y="1174"/>
                    <a:pt x="12447" y="576"/>
                    <a:pt x="1212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5013;p35">
              <a:extLst>
                <a:ext uri="{FF2B5EF4-FFF2-40B4-BE49-F238E27FC236}">
                  <a16:creationId xmlns:a16="http://schemas.microsoft.com/office/drawing/2014/main" id="{84D968C6-C81E-40A4-15AF-479FA84736A6}"/>
                </a:ext>
              </a:extLst>
            </p:cNvPr>
            <p:cNvSpPr/>
            <p:nvPr/>
          </p:nvSpPr>
          <p:spPr>
            <a:xfrm>
              <a:off x="27680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1"/>
                  </a:moveTo>
                  <a:cubicBezTo>
                    <a:pt x="565" y="1"/>
                    <a:pt x="1" y="588"/>
                    <a:pt x="1" y="1276"/>
                  </a:cubicBezTo>
                  <a:cubicBezTo>
                    <a:pt x="1" y="1975"/>
                    <a:pt x="565" y="2540"/>
                    <a:pt x="1265" y="2540"/>
                  </a:cubicBezTo>
                  <a:cubicBezTo>
                    <a:pt x="1976" y="2540"/>
                    <a:pt x="2540" y="1975"/>
                    <a:pt x="2540" y="1276"/>
                  </a:cubicBezTo>
                  <a:cubicBezTo>
                    <a:pt x="2540" y="565"/>
                    <a:pt x="1976" y="1"/>
                    <a:pt x="126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5014;p35">
              <a:extLst>
                <a:ext uri="{FF2B5EF4-FFF2-40B4-BE49-F238E27FC236}">
                  <a16:creationId xmlns:a16="http://schemas.microsoft.com/office/drawing/2014/main" id="{B8766CCA-A8CC-B78B-A868-1091E2C66825}"/>
                </a:ext>
              </a:extLst>
            </p:cNvPr>
            <p:cNvSpPr/>
            <p:nvPr/>
          </p:nvSpPr>
          <p:spPr>
            <a:xfrm>
              <a:off x="2863950" y="3133100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1704" y="1"/>
                  </a:moveTo>
                  <a:cubicBezTo>
                    <a:pt x="756" y="12"/>
                    <a:pt x="0" y="779"/>
                    <a:pt x="0" y="1727"/>
                  </a:cubicBezTo>
                  <a:cubicBezTo>
                    <a:pt x="0" y="2664"/>
                    <a:pt x="756" y="3431"/>
                    <a:pt x="1704" y="3431"/>
                  </a:cubicBezTo>
                  <a:cubicBezTo>
                    <a:pt x="1806" y="3431"/>
                    <a:pt x="1896" y="3420"/>
                    <a:pt x="1986" y="3397"/>
                  </a:cubicBezTo>
                  <a:lnTo>
                    <a:pt x="1986" y="35"/>
                  </a:lnTo>
                  <a:cubicBezTo>
                    <a:pt x="1885" y="12"/>
                    <a:pt x="1806" y="1"/>
                    <a:pt x="1704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5015;p35">
              <a:extLst>
                <a:ext uri="{FF2B5EF4-FFF2-40B4-BE49-F238E27FC236}">
                  <a16:creationId xmlns:a16="http://schemas.microsoft.com/office/drawing/2014/main" id="{7F9747D1-0D68-AADC-9948-A108C9C0F4EE}"/>
                </a:ext>
              </a:extLst>
            </p:cNvPr>
            <p:cNvSpPr/>
            <p:nvPr/>
          </p:nvSpPr>
          <p:spPr>
            <a:xfrm>
              <a:off x="2635450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4" y="1"/>
                  </a:moveTo>
                  <a:cubicBezTo>
                    <a:pt x="576" y="1"/>
                    <a:pt x="0" y="565"/>
                    <a:pt x="0" y="1265"/>
                  </a:cubicBezTo>
                  <a:cubicBezTo>
                    <a:pt x="0" y="1975"/>
                    <a:pt x="564" y="2540"/>
                    <a:pt x="1264" y="2540"/>
                  </a:cubicBezTo>
                  <a:cubicBezTo>
                    <a:pt x="1975" y="2540"/>
                    <a:pt x="2539" y="1975"/>
                    <a:pt x="2539" y="1265"/>
                  </a:cubicBezTo>
                  <a:cubicBezTo>
                    <a:pt x="2539" y="565"/>
                    <a:pt x="1975" y="1"/>
                    <a:pt x="1264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5016;p35">
              <a:extLst>
                <a:ext uri="{FF2B5EF4-FFF2-40B4-BE49-F238E27FC236}">
                  <a16:creationId xmlns:a16="http://schemas.microsoft.com/office/drawing/2014/main" id="{AE1E8826-48F2-6F9B-FFC9-A83801BFC9E5}"/>
                </a:ext>
              </a:extLst>
            </p:cNvPr>
            <p:cNvSpPr/>
            <p:nvPr/>
          </p:nvSpPr>
          <p:spPr>
            <a:xfrm>
              <a:off x="2048950" y="274380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6861" y="0"/>
                  </a:moveTo>
                  <a:cubicBezTo>
                    <a:pt x="6681" y="497"/>
                    <a:pt x="6489" y="993"/>
                    <a:pt x="6274" y="1456"/>
                  </a:cubicBezTo>
                  <a:cubicBezTo>
                    <a:pt x="5789" y="2517"/>
                    <a:pt x="5214" y="3566"/>
                    <a:pt x="4537" y="4525"/>
                  </a:cubicBezTo>
                  <a:cubicBezTo>
                    <a:pt x="3566" y="5202"/>
                    <a:pt x="2528" y="5778"/>
                    <a:pt x="1467" y="6263"/>
                  </a:cubicBezTo>
                  <a:cubicBezTo>
                    <a:pt x="982" y="6489"/>
                    <a:pt x="508" y="6681"/>
                    <a:pt x="12" y="6850"/>
                  </a:cubicBezTo>
                  <a:lnTo>
                    <a:pt x="12" y="8065"/>
                  </a:lnTo>
                  <a:lnTo>
                    <a:pt x="12" y="8065"/>
                  </a:lnTo>
                  <a:cubicBezTo>
                    <a:pt x="696" y="7829"/>
                    <a:pt x="1369" y="7559"/>
                    <a:pt x="2031" y="7256"/>
                  </a:cubicBezTo>
                  <a:cubicBezTo>
                    <a:pt x="3216" y="6703"/>
                    <a:pt x="4311" y="6071"/>
                    <a:pt x="5315" y="5315"/>
                  </a:cubicBezTo>
                  <a:cubicBezTo>
                    <a:pt x="6060" y="4311"/>
                    <a:pt x="6714" y="3205"/>
                    <a:pt x="7245" y="2032"/>
                  </a:cubicBezTo>
                  <a:cubicBezTo>
                    <a:pt x="7561" y="1366"/>
                    <a:pt x="7832" y="689"/>
                    <a:pt x="8069" y="0"/>
                  </a:cubicBezTo>
                  <a:close/>
                  <a:moveTo>
                    <a:pt x="12" y="8065"/>
                  </a:moveTo>
                  <a:lnTo>
                    <a:pt x="12" y="8065"/>
                  </a:lnTo>
                  <a:cubicBezTo>
                    <a:pt x="8" y="8066"/>
                    <a:pt x="4" y="8067"/>
                    <a:pt x="0" y="8069"/>
                  </a:cubicBezTo>
                  <a:lnTo>
                    <a:pt x="12" y="8069"/>
                  </a:lnTo>
                  <a:lnTo>
                    <a:pt x="12" y="8065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5017;p35">
              <a:extLst>
                <a:ext uri="{FF2B5EF4-FFF2-40B4-BE49-F238E27FC236}">
                  <a16:creationId xmlns:a16="http://schemas.microsoft.com/office/drawing/2014/main" id="{E7F9C03A-7E2E-16AE-8394-13039EBEC09F}"/>
                </a:ext>
              </a:extLst>
            </p:cNvPr>
            <p:cNvSpPr/>
            <p:nvPr/>
          </p:nvSpPr>
          <p:spPr>
            <a:xfrm>
              <a:off x="2712175" y="2744075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1"/>
                  </a:moveTo>
                  <a:cubicBezTo>
                    <a:pt x="226" y="678"/>
                    <a:pt x="497" y="1355"/>
                    <a:pt x="802" y="2021"/>
                  </a:cubicBezTo>
                  <a:cubicBezTo>
                    <a:pt x="1355" y="3205"/>
                    <a:pt x="1987" y="4311"/>
                    <a:pt x="2743" y="5304"/>
                  </a:cubicBezTo>
                  <a:cubicBezTo>
                    <a:pt x="3736" y="6049"/>
                    <a:pt x="4853" y="6704"/>
                    <a:pt x="6026" y="7245"/>
                  </a:cubicBezTo>
                  <a:cubicBezTo>
                    <a:pt x="6692" y="7550"/>
                    <a:pt x="7369" y="7821"/>
                    <a:pt x="8057" y="8058"/>
                  </a:cubicBezTo>
                  <a:lnTo>
                    <a:pt x="8057" y="6862"/>
                  </a:lnTo>
                  <a:cubicBezTo>
                    <a:pt x="7561" y="6681"/>
                    <a:pt x="7064" y="6478"/>
                    <a:pt x="6602" y="6263"/>
                  </a:cubicBezTo>
                  <a:cubicBezTo>
                    <a:pt x="5541" y="5790"/>
                    <a:pt x="4492" y="5203"/>
                    <a:pt x="3532" y="4537"/>
                  </a:cubicBezTo>
                  <a:cubicBezTo>
                    <a:pt x="2855" y="3555"/>
                    <a:pt x="2269" y="2517"/>
                    <a:pt x="1795" y="1456"/>
                  </a:cubicBezTo>
                  <a:cubicBezTo>
                    <a:pt x="1569" y="982"/>
                    <a:pt x="1366" y="497"/>
                    <a:pt x="1197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5018;p35">
              <a:extLst>
                <a:ext uri="{FF2B5EF4-FFF2-40B4-BE49-F238E27FC236}">
                  <a16:creationId xmlns:a16="http://schemas.microsoft.com/office/drawing/2014/main" id="{B4769010-0A1E-DFA6-0EC9-EB3B113B026F}"/>
                </a:ext>
              </a:extLst>
            </p:cNvPr>
            <p:cNvSpPr/>
            <p:nvPr/>
          </p:nvSpPr>
          <p:spPr>
            <a:xfrm>
              <a:off x="2635150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64"/>
                    <a:pt x="576" y="2540"/>
                    <a:pt x="1276" y="2540"/>
                  </a:cubicBezTo>
                  <a:cubicBezTo>
                    <a:pt x="1976" y="2540"/>
                    <a:pt x="2540" y="1964"/>
                    <a:pt x="2540" y="1265"/>
                  </a:cubicBezTo>
                  <a:cubicBezTo>
                    <a:pt x="2540" y="565"/>
                    <a:pt x="1976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5019;p35">
              <a:extLst>
                <a:ext uri="{FF2B5EF4-FFF2-40B4-BE49-F238E27FC236}">
                  <a16:creationId xmlns:a16="http://schemas.microsoft.com/office/drawing/2014/main" id="{AAB61C0F-38B1-6F59-14D5-F69284BE375E}"/>
                </a:ext>
              </a:extLst>
            </p:cNvPr>
            <p:cNvSpPr/>
            <p:nvPr/>
          </p:nvSpPr>
          <p:spPr>
            <a:xfrm>
              <a:off x="2768025" y="33303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0"/>
                  </a:moveTo>
                  <a:cubicBezTo>
                    <a:pt x="565" y="0"/>
                    <a:pt x="1" y="576"/>
                    <a:pt x="1" y="1264"/>
                  </a:cubicBezTo>
                  <a:cubicBezTo>
                    <a:pt x="1" y="1975"/>
                    <a:pt x="565" y="2539"/>
                    <a:pt x="1265" y="2539"/>
                  </a:cubicBezTo>
                  <a:cubicBezTo>
                    <a:pt x="1976" y="2539"/>
                    <a:pt x="2540" y="1975"/>
                    <a:pt x="2540" y="1264"/>
                  </a:cubicBezTo>
                  <a:cubicBezTo>
                    <a:pt x="2540" y="565"/>
                    <a:pt x="1976" y="0"/>
                    <a:pt x="1265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5020;p35">
              <a:extLst>
                <a:ext uri="{FF2B5EF4-FFF2-40B4-BE49-F238E27FC236}">
                  <a16:creationId xmlns:a16="http://schemas.microsoft.com/office/drawing/2014/main" id="{237CC7B3-F6CC-42B5-5567-AC6EFD167B02}"/>
                </a:ext>
              </a:extLst>
            </p:cNvPr>
            <p:cNvSpPr/>
            <p:nvPr/>
          </p:nvSpPr>
          <p:spPr>
            <a:xfrm>
              <a:off x="21313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5" y="1"/>
                  </a:moveTo>
                  <a:cubicBezTo>
                    <a:pt x="565" y="1"/>
                    <a:pt x="0" y="588"/>
                    <a:pt x="0" y="1276"/>
                  </a:cubicBezTo>
                  <a:cubicBezTo>
                    <a:pt x="0" y="1975"/>
                    <a:pt x="565" y="2540"/>
                    <a:pt x="1275" y="2540"/>
                  </a:cubicBezTo>
                  <a:cubicBezTo>
                    <a:pt x="1975" y="2540"/>
                    <a:pt x="2539" y="1975"/>
                    <a:pt x="2539" y="1276"/>
                  </a:cubicBezTo>
                  <a:cubicBezTo>
                    <a:pt x="2539" y="565"/>
                    <a:pt x="1975" y="1"/>
                    <a:pt x="127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5021;p35">
              <a:extLst>
                <a:ext uri="{FF2B5EF4-FFF2-40B4-BE49-F238E27FC236}">
                  <a16:creationId xmlns:a16="http://schemas.microsoft.com/office/drawing/2014/main" id="{9204157E-3CDF-B620-0403-F8F046F9564B}"/>
                </a:ext>
              </a:extLst>
            </p:cNvPr>
            <p:cNvSpPr/>
            <p:nvPr/>
          </p:nvSpPr>
          <p:spPr>
            <a:xfrm>
              <a:off x="2263625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75"/>
                    <a:pt x="565" y="2540"/>
                    <a:pt x="1276" y="2540"/>
                  </a:cubicBezTo>
                  <a:cubicBezTo>
                    <a:pt x="1975" y="2540"/>
                    <a:pt x="2540" y="1975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022;p35">
              <a:extLst>
                <a:ext uri="{FF2B5EF4-FFF2-40B4-BE49-F238E27FC236}">
                  <a16:creationId xmlns:a16="http://schemas.microsoft.com/office/drawing/2014/main" id="{7B4415C9-60BA-3808-538E-8A08A98205C1}"/>
                </a:ext>
              </a:extLst>
            </p:cNvPr>
            <p:cNvSpPr/>
            <p:nvPr/>
          </p:nvSpPr>
          <p:spPr>
            <a:xfrm>
              <a:off x="2049225" y="3133375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283" y="1"/>
                  </a:moveTo>
                  <a:cubicBezTo>
                    <a:pt x="181" y="1"/>
                    <a:pt x="91" y="24"/>
                    <a:pt x="1" y="35"/>
                  </a:cubicBezTo>
                  <a:lnTo>
                    <a:pt x="1" y="3409"/>
                  </a:lnTo>
                  <a:cubicBezTo>
                    <a:pt x="102" y="3420"/>
                    <a:pt x="181" y="3431"/>
                    <a:pt x="283" y="3431"/>
                  </a:cubicBezTo>
                  <a:cubicBezTo>
                    <a:pt x="1219" y="3431"/>
                    <a:pt x="1987" y="2653"/>
                    <a:pt x="1987" y="1716"/>
                  </a:cubicBezTo>
                  <a:cubicBezTo>
                    <a:pt x="1987" y="768"/>
                    <a:pt x="1231" y="1"/>
                    <a:pt x="283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5023;p35">
              <a:extLst>
                <a:ext uri="{FF2B5EF4-FFF2-40B4-BE49-F238E27FC236}">
                  <a16:creationId xmlns:a16="http://schemas.microsoft.com/office/drawing/2014/main" id="{19EEC91F-D7F3-6CE7-532C-7E7E0A45A50D}"/>
                </a:ext>
              </a:extLst>
            </p:cNvPr>
            <p:cNvSpPr/>
            <p:nvPr/>
          </p:nvSpPr>
          <p:spPr>
            <a:xfrm>
              <a:off x="2263625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65" y="1"/>
                    <a:pt x="1" y="565"/>
                    <a:pt x="1" y="1265"/>
                  </a:cubicBezTo>
                  <a:cubicBezTo>
                    <a:pt x="1" y="1976"/>
                    <a:pt x="565" y="2540"/>
                    <a:pt x="1276" y="2540"/>
                  </a:cubicBezTo>
                  <a:cubicBezTo>
                    <a:pt x="1975" y="2540"/>
                    <a:pt x="2540" y="1964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024;p35">
              <a:extLst>
                <a:ext uri="{FF2B5EF4-FFF2-40B4-BE49-F238E27FC236}">
                  <a16:creationId xmlns:a16="http://schemas.microsoft.com/office/drawing/2014/main" id="{333CADC4-7D76-1261-3E24-B3D06F577505}"/>
                </a:ext>
              </a:extLst>
            </p:cNvPr>
            <p:cNvSpPr/>
            <p:nvPr/>
          </p:nvSpPr>
          <p:spPr>
            <a:xfrm>
              <a:off x="2438525" y="2743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2" y="0"/>
                  </a:moveTo>
                  <a:cubicBezTo>
                    <a:pt x="1" y="102"/>
                    <a:pt x="1" y="181"/>
                    <a:pt x="1" y="283"/>
                  </a:cubicBezTo>
                  <a:cubicBezTo>
                    <a:pt x="1" y="1230"/>
                    <a:pt x="768" y="1986"/>
                    <a:pt x="1705" y="1986"/>
                  </a:cubicBezTo>
                  <a:cubicBezTo>
                    <a:pt x="2653" y="1986"/>
                    <a:pt x="3420" y="1230"/>
                    <a:pt x="3420" y="283"/>
                  </a:cubicBezTo>
                  <a:cubicBezTo>
                    <a:pt x="3420" y="181"/>
                    <a:pt x="3397" y="91"/>
                    <a:pt x="3386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025;p35">
              <a:extLst>
                <a:ext uri="{FF2B5EF4-FFF2-40B4-BE49-F238E27FC236}">
                  <a16:creationId xmlns:a16="http://schemas.microsoft.com/office/drawing/2014/main" id="{0E875F92-32BE-5F23-01C1-5FB30FE73B68}"/>
                </a:ext>
              </a:extLst>
            </p:cNvPr>
            <p:cNvSpPr/>
            <p:nvPr/>
          </p:nvSpPr>
          <p:spPr>
            <a:xfrm>
              <a:off x="2131050" y="3330300"/>
              <a:ext cx="63475" cy="63500"/>
            </a:xfrm>
            <a:custGeom>
              <a:avLst/>
              <a:gdLst/>
              <a:ahLst/>
              <a:cxnLst/>
              <a:rect l="l" t="t" r="r" b="b"/>
              <a:pathLst>
                <a:path w="2539" h="2540" extrusionOk="0">
                  <a:moveTo>
                    <a:pt x="1264" y="0"/>
                  </a:moveTo>
                  <a:cubicBezTo>
                    <a:pt x="564" y="0"/>
                    <a:pt x="0" y="565"/>
                    <a:pt x="0" y="1264"/>
                  </a:cubicBezTo>
                  <a:cubicBezTo>
                    <a:pt x="0" y="1975"/>
                    <a:pt x="564" y="2539"/>
                    <a:pt x="1264" y="2539"/>
                  </a:cubicBezTo>
                  <a:cubicBezTo>
                    <a:pt x="1975" y="2539"/>
                    <a:pt x="2539" y="1975"/>
                    <a:pt x="2539" y="1264"/>
                  </a:cubicBezTo>
                  <a:cubicBezTo>
                    <a:pt x="2539" y="565"/>
                    <a:pt x="1975" y="0"/>
                    <a:pt x="1264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" name="Google Shape;4992;p35">
            <a:extLst>
              <a:ext uri="{FF2B5EF4-FFF2-40B4-BE49-F238E27FC236}">
                <a16:creationId xmlns:a16="http://schemas.microsoft.com/office/drawing/2014/main" id="{AA7D12BC-088A-DDD8-E0A0-081F1AF92BF1}"/>
              </a:ext>
            </a:extLst>
          </p:cNvPr>
          <p:cNvGrpSpPr/>
          <p:nvPr/>
        </p:nvGrpSpPr>
        <p:grpSpPr>
          <a:xfrm rot="2700000">
            <a:off x="135000" y="997358"/>
            <a:ext cx="865517" cy="865217"/>
            <a:chOff x="2048375" y="1737825"/>
            <a:chExt cx="865525" cy="865225"/>
          </a:xfrm>
        </p:grpSpPr>
        <p:sp>
          <p:nvSpPr>
            <p:cNvPr id="100" name="Google Shape;4993;p35">
              <a:extLst>
                <a:ext uri="{FF2B5EF4-FFF2-40B4-BE49-F238E27FC236}">
                  <a16:creationId xmlns:a16="http://schemas.microsoft.com/office/drawing/2014/main" id="{909759C7-B191-3DB5-57CF-40C394DCC7A0}"/>
                </a:ext>
              </a:extLst>
            </p:cNvPr>
            <p:cNvSpPr/>
            <p:nvPr/>
          </p:nvSpPr>
          <p:spPr>
            <a:xfrm>
              <a:off x="2048950" y="2415150"/>
              <a:ext cx="187900" cy="187900"/>
            </a:xfrm>
            <a:custGeom>
              <a:avLst/>
              <a:gdLst/>
              <a:ahLst/>
              <a:cxnLst/>
              <a:rect l="l" t="t" r="r" b="b"/>
              <a:pathLst>
                <a:path w="7516" h="7516" extrusionOk="0">
                  <a:moveTo>
                    <a:pt x="4995" y="1619"/>
                  </a:moveTo>
                  <a:cubicBezTo>
                    <a:pt x="5259" y="1619"/>
                    <a:pt x="5529" y="1644"/>
                    <a:pt x="5800" y="1682"/>
                  </a:cubicBezTo>
                  <a:cubicBezTo>
                    <a:pt x="5958" y="2821"/>
                    <a:pt x="5891" y="3939"/>
                    <a:pt x="4751" y="4582"/>
                  </a:cubicBezTo>
                  <a:cubicBezTo>
                    <a:pt x="4313" y="4835"/>
                    <a:pt x="3888" y="4926"/>
                    <a:pt x="3470" y="4926"/>
                  </a:cubicBezTo>
                  <a:cubicBezTo>
                    <a:pt x="3198" y="4926"/>
                    <a:pt x="2930" y="4888"/>
                    <a:pt x="2663" y="4830"/>
                  </a:cubicBezTo>
                  <a:cubicBezTo>
                    <a:pt x="2528" y="4153"/>
                    <a:pt x="2494" y="3476"/>
                    <a:pt x="2900" y="2742"/>
                  </a:cubicBezTo>
                  <a:cubicBezTo>
                    <a:pt x="3398" y="1868"/>
                    <a:pt x="4162" y="1619"/>
                    <a:pt x="4995" y="1619"/>
                  </a:cubicBezTo>
                  <a:close/>
                  <a:moveTo>
                    <a:pt x="0" y="0"/>
                  </a:moveTo>
                  <a:lnTo>
                    <a:pt x="0" y="1795"/>
                  </a:lnTo>
                  <a:cubicBezTo>
                    <a:pt x="497" y="2190"/>
                    <a:pt x="1061" y="2472"/>
                    <a:pt x="1704" y="2663"/>
                  </a:cubicBezTo>
                  <a:cubicBezTo>
                    <a:pt x="1343" y="3634"/>
                    <a:pt x="1309" y="4841"/>
                    <a:pt x="1659" y="5857"/>
                  </a:cubicBezTo>
                  <a:cubicBezTo>
                    <a:pt x="2138" y="6024"/>
                    <a:pt x="2660" y="6106"/>
                    <a:pt x="3183" y="6106"/>
                  </a:cubicBezTo>
                  <a:cubicBezTo>
                    <a:pt x="3757" y="6106"/>
                    <a:pt x="4333" y="6007"/>
                    <a:pt x="4853" y="5812"/>
                  </a:cubicBezTo>
                  <a:cubicBezTo>
                    <a:pt x="5067" y="6466"/>
                    <a:pt x="5326" y="7019"/>
                    <a:pt x="5721" y="7516"/>
                  </a:cubicBezTo>
                  <a:lnTo>
                    <a:pt x="7516" y="7516"/>
                  </a:lnTo>
                  <a:cubicBezTo>
                    <a:pt x="6658" y="6940"/>
                    <a:pt x="6173" y="6263"/>
                    <a:pt x="5834" y="5225"/>
                  </a:cubicBezTo>
                  <a:cubicBezTo>
                    <a:pt x="7109" y="4130"/>
                    <a:pt x="7234" y="2314"/>
                    <a:pt x="6703" y="802"/>
                  </a:cubicBezTo>
                  <a:cubicBezTo>
                    <a:pt x="6159" y="616"/>
                    <a:pt x="5576" y="511"/>
                    <a:pt x="5003" y="511"/>
                  </a:cubicBezTo>
                  <a:cubicBezTo>
                    <a:pt x="3970" y="511"/>
                    <a:pt x="2969" y="851"/>
                    <a:pt x="2280" y="1670"/>
                  </a:cubicBezTo>
                  <a:cubicBezTo>
                    <a:pt x="1242" y="1343"/>
                    <a:pt x="565" y="858"/>
                    <a:pt x="0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4994;p35">
              <a:extLst>
                <a:ext uri="{FF2B5EF4-FFF2-40B4-BE49-F238E27FC236}">
                  <a16:creationId xmlns:a16="http://schemas.microsoft.com/office/drawing/2014/main" id="{CE8FAD67-5AED-8601-3B28-0AC88651118A}"/>
                </a:ext>
              </a:extLst>
            </p:cNvPr>
            <p:cNvSpPr/>
            <p:nvPr/>
          </p:nvSpPr>
          <p:spPr>
            <a:xfrm>
              <a:off x="2049500" y="1738950"/>
              <a:ext cx="863275" cy="863550"/>
            </a:xfrm>
            <a:custGeom>
              <a:avLst/>
              <a:gdLst/>
              <a:ahLst/>
              <a:cxnLst/>
              <a:rect l="l" t="t" r="r" b="b"/>
              <a:pathLst>
                <a:path w="34531" h="34542" extrusionOk="0">
                  <a:moveTo>
                    <a:pt x="14797" y="3739"/>
                  </a:moveTo>
                  <a:cubicBezTo>
                    <a:pt x="15635" y="3739"/>
                    <a:pt x="16469" y="3878"/>
                    <a:pt x="17266" y="4141"/>
                  </a:cubicBezTo>
                  <a:cubicBezTo>
                    <a:pt x="18073" y="3882"/>
                    <a:pt x="18913" y="3744"/>
                    <a:pt x="19757" y="3744"/>
                  </a:cubicBezTo>
                  <a:cubicBezTo>
                    <a:pt x="20600" y="3744"/>
                    <a:pt x="21447" y="3882"/>
                    <a:pt x="22265" y="4175"/>
                  </a:cubicBezTo>
                  <a:cubicBezTo>
                    <a:pt x="24239" y="4875"/>
                    <a:pt x="25537" y="6545"/>
                    <a:pt x="26056" y="8475"/>
                  </a:cubicBezTo>
                  <a:cubicBezTo>
                    <a:pt x="27986" y="8982"/>
                    <a:pt x="29656" y="10280"/>
                    <a:pt x="30355" y="12266"/>
                  </a:cubicBezTo>
                  <a:cubicBezTo>
                    <a:pt x="30942" y="13902"/>
                    <a:pt x="30920" y="15651"/>
                    <a:pt x="30389" y="17265"/>
                  </a:cubicBezTo>
                  <a:cubicBezTo>
                    <a:pt x="30908" y="18867"/>
                    <a:pt x="30942" y="20616"/>
                    <a:pt x="30355" y="22253"/>
                  </a:cubicBezTo>
                  <a:cubicBezTo>
                    <a:pt x="29656" y="24227"/>
                    <a:pt x="27986" y="25525"/>
                    <a:pt x="26056" y="26044"/>
                  </a:cubicBezTo>
                  <a:cubicBezTo>
                    <a:pt x="25548" y="27985"/>
                    <a:pt x="24251" y="29644"/>
                    <a:pt x="22265" y="30355"/>
                  </a:cubicBezTo>
                  <a:cubicBezTo>
                    <a:pt x="21448" y="30644"/>
                    <a:pt x="20597" y="30785"/>
                    <a:pt x="19748" y="30785"/>
                  </a:cubicBezTo>
                  <a:cubicBezTo>
                    <a:pt x="18908" y="30785"/>
                    <a:pt x="18068" y="30647"/>
                    <a:pt x="17266" y="30377"/>
                  </a:cubicBezTo>
                  <a:cubicBezTo>
                    <a:pt x="16460" y="30638"/>
                    <a:pt x="15618" y="30776"/>
                    <a:pt x="14772" y="30776"/>
                  </a:cubicBezTo>
                  <a:cubicBezTo>
                    <a:pt x="13934" y="30776"/>
                    <a:pt x="13092" y="30641"/>
                    <a:pt x="12278" y="30355"/>
                  </a:cubicBezTo>
                  <a:cubicBezTo>
                    <a:pt x="10303" y="29644"/>
                    <a:pt x="9006" y="27985"/>
                    <a:pt x="8487" y="26044"/>
                  </a:cubicBezTo>
                  <a:cubicBezTo>
                    <a:pt x="6546" y="25536"/>
                    <a:pt x="4887" y="24239"/>
                    <a:pt x="4176" y="22253"/>
                  </a:cubicBezTo>
                  <a:cubicBezTo>
                    <a:pt x="3601" y="20616"/>
                    <a:pt x="3612" y="18867"/>
                    <a:pt x="4153" y="17265"/>
                  </a:cubicBezTo>
                  <a:cubicBezTo>
                    <a:pt x="3634" y="15651"/>
                    <a:pt x="3601" y="13902"/>
                    <a:pt x="4176" y="12266"/>
                  </a:cubicBezTo>
                  <a:cubicBezTo>
                    <a:pt x="4887" y="10291"/>
                    <a:pt x="6546" y="8994"/>
                    <a:pt x="8487" y="8475"/>
                  </a:cubicBezTo>
                  <a:cubicBezTo>
                    <a:pt x="8994" y="6545"/>
                    <a:pt x="10292" y="4875"/>
                    <a:pt x="12278" y="4175"/>
                  </a:cubicBezTo>
                  <a:cubicBezTo>
                    <a:pt x="13100" y="3880"/>
                    <a:pt x="13951" y="3739"/>
                    <a:pt x="14797" y="3739"/>
                  </a:cubicBezTo>
                  <a:close/>
                  <a:moveTo>
                    <a:pt x="10484" y="0"/>
                  </a:moveTo>
                  <a:cubicBezTo>
                    <a:pt x="10687" y="248"/>
                    <a:pt x="10879" y="485"/>
                    <a:pt x="11059" y="700"/>
                  </a:cubicBezTo>
                  <a:cubicBezTo>
                    <a:pt x="11714" y="1422"/>
                    <a:pt x="12572" y="2144"/>
                    <a:pt x="13531" y="2720"/>
                  </a:cubicBezTo>
                  <a:cubicBezTo>
                    <a:pt x="12808" y="2833"/>
                    <a:pt x="12109" y="3013"/>
                    <a:pt x="11432" y="3306"/>
                  </a:cubicBezTo>
                  <a:cubicBezTo>
                    <a:pt x="9626" y="4085"/>
                    <a:pt x="8171" y="5721"/>
                    <a:pt x="7606" y="7594"/>
                  </a:cubicBezTo>
                  <a:cubicBezTo>
                    <a:pt x="5733" y="8181"/>
                    <a:pt x="4086" y="9626"/>
                    <a:pt x="3318" y="11420"/>
                  </a:cubicBezTo>
                  <a:cubicBezTo>
                    <a:pt x="3025" y="12097"/>
                    <a:pt x="2822" y="12808"/>
                    <a:pt x="2732" y="13519"/>
                  </a:cubicBezTo>
                  <a:cubicBezTo>
                    <a:pt x="2145" y="12560"/>
                    <a:pt x="1423" y="11702"/>
                    <a:pt x="712" y="11059"/>
                  </a:cubicBezTo>
                  <a:cubicBezTo>
                    <a:pt x="497" y="10856"/>
                    <a:pt x="260" y="10675"/>
                    <a:pt x="1" y="10472"/>
                  </a:cubicBezTo>
                  <a:lnTo>
                    <a:pt x="1" y="11961"/>
                  </a:lnTo>
                  <a:cubicBezTo>
                    <a:pt x="46" y="11995"/>
                    <a:pt x="91" y="12029"/>
                    <a:pt x="114" y="12074"/>
                  </a:cubicBezTo>
                  <a:cubicBezTo>
                    <a:pt x="881" y="12819"/>
                    <a:pt x="1490" y="13677"/>
                    <a:pt x="1987" y="14613"/>
                  </a:cubicBezTo>
                  <a:cubicBezTo>
                    <a:pt x="2269" y="15121"/>
                    <a:pt x="2506" y="15663"/>
                    <a:pt x="2743" y="16204"/>
                  </a:cubicBezTo>
                  <a:cubicBezTo>
                    <a:pt x="2799" y="16554"/>
                    <a:pt x="2867" y="16904"/>
                    <a:pt x="2969" y="17265"/>
                  </a:cubicBezTo>
                  <a:cubicBezTo>
                    <a:pt x="2867" y="17615"/>
                    <a:pt x="2799" y="17965"/>
                    <a:pt x="2743" y="18314"/>
                  </a:cubicBezTo>
                  <a:cubicBezTo>
                    <a:pt x="2483" y="18856"/>
                    <a:pt x="2269" y="19409"/>
                    <a:pt x="1987" y="19917"/>
                  </a:cubicBezTo>
                  <a:cubicBezTo>
                    <a:pt x="1479" y="20842"/>
                    <a:pt x="881" y="21700"/>
                    <a:pt x="114" y="22456"/>
                  </a:cubicBezTo>
                  <a:lnTo>
                    <a:pt x="1" y="22569"/>
                  </a:lnTo>
                  <a:lnTo>
                    <a:pt x="1" y="24058"/>
                  </a:lnTo>
                  <a:cubicBezTo>
                    <a:pt x="260" y="23866"/>
                    <a:pt x="497" y="23663"/>
                    <a:pt x="712" y="23483"/>
                  </a:cubicBezTo>
                  <a:cubicBezTo>
                    <a:pt x="1434" y="22828"/>
                    <a:pt x="2145" y="21971"/>
                    <a:pt x="2732" y="21011"/>
                  </a:cubicBezTo>
                  <a:cubicBezTo>
                    <a:pt x="2833" y="21734"/>
                    <a:pt x="3025" y="22433"/>
                    <a:pt x="3318" y="23110"/>
                  </a:cubicBezTo>
                  <a:cubicBezTo>
                    <a:pt x="4097" y="24916"/>
                    <a:pt x="5733" y="26371"/>
                    <a:pt x="7606" y="26936"/>
                  </a:cubicBezTo>
                  <a:cubicBezTo>
                    <a:pt x="8182" y="28809"/>
                    <a:pt x="9638" y="30468"/>
                    <a:pt x="11432" y="31224"/>
                  </a:cubicBezTo>
                  <a:cubicBezTo>
                    <a:pt x="12109" y="31517"/>
                    <a:pt x="12808" y="31720"/>
                    <a:pt x="13531" y="31822"/>
                  </a:cubicBezTo>
                  <a:cubicBezTo>
                    <a:pt x="12572" y="32397"/>
                    <a:pt x="11714" y="33119"/>
                    <a:pt x="11059" y="33830"/>
                  </a:cubicBezTo>
                  <a:cubicBezTo>
                    <a:pt x="10868" y="34045"/>
                    <a:pt x="10687" y="34282"/>
                    <a:pt x="10484" y="34541"/>
                  </a:cubicBezTo>
                  <a:lnTo>
                    <a:pt x="11985" y="34541"/>
                  </a:lnTo>
                  <a:cubicBezTo>
                    <a:pt x="12019" y="34496"/>
                    <a:pt x="12052" y="34451"/>
                    <a:pt x="12098" y="34428"/>
                  </a:cubicBezTo>
                  <a:cubicBezTo>
                    <a:pt x="12842" y="33661"/>
                    <a:pt x="13700" y="33063"/>
                    <a:pt x="14637" y="32555"/>
                  </a:cubicBezTo>
                  <a:cubicBezTo>
                    <a:pt x="15144" y="32273"/>
                    <a:pt x="15686" y="32047"/>
                    <a:pt x="16228" y="31799"/>
                  </a:cubicBezTo>
                  <a:cubicBezTo>
                    <a:pt x="16577" y="31743"/>
                    <a:pt x="16927" y="31675"/>
                    <a:pt x="17277" y="31573"/>
                  </a:cubicBezTo>
                  <a:cubicBezTo>
                    <a:pt x="17638" y="31675"/>
                    <a:pt x="17988" y="31743"/>
                    <a:pt x="18338" y="31799"/>
                  </a:cubicBezTo>
                  <a:cubicBezTo>
                    <a:pt x="18879" y="32059"/>
                    <a:pt x="19432" y="32273"/>
                    <a:pt x="19929" y="32555"/>
                  </a:cubicBezTo>
                  <a:cubicBezTo>
                    <a:pt x="20865" y="33063"/>
                    <a:pt x="21723" y="33661"/>
                    <a:pt x="22468" y="34428"/>
                  </a:cubicBezTo>
                  <a:lnTo>
                    <a:pt x="22581" y="34541"/>
                  </a:lnTo>
                  <a:lnTo>
                    <a:pt x="24081" y="34541"/>
                  </a:lnTo>
                  <a:cubicBezTo>
                    <a:pt x="23867" y="34304"/>
                    <a:pt x="23675" y="34056"/>
                    <a:pt x="23472" y="33853"/>
                  </a:cubicBezTo>
                  <a:cubicBezTo>
                    <a:pt x="22829" y="33131"/>
                    <a:pt x="21971" y="32408"/>
                    <a:pt x="21012" y="31833"/>
                  </a:cubicBezTo>
                  <a:cubicBezTo>
                    <a:pt x="21723" y="31720"/>
                    <a:pt x="22434" y="31540"/>
                    <a:pt x="23111" y="31235"/>
                  </a:cubicBezTo>
                  <a:cubicBezTo>
                    <a:pt x="24916" y="30468"/>
                    <a:pt x="26372" y="28831"/>
                    <a:pt x="26936" y="26947"/>
                  </a:cubicBezTo>
                  <a:cubicBezTo>
                    <a:pt x="28809" y="26371"/>
                    <a:pt x="30457" y="24916"/>
                    <a:pt x="31224" y="23133"/>
                  </a:cubicBezTo>
                  <a:cubicBezTo>
                    <a:pt x="31518" y="22456"/>
                    <a:pt x="31710" y="21745"/>
                    <a:pt x="31811" y="21023"/>
                  </a:cubicBezTo>
                  <a:cubicBezTo>
                    <a:pt x="32387" y="21982"/>
                    <a:pt x="33109" y="22851"/>
                    <a:pt x="33831" y="23494"/>
                  </a:cubicBezTo>
                  <a:cubicBezTo>
                    <a:pt x="34045" y="23697"/>
                    <a:pt x="34282" y="23878"/>
                    <a:pt x="34531" y="24069"/>
                  </a:cubicBezTo>
                  <a:lnTo>
                    <a:pt x="34531" y="22580"/>
                  </a:lnTo>
                  <a:cubicBezTo>
                    <a:pt x="34497" y="22535"/>
                    <a:pt x="34452" y="22512"/>
                    <a:pt x="34418" y="22467"/>
                  </a:cubicBezTo>
                  <a:cubicBezTo>
                    <a:pt x="33662" y="21722"/>
                    <a:pt x="33052" y="20853"/>
                    <a:pt x="32545" y="19928"/>
                  </a:cubicBezTo>
                  <a:cubicBezTo>
                    <a:pt x="32262" y="19420"/>
                    <a:pt x="32037" y="18867"/>
                    <a:pt x="31800" y="18337"/>
                  </a:cubicBezTo>
                  <a:cubicBezTo>
                    <a:pt x="31743" y="17976"/>
                    <a:pt x="31676" y="17626"/>
                    <a:pt x="31574" y="17276"/>
                  </a:cubicBezTo>
                  <a:cubicBezTo>
                    <a:pt x="31676" y="16926"/>
                    <a:pt x="31743" y="16565"/>
                    <a:pt x="31800" y="16216"/>
                  </a:cubicBezTo>
                  <a:cubicBezTo>
                    <a:pt x="32048" y="15685"/>
                    <a:pt x="32262" y="15132"/>
                    <a:pt x="32545" y="14625"/>
                  </a:cubicBezTo>
                  <a:cubicBezTo>
                    <a:pt x="33052" y="13688"/>
                    <a:pt x="33662" y="12830"/>
                    <a:pt x="34418" y="12086"/>
                  </a:cubicBezTo>
                  <a:lnTo>
                    <a:pt x="34531" y="11973"/>
                  </a:lnTo>
                  <a:lnTo>
                    <a:pt x="34531" y="10472"/>
                  </a:lnTo>
                  <a:cubicBezTo>
                    <a:pt x="34282" y="10675"/>
                    <a:pt x="34045" y="10867"/>
                    <a:pt x="33831" y="11059"/>
                  </a:cubicBezTo>
                  <a:cubicBezTo>
                    <a:pt x="33109" y="11702"/>
                    <a:pt x="32387" y="12560"/>
                    <a:pt x="31811" y="13519"/>
                  </a:cubicBezTo>
                  <a:cubicBezTo>
                    <a:pt x="31698" y="12808"/>
                    <a:pt x="31518" y="12097"/>
                    <a:pt x="31224" y="11420"/>
                  </a:cubicBezTo>
                  <a:cubicBezTo>
                    <a:pt x="30446" y="9614"/>
                    <a:pt x="28809" y="8159"/>
                    <a:pt x="26936" y="7594"/>
                  </a:cubicBezTo>
                  <a:cubicBezTo>
                    <a:pt x="26350" y="5721"/>
                    <a:pt x="24905" y="4074"/>
                    <a:pt x="23111" y="3306"/>
                  </a:cubicBezTo>
                  <a:cubicBezTo>
                    <a:pt x="22434" y="3013"/>
                    <a:pt x="21723" y="2821"/>
                    <a:pt x="21012" y="2720"/>
                  </a:cubicBezTo>
                  <a:cubicBezTo>
                    <a:pt x="21971" y="2144"/>
                    <a:pt x="22829" y="1422"/>
                    <a:pt x="23472" y="700"/>
                  </a:cubicBezTo>
                  <a:cubicBezTo>
                    <a:pt x="23675" y="485"/>
                    <a:pt x="23856" y="248"/>
                    <a:pt x="24059" y="0"/>
                  </a:cubicBezTo>
                  <a:lnTo>
                    <a:pt x="22558" y="0"/>
                  </a:lnTo>
                  <a:cubicBezTo>
                    <a:pt x="22513" y="34"/>
                    <a:pt x="22490" y="79"/>
                    <a:pt x="22445" y="113"/>
                  </a:cubicBezTo>
                  <a:cubicBezTo>
                    <a:pt x="21700" y="869"/>
                    <a:pt x="20843" y="1478"/>
                    <a:pt x="19906" y="1986"/>
                  </a:cubicBezTo>
                  <a:cubicBezTo>
                    <a:pt x="19398" y="2268"/>
                    <a:pt x="18846" y="2494"/>
                    <a:pt x="18315" y="2731"/>
                  </a:cubicBezTo>
                  <a:cubicBezTo>
                    <a:pt x="17965" y="2787"/>
                    <a:pt x="17604" y="2855"/>
                    <a:pt x="17254" y="2957"/>
                  </a:cubicBezTo>
                  <a:cubicBezTo>
                    <a:pt x="16905" y="2855"/>
                    <a:pt x="16555" y="2787"/>
                    <a:pt x="16194" y="2731"/>
                  </a:cubicBezTo>
                  <a:cubicBezTo>
                    <a:pt x="15663" y="2483"/>
                    <a:pt x="15110" y="2268"/>
                    <a:pt x="14603" y="1986"/>
                  </a:cubicBezTo>
                  <a:cubicBezTo>
                    <a:pt x="13677" y="1478"/>
                    <a:pt x="12808" y="869"/>
                    <a:pt x="12064" y="113"/>
                  </a:cubicBezTo>
                  <a:lnTo>
                    <a:pt x="11951" y="0"/>
                  </a:ln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995;p35">
              <a:extLst>
                <a:ext uri="{FF2B5EF4-FFF2-40B4-BE49-F238E27FC236}">
                  <a16:creationId xmlns:a16="http://schemas.microsoft.com/office/drawing/2014/main" id="{80303654-AC97-5A6E-DC78-623E4292921D}"/>
                </a:ext>
              </a:extLst>
            </p:cNvPr>
            <p:cNvSpPr/>
            <p:nvPr/>
          </p:nvSpPr>
          <p:spPr>
            <a:xfrm>
              <a:off x="2377875" y="1923275"/>
              <a:ext cx="206525" cy="166075"/>
            </a:xfrm>
            <a:custGeom>
              <a:avLst/>
              <a:gdLst/>
              <a:ahLst/>
              <a:cxnLst/>
              <a:rect l="l" t="t" r="r" b="b"/>
              <a:pathLst>
                <a:path w="8261" h="6643" extrusionOk="0">
                  <a:moveTo>
                    <a:pt x="5799" y="1036"/>
                  </a:moveTo>
                  <a:cubicBezTo>
                    <a:pt x="5881" y="1036"/>
                    <a:pt x="5964" y="1043"/>
                    <a:pt x="6049" y="1056"/>
                  </a:cubicBezTo>
                  <a:cubicBezTo>
                    <a:pt x="8013" y="1350"/>
                    <a:pt x="6026" y="3460"/>
                    <a:pt x="5361" y="4047"/>
                  </a:cubicBezTo>
                  <a:cubicBezTo>
                    <a:pt x="5033" y="4329"/>
                    <a:pt x="4582" y="4679"/>
                    <a:pt x="4131" y="5074"/>
                  </a:cubicBezTo>
                  <a:cubicBezTo>
                    <a:pt x="3679" y="4679"/>
                    <a:pt x="3217" y="4340"/>
                    <a:pt x="2912" y="4047"/>
                  </a:cubicBezTo>
                  <a:cubicBezTo>
                    <a:pt x="2246" y="3460"/>
                    <a:pt x="260" y="1350"/>
                    <a:pt x="2212" y="1056"/>
                  </a:cubicBezTo>
                  <a:cubicBezTo>
                    <a:pt x="2292" y="1045"/>
                    <a:pt x="2370" y="1039"/>
                    <a:pt x="2447" y="1039"/>
                  </a:cubicBezTo>
                  <a:cubicBezTo>
                    <a:pt x="3113" y="1039"/>
                    <a:pt x="3645" y="1461"/>
                    <a:pt x="4131" y="1937"/>
                  </a:cubicBezTo>
                  <a:cubicBezTo>
                    <a:pt x="4622" y="1455"/>
                    <a:pt x="5149" y="1036"/>
                    <a:pt x="5799" y="1036"/>
                  </a:cubicBezTo>
                  <a:close/>
                  <a:moveTo>
                    <a:pt x="2415" y="0"/>
                  </a:moveTo>
                  <a:cubicBezTo>
                    <a:pt x="1508" y="0"/>
                    <a:pt x="595" y="554"/>
                    <a:pt x="351" y="1463"/>
                  </a:cubicBezTo>
                  <a:cubicBezTo>
                    <a:pt x="1" y="2738"/>
                    <a:pt x="1197" y="3934"/>
                    <a:pt x="2043" y="4713"/>
                  </a:cubicBezTo>
                  <a:cubicBezTo>
                    <a:pt x="2765" y="5378"/>
                    <a:pt x="3544" y="5943"/>
                    <a:pt x="4131" y="6642"/>
                  </a:cubicBezTo>
                  <a:cubicBezTo>
                    <a:pt x="4740" y="5943"/>
                    <a:pt x="5519" y="5378"/>
                    <a:pt x="6218" y="4713"/>
                  </a:cubicBezTo>
                  <a:cubicBezTo>
                    <a:pt x="7053" y="3934"/>
                    <a:pt x="8261" y="2738"/>
                    <a:pt x="7911" y="1463"/>
                  </a:cubicBezTo>
                  <a:cubicBezTo>
                    <a:pt x="7667" y="554"/>
                    <a:pt x="6754" y="0"/>
                    <a:pt x="5846" y="0"/>
                  </a:cubicBezTo>
                  <a:cubicBezTo>
                    <a:pt x="5706" y="0"/>
                    <a:pt x="5566" y="14"/>
                    <a:pt x="5428" y="41"/>
                  </a:cubicBezTo>
                  <a:cubicBezTo>
                    <a:pt x="4954" y="120"/>
                    <a:pt x="4514" y="334"/>
                    <a:pt x="4131" y="616"/>
                  </a:cubicBezTo>
                  <a:cubicBezTo>
                    <a:pt x="3747" y="334"/>
                    <a:pt x="3318" y="120"/>
                    <a:pt x="2833" y="41"/>
                  </a:cubicBezTo>
                  <a:cubicBezTo>
                    <a:pt x="2696" y="14"/>
                    <a:pt x="2555" y="0"/>
                    <a:pt x="2415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4996;p35">
              <a:extLst>
                <a:ext uri="{FF2B5EF4-FFF2-40B4-BE49-F238E27FC236}">
                  <a16:creationId xmlns:a16="http://schemas.microsoft.com/office/drawing/2014/main" id="{32C27C88-D061-12C4-2406-E9720FDB2F00}"/>
                </a:ext>
              </a:extLst>
            </p:cNvPr>
            <p:cNvSpPr/>
            <p:nvPr/>
          </p:nvSpPr>
          <p:spPr>
            <a:xfrm>
              <a:off x="2872975" y="2090725"/>
              <a:ext cx="40650" cy="160250"/>
            </a:xfrm>
            <a:custGeom>
              <a:avLst/>
              <a:gdLst/>
              <a:ahLst/>
              <a:cxnLst/>
              <a:rect l="l" t="t" r="r" b="b"/>
              <a:pathLst>
                <a:path w="1626" h="6410" extrusionOk="0">
                  <a:moveTo>
                    <a:pt x="1625" y="1"/>
                  </a:moveTo>
                  <a:cubicBezTo>
                    <a:pt x="678" y="497"/>
                    <a:pt x="1" y="2156"/>
                    <a:pt x="12" y="3025"/>
                  </a:cubicBezTo>
                  <a:cubicBezTo>
                    <a:pt x="12" y="3081"/>
                    <a:pt x="12" y="3149"/>
                    <a:pt x="34" y="3205"/>
                  </a:cubicBezTo>
                  <a:cubicBezTo>
                    <a:pt x="34" y="3273"/>
                    <a:pt x="12" y="3329"/>
                    <a:pt x="12" y="3386"/>
                  </a:cubicBezTo>
                  <a:cubicBezTo>
                    <a:pt x="1" y="4232"/>
                    <a:pt x="678" y="5913"/>
                    <a:pt x="1625" y="6410"/>
                  </a:cubicBezTo>
                  <a:lnTo>
                    <a:pt x="1625" y="4853"/>
                  </a:lnTo>
                  <a:cubicBezTo>
                    <a:pt x="1625" y="4841"/>
                    <a:pt x="1614" y="4808"/>
                    <a:pt x="1592" y="4796"/>
                  </a:cubicBezTo>
                  <a:cubicBezTo>
                    <a:pt x="1580" y="4774"/>
                    <a:pt x="1569" y="4740"/>
                    <a:pt x="1558" y="4695"/>
                  </a:cubicBezTo>
                  <a:cubicBezTo>
                    <a:pt x="1580" y="4684"/>
                    <a:pt x="1592" y="4672"/>
                    <a:pt x="1625" y="4672"/>
                  </a:cubicBezTo>
                  <a:lnTo>
                    <a:pt x="1625" y="1738"/>
                  </a:lnTo>
                  <a:cubicBezTo>
                    <a:pt x="1592" y="1727"/>
                    <a:pt x="1580" y="1704"/>
                    <a:pt x="1558" y="1704"/>
                  </a:cubicBezTo>
                  <a:cubicBezTo>
                    <a:pt x="1569" y="1682"/>
                    <a:pt x="1580" y="1648"/>
                    <a:pt x="1592" y="1614"/>
                  </a:cubicBezTo>
                  <a:cubicBezTo>
                    <a:pt x="1614" y="1592"/>
                    <a:pt x="1614" y="1569"/>
                    <a:pt x="1625" y="1558"/>
                  </a:cubicBezTo>
                  <a:lnTo>
                    <a:pt x="1625" y="1"/>
                  </a:ln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997;p35">
              <a:extLst>
                <a:ext uri="{FF2B5EF4-FFF2-40B4-BE49-F238E27FC236}">
                  <a16:creationId xmlns:a16="http://schemas.microsoft.com/office/drawing/2014/main" id="{B590850D-4417-3144-3A42-6112A81B6AD2}"/>
                </a:ext>
              </a:extLst>
            </p:cNvPr>
            <p:cNvSpPr/>
            <p:nvPr/>
          </p:nvSpPr>
          <p:spPr>
            <a:xfrm>
              <a:off x="2401025" y="1738100"/>
              <a:ext cx="160250" cy="40100"/>
            </a:xfrm>
            <a:custGeom>
              <a:avLst/>
              <a:gdLst/>
              <a:ahLst/>
              <a:cxnLst/>
              <a:rect l="l" t="t" r="r" b="b"/>
              <a:pathLst>
                <a:path w="6410" h="1604" extrusionOk="0">
                  <a:moveTo>
                    <a:pt x="0" y="0"/>
                  </a:moveTo>
                  <a:cubicBezTo>
                    <a:pt x="477" y="933"/>
                    <a:pt x="2112" y="1603"/>
                    <a:pt x="2982" y="1603"/>
                  </a:cubicBezTo>
                  <a:cubicBezTo>
                    <a:pt x="2996" y="1603"/>
                    <a:pt x="3010" y="1603"/>
                    <a:pt x="3024" y="1603"/>
                  </a:cubicBezTo>
                  <a:cubicBezTo>
                    <a:pt x="3081" y="1603"/>
                    <a:pt x="3148" y="1603"/>
                    <a:pt x="3205" y="1591"/>
                  </a:cubicBezTo>
                  <a:cubicBezTo>
                    <a:pt x="3272" y="1591"/>
                    <a:pt x="3329" y="1603"/>
                    <a:pt x="3385" y="1603"/>
                  </a:cubicBezTo>
                  <a:cubicBezTo>
                    <a:pt x="3400" y="1603"/>
                    <a:pt x="3414" y="1603"/>
                    <a:pt x="3429" y="1603"/>
                  </a:cubicBezTo>
                  <a:cubicBezTo>
                    <a:pt x="4309" y="1603"/>
                    <a:pt x="5921" y="944"/>
                    <a:pt x="6409" y="0"/>
                  </a:cubicBezTo>
                  <a:lnTo>
                    <a:pt x="4852" y="0"/>
                  </a:lnTo>
                  <a:cubicBezTo>
                    <a:pt x="4841" y="0"/>
                    <a:pt x="4818" y="12"/>
                    <a:pt x="4796" y="34"/>
                  </a:cubicBezTo>
                  <a:cubicBezTo>
                    <a:pt x="4773" y="45"/>
                    <a:pt x="4739" y="57"/>
                    <a:pt x="4706" y="68"/>
                  </a:cubicBezTo>
                  <a:cubicBezTo>
                    <a:pt x="4683" y="45"/>
                    <a:pt x="4672" y="34"/>
                    <a:pt x="4672" y="0"/>
                  </a:cubicBezTo>
                  <a:lnTo>
                    <a:pt x="1738" y="0"/>
                  </a:lnTo>
                  <a:cubicBezTo>
                    <a:pt x="1727" y="34"/>
                    <a:pt x="1715" y="45"/>
                    <a:pt x="1715" y="68"/>
                  </a:cubicBezTo>
                  <a:cubicBezTo>
                    <a:pt x="1681" y="57"/>
                    <a:pt x="1659" y="45"/>
                    <a:pt x="1614" y="34"/>
                  </a:cubicBezTo>
                  <a:cubicBezTo>
                    <a:pt x="1602" y="12"/>
                    <a:pt x="1569" y="12"/>
                    <a:pt x="1557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998;p35">
              <a:extLst>
                <a:ext uri="{FF2B5EF4-FFF2-40B4-BE49-F238E27FC236}">
                  <a16:creationId xmlns:a16="http://schemas.microsoft.com/office/drawing/2014/main" id="{4CDC38F6-6A1F-E41F-6909-1E16EA7B8AAE}"/>
                </a:ext>
              </a:extLst>
            </p:cNvPr>
            <p:cNvSpPr/>
            <p:nvPr/>
          </p:nvSpPr>
          <p:spPr>
            <a:xfrm>
              <a:off x="2725425" y="1737825"/>
              <a:ext cx="188200" cy="187900"/>
            </a:xfrm>
            <a:custGeom>
              <a:avLst/>
              <a:gdLst/>
              <a:ahLst/>
              <a:cxnLst/>
              <a:rect l="l" t="t" r="r" b="b"/>
              <a:pathLst>
                <a:path w="7528" h="7516" extrusionOk="0">
                  <a:moveTo>
                    <a:pt x="4053" y="2595"/>
                  </a:moveTo>
                  <a:cubicBezTo>
                    <a:pt x="4326" y="2595"/>
                    <a:pt x="4597" y="2635"/>
                    <a:pt x="4864" y="2697"/>
                  </a:cubicBezTo>
                  <a:cubicBezTo>
                    <a:pt x="5000" y="3374"/>
                    <a:pt x="5034" y="4051"/>
                    <a:pt x="4616" y="4785"/>
                  </a:cubicBezTo>
                  <a:cubicBezTo>
                    <a:pt x="4128" y="5650"/>
                    <a:pt x="3367" y="5897"/>
                    <a:pt x="2535" y="5897"/>
                  </a:cubicBezTo>
                  <a:cubicBezTo>
                    <a:pt x="2271" y="5897"/>
                    <a:pt x="1999" y="5872"/>
                    <a:pt x="1727" y="5834"/>
                  </a:cubicBezTo>
                  <a:cubicBezTo>
                    <a:pt x="1558" y="4694"/>
                    <a:pt x="1648" y="3577"/>
                    <a:pt x="2777" y="2934"/>
                  </a:cubicBezTo>
                  <a:cubicBezTo>
                    <a:pt x="3207" y="2688"/>
                    <a:pt x="3633" y="2595"/>
                    <a:pt x="4053" y="2595"/>
                  </a:cubicBezTo>
                  <a:close/>
                  <a:moveTo>
                    <a:pt x="1" y="0"/>
                  </a:moveTo>
                  <a:cubicBezTo>
                    <a:pt x="881" y="576"/>
                    <a:pt x="1366" y="1253"/>
                    <a:pt x="1682" y="2302"/>
                  </a:cubicBezTo>
                  <a:cubicBezTo>
                    <a:pt x="418" y="3385"/>
                    <a:pt x="294" y="5202"/>
                    <a:pt x="825" y="6714"/>
                  </a:cubicBezTo>
                  <a:cubicBezTo>
                    <a:pt x="1369" y="6900"/>
                    <a:pt x="1950" y="7004"/>
                    <a:pt x="2522" y="7004"/>
                  </a:cubicBezTo>
                  <a:cubicBezTo>
                    <a:pt x="3551" y="7004"/>
                    <a:pt x="4548" y="6665"/>
                    <a:pt x="5237" y="5845"/>
                  </a:cubicBezTo>
                  <a:cubicBezTo>
                    <a:pt x="6286" y="6173"/>
                    <a:pt x="6963" y="6658"/>
                    <a:pt x="7527" y="7515"/>
                  </a:cubicBezTo>
                  <a:lnTo>
                    <a:pt x="7527" y="5721"/>
                  </a:lnTo>
                  <a:cubicBezTo>
                    <a:pt x="7031" y="5326"/>
                    <a:pt x="6467" y="5044"/>
                    <a:pt x="5812" y="4852"/>
                  </a:cubicBezTo>
                  <a:cubicBezTo>
                    <a:pt x="6185" y="3882"/>
                    <a:pt x="6207" y="2674"/>
                    <a:pt x="5857" y="1659"/>
                  </a:cubicBezTo>
                  <a:cubicBezTo>
                    <a:pt x="5379" y="1492"/>
                    <a:pt x="4857" y="1410"/>
                    <a:pt x="4335" y="1410"/>
                  </a:cubicBezTo>
                  <a:cubicBezTo>
                    <a:pt x="3762" y="1410"/>
                    <a:pt x="3189" y="1509"/>
                    <a:pt x="2675" y="1704"/>
                  </a:cubicBezTo>
                  <a:cubicBezTo>
                    <a:pt x="2461" y="1049"/>
                    <a:pt x="2190" y="485"/>
                    <a:pt x="1795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999;p35">
              <a:extLst>
                <a:ext uri="{FF2B5EF4-FFF2-40B4-BE49-F238E27FC236}">
                  <a16:creationId xmlns:a16="http://schemas.microsoft.com/office/drawing/2014/main" id="{4F03B306-9653-C21A-63FA-E68A87857CEA}"/>
                </a:ext>
              </a:extLst>
            </p:cNvPr>
            <p:cNvSpPr/>
            <p:nvPr/>
          </p:nvSpPr>
          <p:spPr>
            <a:xfrm>
              <a:off x="2726000" y="2415150"/>
              <a:ext cx="187900" cy="187625"/>
            </a:xfrm>
            <a:custGeom>
              <a:avLst/>
              <a:gdLst/>
              <a:ahLst/>
              <a:cxnLst/>
              <a:rect l="l" t="t" r="r" b="b"/>
              <a:pathLst>
                <a:path w="7516" h="7505" extrusionOk="0">
                  <a:moveTo>
                    <a:pt x="2490" y="1627"/>
                  </a:moveTo>
                  <a:cubicBezTo>
                    <a:pt x="3322" y="1627"/>
                    <a:pt x="4092" y="1887"/>
                    <a:pt x="4582" y="2754"/>
                  </a:cubicBezTo>
                  <a:cubicBezTo>
                    <a:pt x="5011" y="3476"/>
                    <a:pt x="4977" y="4153"/>
                    <a:pt x="4841" y="4830"/>
                  </a:cubicBezTo>
                  <a:cubicBezTo>
                    <a:pt x="4573" y="4884"/>
                    <a:pt x="4305" y="4921"/>
                    <a:pt x="4033" y="4921"/>
                  </a:cubicBezTo>
                  <a:cubicBezTo>
                    <a:pt x="3619" y="4921"/>
                    <a:pt x="3197" y="4834"/>
                    <a:pt x="2754" y="4582"/>
                  </a:cubicBezTo>
                  <a:cubicBezTo>
                    <a:pt x="1603" y="3939"/>
                    <a:pt x="1535" y="2821"/>
                    <a:pt x="1693" y="1693"/>
                  </a:cubicBezTo>
                  <a:cubicBezTo>
                    <a:pt x="1960" y="1653"/>
                    <a:pt x="2228" y="1627"/>
                    <a:pt x="2490" y="1627"/>
                  </a:cubicBezTo>
                  <a:close/>
                  <a:moveTo>
                    <a:pt x="7504" y="0"/>
                  </a:moveTo>
                  <a:cubicBezTo>
                    <a:pt x="6940" y="858"/>
                    <a:pt x="6263" y="1343"/>
                    <a:pt x="5214" y="1670"/>
                  </a:cubicBezTo>
                  <a:cubicBezTo>
                    <a:pt x="4517" y="850"/>
                    <a:pt x="3517" y="506"/>
                    <a:pt x="2490" y="506"/>
                  </a:cubicBezTo>
                  <a:cubicBezTo>
                    <a:pt x="1920" y="506"/>
                    <a:pt x="1341" y="612"/>
                    <a:pt x="802" y="802"/>
                  </a:cubicBezTo>
                  <a:cubicBezTo>
                    <a:pt x="283" y="2325"/>
                    <a:pt x="395" y="4153"/>
                    <a:pt x="1659" y="5225"/>
                  </a:cubicBezTo>
                  <a:cubicBezTo>
                    <a:pt x="1343" y="6263"/>
                    <a:pt x="858" y="6940"/>
                    <a:pt x="0" y="7504"/>
                  </a:cubicBezTo>
                  <a:lnTo>
                    <a:pt x="1795" y="7504"/>
                  </a:lnTo>
                  <a:cubicBezTo>
                    <a:pt x="2190" y="7008"/>
                    <a:pt x="2472" y="6444"/>
                    <a:pt x="2664" y="5800"/>
                  </a:cubicBezTo>
                  <a:cubicBezTo>
                    <a:pt x="3176" y="5991"/>
                    <a:pt x="3754" y="6090"/>
                    <a:pt x="4335" y="6090"/>
                  </a:cubicBezTo>
                  <a:cubicBezTo>
                    <a:pt x="4855" y="6090"/>
                    <a:pt x="5377" y="6011"/>
                    <a:pt x="5857" y="5846"/>
                  </a:cubicBezTo>
                  <a:cubicBezTo>
                    <a:pt x="6207" y="4841"/>
                    <a:pt x="6173" y="3645"/>
                    <a:pt x="5812" y="2652"/>
                  </a:cubicBezTo>
                  <a:cubicBezTo>
                    <a:pt x="6455" y="2438"/>
                    <a:pt x="7019" y="2178"/>
                    <a:pt x="7516" y="1783"/>
                  </a:cubicBezTo>
                  <a:lnTo>
                    <a:pt x="7516" y="0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5000;p35">
              <a:extLst>
                <a:ext uri="{FF2B5EF4-FFF2-40B4-BE49-F238E27FC236}">
                  <a16:creationId xmlns:a16="http://schemas.microsoft.com/office/drawing/2014/main" id="{88B4E709-6048-3E0F-0E0B-6E67557419FD}"/>
                </a:ext>
              </a:extLst>
            </p:cNvPr>
            <p:cNvSpPr/>
            <p:nvPr/>
          </p:nvSpPr>
          <p:spPr>
            <a:xfrm>
              <a:off x="2230050" y="2074425"/>
              <a:ext cx="170150" cy="192200"/>
            </a:xfrm>
            <a:custGeom>
              <a:avLst/>
              <a:gdLst/>
              <a:ahLst/>
              <a:cxnLst/>
              <a:rect l="l" t="t" r="r" b="b"/>
              <a:pathLst>
                <a:path w="6806" h="7688" extrusionOk="0">
                  <a:moveTo>
                    <a:pt x="1937" y="1080"/>
                  </a:moveTo>
                  <a:cubicBezTo>
                    <a:pt x="2692" y="1080"/>
                    <a:pt x="3810" y="2159"/>
                    <a:pt x="4221" y="2616"/>
                  </a:cubicBezTo>
                  <a:cubicBezTo>
                    <a:pt x="4503" y="2932"/>
                    <a:pt x="4853" y="3383"/>
                    <a:pt x="5248" y="3835"/>
                  </a:cubicBezTo>
                  <a:cubicBezTo>
                    <a:pt x="4853" y="4297"/>
                    <a:pt x="4503" y="4749"/>
                    <a:pt x="4221" y="5065"/>
                  </a:cubicBezTo>
                  <a:cubicBezTo>
                    <a:pt x="3810" y="5522"/>
                    <a:pt x="2692" y="6601"/>
                    <a:pt x="1937" y="6601"/>
                  </a:cubicBezTo>
                  <a:cubicBezTo>
                    <a:pt x="1592" y="6601"/>
                    <a:pt x="1323" y="6376"/>
                    <a:pt x="1231" y="5764"/>
                  </a:cubicBezTo>
                  <a:cubicBezTo>
                    <a:pt x="1118" y="4986"/>
                    <a:pt x="1581" y="4388"/>
                    <a:pt x="2100" y="3846"/>
                  </a:cubicBezTo>
                  <a:cubicBezTo>
                    <a:pt x="1569" y="3293"/>
                    <a:pt x="1107" y="2695"/>
                    <a:pt x="1231" y="1916"/>
                  </a:cubicBezTo>
                  <a:cubicBezTo>
                    <a:pt x="1323" y="1305"/>
                    <a:pt x="1592" y="1080"/>
                    <a:pt x="1937" y="1080"/>
                  </a:cubicBezTo>
                  <a:close/>
                  <a:moveTo>
                    <a:pt x="2095" y="1"/>
                  </a:moveTo>
                  <a:cubicBezTo>
                    <a:pt x="1940" y="1"/>
                    <a:pt x="1784" y="21"/>
                    <a:pt x="1626" y="66"/>
                  </a:cubicBezTo>
                  <a:cubicBezTo>
                    <a:pt x="565" y="348"/>
                    <a:pt x="1" y="1510"/>
                    <a:pt x="204" y="2548"/>
                  </a:cubicBezTo>
                  <a:cubicBezTo>
                    <a:pt x="283" y="3022"/>
                    <a:pt x="497" y="3462"/>
                    <a:pt x="779" y="3846"/>
                  </a:cubicBezTo>
                  <a:cubicBezTo>
                    <a:pt x="497" y="4218"/>
                    <a:pt x="283" y="4658"/>
                    <a:pt x="204" y="5144"/>
                  </a:cubicBezTo>
                  <a:cubicBezTo>
                    <a:pt x="1" y="6171"/>
                    <a:pt x="565" y="7344"/>
                    <a:pt x="1626" y="7626"/>
                  </a:cubicBezTo>
                  <a:cubicBezTo>
                    <a:pt x="1780" y="7668"/>
                    <a:pt x="1932" y="7688"/>
                    <a:pt x="2083" y="7688"/>
                  </a:cubicBezTo>
                  <a:cubicBezTo>
                    <a:pt x="3183" y="7688"/>
                    <a:pt x="4191" y="6658"/>
                    <a:pt x="4876" y="5934"/>
                  </a:cubicBezTo>
                  <a:cubicBezTo>
                    <a:pt x="5530" y="5223"/>
                    <a:pt x="6094" y="4433"/>
                    <a:pt x="6805" y="3846"/>
                  </a:cubicBezTo>
                  <a:cubicBezTo>
                    <a:pt x="6094" y="3237"/>
                    <a:pt x="5530" y="2458"/>
                    <a:pt x="4876" y="1758"/>
                  </a:cubicBezTo>
                  <a:cubicBezTo>
                    <a:pt x="4193" y="1027"/>
                    <a:pt x="3191" y="1"/>
                    <a:pt x="209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5001;p35">
              <a:extLst>
                <a:ext uri="{FF2B5EF4-FFF2-40B4-BE49-F238E27FC236}">
                  <a16:creationId xmlns:a16="http://schemas.microsoft.com/office/drawing/2014/main" id="{6ACC9915-D73E-827F-FCDA-BCECD242BBF1}"/>
                </a:ext>
              </a:extLst>
            </p:cNvPr>
            <p:cNvSpPr/>
            <p:nvPr/>
          </p:nvSpPr>
          <p:spPr>
            <a:xfrm>
              <a:off x="2163200" y="1856150"/>
              <a:ext cx="636175" cy="628600"/>
            </a:xfrm>
            <a:custGeom>
              <a:avLst/>
              <a:gdLst/>
              <a:ahLst/>
              <a:cxnLst/>
              <a:rect l="l" t="t" r="r" b="b"/>
              <a:pathLst>
                <a:path w="25447" h="25144" extrusionOk="0">
                  <a:moveTo>
                    <a:pt x="15014" y="1160"/>
                  </a:moveTo>
                  <a:cubicBezTo>
                    <a:pt x="15633" y="1160"/>
                    <a:pt x="16257" y="1269"/>
                    <a:pt x="16882" y="1519"/>
                  </a:cubicBezTo>
                  <a:cubicBezTo>
                    <a:pt x="17852" y="1891"/>
                    <a:pt x="18687" y="2591"/>
                    <a:pt x="19150" y="3516"/>
                  </a:cubicBezTo>
                  <a:cubicBezTo>
                    <a:pt x="19488" y="4182"/>
                    <a:pt x="19579" y="4904"/>
                    <a:pt x="19703" y="5603"/>
                  </a:cubicBezTo>
                  <a:cubicBezTo>
                    <a:pt x="20414" y="5728"/>
                    <a:pt x="21124" y="5818"/>
                    <a:pt x="21790" y="6156"/>
                  </a:cubicBezTo>
                  <a:cubicBezTo>
                    <a:pt x="22727" y="6619"/>
                    <a:pt x="23415" y="7465"/>
                    <a:pt x="23799" y="8424"/>
                  </a:cubicBezTo>
                  <a:cubicBezTo>
                    <a:pt x="24340" y="9835"/>
                    <a:pt x="24171" y="11245"/>
                    <a:pt x="23697" y="12588"/>
                  </a:cubicBezTo>
                  <a:cubicBezTo>
                    <a:pt x="24194" y="13931"/>
                    <a:pt x="24363" y="15342"/>
                    <a:pt x="23799" y="16752"/>
                  </a:cubicBezTo>
                  <a:cubicBezTo>
                    <a:pt x="23415" y="17723"/>
                    <a:pt x="22727" y="18558"/>
                    <a:pt x="21790" y="19020"/>
                  </a:cubicBezTo>
                  <a:cubicBezTo>
                    <a:pt x="21124" y="19359"/>
                    <a:pt x="20414" y="19438"/>
                    <a:pt x="19703" y="19573"/>
                  </a:cubicBezTo>
                  <a:cubicBezTo>
                    <a:pt x="19579" y="20273"/>
                    <a:pt x="19488" y="20995"/>
                    <a:pt x="19150" y="21661"/>
                  </a:cubicBezTo>
                  <a:cubicBezTo>
                    <a:pt x="18687" y="22575"/>
                    <a:pt x="17852" y="23274"/>
                    <a:pt x="16882" y="23658"/>
                  </a:cubicBezTo>
                  <a:cubicBezTo>
                    <a:pt x="16266" y="23899"/>
                    <a:pt x="15651" y="24003"/>
                    <a:pt x="15041" y="24003"/>
                  </a:cubicBezTo>
                  <a:cubicBezTo>
                    <a:pt x="14253" y="24003"/>
                    <a:pt x="13475" y="23830"/>
                    <a:pt x="12718" y="23557"/>
                  </a:cubicBezTo>
                  <a:cubicBezTo>
                    <a:pt x="11969" y="23836"/>
                    <a:pt x="11195" y="24011"/>
                    <a:pt x="10411" y="24011"/>
                  </a:cubicBezTo>
                  <a:cubicBezTo>
                    <a:pt x="9800" y="24011"/>
                    <a:pt x="9182" y="23905"/>
                    <a:pt x="8565" y="23658"/>
                  </a:cubicBezTo>
                  <a:cubicBezTo>
                    <a:pt x="7583" y="23274"/>
                    <a:pt x="6760" y="22586"/>
                    <a:pt x="6286" y="21661"/>
                  </a:cubicBezTo>
                  <a:cubicBezTo>
                    <a:pt x="5947" y="20995"/>
                    <a:pt x="5868" y="20273"/>
                    <a:pt x="5744" y="19573"/>
                  </a:cubicBezTo>
                  <a:cubicBezTo>
                    <a:pt x="5033" y="19438"/>
                    <a:pt x="4311" y="19359"/>
                    <a:pt x="3657" y="19020"/>
                  </a:cubicBezTo>
                  <a:cubicBezTo>
                    <a:pt x="2720" y="18558"/>
                    <a:pt x="2032" y="17711"/>
                    <a:pt x="1648" y="16752"/>
                  </a:cubicBezTo>
                  <a:cubicBezTo>
                    <a:pt x="1095" y="15342"/>
                    <a:pt x="1264" y="13931"/>
                    <a:pt x="1749" y="12588"/>
                  </a:cubicBezTo>
                  <a:cubicBezTo>
                    <a:pt x="1253" y="11245"/>
                    <a:pt x="1084" y="9835"/>
                    <a:pt x="1648" y="8424"/>
                  </a:cubicBezTo>
                  <a:cubicBezTo>
                    <a:pt x="2032" y="7454"/>
                    <a:pt x="2720" y="6619"/>
                    <a:pt x="3657" y="6156"/>
                  </a:cubicBezTo>
                  <a:cubicBezTo>
                    <a:pt x="4311" y="5818"/>
                    <a:pt x="5033" y="5728"/>
                    <a:pt x="5744" y="5603"/>
                  </a:cubicBezTo>
                  <a:cubicBezTo>
                    <a:pt x="5868" y="4904"/>
                    <a:pt x="5947" y="4182"/>
                    <a:pt x="6286" y="3516"/>
                  </a:cubicBezTo>
                  <a:cubicBezTo>
                    <a:pt x="6748" y="2579"/>
                    <a:pt x="7595" y="1891"/>
                    <a:pt x="8565" y="1519"/>
                  </a:cubicBezTo>
                  <a:cubicBezTo>
                    <a:pt x="9183" y="1276"/>
                    <a:pt x="9802" y="1173"/>
                    <a:pt x="10413" y="1173"/>
                  </a:cubicBezTo>
                  <a:cubicBezTo>
                    <a:pt x="11197" y="1173"/>
                    <a:pt x="11970" y="1343"/>
                    <a:pt x="12718" y="1609"/>
                  </a:cubicBezTo>
                  <a:cubicBezTo>
                    <a:pt x="13466" y="1332"/>
                    <a:pt x="14236" y="1160"/>
                    <a:pt x="15014" y="1160"/>
                  </a:cubicBezTo>
                  <a:close/>
                  <a:moveTo>
                    <a:pt x="10477" y="0"/>
                  </a:moveTo>
                  <a:cubicBezTo>
                    <a:pt x="9580" y="0"/>
                    <a:pt x="8687" y="173"/>
                    <a:pt x="7854" y="559"/>
                  </a:cubicBezTo>
                  <a:cubicBezTo>
                    <a:pt x="6286" y="1270"/>
                    <a:pt x="5022" y="2873"/>
                    <a:pt x="4751" y="4599"/>
                  </a:cubicBezTo>
                  <a:cubicBezTo>
                    <a:pt x="3013" y="4870"/>
                    <a:pt x="1411" y="6122"/>
                    <a:pt x="700" y="7702"/>
                  </a:cubicBezTo>
                  <a:cubicBezTo>
                    <a:pt x="0" y="9248"/>
                    <a:pt x="12" y="10975"/>
                    <a:pt x="497" y="12577"/>
                  </a:cubicBezTo>
                  <a:cubicBezTo>
                    <a:pt x="12" y="14168"/>
                    <a:pt x="0" y="15906"/>
                    <a:pt x="700" y="17440"/>
                  </a:cubicBezTo>
                  <a:cubicBezTo>
                    <a:pt x="1422" y="19009"/>
                    <a:pt x="3013" y="20273"/>
                    <a:pt x="4751" y="20544"/>
                  </a:cubicBezTo>
                  <a:cubicBezTo>
                    <a:pt x="5022" y="22281"/>
                    <a:pt x="6274" y="23884"/>
                    <a:pt x="7854" y="24595"/>
                  </a:cubicBezTo>
                  <a:cubicBezTo>
                    <a:pt x="8684" y="24973"/>
                    <a:pt x="9574" y="25143"/>
                    <a:pt x="10467" y="25143"/>
                  </a:cubicBezTo>
                  <a:cubicBezTo>
                    <a:pt x="11226" y="25143"/>
                    <a:pt x="11987" y="25021"/>
                    <a:pt x="12718" y="24798"/>
                  </a:cubicBezTo>
                  <a:cubicBezTo>
                    <a:pt x="13454" y="25021"/>
                    <a:pt x="14215" y="25143"/>
                    <a:pt x="14974" y="25143"/>
                  </a:cubicBezTo>
                  <a:cubicBezTo>
                    <a:pt x="15868" y="25143"/>
                    <a:pt x="16756" y="24973"/>
                    <a:pt x="17593" y="24595"/>
                  </a:cubicBezTo>
                  <a:cubicBezTo>
                    <a:pt x="19172" y="23884"/>
                    <a:pt x="20425" y="22281"/>
                    <a:pt x="20696" y="20544"/>
                  </a:cubicBezTo>
                  <a:cubicBezTo>
                    <a:pt x="22422" y="20273"/>
                    <a:pt x="24036" y="19020"/>
                    <a:pt x="24735" y="17440"/>
                  </a:cubicBezTo>
                  <a:cubicBezTo>
                    <a:pt x="25446" y="15906"/>
                    <a:pt x="25435" y="14168"/>
                    <a:pt x="24950" y="12577"/>
                  </a:cubicBezTo>
                  <a:cubicBezTo>
                    <a:pt x="25435" y="10975"/>
                    <a:pt x="25446" y="9248"/>
                    <a:pt x="24735" y="7702"/>
                  </a:cubicBezTo>
                  <a:cubicBezTo>
                    <a:pt x="24025" y="6145"/>
                    <a:pt x="22422" y="4870"/>
                    <a:pt x="20696" y="4599"/>
                  </a:cubicBezTo>
                  <a:cubicBezTo>
                    <a:pt x="20425" y="2873"/>
                    <a:pt x="19172" y="1259"/>
                    <a:pt x="17593" y="559"/>
                  </a:cubicBezTo>
                  <a:cubicBezTo>
                    <a:pt x="16753" y="173"/>
                    <a:pt x="15861" y="0"/>
                    <a:pt x="14964" y="0"/>
                  </a:cubicBezTo>
                  <a:cubicBezTo>
                    <a:pt x="14209" y="0"/>
                    <a:pt x="13450" y="123"/>
                    <a:pt x="12718" y="345"/>
                  </a:cubicBezTo>
                  <a:cubicBezTo>
                    <a:pt x="11990" y="123"/>
                    <a:pt x="11232" y="0"/>
                    <a:pt x="10477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5002;p35">
              <a:extLst>
                <a:ext uri="{FF2B5EF4-FFF2-40B4-BE49-F238E27FC236}">
                  <a16:creationId xmlns:a16="http://schemas.microsoft.com/office/drawing/2014/main" id="{12B37846-B606-F631-460B-8C709D523A17}"/>
                </a:ext>
              </a:extLst>
            </p:cNvPr>
            <p:cNvSpPr/>
            <p:nvPr/>
          </p:nvSpPr>
          <p:spPr>
            <a:xfrm>
              <a:off x="2048375" y="1738100"/>
              <a:ext cx="188200" cy="187625"/>
            </a:xfrm>
            <a:custGeom>
              <a:avLst/>
              <a:gdLst/>
              <a:ahLst/>
              <a:cxnLst/>
              <a:rect l="l" t="t" r="r" b="b"/>
              <a:pathLst>
                <a:path w="7528" h="7505" extrusionOk="0">
                  <a:moveTo>
                    <a:pt x="3514" y="2571"/>
                  </a:moveTo>
                  <a:cubicBezTo>
                    <a:pt x="3925" y="2571"/>
                    <a:pt x="4345" y="2657"/>
                    <a:pt x="4785" y="2900"/>
                  </a:cubicBezTo>
                  <a:cubicBezTo>
                    <a:pt x="5936" y="3555"/>
                    <a:pt x="6004" y="4672"/>
                    <a:pt x="5846" y="5800"/>
                  </a:cubicBezTo>
                  <a:cubicBezTo>
                    <a:pt x="5579" y="5841"/>
                    <a:pt x="5311" y="5867"/>
                    <a:pt x="5050" y="5867"/>
                  </a:cubicBezTo>
                  <a:cubicBezTo>
                    <a:pt x="4217" y="5867"/>
                    <a:pt x="3447" y="5607"/>
                    <a:pt x="2957" y="4740"/>
                  </a:cubicBezTo>
                  <a:cubicBezTo>
                    <a:pt x="2528" y="4018"/>
                    <a:pt x="2551" y="3340"/>
                    <a:pt x="2698" y="2663"/>
                  </a:cubicBezTo>
                  <a:cubicBezTo>
                    <a:pt x="2969" y="2609"/>
                    <a:pt x="3239" y="2571"/>
                    <a:pt x="3514" y="2571"/>
                  </a:cubicBezTo>
                  <a:close/>
                  <a:moveTo>
                    <a:pt x="5733" y="0"/>
                  </a:moveTo>
                  <a:cubicBezTo>
                    <a:pt x="5338" y="497"/>
                    <a:pt x="5056" y="1061"/>
                    <a:pt x="4853" y="1704"/>
                  </a:cubicBezTo>
                  <a:cubicBezTo>
                    <a:pt x="4345" y="1515"/>
                    <a:pt x="3775" y="1416"/>
                    <a:pt x="3202" y="1416"/>
                  </a:cubicBezTo>
                  <a:cubicBezTo>
                    <a:pt x="2680" y="1416"/>
                    <a:pt x="2155" y="1498"/>
                    <a:pt x="1671" y="1670"/>
                  </a:cubicBezTo>
                  <a:cubicBezTo>
                    <a:pt x="1321" y="2663"/>
                    <a:pt x="1344" y="3871"/>
                    <a:pt x="1716" y="4853"/>
                  </a:cubicBezTo>
                  <a:cubicBezTo>
                    <a:pt x="1061" y="5067"/>
                    <a:pt x="497" y="5338"/>
                    <a:pt x="1" y="5733"/>
                  </a:cubicBezTo>
                  <a:lnTo>
                    <a:pt x="1" y="7504"/>
                  </a:lnTo>
                  <a:lnTo>
                    <a:pt x="23" y="7504"/>
                  </a:lnTo>
                  <a:cubicBezTo>
                    <a:pt x="588" y="6647"/>
                    <a:pt x="1265" y="6162"/>
                    <a:pt x="2303" y="5834"/>
                  </a:cubicBezTo>
                  <a:cubicBezTo>
                    <a:pt x="3007" y="6654"/>
                    <a:pt x="4009" y="6998"/>
                    <a:pt x="5038" y="6998"/>
                  </a:cubicBezTo>
                  <a:cubicBezTo>
                    <a:pt x="5608" y="6998"/>
                    <a:pt x="6187" y="6892"/>
                    <a:pt x="6726" y="6703"/>
                  </a:cubicBezTo>
                  <a:cubicBezTo>
                    <a:pt x="7245" y="5180"/>
                    <a:pt x="7132" y="3363"/>
                    <a:pt x="5857" y="2291"/>
                  </a:cubicBezTo>
                  <a:cubicBezTo>
                    <a:pt x="6185" y="1242"/>
                    <a:pt x="6670" y="565"/>
                    <a:pt x="7527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5003;p35">
              <a:extLst>
                <a:ext uri="{FF2B5EF4-FFF2-40B4-BE49-F238E27FC236}">
                  <a16:creationId xmlns:a16="http://schemas.microsoft.com/office/drawing/2014/main" id="{A3725823-7AB9-D504-0A62-740927138CDB}"/>
                </a:ext>
              </a:extLst>
            </p:cNvPr>
            <p:cNvSpPr/>
            <p:nvPr/>
          </p:nvSpPr>
          <p:spPr>
            <a:xfrm>
              <a:off x="2401575" y="2562675"/>
              <a:ext cx="159975" cy="40100"/>
            </a:xfrm>
            <a:custGeom>
              <a:avLst/>
              <a:gdLst/>
              <a:ahLst/>
              <a:cxnLst/>
              <a:rect l="l" t="t" r="r" b="b"/>
              <a:pathLst>
                <a:path w="6399" h="1604" extrusionOk="0">
                  <a:moveTo>
                    <a:pt x="2970" y="0"/>
                  </a:moveTo>
                  <a:cubicBezTo>
                    <a:pt x="2102" y="0"/>
                    <a:pt x="489" y="660"/>
                    <a:pt x="1" y="1603"/>
                  </a:cubicBezTo>
                  <a:lnTo>
                    <a:pt x="1547" y="1603"/>
                  </a:lnTo>
                  <a:cubicBezTo>
                    <a:pt x="1569" y="1603"/>
                    <a:pt x="1592" y="1592"/>
                    <a:pt x="1603" y="1581"/>
                  </a:cubicBezTo>
                  <a:cubicBezTo>
                    <a:pt x="1637" y="1558"/>
                    <a:pt x="1659" y="1547"/>
                    <a:pt x="1705" y="1536"/>
                  </a:cubicBezTo>
                  <a:cubicBezTo>
                    <a:pt x="1716" y="1558"/>
                    <a:pt x="1738" y="1581"/>
                    <a:pt x="1738" y="1603"/>
                  </a:cubicBezTo>
                  <a:lnTo>
                    <a:pt x="4672" y="1603"/>
                  </a:lnTo>
                  <a:cubicBezTo>
                    <a:pt x="4684" y="1581"/>
                    <a:pt x="4695" y="1558"/>
                    <a:pt x="4695" y="1536"/>
                  </a:cubicBezTo>
                  <a:cubicBezTo>
                    <a:pt x="4729" y="1547"/>
                    <a:pt x="4751" y="1558"/>
                    <a:pt x="4796" y="1581"/>
                  </a:cubicBezTo>
                  <a:cubicBezTo>
                    <a:pt x="4808" y="1592"/>
                    <a:pt x="4842" y="1592"/>
                    <a:pt x="4853" y="1603"/>
                  </a:cubicBezTo>
                  <a:lnTo>
                    <a:pt x="6399" y="1603"/>
                  </a:lnTo>
                  <a:cubicBezTo>
                    <a:pt x="5922" y="660"/>
                    <a:pt x="4298" y="0"/>
                    <a:pt x="3429" y="0"/>
                  </a:cubicBezTo>
                  <a:cubicBezTo>
                    <a:pt x="3414" y="0"/>
                    <a:pt x="3400" y="1"/>
                    <a:pt x="3386" y="1"/>
                  </a:cubicBezTo>
                  <a:cubicBezTo>
                    <a:pt x="3329" y="1"/>
                    <a:pt x="3262" y="1"/>
                    <a:pt x="3205" y="12"/>
                  </a:cubicBezTo>
                  <a:cubicBezTo>
                    <a:pt x="3126" y="12"/>
                    <a:pt x="3070" y="1"/>
                    <a:pt x="3013" y="1"/>
                  </a:cubicBezTo>
                  <a:cubicBezTo>
                    <a:pt x="2999" y="1"/>
                    <a:pt x="2985" y="0"/>
                    <a:pt x="297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5004;p35">
              <a:extLst>
                <a:ext uri="{FF2B5EF4-FFF2-40B4-BE49-F238E27FC236}">
                  <a16:creationId xmlns:a16="http://schemas.microsoft.com/office/drawing/2014/main" id="{1C76F603-7FA0-17B2-225A-4177D85C5FB1}"/>
                </a:ext>
              </a:extLst>
            </p:cNvPr>
            <p:cNvSpPr/>
            <p:nvPr/>
          </p:nvSpPr>
          <p:spPr>
            <a:xfrm>
              <a:off x="2378175" y="2251525"/>
              <a:ext cx="206525" cy="166075"/>
            </a:xfrm>
            <a:custGeom>
              <a:avLst/>
              <a:gdLst/>
              <a:ahLst/>
              <a:cxnLst/>
              <a:rect l="l" t="t" r="r" b="b"/>
              <a:pathLst>
                <a:path w="8261" h="6643" extrusionOk="0">
                  <a:moveTo>
                    <a:pt x="4119" y="1558"/>
                  </a:moveTo>
                  <a:cubicBezTo>
                    <a:pt x="4570" y="1953"/>
                    <a:pt x="5044" y="2291"/>
                    <a:pt x="5349" y="2585"/>
                  </a:cubicBezTo>
                  <a:cubicBezTo>
                    <a:pt x="6014" y="3194"/>
                    <a:pt x="8001" y="5293"/>
                    <a:pt x="6037" y="5575"/>
                  </a:cubicBezTo>
                  <a:cubicBezTo>
                    <a:pt x="5958" y="5587"/>
                    <a:pt x="5881" y="5592"/>
                    <a:pt x="5806" y="5592"/>
                  </a:cubicBezTo>
                  <a:cubicBezTo>
                    <a:pt x="5147" y="5592"/>
                    <a:pt x="4615" y="5171"/>
                    <a:pt x="4119" y="4695"/>
                  </a:cubicBezTo>
                  <a:cubicBezTo>
                    <a:pt x="3637" y="5176"/>
                    <a:pt x="3111" y="5595"/>
                    <a:pt x="2453" y="5595"/>
                  </a:cubicBezTo>
                  <a:cubicBezTo>
                    <a:pt x="2371" y="5595"/>
                    <a:pt x="2287" y="5589"/>
                    <a:pt x="2200" y="5575"/>
                  </a:cubicBezTo>
                  <a:cubicBezTo>
                    <a:pt x="248" y="5282"/>
                    <a:pt x="2234" y="3171"/>
                    <a:pt x="2900" y="2585"/>
                  </a:cubicBezTo>
                  <a:cubicBezTo>
                    <a:pt x="3216" y="2303"/>
                    <a:pt x="3667" y="1953"/>
                    <a:pt x="4119" y="1558"/>
                  </a:cubicBezTo>
                  <a:close/>
                  <a:moveTo>
                    <a:pt x="4141" y="1"/>
                  </a:moveTo>
                  <a:cubicBezTo>
                    <a:pt x="3532" y="711"/>
                    <a:pt x="2753" y="1276"/>
                    <a:pt x="2054" y="1930"/>
                  </a:cubicBezTo>
                  <a:cubicBezTo>
                    <a:pt x="1219" y="2709"/>
                    <a:pt x="0" y="3905"/>
                    <a:pt x="361" y="5180"/>
                  </a:cubicBezTo>
                  <a:cubicBezTo>
                    <a:pt x="605" y="6097"/>
                    <a:pt x="1506" y="6643"/>
                    <a:pt x="2417" y="6643"/>
                  </a:cubicBezTo>
                  <a:cubicBezTo>
                    <a:pt x="2560" y="6643"/>
                    <a:pt x="2703" y="6629"/>
                    <a:pt x="2844" y="6602"/>
                  </a:cubicBezTo>
                  <a:cubicBezTo>
                    <a:pt x="3318" y="6523"/>
                    <a:pt x="3758" y="6308"/>
                    <a:pt x="4141" y="6026"/>
                  </a:cubicBezTo>
                  <a:cubicBezTo>
                    <a:pt x="4514" y="6308"/>
                    <a:pt x="4954" y="6523"/>
                    <a:pt x="5439" y="6602"/>
                  </a:cubicBezTo>
                  <a:cubicBezTo>
                    <a:pt x="5578" y="6629"/>
                    <a:pt x="5720" y="6643"/>
                    <a:pt x="5862" y="6643"/>
                  </a:cubicBezTo>
                  <a:cubicBezTo>
                    <a:pt x="6768" y="6643"/>
                    <a:pt x="7678" y="6097"/>
                    <a:pt x="7922" y="5180"/>
                  </a:cubicBezTo>
                  <a:cubicBezTo>
                    <a:pt x="8260" y="3905"/>
                    <a:pt x="7053" y="2709"/>
                    <a:pt x="6229" y="1930"/>
                  </a:cubicBezTo>
                  <a:cubicBezTo>
                    <a:pt x="5507" y="1276"/>
                    <a:pt x="4728" y="711"/>
                    <a:pt x="4141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5005;p35">
              <a:extLst>
                <a:ext uri="{FF2B5EF4-FFF2-40B4-BE49-F238E27FC236}">
                  <a16:creationId xmlns:a16="http://schemas.microsoft.com/office/drawing/2014/main" id="{7FED31C3-FDD9-0567-C7C1-02E3CD4F0152}"/>
                </a:ext>
              </a:extLst>
            </p:cNvPr>
            <p:cNvSpPr/>
            <p:nvPr/>
          </p:nvSpPr>
          <p:spPr>
            <a:xfrm>
              <a:off x="2562375" y="2074225"/>
              <a:ext cx="169850" cy="192425"/>
            </a:xfrm>
            <a:custGeom>
              <a:avLst/>
              <a:gdLst/>
              <a:ahLst/>
              <a:cxnLst/>
              <a:rect l="l" t="t" r="r" b="b"/>
              <a:pathLst>
                <a:path w="6794" h="7697" extrusionOk="0">
                  <a:moveTo>
                    <a:pt x="4874" y="1091"/>
                  </a:moveTo>
                  <a:cubicBezTo>
                    <a:pt x="5222" y="1091"/>
                    <a:pt x="5494" y="1318"/>
                    <a:pt x="5586" y="1936"/>
                  </a:cubicBezTo>
                  <a:cubicBezTo>
                    <a:pt x="5699" y="2703"/>
                    <a:pt x="5236" y="3301"/>
                    <a:pt x="4706" y="3854"/>
                  </a:cubicBezTo>
                  <a:cubicBezTo>
                    <a:pt x="5248" y="4396"/>
                    <a:pt x="5710" y="4994"/>
                    <a:pt x="5586" y="5772"/>
                  </a:cubicBezTo>
                  <a:cubicBezTo>
                    <a:pt x="5494" y="6384"/>
                    <a:pt x="5224" y="6609"/>
                    <a:pt x="4878" y="6609"/>
                  </a:cubicBezTo>
                  <a:cubicBezTo>
                    <a:pt x="4120" y="6609"/>
                    <a:pt x="2999" y="5530"/>
                    <a:pt x="2596" y="5073"/>
                  </a:cubicBezTo>
                  <a:cubicBezTo>
                    <a:pt x="2314" y="4757"/>
                    <a:pt x="1964" y="4305"/>
                    <a:pt x="1569" y="3854"/>
                  </a:cubicBezTo>
                  <a:cubicBezTo>
                    <a:pt x="1964" y="3403"/>
                    <a:pt x="2303" y="2929"/>
                    <a:pt x="2596" y="2624"/>
                  </a:cubicBezTo>
                  <a:cubicBezTo>
                    <a:pt x="2998" y="2168"/>
                    <a:pt x="4116" y="1091"/>
                    <a:pt x="4874" y="1091"/>
                  </a:cubicBezTo>
                  <a:close/>
                  <a:moveTo>
                    <a:pt x="4723" y="1"/>
                  </a:moveTo>
                  <a:cubicBezTo>
                    <a:pt x="3622" y="1"/>
                    <a:pt x="2615" y="1031"/>
                    <a:pt x="1930" y="1755"/>
                  </a:cubicBezTo>
                  <a:cubicBezTo>
                    <a:pt x="1264" y="2477"/>
                    <a:pt x="700" y="3256"/>
                    <a:pt x="1" y="3854"/>
                  </a:cubicBezTo>
                  <a:cubicBezTo>
                    <a:pt x="700" y="4452"/>
                    <a:pt x="1264" y="5231"/>
                    <a:pt x="1930" y="5942"/>
                  </a:cubicBezTo>
                  <a:cubicBezTo>
                    <a:pt x="2614" y="6684"/>
                    <a:pt x="3619" y="7697"/>
                    <a:pt x="4716" y="7697"/>
                  </a:cubicBezTo>
                  <a:cubicBezTo>
                    <a:pt x="4869" y="7697"/>
                    <a:pt x="5024" y="7677"/>
                    <a:pt x="5180" y="7634"/>
                  </a:cubicBezTo>
                  <a:cubicBezTo>
                    <a:pt x="6229" y="7352"/>
                    <a:pt x="6794" y="6179"/>
                    <a:pt x="6602" y="5140"/>
                  </a:cubicBezTo>
                  <a:cubicBezTo>
                    <a:pt x="6512" y="4666"/>
                    <a:pt x="6308" y="4226"/>
                    <a:pt x="6026" y="3854"/>
                  </a:cubicBezTo>
                  <a:cubicBezTo>
                    <a:pt x="6308" y="3470"/>
                    <a:pt x="6512" y="3030"/>
                    <a:pt x="6602" y="2556"/>
                  </a:cubicBezTo>
                  <a:cubicBezTo>
                    <a:pt x="6794" y="1518"/>
                    <a:pt x="6229" y="345"/>
                    <a:pt x="5180" y="63"/>
                  </a:cubicBezTo>
                  <a:cubicBezTo>
                    <a:pt x="5026" y="20"/>
                    <a:pt x="4874" y="1"/>
                    <a:pt x="4723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5006;p35">
              <a:extLst>
                <a:ext uri="{FF2B5EF4-FFF2-40B4-BE49-F238E27FC236}">
                  <a16:creationId xmlns:a16="http://schemas.microsoft.com/office/drawing/2014/main" id="{84451429-98E8-7E60-D02F-EE59D300E897}"/>
                </a:ext>
              </a:extLst>
            </p:cNvPr>
            <p:cNvSpPr/>
            <p:nvPr/>
          </p:nvSpPr>
          <p:spPr>
            <a:xfrm>
              <a:off x="2048950" y="2090175"/>
              <a:ext cx="40650" cy="160250"/>
            </a:xfrm>
            <a:custGeom>
              <a:avLst/>
              <a:gdLst/>
              <a:ahLst/>
              <a:cxnLst/>
              <a:rect l="l" t="t" r="r" b="b"/>
              <a:pathLst>
                <a:path w="1626" h="6410" extrusionOk="0">
                  <a:moveTo>
                    <a:pt x="0" y="0"/>
                  </a:moveTo>
                  <a:lnTo>
                    <a:pt x="0" y="1546"/>
                  </a:lnTo>
                  <a:cubicBezTo>
                    <a:pt x="0" y="1557"/>
                    <a:pt x="12" y="1591"/>
                    <a:pt x="23" y="1602"/>
                  </a:cubicBezTo>
                  <a:cubicBezTo>
                    <a:pt x="45" y="1636"/>
                    <a:pt x="57" y="1659"/>
                    <a:pt x="68" y="1704"/>
                  </a:cubicBezTo>
                  <a:cubicBezTo>
                    <a:pt x="34" y="1715"/>
                    <a:pt x="23" y="1726"/>
                    <a:pt x="0" y="1726"/>
                  </a:cubicBezTo>
                  <a:lnTo>
                    <a:pt x="0" y="4683"/>
                  </a:lnTo>
                  <a:cubicBezTo>
                    <a:pt x="23" y="4694"/>
                    <a:pt x="34" y="4706"/>
                    <a:pt x="68" y="4706"/>
                  </a:cubicBezTo>
                  <a:cubicBezTo>
                    <a:pt x="57" y="4739"/>
                    <a:pt x="34" y="4762"/>
                    <a:pt x="23" y="4807"/>
                  </a:cubicBezTo>
                  <a:cubicBezTo>
                    <a:pt x="12" y="4818"/>
                    <a:pt x="12" y="4852"/>
                    <a:pt x="0" y="4863"/>
                  </a:cubicBezTo>
                  <a:lnTo>
                    <a:pt x="0" y="6409"/>
                  </a:lnTo>
                  <a:cubicBezTo>
                    <a:pt x="948" y="5913"/>
                    <a:pt x="1625" y="4254"/>
                    <a:pt x="1603" y="3397"/>
                  </a:cubicBezTo>
                  <a:cubicBezTo>
                    <a:pt x="1603" y="3340"/>
                    <a:pt x="1603" y="3272"/>
                    <a:pt x="1591" y="3216"/>
                  </a:cubicBezTo>
                  <a:cubicBezTo>
                    <a:pt x="1591" y="3137"/>
                    <a:pt x="1603" y="3081"/>
                    <a:pt x="1603" y="3024"/>
                  </a:cubicBezTo>
                  <a:cubicBezTo>
                    <a:pt x="1625" y="2155"/>
                    <a:pt x="959" y="485"/>
                    <a:pt x="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5007;p35">
              <a:extLst>
                <a:ext uri="{FF2B5EF4-FFF2-40B4-BE49-F238E27FC236}">
                  <a16:creationId xmlns:a16="http://schemas.microsoft.com/office/drawing/2014/main" id="{F31C3AEF-F931-160C-9CDA-4840D8B95745}"/>
                </a:ext>
              </a:extLst>
            </p:cNvPr>
            <p:cNvSpPr/>
            <p:nvPr/>
          </p:nvSpPr>
          <p:spPr>
            <a:xfrm>
              <a:off x="2449525" y="21367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1"/>
                  </a:moveTo>
                  <a:cubicBezTo>
                    <a:pt x="565" y="1"/>
                    <a:pt x="1" y="576"/>
                    <a:pt x="1" y="1265"/>
                  </a:cubicBezTo>
                  <a:cubicBezTo>
                    <a:pt x="1" y="1976"/>
                    <a:pt x="576" y="2540"/>
                    <a:pt x="1265" y="2540"/>
                  </a:cubicBezTo>
                  <a:cubicBezTo>
                    <a:pt x="1976" y="2540"/>
                    <a:pt x="2540" y="1953"/>
                    <a:pt x="2540" y="1265"/>
                  </a:cubicBezTo>
                  <a:cubicBezTo>
                    <a:pt x="2540" y="565"/>
                    <a:pt x="1976" y="1"/>
                    <a:pt x="1265" y="1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Google Shape;5026;p35">
            <a:extLst>
              <a:ext uri="{FF2B5EF4-FFF2-40B4-BE49-F238E27FC236}">
                <a16:creationId xmlns:a16="http://schemas.microsoft.com/office/drawing/2014/main" id="{3ECDF2DB-8EB3-DEF0-F65C-300E9334EBD3}"/>
              </a:ext>
            </a:extLst>
          </p:cNvPr>
          <p:cNvGrpSpPr/>
          <p:nvPr/>
        </p:nvGrpSpPr>
        <p:grpSpPr>
          <a:xfrm rot="-8100000" flipH="1">
            <a:off x="11188075" y="2170683"/>
            <a:ext cx="865364" cy="865639"/>
            <a:chOff x="1042950" y="2743525"/>
            <a:chExt cx="865250" cy="865525"/>
          </a:xfrm>
        </p:grpSpPr>
        <p:sp>
          <p:nvSpPr>
            <p:cNvPr id="116" name="Google Shape;5027;p35">
              <a:extLst>
                <a:ext uri="{FF2B5EF4-FFF2-40B4-BE49-F238E27FC236}">
                  <a16:creationId xmlns:a16="http://schemas.microsoft.com/office/drawing/2014/main" id="{63A4E911-0308-DE1B-32A7-D043C971B266}"/>
                </a:ext>
              </a:extLst>
            </p:cNvPr>
            <p:cNvSpPr/>
            <p:nvPr/>
          </p:nvSpPr>
          <p:spPr>
            <a:xfrm>
              <a:off x="1724250" y="3423950"/>
              <a:ext cx="183950" cy="184250"/>
            </a:xfrm>
            <a:custGeom>
              <a:avLst/>
              <a:gdLst/>
              <a:ahLst/>
              <a:cxnLst/>
              <a:rect l="l" t="t" r="r" b="b"/>
              <a:pathLst>
                <a:path w="7358" h="7370" extrusionOk="0">
                  <a:moveTo>
                    <a:pt x="7358" y="1"/>
                  </a:moveTo>
                  <a:cubicBezTo>
                    <a:pt x="6963" y="102"/>
                    <a:pt x="6556" y="204"/>
                    <a:pt x="6161" y="328"/>
                  </a:cubicBezTo>
                  <a:cubicBezTo>
                    <a:pt x="5214" y="621"/>
                    <a:pt x="4299" y="994"/>
                    <a:pt x="3419" y="1434"/>
                  </a:cubicBezTo>
                  <a:cubicBezTo>
                    <a:pt x="3013" y="1626"/>
                    <a:pt x="2539" y="1851"/>
                    <a:pt x="2122" y="2133"/>
                  </a:cubicBezTo>
                  <a:cubicBezTo>
                    <a:pt x="1840" y="2562"/>
                    <a:pt x="1614" y="3036"/>
                    <a:pt x="1422" y="3431"/>
                  </a:cubicBezTo>
                  <a:cubicBezTo>
                    <a:pt x="982" y="4323"/>
                    <a:pt x="621" y="5237"/>
                    <a:pt x="316" y="6173"/>
                  </a:cubicBezTo>
                  <a:cubicBezTo>
                    <a:pt x="192" y="6568"/>
                    <a:pt x="90" y="6963"/>
                    <a:pt x="0" y="7369"/>
                  </a:cubicBezTo>
                  <a:lnTo>
                    <a:pt x="1174" y="7369"/>
                  </a:lnTo>
                  <a:cubicBezTo>
                    <a:pt x="1241" y="7087"/>
                    <a:pt x="1320" y="6794"/>
                    <a:pt x="1422" y="6489"/>
                  </a:cubicBezTo>
                  <a:cubicBezTo>
                    <a:pt x="1715" y="5530"/>
                    <a:pt x="2099" y="4616"/>
                    <a:pt x="2517" y="3713"/>
                  </a:cubicBezTo>
                  <a:cubicBezTo>
                    <a:pt x="2629" y="3465"/>
                    <a:pt x="2787" y="3217"/>
                    <a:pt x="2934" y="2957"/>
                  </a:cubicBezTo>
                  <a:cubicBezTo>
                    <a:pt x="3182" y="2810"/>
                    <a:pt x="3442" y="2675"/>
                    <a:pt x="3690" y="2540"/>
                  </a:cubicBezTo>
                  <a:cubicBezTo>
                    <a:pt x="4593" y="2111"/>
                    <a:pt x="5507" y="1738"/>
                    <a:pt x="6466" y="1445"/>
                  </a:cubicBezTo>
                  <a:cubicBezTo>
                    <a:pt x="6771" y="1343"/>
                    <a:pt x="7064" y="1276"/>
                    <a:pt x="7358" y="1185"/>
                  </a:cubicBezTo>
                  <a:lnTo>
                    <a:pt x="7358" y="1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5028;p35">
              <a:extLst>
                <a:ext uri="{FF2B5EF4-FFF2-40B4-BE49-F238E27FC236}">
                  <a16:creationId xmlns:a16="http://schemas.microsoft.com/office/drawing/2014/main" id="{A9F2C3A5-BDF0-A783-8755-C14740FB2284}"/>
                </a:ext>
              </a:extLst>
            </p:cNvPr>
            <p:cNvSpPr/>
            <p:nvPr/>
          </p:nvSpPr>
          <p:spPr>
            <a:xfrm>
              <a:off x="1043250" y="3424800"/>
              <a:ext cx="184225" cy="184250"/>
            </a:xfrm>
            <a:custGeom>
              <a:avLst/>
              <a:gdLst/>
              <a:ahLst/>
              <a:cxnLst/>
              <a:rect l="l" t="t" r="r" b="b"/>
              <a:pathLst>
                <a:path w="7369" h="7370" extrusionOk="0">
                  <a:moveTo>
                    <a:pt x="0" y="1"/>
                  </a:moveTo>
                  <a:lnTo>
                    <a:pt x="0" y="1185"/>
                  </a:lnTo>
                  <a:cubicBezTo>
                    <a:pt x="294" y="1264"/>
                    <a:pt x="587" y="1343"/>
                    <a:pt x="892" y="1434"/>
                  </a:cubicBezTo>
                  <a:cubicBezTo>
                    <a:pt x="1851" y="1738"/>
                    <a:pt x="2765" y="2111"/>
                    <a:pt x="3667" y="2539"/>
                  </a:cubicBezTo>
                  <a:cubicBezTo>
                    <a:pt x="3916" y="2652"/>
                    <a:pt x="4153" y="2810"/>
                    <a:pt x="4424" y="2946"/>
                  </a:cubicBezTo>
                  <a:cubicBezTo>
                    <a:pt x="4570" y="3194"/>
                    <a:pt x="4706" y="3453"/>
                    <a:pt x="4830" y="3702"/>
                  </a:cubicBezTo>
                  <a:cubicBezTo>
                    <a:pt x="5270" y="4604"/>
                    <a:pt x="5642" y="5530"/>
                    <a:pt x="5936" y="6489"/>
                  </a:cubicBezTo>
                  <a:cubicBezTo>
                    <a:pt x="6037" y="6782"/>
                    <a:pt x="6105" y="7076"/>
                    <a:pt x="6195" y="7369"/>
                  </a:cubicBezTo>
                  <a:lnTo>
                    <a:pt x="7369" y="7369"/>
                  </a:lnTo>
                  <a:cubicBezTo>
                    <a:pt x="7267" y="6952"/>
                    <a:pt x="7154" y="6557"/>
                    <a:pt x="7041" y="6162"/>
                  </a:cubicBezTo>
                  <a:cubicBezTo>
                    <a:pt x="6737" y="5214"/>
                    <a:pt x="6376" y="4300"/>
                    <a:pt x="5936" y="3431"/>
                  </a:cubicBezTo>
                  <a:cubicBezTo>
                    <a:pt x="5744" y="3013"/>
                    <a:pt x="5507" y="2539"/>
                    <a:pt x="5225" y="2133"/>
                  </a:cubicBezTo>
                  <a:cubicBezTo>
                    <a:pt x="4807" y="1851"/>
                    <a:pt x="4333" y="1625"/>
                    <a:pt x="3938" y="1422"/>
                  </a:cubicBezTo>
                  <a:cubicBezTo>
                    <a:pt x="3047" y="982"/>
                    <a:pt x="2122" y="621"/>
                    <a:pt x="1196" y="328"/>
                  </a:cubicBezTo>
                  <a:cubicBezTo>
                    <a:pt x="801" y="192"/>
                    <a:pt x="406" y="102"/>
                    <a:pt x="0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5029;p35">
              <a:extLst>
                <a:ext uri="{FF2B5EF4-FFF2-40B4-BE49-F238E27FC236}">
                  <a16:creationId xmlns:a16="http://schemas.microsoft.com/office/drawing/2014/main" id="{C2BFF68B-E903-9AD0-EFC6-216E5A0601D5}"/>
                </a:ext>
              </a:extLst>
            </p:cNvPr>
            <p:cNvSpPr/>
            <p:nvPr/>
          </p:nvSpPr>
          <p:spPr>
            <a:xfrm>
              <a:off x="1042950" y="2744075"/>
              <a:ext cx="183975" cy="184250"/>
            </a:xfrm>
            <a:custGeom>
              <a:avLst/>
              <a:gdLst/>
              <a:ahLst/>
              <a:cxnLst/>
              <a:rect l="l" t="t" r="r" b="b"/>
              <a:pathLst>
                <a:path w="7359" h="7370" extrusionOk="0">
                  <a:moveTo>
                    <a:pt x="6173" y="1"/>
                  </a:moveTo>
                  <a:cubicBezTo>
                    <a:pt x="6106" y="283"/>
                    <a:pt x="6038" y="588"/>
                    <a:pt x="5936" y="881"/>
                  </a:cubicBezTo>
                  <a:cubicBezTo>
                    <a:pt x="5643" y="1840"/>
                    <a:pt x="5259" y="2754"/>
                    <a:pt x="4830" y="3657"/>
                  </a:cubicBezTo>
                  <a:cubicBezTo>
                    <a:pt x="4718" y="3916"/>
                    <a:pt x="4571" y="4153"/>
                    <a:pt x="4424" y="4424"/>
                  </a:cubicBezTo>
                  <a:cubicBezTo>
                    <a:pt x="4176" y="4560"/>
                    <a:pt x="3916" y="4706"/>
                    <a:pt x="3668" y="4830"/>
                  </a:cubicBezTo>
                  <a:cubicBezTo>
                    <a:pt x="2765" y="5270"/>
                    <a:pt x="1840" y="5632"/>
                    <a:pt x="881" y="5925"/>
                  </a:cubicBezTo>
                  <a:cubicBezTo>
                    <a:pt x="588" y="6027"/>
                    <a:pt x="294" y="6094"/>
                    <a:pt x="1" y="6184"/>
                  </a:cubicBezTo>
                  <a:lnTo>
                    <a:pt x="1" y="7369"/>
                  </a:lnTo>
                  <a:cubicBezTo>
                    <a:pt x="396" y="7268"/>
                    <a:pt x="802" y="7166"/>
                    <a:pt x="1197" y="7042"/>
                  </a:cubicBezTo>
                  <a:cubicBezTo>
                    <a:pt x="2145" y="6749"/>
                    <a:pt x="3059" y="6376"/>
                    <a:pt x="3928" y="5948"/>
                  </a:cubicBezTo>
                  <a:cubicBezTo>
                    <a:pt x="4345" y="5744"/>
                    <a:pt x="4819" y="5519"/>
                    <a:pt x="5225" y="5237"/>
                  </a:cubicBezTo>
                  <a:cubicBezTo>
                    <a:pt x="5508" y="4819"/>
                    <a:pt x="5733" y="4334"/>
                    <a:pt x="5936" y="3939"/>
                  </a:cubicBezTo>
                  <a:cubicBezTo>
                    <a:pt x="6376" y="3047"/>
                    <a:pt x="6738" y="2133"/>
                    <a:pt x="7031" y="1197"/>
                  </a:cubicBezTo>
                  <a:cubicBezTo>
                    <a:pt x="7166" y="813"/>
                    <a:pt x="7257" y="407"/>
                    <a:pt x="7358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5030;p35">
              <a:extLst>
                <a:ext uri="{FF2B5EF4-FFF2-40B4-BE49-F238E27FC236}">
                  <a16:creationId xmlns:a16="http://schemas.microsoft.com/office/drawing/2014/main" id="{D0D39B05-CE38-8C28-429B-05C1AEA47254}"/>
                </a:ext>
              </a:extLst>
            </p:cNvPr>
            <p:cNvSpPr/>
            <p:nvPr/>
          </p:nvSpPr>
          <p:spPr>
            <a:xfrm>
              <a:off x="1770225" y="3471075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5507" y="0"/>
                  </a:moveTo>
                  <a:cubicBezTo>
                    <a:pt x="4424" y="305"/>
                    <a:pt x="3363" y="734"/>
                    <a:pt x="2370" y="1264"/>
                  </a:cubicBezTo>
                  <a:cubicBezTo>
                    <a:pt x="2133" y="1388"/>
                    <a:pt x="1908" y="1535"/>
                    <a:pt x="1682" y="1670"/>
                  </a:cubicBezTo>
                  <a:cubicBezTo>
                    <a:pt x="1546" y="1896"/>
                    <a:pt x="1400" y="2122"/>
                    <a:pt x="1276" y="2370"/>
                  </a:cubicBezTo>
                  <a:cubicBezTo>
                    <a:pt x="723" y="3352"/>
                    <a:pt x="316" y="4412"/>
                    <a:pt x="1" y="5496"/>
                  </a:cubicBezTo>
                  <a:lnTo>
                    <a:pt x="1208" y="5496"/>
                  </a:lnTo>
                  <a:cubicBezTo>
                    <a:pt x="1434" y="4762"/>
                    <a:pt x="1716" y="4040"/>
                    <a:pt x="2054" y="3352"/>
                  </a:cubicBezTo>
                  <a:cubicBezTo>
                    <a:pt x="2190" y="3069"/>
                    <a:pt x="2348" y="2776"/>
                    <a:pt x="2517" y="2505"/>
                  </a:cubicBezTo>
                  <a:cubicBezTo>
                    <a:pt x="2799" y="2336"/>
                    <a:pt x="3081" y="2178"/>
                    <a:pt x="3363" y="2043"/>
                  </a:cubicBezTo>
                  <a:cubicBezTo>
                    <a:pt x="4052" y="1693"/>
                    <a:pt x="4762" y="1422"/>
                    <a:pt x="5507" y="1196"/>
                  </a:cubicBezTo>
                  <a:lnTo>
                    <a:pt x="5507" y="0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5031;p35">
              <a:extLst>
                <a:ext uri="{FF2B5EF4-FFF2-40B4-BE49-F238E27FC236}">
                  <a16:creationId xmlns:a16="http://schemas.microsoft.com/office/drawing/2014/main" id="{42766CD2-E32D-636C-8DF0-A1FF5A4F9C52}"/>
                </a:ext>
              </a:extLst>
            </p:cNvPr>
            <p:cNvSpPr/>
            <p:nvPr/>
          </p:nvSpPr>
          <p:spPr>
            <a:xfrm>
              <a:off x="1723400" y="2743525"/>
              <a:ext cx="184525" cy="184525"/>
            </a:xfrm>
            <a:custGeom>
              <a:avLst/>
              <a:gdLst/>
              <a:ahLst/>
              <a:cxnLst/>
              <a:rect l="l" t="t" r="r" b="b"/>
              <a:pathLst>
                <a:path w="7381" h="7381" extrusionOk="0">
                  <a:moveTo>
                    <a:pt x="0" y="0"/>
                  </a:moveTo>
                  <a:cubicBezTo>
                    <a:pt x="113" y="418"/>
                    <a:pt x="215" y="813"/>
                    <a:pt x="339" y="1208"/>
                  </a:cubicBezTo>
                  <a:cubicBezTo>
                    <a:pt x="632" y="2155"/>
                    <a:pt x="1005" y="3069"/>
                    <a:pt x="1445" y="3950"/>
                  </a:cubicBezTo>
                  <a:cubicBezTo>
                    <a:pt x="1637" y="4356"/>
                    <a:pt x="1862" y="4841"/>
                    <a:pt x="2144" y="5247"/>
                  </a:cubicBezTo>
                  <a:cubicBezTo>
                    <a:pt x="2573" y="5529"/>
                    <a:pt x="3047" y="5755"/>
                    <a:pt x="3442" y="5947"/>
                  </a:cubicBezTo>
                  <a:cubicBezTo>
                    <a:pt x="4333" y="6387"/>
                    <a:pt x="5248" y="6759"/>
                    <a:pt x="6184" y="7053"/>
                  </a:cubicBezTo>
                  <a:cubicBezTo>
                    <a:pt x="6579" y="7177"/>
                    <a:pt x="6974" y="7278"/>
                    <a:pt x="7380" y="7380"/>
                  </a:cubicBezTo>
                  <a:lnTo>
                    <a:pt x="7380" y="6195"/>
                  </a:lnTo>
                  <a:cubicBezTo>
                    <a:pt x="7087" y="6105"/>
                    <a:pt x="6782" y="6037"/>
                    <a:pt x="6489" y="5936"/>
                  </a:cubicBezTo>
                  <a:cubicBezTo>
                    <a:pt x="5530" y="5642"/>
                    <a:pt x="4616" y="5259"/>
                    <a:pt x="3713" y="4841"/>
                  </a:cubicBezTo>
                  <a:cubicBezTo>
                    <a:pt x="3453" y="4728"/>
                    <a:pt x="3216" y="4570"/>
                    <a:pt x="2946" y="4424"/>
                  </a:cubicBezTo>
                  <a:cubicBezTo>
                    <a:pt x="2810" y="4175"/>
                    <a:pt x="2663" y="3916"/>
                    <a:pt x="2539" y="3668"/>
                  </a:cubicBezTo>
                  <a:cubicBezTo>
                    <a:pt x="2099" y="2765"/>
                    <a:pt x="1738" y="1851"/>
                    <a:pt x="1445" y="892"/>
                  </a:cubicBezTo>
                  <a:cubicBezTo>
                    <a:pt x="1343" y="587"/>
                    <a:pt x="1275" y="294"/>
                    <a:pt x="1185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5032;p35">
              <a:extLst>
                <a:ext uri="{FF2B5EF4-FFF2-40B4-BE49-F238E27FC236}">
                  <a16:creationId xmlns:a16="http://schemas.microsoft.com/office/drawing/2014/main" id="{684093FF-21A0-40BB-53C7-B42E6DE9773F}"/>
                </a:ext>
              </a:extLst>
            </p:cNvPr>
            <p:cNvSpPr/>
            <p:nvPr/>
          </p:nvSpPr>
          <p:spPr>
            <a:xfrm>
              <a:off x="1771625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29"/>
                  </a:moveTo>
                  <a:cubicBezTo>
                    <a:pt x="3014" y="1129"/>
                    <a:pt x="3544" y="1659"/>
                    <a:pt x="3544" y="2325"/>
                  </a:cubicBezTo>
                  <a:cubicBezTo>
                    <a:pt x="3533" y="3002"/>
                    <a:pt x="2991" y="3521"/>
                    <a:pt x="2348" y="3521"/>
                  </a:cubicBezTo>
                  <a:cubicBezTo>
                    <a:pt x="1682" y="3521"/>
                    <a:pt x="1152" y="2991"/>
                    <a:pt x="1152" y="2325"/>
                  </a:cubicBezTo>
                  <a:cubicBezTo>
                    <a:pt x="1152" y="1659"/>
                    <a:pt x="1682" y="1129"/>
                    <a:pt x="2348" y="1129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45"/>
                    <a:pt x="1062" y="4684"/>
                    <a:pt x="2348" y="4684"/>
                  </a:cubicBezTo>
                  <a:cubicBezTo>
                    <a:pt x="3646" y="4684"/>
                    <a:pt x="4684" y="3623"/>
                    <a:pt x="4684" y="2348"/>
                  </a:cubicBezTo>
                  <a:cubicBezTo>
                    <a:pt x="4684" y="1050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5033;p35">
              <a:extLst>
                <a:ext uri="{FF2B5EF4-FFF2-40B4-BE49-F238E27FC236}">
                  <a16:creationId xmlns:a16="http://schemas.microsoft.com/office/drawing/2014/main" id="{221A541E-A5A1-2980-D3AC-E9884B406A2E}"/>
                </a:ext>
              </a:extLst>
            </p:cNvPr>
            <p:cNvSpPr/>
            <p:nvPr/>
          </p:nvSpPr>
          <p:spPr>
            <a:xfrm>
              <a:off x="1042950" y="3471075"/>
              <a:ext cx="137425" cy="137400"/>
            </a:xfrm>
            <a:custGeom>
              <a:avLst/>
              <a:gdLst/>
              <a:ahLst/>
              <a:cxnLst/>
              <a:rect l="l" t="t" r="r" b="b"/>
              <a:pathLst>
                <a:path w="5497" h="5496" extrusionOk="0">
                  <a:moveTo>
                    <a:pt x="1" y="0"/>
                  </a:moveTo>
                  <a:lnTo>
                    <a:pt x="1" y="1196"/>
                  </a:lnTo>
                  <a:cubicBezTo>
                    <a:pt x="723" y="1422"/>
                    <a:pt x="1445" y="1704"/>
                    <a:pt x="2134" y="2043"/>
                  </a:cubicBezTo>
                  <a:cubicBezTo>
                    <a:pt x="2416" y="2178"/>
                    <a:pt x="2720" y="2336"/>
                    <a:pt x="2980" y="2505"/>
                  </a:cubicBezTo>
                  <a:cubicBezTo>
                    <a:pt x="3149" y="2787"/>
                    <a:pt x="3307" y="3069"/>
                    <a:pt x="3454" y="3352"/>
                  </a:cubicBezTo>
                  <a:cubicBezTo>
                    <a:pt x="3804" y="4040"/>
                    <a:pt x="4074" y="4751"/>
                    <a:pt x="4300" y="5496"/>
                  </a:cubicBezTo>
                  <a:lnTo>
                    <a:pt x="5496" y="5496"/>
                  </a:lnTo>
                  <a:cubicBezTo>
                    <a:pt x="5203" y="4412"/>
                    <a:pt x="4774" y="3352"/>
                    <a:pt x="4232" y="2370"/>
                  </a:cubicBezTo>
                  <a:cubicBezTo>
                    <a:pt x="4097" y="2122"/>
                    <a:pt x="3962" y="1896"/>
                    <a:pt x="3815" y="1670"/>
                  </a:cubicBezTo>
                  <a:cubicBezTo>
                    <a:pt x="3589" y="1535"/>
                    <a:pt x="3364" y="1388"/>
                    <a:pt x="3127" y="1264"/>
                  </a:cubicBezTo>
                  <a:cubicBezTo>
                    <a:pt x="2134" y="711"/>
                    <a:pt x="1084" y="305"/>
                    <a:pt x="1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5034;p35">
              <a:extLst>
                <a:ext uri="{FF2B5EF4-FFF2-40B4-BE49-F238E27FC236}">
                  <a16:creationId xmlns:a16="http://schemas.microsoft.com/office/drawing/2014/main" id="{9290B6AB-8983-F846-4B39-58BE11837994}"/>
                </a:ext>
              </a:extLst>
            </p:cNvPr>
            <p:cNvSpPr/>
            <p:nvPr/>
          </p:nvSpPr>
          <p:spPr>
            <a:xfrm>
              <a:off x="1043250" y="2743800"/>
              <a:ext cx="137400" cy="137700"/>
            </a:xfrm>
            <a:custGeom>
              <a:avLst/>
              <a:gdLst/>
              <a:ahLst/>
              <a:cxnLst/>
              <a:rect l="l" t="t" r="r" b="b"/>
              <a:pathLst>
                <a:path w="5496" h="5508" extrusionOk="0">
                  <a:moveTo>
                    <a:pt x="4299" y="0"/>
                  </a:moveTo>
                  <a:cubicBezTo>
                    <a:pt x="4074" y="734"/>
                    <a:pt x="3792" y="1456"/>
                    <a:pt x="3453" y="2144"/>
                  </a:cubicBezTo>
                  <a:cubicBezTo>
                    <a:pt x="3318" y="2427"/>
                    <a:pt x="3160" y="2720"/>
                    <a:pt x="2990" y="2991"/>
                  </a:cubicBezTo>
                  <a:cubicBezTo>
                    <a:pt x="2708" y="3160"/>
                    <a:pt x="2426" y="3318"/>
                    <a:pt x="2144" y="3453"/>
                  </a:cubicBezTo>
                  <a:cubicBezTo>
                    <a:pt x="1456" y="3815"/>
                    <a:pt x="745" y="4074"/>
                    <a:pt x="0" y="4300"/>
                  </a:cubicBezTo>
                  <a:lnTo>
                    <a:pt x="0" y="5507"/>
                  </a:lnTo>
                  <a:cubicBezTo>
                    <a:pt x="1083" y="5191"/>
                    <a:pt x="2144" y="4774"/>
                    <a:pt x="3126" y="4232"/>
                  </a:cubicBezTo>
                  <a:cubicBezTo>
                    <a:pt x="3374" y="4108"/>
                    <a:pt x="3600" y="3961"/>
                    <a:pt x="3825" y="3826"/>
                  </a:cubicBezTo>
                  <a:cubicBezTo>
                    <a:pt x="3961" y="3600"/>
                    <a:pt x="4096" y="3374"/>
                    <a:pt x="4232" y="3137"/>
                  </a:cubicBezTo>
                  <a:cubicBezTo>
                    <a:pt x="4785" y="2144"/>
                    <a:pt x="5191" y="1084"/>
                    <a:pt x="5496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5035;p35">
              <a:extLst>
                <a:ext uri="{FF2B5EF4-FFF2-40B4-BE49-F238E27FC236}">
                  <a16:creationId xmlns:a16="http://schemas.microsoft.com/office/drawing/2014/main" id="{A236080F-9CF2-6523-3818-BDE244E7AB1D}"/>
                </a:ext>
              </a:extLst>
            </p:cNvPr>
            <p:cNvSpPr/>
            <p:nvPr/>
          </p:nvSpPr>
          <p:spPr>
            <a:xfrm>
              <a:off x="1770225" y="2743800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1" y="0"/>
                  </a:moveTo>
                  <a:cubicBezTo>
                    <a:pt x="316" y="1084"/>
                    <a:pt x="734" y="2144"/>
                    <a:pt x="1276" y="3137"/>
                  </a:cubicBezTo>
                  <a:cubicBezTo>
                    <a:pt x="1400" y="3374"/>
                    <a:pt x="1546" y="3600"/>
                    <a:pt x="1682" y="3826"/>
                  </a:cubicBezTo>
                  <a:cubicBezTo>
                    <a:pt x="1908" y="3961"/>
                    <a:pt x="2133" y="4108"/>
                    <a:pt x="2370" y="4232"/>
                  </a:cubicBezTo>
                  <a:cubicBezTo>
                    <a:pt x="3363" y="4785"/>
                    <a:pt x="4413" y="5191"/>
                    <a:pt x="5507" y="5496"/>
                  </a:cubicBezTo>
                  <a:lnTo>
                    <a:pt x="5507" y="4300"/>
                  </a:lnTo>
                  <a:cubicBezTo>
                    <a:pt x="4774" y="4074"/>
                    <a:pt x="4052" y="3792"/>
                    <a:pt x="3363" y="3453"/>
                  </a:cubicBezTo>
                  <a:cubicBezTo>
                    <a:pt x="3081" y="3318"/>
                    <a:pt x="2776" y="3160"/>
                    <a:pt x="2517" y="2991"/>
                  </a:cubicBezTo>
                  <a:cubicBezTo>
                    <a:pt x="2348" y="2709"/>
                    <a:pt x="2190" y="2427"/>
                    <a:pt x="2043" y="2144"/>
                  </a:cubicBezTo>
                  <a:cubicBezTo>
                    <a:pt x="1693" y="1456"/>
                    <a:pt x="1434" y="745"/>
                    <a:pt x="1197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5036;p35">
              <a:extLst>
                <a:ext uri="{FF2B5EF4-FFF2-40B4-BE49-F238E27FC236}">
                  <a16:creationId xmlns:a16="http://schemas.microsoft.com/office/drawing/2014/main" id="{E4E5D2FE-5EB0-DE97-42AA-ABAA838BBA00}"/>
                </a:ext>
              </a:extLst>
            </p:cNvPr>
            <p:cNvSpPr/>
            <p:nvPr/>
          </p:nvSpPr>
          <p:spPr>
            <a:xfrm>
              <a:off x="1062150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40"/>
                  </a:moveTo>
                  <a:cubicBezTo>
                    <a:pt x="3013" y="1140"/>
                    <a:pt x="3543" y="1682"/>
                    <a:pt x="3543" y="2348"/>
                  </a:cubicBezTo>
                  <a:cubicBezTo>
                    <a:pt x="3543" y="3002"/>
                    <a:pt x="3013" y="3544"/>
                    <a:pt x="2347" y="3544"/>
                  </a:cubicBezTo>
                  <a:cubicBezTo>
                    <a:pt x="1682" y="3544"/>
                    <a:pt x="1151" y="3002"/>
                    <a:pt x="1151" y="2348"/>
                  </a:cubicBezTo>
                  <a:cubicBezTo>
                    <a:pt x="1151" y="1682"/>
                    <a:pt x="1682" y="1140"/>
                    <a:pt x="2347" y="1140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45"/>
                    <a:pt x="1050" y="4684"/>
                    <a:pt x="2347" y="4684"/>
                  </a:cubicBezTo>
                  <a:cubicBezTo>
                    <a:pt x="3645" y="4684"/>
                    <a:pt x="4683" y="3623"/>
                    <a:pt x="4683" y="2348"/>
                  </a:cubicBezTo>
                  <a:cubicBezTo>
                    <a:pt x="4683" y="1039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5037;p35">
              <a:extLst>
                <a:ext uri="{FF2B5EF4-FFF2-40B4-BE49-F238E27FC236}">
                  <a16:creationId xmlns:a16="http://schemas.microsoft.com/office/drawing/2014/main" id="{08070FA9-CA08-741E-3694-CC462EA23D66}"/>
                </a:ext>
              </a:extLst>
            </p:cNvPr>
            <p:cNvSpPr/>
            <p:nvPr/>
          </p:nvSpPr>
          <p:spPr>
            <a:xfrm>
              <a:off x="1552450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52"/>
                    <a:pt x="3543" y="1693"/>
                    <a:pt x="3543" y="2336"/>
                  </a:cubicBezTo>
                  <a:cubicBezTo>
                    <a:pt x="3543" y="3002"/>
                    <a:pt x="3002" y="3532"/>
                    <a:pt x="2336" y="3532"/>
                  </a:cubicBezTo>
                  <a:cubicBezTo>
                    <a:pt x="1681" y="3532"/>
                    <a:pt x="1140" y="3002"/>
                    <a:pt x="1140" y="2336"/>
                  </a:cubicBezTo>
                  <a:cubicBezTo>
                    <a:pt x="1140" y="1671"/>
                    <a:pt x="1681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50"/>
                    <a:pt x="0" y="2336"/>
                  </a:cubicBezTo>
                  <a:cubicBezTo>
                    <a:pt x="0" y="3634"/>
                    <a:pt x="1061" y="4683"/>
                    <a:pt x="2336" y="4683"/>
                  </a:cubicBezTo>
                  <a:cubicBezTo>
                    <a:pt x="3622" y="4683"/>
                    <a:pt x="4683" y="3623"/>
                    <a:pt x="4683" y="2336"/>
                  </a:cubicBezTo>
                  <a:cubicBezTo>
                    <a:pt x="4683" y="1039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5038;p35">
              <a:extLst>
                <a:ext uri="{FF2B5EF4-FFF2-40B4-BE49-F238E27FC236}">
                  <a16:creationId xmlns:a16="http://schemas.microsoft.com/office/drawing/2014/main" id="{ED9238ED-7284-9458-EED2-9FDB1CF1BD87}"/>
                </a:ext>
              </a:extLst>
            </p:cNvPr>
            <p:cNvSpPr/>
            <p:nvPr/>
          </p:nvSpPr>
          <p:spPr>
            <a:xfrm>
              <a:off x="1062150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52"/>
                  </a:moveTo>
                  <a:cubicBezTo>
                    <a:pt x="3013" y="1152"/>
                    <a:pt x="3543" y="1682"/>
                    <a:pt x="3543" y="2348"/>
                  </a:cubicBezTo>
                  <a:cubicBezTo>
                    <a:pt x="3543" y="3014"/>
                    <a:pt x="3013" y="3544"/>
                    <a:pt x="2347" y="3544"/>
                  </a:cubicBezTo>
                  <a:cubicBezTo>
                    <a:pt x="1682" y="3544"/>
                    <a:pt x="1151" y="3014"/>
                    <a:pt x="1151" y="2348"/>
                  </a:cubicBezTo>
                  <a:cubicBezTo>
                    <a:pt x="1151" y="1682"/>
                    <a:pt x="1682" y="1152"/>
                    <a:pt x="2347" y="1152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50" y="4684"/>
                    <a:pt x="2347" y="4684"/>
                  </a:cubicBezTo>
                  <a:cubicBezTo>
                    <a:pt x="3645" y="4684"/>
                    <a:pt x="4683" y="3634"/>
                    <a:pt x="4683" y="2348"/>
                  </a:cubicBezTo>
                  <a:cubicBezTo>
                    <a:pt x="4683" y="1061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5039;p35">
              <a:extLst>
                <a:ext uri="{FF2B5EF4-FFF2-40B4-BE49-F238E27FC236}">
                  <a16:creationId xmlns:a16="http://schemas.microsoft.com/office/drawing/2014/main" id="{088D8F54-DDBC-69B8-9782-C1FDFCEEFE7F}"/>
                </a:ext>
              </a:extLst>
            </p:cNvPr>
            <p:cNvSpPr/>
            <p:nvPr/>
          </p:nvSpPr>
          <p:spPr>
            <a:xfrm>
              <a:off x="1771625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52"/>
                  </a:moveTo>
                  <a:cubicBezTo>
                    <a:pt x="3014" y="1152"/>
                    <a:pt x="3544" y="1682"/>
                    <a:pt x="3544" y="2348"/>
                  </a:cubicBezTo>
                  <a:cubicBezTo>
                    <a:pt x="3544" y="3014"/>
                    <a:pt x="3014" y="3544"/>
                    <a:pt x="2348" y="3544"/>
                  </a:cubicBezTo>
                  <a:cubicBezTo>
                    <a:pt x="1682" y="3544"/>
                    <a:pt x="1152" y="3014"/>
                    <a:pt x="1152" y="2348"/>
                  </a:cubicBezTo>
                  <a:cubicBezTo>
                    <a:pt x="1152" y="1682"/>
                    <a:pt x="1682" y="1152"/>
                    <a:pt x="2348" y="1152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34"/>
                    <a:pt x="1050" y="4684"/>
                    <a:pt x="2348" y="4684"/>
                  </a:cubicBezTo>
                  <a:cubicBezTo>
                    <a:pt x="3646" y="4684"/>
                    <a:pt x="4684" y="3634"/>
                    <a:pt x="4684" y="2348"/>
                  </a:cubicBezTo>
                  <a:cubicBezTo>
                    <a:pt x="4684" y="1061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5040;p35">
              <a:extLst>
                <a:ext uri="{FF2B5EF4-FFF2-40B4-BE49-F238E27FC236}">
                  <a16:creationId xmlns:a16="http://schemas.microsoft.com/office/drawing/2014/main" id="{DE3E85F7-66C3-EA9A-2225-0B59F6762EFD}"/>
                </a:ext>
              </a:extLst>
            </p:cNvPr>
            <p:cNvSpPr/>
            <p:nvPr/>
          </p:nvSpPr>
          <p:spPr>
            <a:xfrm>
              <a:off x="1080475" y="2781600"/>
              <a:ext cx="789925" cy="789925"/>
            </a:xfrm>
            <a:custGeom>
              <a:avLst/>
              <a:gdLst/>
              <a:ahLst/>
              <a:cxnLst/>
              <a:rect l="l" t="t" r="r" b="b"/>
              <a:pathLst>
                <a:path w="31597" h="31597" extrusionOk="0">
                  <a:moveTo>
                    <a:pt x="24375" y="7211"/>
                  </a:moveTo>
                  <a:lnTo>
                    <a:pt x="24375" y="7211"/>
                  </a:lnTo>
                  <a:cubicBezTo>
                    <a:pt x="24341" y="7403"/>
                    <a:pt x="24284" y="7584"/>
                    <a:pt x="24228" y="7775"/>
                  </a:cubicBezTo>
                  <a:cubicBezTo>
                    <a:pt x="23946" y="8622"/>
                    <a:pt x="23585" y="9434"/>
                    <a:pt x="23212" y="10235"/>
                  </a:cubicBezTo>
                  <a:cubicBezTo>
                    <a:pt x="22953" y="10788"/>
                    <a:pt x="22569" y="11364"/>
                    <a:pt x="22456" y="11973"/>
                  </a:cubicBezTo>
                  <a:cubicBezTo>
                    <a:pt x="22129" y="11965"/>
                    <a:pt x="21797" y="11952"/>
                    <a:pt x="21467" y="11952"/>
                  </a:cubicBezTo>
                  <a:cubicBezTo>
                    <a:pt x="21318" y="11952"/>
                    <a:pt x="21170" y="11955"/>
                    <a:pt x="21023" y="11962"/>
                  </a:cubicBezTo>
                  <a:cubicBezTo>
                    <a:pt x="20527" y="11973"/>
                    <a:pt x="20030" y="11996"/>
                    <a:pt x="19545" y="12041"/>
                  </a:cubicBezTo>
                  <a:cubicBezTo>
                    <a:pt x="19579" y="11544"/>
                    <a:pt x="19613" y="11059"/>
                    <a:pt x="19624" y="10563"/>
                  </a:cubicBezTo>
                  <a:cubicBezTo>
                    <a:pt x="19624" y="10100"/>
                    <a:pt x="19624" y="9615"/>
                    <a:pt x="19613" y="9129"/>
                  </a:cubicBezTo>
                  <a:cubicBezTo>
                    <a:pt x="20222" y="9017"/>
                    <a:pt x="20797" y="8633"/>
                    <a:pt x="21350" y="8373"/>
                  </a:cubicBezTo>
                  <a:cubicBezTo>
                    <a:pt x="22152" y="8001"/>
                    <a:pt x="22964" y="7640"/>
                    <a:pt x="23810" y="7358"/>
                  </a:cubicBezTo>
                  <a:cubicBezTo>
                    <a:pt x="24002" y="7301"/>
                    <a:pt x="24194" y="7245"/>
                    <a:pt x="24375" y="7211"/>
                  </a:cubicBezTo>
                  <a:close/>
                  <a:moveTo>
                    <a:pt x="7223" y="7222"/>
                  </a:moveTo>
                  <a:lnTo>
                    <a:pt x="7223" y="7222"/>
                  </a:lnTo>
                  <a:cubicBezTo>
                    <a:pt x="7426" y="7268"/>
                    <a:pt x="7606" y="7324"/>
                    <a:pt x="7787" y="7380"/>
                  </a:cubicBezTo>
                  <a:cubicBezTo>
                    <a:pt x="8633" y="7663"/>
                    <a:pt x="9457" y="8012"/>
                    <a:pt x="10258" y="8396"/>
                  </a:cubicBezTo>
                  <a:cubicBezTo>
                    <a:pt x="10811" y="8644"/>
                    <a:pt x="11386" y="9028"/>
                    <a:pt x="11996" y="9141"/>
                  </a:cubicBezTo>
                  <a:cubicBezTo>
                    <a:pt x="11962" y="9615"/>
                    <a:pt x="11962" y="10100"/>
                    <a:pt x="11984" y="10574"/>
                  </a:cubicBezTo>
                  <a:cubicBezTo>
                    <a:pt x="11996" y="11070"/>
                    <a:pt x="12018" y="11567"/>
                    <a:pt x="12063" y="12063"/>
                  </a:cubicBezTo>
                  <a:cubicBezTo>
                    <a:pt x="11567" y="12018"/>
                    <a:pt x="11082" y="11984"/>
                    <a:pt x="10585" y="11973"/>
                  </a:cubicBezTo>
                  <a:cubicBezTo>
                    <a:pt x="10384" y="11968"/>
                    <a:pt x="10185" y="11966"/>
                    <a:pt x="9986" y="11966"/>
                  </a:cubicBezTo>
                  <a:cubicBezTo>
                    <a:pt x="9705" y="11966"/>
                    <a:pt x="9425" y="11971"/>
                    <a:pt x="9141" y="11984"/>
                  </a:cubicBezTo>
                  <a:cubicBezTo>
                    <a:pt x="9028" y="11386"/>
                    <a:pt x="8656" y="10800"/>
                    <a:pt x="8396" y="10258"/>
                  </a:cubicBezTo>
                  <a:cubicBezTo>
                    <a:pt x="8012" y="9445"/>
                    <a:pt x="7663" y="8633"/>
                    <a:pt x="7381" y="7787"/>
                  </a:cubicBezTo>
                  <a:cubicBezTo>
                    <a:pt x="7324" y="7606"/>
                    <a:pt x="7268" y="7403"/>
                    <a:pt x="7223" y="7222"/>
                  </a:cubicBezTo>
                  <a:close/>
                  <a:moveTo>
                    <a:pt x="5079" y="5056"/>
                  </a:moveTo>
                  <a:lnTo>
                    <a:pt x="5079" y="5056"/>
                  </a:lnTo>
                  <a:cubicBezTo>
                    <a:pt x="5868" y="5146"/>
                    <a:pt x="6647" y="5304"/>
                    <a:pt x="7426" y="5496"/>
                  </a:cubicBezTo>
                  <a:cubicBezTo>
                    <a:pt x="8340" y="5744"/>
                    <a:pt x="9254" y="6060"/>
                    <a:pt x="10134" y="6433"/>
                  </a:cubicBezTo>
                  <a:cubicBezTo>
                    <a:pt x="10777" y="6703"/>
                    <a:pt x="11454" y="7132"/>
                    <a:pt x="12154" y="7358"/>
                  </a:cubicBezTo>
                  <a:cubicBezTo>
                    <a:pt x="12120" y="7584"/>
                    <a:pt x="12097" y="7809"/>
                    <a:pt x="12075" y="8035"/>
                  </a:cubicBezTo>
                  <a:cubicBezTo>
                    <a:pt x="11702" y="7787"/>
                    <a:pt x="11251" y="7595"/>
                    <a:pt x="10856" y="7403"/>
                  </a:cubicBezTo>
                  <a:cubicBezTo>
                    <a:pt x="10179" y="7076"/>
                    <a:pt x="9479" y="6771"/>
                    <a:pt x="8780" y="6500"/>
                  </a:cubicBezTo>
                  <a:cubicBezTo>
                    <a:pt x="7787" y="6139"/>
                    <a:pt x="6805" y="5936"/>
                    <a:pt x="5801" y="5778"/>
                  </a:cubicBezTo>
                  <a:lnTo>
                    <a:pt x="5801" y="5778"/>
                  </a:lnTo>
                  <a:cubicBezTo>
                    <a:pt x="5959" y="6782"/>
                    <a:pt x="6151" y="7775"/>
                    <a:pt x="6523" y="8757"/>
                  </a:cubicBezTo>
                  <a:cubicBezTo>
                    <a:pt x="6794" y="9468"/>
                    <a:pt x="7098" y="10156"/>
                    <a:pt x="7426" y="10833"/>
                  </a:cubicBezTo>
                  <a:cubicBezTo>
                    <a:pt x="7617" y="11240"/>
                    <a:pt x="7809" y="11680"/>
                    <a:pt x="8058" y="12063"/>
                  </a:cubicBezTo>
                  <a:cubicBezTo>
                    <a:pt x="7832" y="12086"/>
                    <a:pt x="7606" y="12097"/>
                    <a:pt x="7381" y="12131"/>
                  </a:cubicBezTo>
                  <a:cubicBezTo>
                    <a:pt x="7144" y="11443"/>
                    <a:pt x="6715" y="10766"/>
                    <a:pt x="6444" y="10111"/>
                  </a:cubicBezTo>
                  <a:cubicBezTo>
                    <a:pt x="6083" y="9242"/>
                    <a:pt x="5756" y="8340"/>
                    <a:pt x="5519" y="7403"/>
                  </a:cubicBezTo>
                  <a:cubicBezTo>
                    <a:pt x="5327" y="6624"/>
                    <a:pt x="5169" y="5857"/>
                    <a:pt x="5079" y="5056"/>
                  </a:cubicBezTo>
                  <a:close/>
                  <a:moveTo>
                    <a:pt x="26519" y="5056"/>
                  </a:moveTo>
                  <a:lnTo>
                    <a:pt x="26519" y="5056"/>
                  </a:lnTo>
                  <a:cubicBezTo>
                    <a:pt x="26440" y="5857"/>
                    <a:pt x="26282" y="6624"/>
                    <a:pt x="26090" y="7403"/>
                  </a:cubicBezTo>
                  <a:cubicBezTo>
                    <a:pt x="25841" y="8317"/>
                    <a:pt x="25526" y="9242"/>
                    <a:pt x="25153" y="10111"/>
                  </a:cubicBezTo>
                  <a:cubicBezTo>
                    <a:pt x="24882" y="10766"/>
                    <a:pt x="24454" y="11443"/>
                    <a:pt x="24228" y="12131"/>
                  </a:cubicBezTo>
                  <a:cubicBezTo>
                    <a:pt x="23991" y="12097"/>
                    <a:pt x="23776" y="12075"/>
                    <a:pt x="23540" y="12063"/>
                  </a:cubicBezTo>
                  <a:cubicBezTo>
                    <a:pt x="23799" y="11680"/>
                    <a:pt x="23980" y="11228"/>
                    <a:pt x="24183" y="10833"/>
                  </a:cubicBezTo>
                  <a:cubicBezTo>
                    <a:pt x="24510" y="10156"/>
                    <a:pt x="24815" y="9457"/>
                    <a:pt x="25085" y="8757"/>
                  </a:cubicBezTo>
                  <a:cubicBezTo>
                    <a:pt x="25447" y="7764"/>
                    <a:pt x="25650" y="6782"/>
                    <a:pt x="25796" y="5778"/>
                  </a:cubicBezTo>
                  <a:lnTo>
                    <a:pt x="25796" y="5778"/>
                  </a:lnTo>
                  <a:cubicBezTo>
                    <a:pt x="24803" y="5936"/>
                    <a:pt x="23810" y="6128"/>
                    <a:pt x="22829" y="6500"/>
                  </a:cubicBezTo>
                  <a:cubicBezTo>
                    <a:pt x="22118" y="6771"/>
                    <a:pt x="21429" y="7076"/>
                    <a:pt x="20752" y="7403"/>
                  </a:cubicBezTo>
                  <a:cubicBezTo>
                    <a:pt x="20346" y="7595"/>
                    <a:pt x="19906" y="7787"/>
                    <a:pt x="19522" y="8035"/>
                  </a:cubicBezTo>
                  <a:cubicBezTo>
                    <a:pt x="19500" y="7809"/>
                    <a:pt x="19477" y="7584"/>
                    <a:pt x="19455" y="7358"/>
                  </a:cubicBezTo>
                  <a:cubicBezTo>
                    <a:pt x="20143" y="7132"/>
                    <a:pt x="20820" y="6703"/>
                    <a:pt x="21474" y="6433"/>
                  </a:cubicBezTo>
                  <a:cubicBezTo>
                    <a:pt x="22343" y="6060"/>
                    <a:pt x="23269" y="5755"/>
                    <a:pt x="24183" y="5496"/>
                  </a:cubicBezTo>
                  <a:cubicBezTo>
                    <a:pt x="24961" y="5304"/>
                    <a:pt x="25729" y="5146"/>
                    <a:pt x="26519" y="5056"/>
                  </a:cubicBezTo>
                  <a:close/>
                  <a:moveTo>
                    <a:pt x="19545" y="19522"/>
                  </a:moveTo>
                  <a:lnTo>
                    <a:pt x="19545" y="19522"/>
                  </a:lnTo>
                  <a:cubicBezTo>
                    <a:pt x="20030" y="19556"/>
                    <a:pt x="20527" y="19590"/>
                    <a:pt x="21023" y="19601"/>
                  </a:cubicBezTo>
                  <a:cubicBezTo>
                    <a:pt x="21236" y="19611"/>
                    <a:pt x="21451" y="19617"/>
                    <a:pt x="21667" y="19617"/>
                  </a:cubicBezTo>
                  <a:cubicBezTo>
                    <a:pt x="21931" y="19617"/>
                    <a:pt x="22195" y="19609"/>
                    <a:pt x="22456" y="19590"/>
                  </a:cubicBezTo>
                  <a:cubicBezTo>
                    <a:pt x="22569" y="20199"/>
                    <a:pt x="22953" y="20775"/>
                    <a:pt x="23212" y="21328"/>
                  </a:cubicBezTo>
                  <a:cubicBezTo>
                    <a:pt x="23585" y="22129"/>
                    <a:pt x="23946" y="22941"/>
                    <a:pt x="24228" y="23788"/>
                  </a:cubicBezTo>
                  <a:cubicBezTo>
                    <a:pt x="24273" y="23979"/>
                    <a:pt x="24341" y="24171"/>
                    <a:pt x="24375" y="24352"/>
                  </a:cubicBezTo>
                  <a:cubicBezTo>
                    <a:pt x="24183" y="24318"/>
                    <a:pt x="24002" y="24262"/>
                    <a:pt x="23810" y="24205"/>
                  </a:cubicBezTo>
                  <a:cubicBezTo>
                    <a:pt x="22964" y="23923"/>
                    <a:pt x="22152" y="23562"/>
                    <a:pt x="21350" y="23190"/>
                  </a:cubicBezTo>
                  <a:cubicBezTo>
                    <a:pt x="20797" y="22930"/>
                    <a:pt x="20222" y="22546"/>
                    <a:pt x="19613" y="22434"/>
                  </a:cubicBezTo>
                  <a:cubicBezTo>
                    <a:pt x="19624" y="21960"/>
                    <a:pt x="19624" y="21486"/>
                    <a:pt x="19624" y="21000"/>
                  </a:cubicBezTo>
                  <a:cubicBezTo>
                    <a:pt x="19613" y="20504"/>
                    <a:pt x="19579" y="20019"/>
                    <a:pt x="19545" y="19522"/>
                  </a:cubicBezTo>
                  <a:close/>
                  <a:moveTo>
                    <a:pt x="12063" y="19522"/>
                  </a:moveTo>
                  <a:lnTo>
                    <a:pt x="12063" y="19522"/>
                  </a:lnTo>
                  <a:cubicBezTo>
                    <a:pt x="12018" y="20019"/>
                    <a:pt x="11996" y="20504"/>
                    <a:pt x="11973" y="21000"/>
                  </a:cubicBezTo>
                  <a:cubicBezTo>
                    <a:pt x="11962" y="21486"/>
                    <a:pt x="11962" y="21960"/>
                    <a:pt x="11996" y="22445"/>
                  </a:cubicBezTo>
                  <a:cubicBezTo>
                    <a:pt x="11386" y="22558"/>
                    <a:pt x="10811" y="22930"/>
                    <a:pt x="10258" y="23190"/>
                  </a:cubicBezTo>
                  <a:cubicBezTo>
                    <a:pt x="9457" y="23573"/>
                    <a:pt x="8633" y="23923"/>
                    <a:pt x="7787" y="24205"/>
                  </a:cubicBezTo>
                  <a:cubicBezTo>
                    <a:pt x="7606" y="24262"/>
                    <a:pt x="7403" y="24318"/>
                    <a:pt x="7223" y="24363"/>
                  </a:cubicBezTo>
                  <a:cubicBezTo>
                    <a:pt x="7268" y="24160"/>
                    <a:pt x="7324" y="23979"/>
                    <a:pt x="7381" y="23799"/>
                  </a:cubicBezTo>
                  <a:cubicBezTo>
                    <a:pt x="7663" y="22953"/>
                    <a:pt x="8012" y="22129"/>
                    <a:pt x="8396" y="21328"/>
                  </a:cubicBezTo>
                  <a:cubicBezTo>
                    <a:pt x="8656" y="20775"/>
                    <a:pt x="9028" y="20199"/>
                    <a:pt x="9141" y="19590"/>
                  </a:cubicBezTo>
                  <a:cubicBezTo>
                    <a:pt x="9476" y="19598"/>
                    <a:pt x="9805" y="19611"/>
                    <a:pt x="10136" y="19611"/>
                  </a:cubicBezTo>
                  <a:cubicBezTo>
                    <a:pt x="10285" y="19611"/>
                    <a:pt x="10435" y="19608"/>
                    <a:pt x="10585" y="19601"/>
                  </a:cubicBezTo>
                  <a:cubicBezTo>
                    <a:pt x="11070" y="19590"/>
                    <a:pt x="11567" y="19567"/>
                    <a:pt x="12063" y="19522"/>
                  </a:cubicBezTo>
                  <a:close/>
                  <a:moveTo>
                    <a:pt x="7381" y="19432"/>
                  </a:moveTo>
                  <a:cubicBezTo>
                    <a:pt x="7606" y="19466"/>
                    <a:pt x="7832" y="19488"/>
                    <a:pt x="8058" y="19511"/>
                  </a:cubicBezTo>
                  <a:cubicBezTo>
                    <a:pt x="7809" y="19883"/>
                    <a:pt x="7617" y="20335"/>
                    <a:pt x="7426" y="20730"/>
                  </a:cubicBezTo>
                  <a:cubicBezTo>
                    <a:pt x="7098" y="21407"/>
                    <a:pt x="6794" y="22106"/>
                    <a:pt x="6523" y="22806"/>
                  </a:cubicBezTo>
                  <a:cubicBezTo>
                    <a:pt x="6151" y="23799"/>
                    <a:pt x="5959" y="24781"/>
                    <a:pt x="5801" y="25785"/>
                  </a:cubicBezTo>
                  <a:cubicBezTo>
                    <a:pt x="6805" y="25627"/>
                    <a:pt x="7787" y="25435"/>
                    <a:pt x="8780" y="25063"/>
                  </a:cubicBezTo>
                  <a:cubicBezTo>
                    <a:pt x="9479" y="24792"/>
                    <a:pt x="10179" y="24487"/>
                    <a:pt x="10856" y="24160"/>
                  </a:cubicBezTo>
                  <a:cubicBezTo>
                    <a:pt x="11262" y="23968"/>
                    <a:pt x="11702" y="23776"/>
                    <a:pt x="12075" y="23528"/>
                  </a:cubicBezTo>
                  <a:cubicBezTo>
                    <a:pt x="12109" y="23754"/>
                    <a:pt x="12120" y="23979"/>
                    <a:pt x="12154" y="24205"/>
                  </a:cubicBezTo>
                  <a:cubicBezTo>
                    <a:pt x="11454" y="24442"/>
                    <a:pt x="10777" y="24871"/>
                    <a:pt x="10134" y="25130"/>
                  </a:cubicBezTo>
                  <a:cubicBezTo>
                    <a:pt x="9254" y="25503"/>
                    <a:pt x="8340" y="25807"/>
                    <a:pt x="7426" y="26067"/>
                  </a:cubicBezTo>
                  <a:cubicBezTo>
                    <a:pt x="6647" y="26259"/>
                    <a:pt x="5868" y="26417"/>
                    <a:pt x="5079" y="26507"/>
                  </a:cubicBezTo>
                  <a:cubicBezTo>
                    <a:pt x="5169" y="25717"/>
                    <a:pt x="5316" y="24939"/>
                    <a:pt x="5519" y="24160"/>
                  </a:cubicBezTo>
                  <a:cubicBezTo>
                    <a:pt x="5756" y="23246"/>
                    <a:pt x="6083" y="22332"/>
                    <a:pt x="6455" y="21452"/>
                  </a:cubicBezTo>
                  <a:cubicBezTo>
                    <a:pt x="6715" y="20809"/>
                    <a:pt x="7155" y="20132"/>
                    <a:pt x="7381" y="19432"/>
                  </a:cubicBezTo>
                  <a:close/>
                  <a:moveTo>
                    <a:pt x="24228" y="19432"/>
                  </a:moveTo>
                  <a:cubicBezTo>
                    <a:pt x="24465" y="20120"/>
                    <a:pt x="24882" y="20809"/>
                    <a:pt x="25153" y="21452"/>
                  </a:cubicBezTo>
                  <a:cubicBezTo>
                    <a:pt x="25526" y="22332"/>
                    <a:pt x="25830" y="23246"/>
                    <a:pt x="26090" y="24160"/>
                  </a:cubicBezTo>
                  <a:cubicBezTo>
                    <a:pt x="26282" y="24939"/>
                    <a:pt x="26440" y="25717"/>
                    <a:pt x="26519" y="26507"/>
                  </a:cubicBezTo>
                  <a:cubicBezTo>
                    <a:pt x="25729" y="26417"/>
                    <a:pt x="24961" y="26259"/>
                    <a:pt x="24183" y="26067"/>
                  </a:cubicBezTo>
                  <a:cubicBezTo>
                    <a:pt x="23269" y="25819"/>
                    <a:pt x="22343" y="25503"/>
                    <a:pt x="21474" y="25130"/>
                  </a:cubicBezTo>
                  <a:cubicBezTo>
                    <a:pt x="20820" y="24871"/>
                    <a:pt x="20143" y="24442"/>
                    <a:pt x="19455" y="24205"/>
                  </a:cubicBezTo>
                  <a:cubicBezTo>
                    <a:pt x="19488" y="23979"/>
                    <a:pt x="19511" y="23754"/>
                    <a:pt x="19522" y="23528"/>
                  </a:cubicBezTo>
                  <a:cubicBezTo>
                    <a:pt x="19906" y="23776"/>
                    <a:pt x="20357" y="23968"/>
                    <a:pt x="20752" y="24160"/>
                  </a:cubicBezTo>
                  <a:cubicBezTo>
                    <a:pt x="21429" y="24487"/>
                    <a:pt x="22118" y="24792"/>
                    <a:pt x="22829" y="25063"/>
                  </a:cubicBezTo>
                  <a:cubicBezTo>
                    <a:pt x="23810" y="25435"/>
                    <a:pt x="24803" y="25627"/>
                    <a:pt x="25808" y="25785"/>
                  </a:cubicBezTo>
                  <a:cubicBezTo>
                    <a:pt x="25650" y="24781"/>
                    <a:pt x="25447" y="23799"/>
                    <a:pt x="25085" y="22806"/>
                  </a:cubicBezTo>
                  <a:cubicBezTo>
                    <a:pt x="24815" y="22106"/>
                    <a:pt x="24510" y="21407"/>
                    <a:pt x="24183" y="20730"/>
                  </a:cubicBezTo>
                  <a:cubicBezTo>
                    <a:pt x="23980" y="20323"/>
                    <a:pt x="23799" y="19883"/>
                    <a:pt x="23551" y="19511"/>
                  </a:cubicBezTo>
                  <a:cubicBezTo>
                    <a:pt x="23776" y="19477"/>
                    <a:pt x="24002" y="19466"/>
                    <a:pt x="24228" y="19432"/>
                  </a:cubicBezTo>
                  <a:close/>
                  <a:moveTo>
                    <a:pt x="15821" y="1614"/>
                  </a:moveTo>
                  <a:cubicBezTo>
                    <a:pt x="16893" y="2799"/>
                    <a:pt x="17581" y="4289"/>
                    <a:pt x="17988" y="5812"/>
                  </a:cubicBezTo>
                  <a:cubicBezTo>
                    <a:pt x="18653" y="8294"/>
                    <a:pt x="18541" y="10800"/>
                    <a:pt x="18304" y="13316"/>
                  </a:cubicBezTo>
                  <a:cubicBezTo>
                    <a:pt x="19409" y="13206"/>
                    <a:pt x="20518" y="13125"/>
                    <a:pt x="21624" y="13125"/>
                  </a:cubicBezTo>
                  <a:cubicBezTo>
                    <a:pt x="23024" y="13125"/>
                    <a:pt x="24421" y="13255"/>
                    <a:pt x="25808" y="13621"/>
                  </a:cubicBezTo>
                  <a:cubicBezTo>
                    <a:pt x="27342" y="14038"/>
                    <a:pt x="28809" y="14726"/>
                    <a:pt x="29994" y="15798"/>
                  </a:cubicBezTo>
                  <a:cubicBezTo>
                    <a:pt x="28809" y="16870"/>
                    <a:pt x="27331" y="17559"/>
                    <a:pt x="25808" y="17965"/>
                  </a:cubicBezTo>
                  <a:cubicBezTo>
                    <a:pt x="24421" y="18337"/>
                    <a:pt x="23019" y="18466"/>
                    <a:pt x="21618" y="18466"/>
                  </a:cubicBezTo>
                  <a:cubicBezTo>
                    <a:pt x="20511" y="18466"/>
                    <a:pt x="19404" y="18386"/>
                    <a:pt x="18304" y="18281"/>
                  </a:cubicBezTo>
                  <a:lnTo>
                    <a:pt x="18304" y="18281"/>
                  </a:lnTo>
                  <a:cubicBezTo>
                    <a:pt x="18541" y="20786"/>
                    <a:pt x="18653" y="23302"/>
                    <a:pt x="17988" y="25785"/>
                  </a:cubicBezTo>
                  <a:cubicBezTo>
                    <a:pt x="17581" y="27320"/>
                    <a:pt x="16893" y="28787"/>
                    <a:pt x="15821" y="29971"/>
                  </a:cubicBezTo>
                  <a:cubicBezTo>
                    <a:pt x="14749" y="28787"/>
                    <a:pt x="14049" y="27308"/>
                    <a:pt x="13643" y="25785"/>
                  </a:cubicBezTo>
                  <a:cubicBezTo>
                    <a:pt x="12977" y="23302"/>
                    <a:pt x="13090" y="20786"/>
                    <a:pt x="13339" y="18281"/>
                  </a:cubicBezTo>
                  <a:lnTo>
                    <a:pt x="13339" y="18281"/>
                  </a:lnTo>
                  <a:cubicBezTo>
                    <a:pt x="12228" y="18386"/>
                    <a:pt x="11120" y="18466"/>
                    <a:pt x="10015" y="18466"/>
                  </a:cubicBezTo>
                  <a:cubicBezTo>
                    <a:pt x="8616" y="18466"/>
                    <a:pt x="7222" y="18337"/>
                    <a:pt x="5835" y="17965"/>
                  </a:cubicBezTo>
                  <a:cubicBezTo>
                    <a:pt x="4289" y="17559"/>
                    <a:pt x="2822" y="16870"/>
                    <a:pt x="1637" y="15798"/>
                  </a:cubicBezTo>
                  <a:cubicBezTo>
                    <a:pt x="2822" y="14726"/>
                    <a:pt x="4311" y="14038"/>
                    <a:pt x="5835" y="13621"/>
                  </a:cubicBezTo>
                  <a:cubicBezTo>
                    <a:pt x="7215" y="13257"/>
                    <a:pt x="8602" y="13130"/>
                    <a:pt x="9995" y="13130"/>
                  </a:cubicBezTo>
                  <a:cubicBezTo>
                    <a:pt x="11107" y="13130"/>
                    <a:pt x="12221" y="13211"/>
                    <a:pt x="13339" y="13316"/>
                  </a:cubicBezTo>
                  <a:cubicBezTo>
                    <a:pt x="13090" y="10800"/>
                    <a:pt x="12977" y="8294"/>
                    <a:pt x="13643" y="5812"/>
                  </a:cubicBezTo>
                  <a:cubicBezTo>
                    <a:pt x="14049" y="4266"/>
                    <a:pt x="14749" y="2799"/>
                    <a:pt x="15821" y="1614"/>
                  </a:cubicBezTo>
                  <a:close/>
                  <a:moveTo>
                    <a:pt x="15799" y="1"/>
                  </a:moveTo>
                  <a:cubicBezTo>
                    <a:pt x="15573" y="192"/>
                    <a:pt x="15381" y="407"/>
                    <a:pt x="15189" y="587"/>
                  </a:cubicBezTo>
                  <a:cubicBezTo>
                    <a:pt x="13993" y="1851"/>
                    <a:pt x="13158" y="3397"/>
                    <a:pt x="12650" y="5033"/>
                  </a:cubicBezTo>
                  <a:cubicBezTo>
                    <a:pt x="12537" y="5417"/>
                    <a:pt x="12447" y="5801"/>
                    <a:pt x="12357" y="6196"/>
                  </a:cubicBezTo>
                  <a:cubicBezTo>
                    <a:pt x="11804" y="5880"/>
                    <a:pt x="11183" y="5654"/>
                    <a:pt x="10653" y="5428"/>
                  </a:cubicBezTo>
                  <a:cubicBezTo>
                    <a:pt x="9761" y="5045"/>
                    <a:pt x="8847" y="4729"/>
                    <a:pt x="7900" y="4458"/>
                  </a:cubicBezTo>
                  <a:cubicBezTo>
                    <a:pt x="6658" y="4119"/>
                    <a:pt x="5169" y="3792"/>
                    <a:pt x="3770" y="3769"/>
                  </a:cubicBezTo>
                  <a:lnTo>
                    <a:pt x="3770" y="3769"/>
                  </a:lnTo>
                  <a:cubicBezTo>
                    <a:pt x="3792" y="5157"/>
                    <a:pt x="4119" y="6658"/>
                    <a:pt x="4458" y="7899"/>
                  </a:cubicBezTo>
                  <a:cubicBezTo>
                    <a:pt x="4717" y="8825"/>
                    <a:pt x="5056" y="9750"/>
                    <a:pt x="5428" y="10653"/>
                  </a:cubicBezTo>
                  <a:cubicBezTo>
                    <a:pt x="5654" y="11183"/>
                    <a:pt x="5880" y="11815"/>
                    <a:pt x="6196" y="12357"/>
                  </a:cubicBezTo>
                  <a:cubicBezTo>
                    <a:pt x="5801" y="12436"/>
                    <a:pt x="5417" y="12537"/>
                    <a:pt x="5033" y="12650"/>
                  </a:cubicBezTo>
                  <a:cubicBezTo>
                    <a:pt x="3386" y="13158"/>
                    <a:pt x="1840" y="13993"/>
                    <a:pt x="599" y="15189"/>
                  </a:cubicBezTo>
                  <a:cubicBezTo>
                    <a:pt x="396" y="15370"/>
                    <a:pt x="204" y="15584"/>
                    <a:pt x="1" y="15798"/>
                  </a:cubicBezTo>
                  <a:cubicBezTo>
                    <a:pt x="204" y="16024"/>
                    <a:pt x="407" y="16216"/>
                    <a:pt x="599" y="16408"/>
                  </a:cubicBezTo>
                  <a:cubicBezTo>
                    <a:pt x="1851" y="17604"/>
                    <a:pt x="3397" y="18439"/>
                    <a:pt x="5033" y="18947"/>
                  </a:cubicBezTo>
                  <a:cubicBezTo>
                    <a:pt x="5417" y="19060"/>
                    <a:pt x="5801" y="19150"/>
                    <a:pt x="6196" y="19240"/>
                  </a:cubicBezTo>
                  <a:cubicBezTo>
                    <a:pt x="5880" y="19793"/>
                    <a:pt x="5654" y="20414"/>
                    <a:pt x="5428" y="20944"/>
                  </a:cubicBezTo>
                  <a:cubicBezTo>
                    <a:pt x="5056" y="21835"/>
                    <a:pt x="4729" y="22749"/>
                    <a:pt x="4458" y="23697"/>
                  </a:cubicBezTo>
                  <a:cubicBezTo>
                    <a:pt x="4119" y="24939"/>
                    <a:pt x="3792" y="26428"/>
                    <a:pt x="3770" y="27827"/>
                  </a:cubicBezTo>
                  <a:cubicBezTo>
                    <a:pt x="5169" y="27805"/>
                    <a:pt x="6658" y="27478"/>
                    <a:pt x="7900" y="27139"/>
                  </a:cubicBezTo>
                  <a:cubicBezTo>
                    <a:pt x="8836" y="26879"/>
                    <a:pt x="9750" y="26541"/>
                    <a:pt x="10653" y="26169"/>
                  </a:cubicBezTo>
                  <a:cubicBezTo>
                    <a:pt x="11183" y="25943"/>
                    <a:pt x="11826" y="25717"/>
                    <a:pt x="12357" y="25401"/>
                  </a:cubicBezTo>
                  <a:cubicBezTo>
                    <a:pt x="12447" y="25796"/>
                    <a:pt x="12537" y="26180"/>
                    <a:pt x="12650" y="26564"/>
                  </a:cubicBezTo>
                  <a:cubicBezTo>
                    <a:pt x="13158" y="28211"/>
                    <a:pt x="13993" y="29757"/>
                    <a:pt x="15189" y="30998"/>
                  </a:cubicBezTo>
                  <a:cubicBezTo>
                    <a:pt x="15381" y="31201"/>
                    <a:pt x="15584" y="31393"/>
                    <a:pt x="15799" y="31596"/>
                  </a:cubicBezTo>
                  <a:cubicBezTo>
                    <a:pt x="16024" y="31393"/>
                    <a:pt x="16227" y="31190"/>
                    <a:pt x="16408" y="30998"/>
                  </a:cubicBezTo>
                  <a:cubicBezTo>
                    <a:pt x="17604" y="29746"/>
                    <a:pt x="18439" y="28200"/>
                    <a:pt x="18947" y="26564"/>
                  </a:cubicBezTo>
                  <a:cubicBezTo>
                    <a:pt x="19060" y="26180"/>
                    <a:pt x="19161" y="25796"/>
                    <a:pt x="19240" y="25401"/>
                  </a:cubicBezTo>
                  <a:cubicBezTo>
                    <a:pt x="19793" y="25717"/>
                    <a:pt x="20414" y="25943"/>
                    <a:pt x="20955" y="26169"/>
                  </a:cubicBezTo>
                  <a:cubicBezTo>
                    <a:pt x="21836" y="26541"/>
                    <a:pt x="22761" y="26868"/>
                    <a:pt x="23697" y="27139"/>
                  </a:cubicBezTo>
                  <a:cubicBezTo>
                    <a:pt x="24939" y="27466"/>
                    <a:pt x="26440" y="27805"/>
                    <a:pt x="27839" y="27827"/>
                  </a:cubicBezTo>
                  <a:cubicBezTo>
                    <a:pt x="27805" y="26428"/>
                    <a:pt x="27478" y="24939"/>
                    <a:pt x="27139" y="23697"/>
                  </a:cubicBezTo>
                  <a:cubicBezTo>
                    <a:pt x="26891" y="22761"/>
                    <a:pt x="26552" y="21847"/>
                    <a:pt x="26169" y="20944"/>
                  </a:cubicBezTo>
                  <a:cubicBezTo>
                    <a:pt x="25943" y="20414"/>
                    <a:pt x="25717" y="19770"/>
                    <a:pt x="25413" y="19240"/>
                  </a:cubicBezTo>
                  <a:cubicBezTo>
                    <a:pt x="25808" y="19150"/>
                    <a:pt x="26180" y="19060"/>
                    <a:pt x="26564" y="18947"/>
                  </a:cubicBezTo>
                  <a:cubicBezTo>
                    <a:pt x="28211" y="18439"/>
                    <a:pt x="29768" y="17604"/>
                    <a:pt x="31010" y="16408"/>
                  </a:cubicBezTo>
                  <a:cubicBezTo>
                    <a:pt x="31201" y="16216"/>
                    <a:pt x="31405" y="16013"/>
                    <a:pt x="31596" y="15798"/>
                  </a:cubicBezTo>
                  <a:cubicBezTo>
                    <a:pt x="31405" y="15573"/>
                    <a:pt x="31190" y="15370"/>
                    <a:pt x="31010" y="15189"/>
                  </a:cubicBezTo>
                  <a:cubicBezTo>
                    <a:pt x="29757" y="13993"/>
                    <a:pt x="28200" y="13158"/>
                    <a:pt x="26564" y="12650"/>
                  </a:cubicBezTo>
                  <a:cubicBezTo>
                    <a:pt x="26180" y="12537"/>
                    <a:pt x="25808" y="12436"/>
                    <a:pt x="25413" y="12357"/>
                  </a:cubicBezTo>
                  <a:cubicBezTo>
                    <a:pt x="25717" y="11804"/>
                    <a:pt x="25943" y="11183"/>
                    <a:pt x="26169" y="10653"/>
                  </a:cubicBezTo>
                  <a:cubicBezTo>
                    <a:pt x="26552" y="9761"/>
                    <a:pt x="26880" y="8847"/>
                    <a:pt x="27139" y="7899"/>
                  </a:cubicBezTo>
                  <a:cubicBezTo>
                    <a:pt x="27478" y="6658"/>
                    <a:pt x="27805" y="5157"/>
                    <a:pt x="27839" y="3769"/>
                  </a:cubicBezTo>
                  <a:lnTo>
                    <a:pt x="27839" y="3769"/>
                  </a:lnTo>
                  <a:cubicBezTo>
                    <a:pt x="26440" y="3792"/>
                    <a:pt x="24939" y="4119"/>
                    <a:pt x="23697" y="4458"/>
                  </a:cubicBezTo>
                  <a:cubicBezTo>
                    <a:pt x="22772" y="4706"/>
                    <a:pt x="21847" y="5045"/>
                    <a:pt x="20955" y="5428"/>
                  </a:cubicBezTo>
                  <a:cubicBezTo>
                    <a:pt x="20414" y="5654"/>
                    <a:pt x="19782" y="5880"/>
                    <a:pt x="19240" y="6196"/>
                  </a:cubicBezTo>
                  <a:cubicBezTo>
                    <a:pt x="19161" y="5801"/>
                    <a:pt x="19060" y="5417"/>
                    <a:pt x="18947" y="5033"/>
                  </a:cubicBezTo>
                  <a:cubicBezTo>
                    <a:pt x="18439" y="3386"/>
                    <a:pt x="17604" y="1829"/>
                    <a:pt x="16408" y="587"/>
                  </a:cubicBezTo>
                  <a:cubicBezTo>
                    <a:pt x="16227" y="396"/>
                    <a:pt x="16013" y="192"/>
                    <a:pt x="15799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5041;p35">
              <a:extLst>
                <a:ext uri="{FF2B5EF4-FFF2-40B4-BE49-F238E27FC236}">
                  <a16:creationId xmlns:a16="http://schemas.microsoft.com/office/drawing/2014/main" id="{FFE5CA3B-5C6D-10F7-7DE8-014A95637C3C}"/>
                </a:ext>
              </a:extLst>
            </p:cNvPr>
            <p:cNvSpPr/>
            <p:nvPr/>
          </p:nvSpPr>
          <p:spPr>
            <a:xfrm>
              <a:off x="1281625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40"/>
                    <a:pt x="3544" y="1671"/>
                    <a:pt x="3544" y="2336"/>
                  </a:cubicBezTo>
                  <a:cubicBezTo>
                    <a:pt x="3521" y="3002"/>
                    <a:pt x="2991" y="3532"/>
                    <a:pt x="2336" y="3532"/>
                  </a:cubicBezTo>
                  <a:cubicBezTo>
                    <a:pt x="1682" y="3532"/>
                    <a:pt x="1140" y="3002"/>
                    <a:pt x="1140" y="2336"/>
                  </a:cubicBezTo>
                  <a:cubicBezTo>
                    <a:pt x="1140" y="1671"/>
                    <a:pt x="1682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38" y="1"/>
                    <a:pt x="0" y="1050"/>
                    <a:pt x="0" y="2336"/>
                  </a:cubicBezTo>
                  <a:cubicBezTo>
                    <a:pt x="0" y="3634"/>
                    <a:pt x="1050" y="4683"/>
                    <a:pt x="2336" y="4683"/>
                  </a:cubicBezTo>
                  <a:cubicBezTo>
                    <a:pt x="3623" y="4683"/>
                    <a:pt x="4683" y="3623"/>
                    <a:pt x="4683" y="2336"/>
                  </a:cubicBezTo>
                  <a:cubicBezTo>
                    <a:pt x="4683" y="1050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5042;p35">
              <a:extLst>
                <a:ext uri="{FF2B5EF4-FFF2-40B4-BE49-F238E27FC236}">
                  <a16:creationId xmlns:a16="http://schemas.microsoft.com/office/drawing/2014/main" id="{416CDD20-8939-24DF-A9F4-C5FD6E5EC2D2}"/>
                </a:ext>
              </a:extLst>
            </p:cNvPr>
            <p:cNvSpPr/>
            <p:nvPr/>
          </p:nvSpPr>
          <p:spPr>
            <a:xfrm>
              <a:off x="1146500" y="2847050"/>
              <a:ext cx="658175" cy="658175"/>
            </a:xfrm>
            <a:custGeom>
              <a:avLst/>
              <a:gdLst/>
              <a:ahLst/>
              <a:cxnLst/>
              <a:rect l="l" t="t" r="r" b="b"/>
              <a:pathLst>
                <a:path w="26327" h="26327" extrusionOk="0">
                  <a:moveTo>
                    <a:pt x="13158" y="2618"/>
                  </a:moveTo>
                  <a:cubicBezTo>
                    <a:pt x="13643" y="3747"/>
                    <a:pt x="13947" y="4943"/>
                    <a:pt x="14083" y="6263"/>
                  </a:cubicBezTo>
                  <a:cubicBezTo>
                    <a:pt x="14218" y="7753"/>
                    <a:pt x="14151" y="9231"/>
                    <a:pt x="14004" y="10709"/>
                  </a:cubicBezTo>
                  <a:cubicBezTo>
                    <a:pt x="13947" y="11319"/>
                    <a:pt x="13835" y="11950"/>
                    <a:pt x="13744" y="12582"/>
                  </a:cubicBezTo>
                  <a:cubicBezTo>
                    <a:pt x="14376" y="12481"/>
                    <a:pt x="15008" y="12379"/>
                    <a:pt x="15617" y="12323"/>
                  </a:cubicBezTo>
                  <a:cubicBezTo>
                    <a:pt x="16539" y="12231"/>
                    <a:pt x="17460" y="12171"/>
                    <a:pt x="18384" y="12171"/>
                  </a:cubicBezTo>
                  <a:cubicBezTo>
                    <a:pt x="18943" y="12171"/>
                    <a:pt x="19502" y="12193"/>
                    <a:pt x="20063" y="12244"/>
                  </a:cubicBezTo>
                  <a:cubicBezTo>
                    <a:pt x="21384" y="12379"/>
                    <a:pt x="22580" y="12684"/>
                    <a:pt x="23708" y="13169"/>
                  </a:cubicBezTo>
                  <a:cubicBezTo>
                    <a:pt x="22580" y="13643"/>
                    <a:pt x="21384" y="13959"/>
                    <a:pt x="20063" y="14083"/>
                  </a:cubicBezTo>
                  <a:cubicBezTo>
                    <a:pt x="19495" y="14135"/>
                    <a:pt x="18927" y="14157"/>
                    <a:pt x="18361" y="14157"/>
                  </a:cubicBezTo>
                  <a:cubicBezTo>
                    <a:pt x="17445" y="14157"/>
                    <a:pt x="16531" y="14099"/>
                    <a:pt x="15617" y="14015"/>
                  </a:cubicBezTo>
                  <a:cubicBezTo>
                    <a:pt x="15008" y="13959"/>
                    <a:pt x="14376" y="13835"/>
                    <a:pt x="13744" y="13745"/>
                  </a:cubicBezTo>
                  <a:lnTo>
                    <a:pt x="13744" y="13745"/>
                  </a:lnTo>
                  <a:cubicBezTo>
                    <a:pt x="13835" y="14377"/>
                    <a:pt x="13947" y="15008"/>
                    <a:pt x="14004" y="15618"/>
                  </a:cubicBezTo>
                  <a:cubicBezTo>
                    <a:pt x="14151" y="17096"/>
                    <a:pt x="14218" y="18586"/>
                    <a:pt x="14083" y="20064"/>
                  </a:cubicBezTo>
                  <a:cubicBezTo>
                    <a:pt x="13947" y="21384"/>
                    <a:pt x="13643" y="22580"/>
                    <a:pt x="13158" y="23709"/>
                  </a:cubicBezTo>
                  <a:cubicBezTo>
                    <a:pt x="12684" y="22580"/>
                    <a:pt x="12368" y="21384"/>
                    <a:pt x="12244" y="20064"/>
                  </a:cubicBezTo>
                  <a:cubicBezTo>
                    <a:pt x="12108" y="18586"/>
                    <a:pt x="12176" y="17096"/>
                    <a:pt x="12311" y="15618"/>
                  </a:cubicBezTo>
                  <a:cubicBezTo>
                    <a:pt x="12368" y="15008"/>
                    <a:pt x="12480" y="14377"/>
                    <a:pt x="12582" y="13745"/>
                  </a:cubicBezTo>
                  <a:lnTo>
                    <a:pt x="12582" y="13745"/>
                  </a:lnTo>
                  <a:cubicBezTo>
                    <a:pt x="11950" y="13846"/>
                    <a:pt x="11307" y="13959"/>
                    <a:pt x="10709" y="14015"/>
                  </a:cubicBezTo>
                  <a:cubicBezTo>
                    <a:pt x="9788" y="14099"/>
                    <a:pt x="8872" y="14157"/>
                    <a:pt x="7957" y="14157"/>
                  </a:cubicBezTo>
                  <a:cubicBezTo>
                    <a:pt x="7392" y="14157"/>
                    <a:pt x="6828" y="14135"/>
                    <a:pt x="6263" y="14083"/>
                  </a:cubicBezTo>
                  <a:cubicBezTo>
                    <a:pt x="4931" y="13959"/>
                    <a:pt x="3735" y="13643"/>
                    <a:pt x="2607" y="13169"/>
                  </a:cubicBezTo>
                  <a:cubicBezTo>
                    <a:pt x="3735" y="12684"/>
                    <a:pt x="4931" y="12379"/>
                    <a:pt x="6263" y="12244"/>
                  </a:cubicBezTo>
                  <a:cubicBezTo>
                    <a:pt x="6820" y="12193"/>
                    <a:pt x="7377" y="12171"/>
                    <a:pt x="7934" y="12171"/>
                  </a:cubicBezTo>
                  <a:cubicBezTo>
                    <a:pt x="8856" y="12171"/>
                    <a:pt x="9780" y="12231"/>
                    <a:pt x="10709" y="12323"/>
                  </a:cubicBezTo>
                  <a:cubicBezTo>
                    <a:pt x="11307" y="12379"/>
                    <a:pt x="11950" y="12492"/>
                    <a:pt x="12582" y="12582"/>
                  </a:cubicBezTo>
                  <a:cubicBezTo>
                    <a:pt x="12480" y="11950"/>
                    <a:pt x="12368" y="11319"/>
                    <a:pt x="12311" y="10709"/>
                  </a:cubicBezTo>
                  <a:cubicBezTo>
                    <a:pt x="12176" y="9231"/>
                    <a:pt x="12108" y="7753"/>
                    <a:pt x="12244" y="6263"/>
                  </a:cubicBezTo>
                  <a:cubicBezTo>
                    <a:pt x="12368" y="4943"/>
                    <a:pt x="12684" y="3747"/>
                    <a:pt x="13158" y="2618"/>
                  </a:cubicBezTo>
                  <a:close/>
                  <a:moveTo>
                    <a:pt x="13158" y="0"/>
                  </a:moveTo>
                  <a:cubicBezTo>
                    <a:pt x="12018" y="1637"/>
                    <a:pt x="11442" y="3736"/>
                    <a:pt x="11183" y="5654"/>
                  </a:cubicBezTo>
                  <a:cubicBezTo>
                    <a:pt x="10980" y="7335"/>
                    <a:pt x="11014" y="9028"/>
                    <a:pt x="11228" y="10709"/>
                  </a:cubicBezTo>
                  <a:cubicBezTo>
                    <a:pt x="11262" y="10901"/>
                    <a:pt x="11273" y="11104"/>
                    <a:pt x="11296" y="11296"/>
                  </a:cubicBezTo>
                  <a:cubicBezTo>
                    <a:pt x="11104" y="11273"/>
                    <a:pt x="10901" y="11262"/>
                    <a:pt x="10709" y="11228"/>
                  </a:cubicBezTo>
                  <a:cubicBezTo>
                    <a:pt x="9776" y="11122"/>
                    <a:pt x="8841" y="11057"/>
                    <a:pt x="7905" y="11057"/>
                  </a:cubicBezTo>
                  <a:cubicBezTo>
                    <a:pt x="7154" y="11057"/>
                    <a:pt x="6402" y="11099"/>
                    <a:pt x="5654" y="11194"/>
                  </a:cubicBezTo>
                  <a:cubicBezTo>
                    <a:pt x="3735" y="11431"/>
                    <a:pt x="1636" y="12007"/>
                    <a:pt x="0" y="13169"/>
                  </a:cubicBezTo>
                  <a:cubicBezTo>
                    <a:pt x="1636" y="14309"/>
                    <a:pt x="3735" y="14884"/>
                    <a:pt x="5654" y="15144"/>
                  </a:cubicBezTo>
                  <a:cubicBezTo>
                    <a:pt x="6415" y="15236"/>
                    <a:pt x="7179" y="15279"/>
                    <a:pt x="7943" y="15279"/>
                  </a:cubicBezTo>
                  <a:cubicBezTo>
                    <a:pt x="8866" y="15279"/>
                    <a:pt x="9789" y="15216"/>
                    <a:pt x="10709" y="15099"/>
                  </a:cubicBezTo>
                  <a:cubicBezTo>
                    <a:pt x="10901" y="15065"/>
                    <a:pt x="11104" y="15054"/>
                    <a:pt x="11296" y="15031"/>
                  </a:cubicBezTo>
                  <a:lnTo>
                    <a:pt x="11296" y="15031"/>
                  </a:lnTo>
                  <a:cubicBezTo>
                    <a:pt x="11273" y="15223"/>
                    <a:pt x="11262" y="15426"/>
                    <a:pt x="11228" y="15618"/>
                  </a:cubicBezTo>
                  <a:cubicBezTo>
                    <a:pt x="11036" y="17299"/>
                    <a:pt x="10980" y="18992"/>
                    <a:pt x="11183" y="20673"/>
                  </a:cubicBezTo>
                  <a:cubicBezTo>
                    <a:pt x="11431" y="22591"/>
                    <a:pt x="12007" y="24690"/>
                    <a:pt x="13158" y="26327"/>
                  </a:cubicBezTo>
                  <a:cubicBezTo>
                    <a:pt x="14309" y="24690"/>
                    <a:pt x="14884" y="22591"/>
                    <a:pt x="15132" y="20673"/>
                  </a:cubicBezTo>
                  <a:cubicBezTo>
                    <a:pt x="15347" y="18992"/>
                    <a:pt x="15302" y="17299"/>
                    <a:pt x="15098" y="15618"/>
                  </a:cubicBezTo>
                  <a:cubicBezTo>
                    <a:pt x="15065" y="15426"/>
                    <a:pt x="15053" y="15223"/>
                    <a:pt x="15019" y="15031"/>
                  </a:cubicBezTo>
                  <a:lnTo>
                    <a:pt x="15019" y="15031"/>
                  </a:lnTo>
                  <a:cubicBezTo>
                    <a:pt x="15223" y="15054"/>
                    <a:pt x="15414" y="15065"/>
                    <a:pt x="15617" y="15099"/>
                  </a:cubicBezTo>
                  <a:cubicBezTo>
                    <a:pt x="16558" y="15207"/>
                    <a:pt x="17505" y="15272"/>
                    <a:pt x="18454" y="15272"/>
                  </a:cubicBezTo>
                  <a:cubicBezTo>
                    <a:pt x="19190" y="15272"/>
                    <a:pt x="19927" y="15233"/>
                    <a:pt x="20662" y="15144"/>
                  </a:cubicBezTo>
                  <a:cubicBezTo>
                    <a:pt x="22580" y="14896"/>
                    <a:pt x="24690" y="14320"/>
                    <a:pt x="26326" y="13169"/>
                  </a:cubicBezTo>
                  <a:cubicBezTo>
                    <a:pt x="24690" y="12018"/>
                    <a:pt x="22580" y="11443"/>
                    <a:pt x="20662" y="11194"/>
                  </a:cubicBezTo>
                  <a:cubicBezTo>
                    <a:pt x="19892" y="11096"/>
                    <a:pt x="19118" y="11050"/>
                    <a:pt x="18342" y="11050"/>
                  </a:cubicBezTo>
                  <a:cubicBezTo>
                    <a:pt x="17434" y="11050"/>
                    <a:pt x="16524" y="11113"/>
                    <a:pt x="15617" y="11228"/>
                  </a:cubicBezTo>
                  <a:cubicBezTo>
                    <a:pt x="15414" y="11262"/>
                    <a:pt x="15223" y="11273"/>
                    <a:pt x="15019" y="11296"/>
                  </a:cubicBezTo>
                  <a:cubicBezTo>
                    <a:pt x="15053" y="11104"/>
                    <a:pt x="15065" y="10912"/>
                    <a:pt x="15098" y="10709"/>
                  </a:cubicBezTo>
                  <a:cubicBezTo>
                    <a:pt x="15290" y="9028"/>
                    <a:pt x="15347" y="7335"/>
                    <a:pt x="15132" y="5654"/>
                  </a:cubicBezTo>
                  <a:cubicBezTo>
                    <a:pt x="14895" y="3736"/>
                    <a:pt x="14320" y="1637"/>
                    <a:pt x="13158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5043;p35">
              <a:extLst>
                <a:ext uri="{FF2B5EF4-FFF2-40B4-BE49-F238E27FC236}">
                  <a16:creationId xmlns:a16="http://schemas.microsoft.com/office/drawing/2014/main" id="{293E0FDE-FCE2-2389-6E87-4C31E87BC8EF}"/>
                </a:ext>
              </a:extLst>
            </p:cNvPr>
            <p:cNvSpPr/>
            <p:nvPr/>
          </p:nvSpPr>
          <p:spPr>
            <a:xfrm>
              <a:off x="1552450" y="2762700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63"/>
                  </a:moveTo>
                  <a:cubicBezTo>
                    <a:pt x="3002" y="1163"/>
                    <a:pt x="3543" y="1693"/>
                    <a:pt x="3543" y="2359"/>
                  </a:cubicBezTo>
                  <a:cubicBezTo>
                    <a:pt x="3543" y="3025"/>
                    <a:pt x="3002" y="3555"/>
                    <a:pt x="2336" y="3555"/>
                  </a:cubicBezTo>
                  <a:cubicBezTo>
                    <a:pt x="1681" y="3555"/>
                    <a:pt x="1140" y="3025"/>
                    <a:pt x="1140" y="2359"/>
                  </a:cubicBezTo>
                  <a:cubicBezTo>
                    <a:pt x="1151" y="1704"/>
                    <a:pt x="1681" y="1163"/>
                    <a:pt x="2336" y="1163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38" y="4683"/>
                    <a:pt x="2336" y="4683"/>
                  </a:cubicBezTo>
                  <a:cubicBezTo>
                    <a:pt x="3634" y="4683"/>
                    <a:pt x="4683" y="3634"/>
                    <a:pt x="4683" y="2348"/>
                  </a:cubicBezTo>
                  <a:cubicBezTo>
                    <a:pt x="4683" y="1061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5044;p35">
              <a:extLst>
                <a:ext uri="{FF2B5EF4-FFF2-40B4-BE49-F238E27FC236}">
                  <a16:creationId xmlns:a16="http://schemas.microsoft.com/office/drawing/2014/main" id="{85DEB95F-07EC-6BE0-25C8-862EF75EA9A5}"/>
                </a:ext>
              </a:extLst>
            </p:cNvPr>
            <p:cNvSpPr/>
            <p:nvPr/>
          </p:nvSpPr>
          <p:spPr>
            <a:xfrm>
              <a:off x="1281625" y="27629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1"/>
                  </a:moveTo>
                  <a:cubicBezTo>
                    <a:pt x="3002" y="1141"/>
                    <a:pt x="3544" y="1671"/>
                    <a:pt x="3544" y="2337"/>
                  </a:cubicBezTo>
                  <a:cubicBezTo>
                    <a:pt x="3544" y="3002"/>
                    <a:pt x="3002" y="3533"/>
                    <a:pt x="2336" y="3533"/>
                  </a:cubicBezTo>
                  <a:cubicBezTo>
                    <a:pt x="1682" y="3533"/>
                    <a:pt x="1140" y="3002"/>
                    <a:pt x="1140" y="2337"/>
                  </a:cubicBezTo>
                  <a:cubicBezTo>
                    <a:pt x="1140" y="1671"/>
                    <a:pt x="1682" y="1141"/>
                    <a:pt x="2336" y="1141"/>
                  </a:cubicBezTo>
                  <a:close/>
                  <a:moveTo>
                    <a:pt x="2336" y="1"/>
                  </a:moveTo>
                  <a:cubicBezTo>
                    <a:pt x="1050" y="1"/>
                    <a:pt x="0" y="1050"/>
                    <a:pt x="0" y="2337"/>
                  </a:cubicBezTo>
                  <a:cubicBezTo>
                    <a:pt x="0" y="3623"/>
                    <a:pt x="1050" y="4684"/>
                    <a:pt x="2336" y="4684"/>
                  </a:cubicBezTo>
                  <a:cubicBezTo>
                    <a:pt x="3623" y="4684"/>
                    <a:pt x="4683" y="3634"/>
                    <a:pt x="4683" y="2337"/>
                  </a:cubicBezTo>
                  <a:cubicBezTo>
                    <a:pt x="4683" y="1039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5064;p35">
            <a:extLst>
              <a:ext uri="{FF2B5EF4-FFF2-40B4-BE49-F238E27FC236}">
                <a16:creationId xmlns:a16="http://schemas.microsoft.com/office/drawing/2014/main" id="{3E5F2377-982E-297D-A26C-F97D8D70B89C}"/>
              </a:ext>
            </a:extLst>
          </p:cNvPr>
          <p:cNvGrpSpPr/>
          <p:nvPr/>
        </p:nvGrpSpPr>
        <p:grpSpPr>
          <a:xfrm rot="-2700000">
            <a:off x="118502" y="3383890"/>
            <a:ext cx="865242" cy="864667"/>
            <a:chOff x="2048375" y="2743800"/>
            <a:chExt cx="865250" cy="864675"/>
          </a:xfrm>
        </p:grpSpPr>
        <p:sp>
          <p:nvSpPr>
            <p:cNvPr id="135" name="Google Shape;5065;p35">
              <a:extLst>
                <a:ext uri="{FF2B5EF4-FFF2-40B4-BE49-F238E27FC236}">
                  <a16:creationId xmlns:a16="http://schemas.microsoft.com/office/drawing/2014/main" id="{66C13273-BBBF-ECD0-C44F-C7584A111A7E}"/>
                </a:ext>
              </a:extLst>
            </p:cNvPr>
            <p:cNvSpPr/>
            <p:nvPr/>
          </p:nvSpPr>
          <p:spPr>
            <a:xfrm>
              <a:off x="2438825" y="3558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704" y="0"/>
                  </a:moveTo>
                  <a:cubicBezTo>
                    <a:pt x="767" y="0"/>
                    <a:pt x="0" y="757"/>
                    <a:pt x="0" y="1704"/>
                  </a:cubicBezTo>
                  <a:cubicBezTo>
                    <a:pt x="0" y="1806"/>
                    <a:pt x="11" y="1908"/>
                    <a:pt x="34" y="1987"/>
                  </a:cubicBezTo>
                  <a:lnTo>
                    <a:pt x="3397" y="1987"/>
                  </a:lnTo>
                  <a:cubicBezTo>
                    <a:pt x="3408" y="1908"/>
                    <a:pt x="3419" y="1806"/>
                    <a:pt x="3419" y="1704"/>
                  </a:cubicBezTo>
                  <a:cubicBezTo>
                    <a:pt x="3419" y="757"/>
                    <a:pt x="2652" y="0"/>
                    <a:pt x="1704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5066;p35">
              <a:extLst>
                <a:ext uri="{FF2B5EF4-FFF2-40B4-BE49-F238E27FC236}">
                  <a16:creationId xmlns:a16="http://schemas.microsoft.com/office/drawing/2014/main" id="{3A8D5B37-DB8E-4847-6B01-B03F8FA46835}"/>
                </a:ext>
              </a:extLst>
            </p:cNvPr>
            <p:cNvSpPr/>
            <p:nvPr/>
          </p:nvSpPr>
          <p:spPr>
            <a:xfrm>
              <a:off x="2711900" y="340675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8057" y="0"/>
                  </a:moveTo>
                  <a:lnTo>
                    <a:pt x="8057" y="4"/>
                  </a:lnTo>
                  <a:lnTo>
                    <a:pt x="8057" y="4"/>
                  </a:lnTo>
                  <a:cubicBezTo>
                    <a:pt x="8061" y="3"/>
                    <a:pt x="8065" y="2"/>
                    <a:pt x="8068" y="0"/>
                  </a:cubicBezTo>
                  <a:close/>
                  <a:moveTo>
                    <a:pt x="8057" y="4"/>
                  </a:moveTo>
                  <a:cubicBezTo>
                    <a:pt x="7373" y="240"/>
                    <a:pt x="6699" y="510"/>
                    <a:pt x="6037" y="824"/>
                  </a:cubicBezTo>
                  <a:cubicBezTo>
                    <a:pt x="4852" y="1366"/>
                    <a:pt x="3747" y="2009"/>
                    <a:pt x="2754" y="2754"/>
                  </a:cubicBezTo>
                  <a:cubicBezTo>
                    <a:pt x="1998" y="3758"/>
                    <a:pt x="1354" y="4864"/>
                    <a:pt x="813" y="6037"/>
                  </a:cubicBezTo>
                  <a:cubicBezTo>
                    <a:pt x="508" y="6703"/>
                    <a:pt x="237" y="7380"/>
                    <a:pt x="0" y="8069"/>
                  </a:cubicBezTo>
                  <a:lnTo>
                    <a:pt x="1196" y="8069"/>
                  </a:lnTo>
                  <a:cubicBezTo>
                    <a:pt x="1377" y="7572"/>
                    <a:pt x="1580" y="7087"/>
                    <a:pt x="1794" y="6613"/>
                  </a:cubicBezTo>
                  <a:cubicBezTo>
                    <a:pt x="2268" y="5563"/>
                    <a:pt x="2844" y="4503"/>
                    <a:pt x="3521" y="3544"/>
                  </a:cubicBezTo>
                  <a:cubicBezTo>
                    <a:pt x="4503" y="2867"/>
                    <a:pt x="5541" y="2291"/>
                    <a:pt x="6601" y="1806"/>
                  </a:cubicBezTo>
                  <a:cubicBezTo>
                    <a:pt x="7075" y="1580"/>
                    <a:pt x="7561" y="1388"/>
                    <a:pt x="8057" y="1219"/>
                  </a:cubicBezTo>
                  <a:lnTo>
                    <a:pt x="8057" y="4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5067;p35">
              <a:extLst>
                <a:ext uri="{FF2B5EF4-FFF2-40B4-BE49-F238E27FC236}">
                  <a16:creationId xmlns:a16="http://schemas.microsoft.com/office/drawing/2014/main" id="{D4345E97-C830-1F81-5F77-42C7FA6DC0A1}"/>
                </a:ext>
              </a:extLst>
            </p:cNvPr>
            <p:cNvSpPr/>
            <p:nvPr/>
          </p:nvSpPr>
          <p:spPr>
            <a:xfrm>
              <a:off x="2049225" y="3406750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0"/>
                  </a:moveTo>
                  <a:lnTo>
                    <a:pt x="1" y="1196"/>
                  </a:lnTo>
                  <a:cubicBezTo>
                    <a:pt x="497" y="1388"/>
                    <a:pt x="994" y="1580"/>
                    <a:pt x="1456" y="1795"/>
                  </a:cubicBezTo>
                  <a:cubicBezTo>
                    <a:pt x="2517" y="2268"/>
                    <a:pt x="3566" y="2855"/>
                    <a:pt x="4526" y="3532"/>
                  </a:cubicBezTo>
                  <a:cubicBezTo>
                    <a:pt x="5203" y="4503"/>
                    <a:pt x="5778" y="5541"/>
                    <a:pt x="6263" y="6602"/>
                  </a:cubicBezTo>
                  <a:cubicBezTo>
                    <a:pt x="6489" y="7087"/>
                    <a:pt x="6681" y="7561"/>
                    <a:pt x="6850" y="8057"/>
                  </a:cubicBezTo>
                  <a:lnTo>
                    <a:pt x="8058" y="8057"/>
                  </a:lnTo>
                  <a:cubicBezTo>
                    <a:pt x="7832" y="7380"/>
                    <a:pt x="7550" y="6703"/>
                    <a:pt x="7256" y="6037"/>
                  </a:cubicBezTo>
                  <a:cubicBezTo>
                    <a:pt x="6703" y="4853"/>
                    <a:pt x="6072" y="3758"/>
                    <a:pt x="5315" y="2754"/>
                  </a:cubicBezTo>
                  <a:cubicBezTo>
                    <a:pt x="4311" y="2009"/>
                    <a:pt x="3205" y="1354"/>
                    <a:pt x="2032" y="824"/>
                  </a:cubicBezTo>
                  <a:cubicBezTo>
                    <a:pt x="1366" y="508"/>
                    <a:pt x="689" y="237"/>
                    <a:pt x="1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5068;p35">
              <a:extLst>
                <a:ext uri="{FF2B5EF4-FFF2-40B4-BE49-F238E27FC236}">
                  <a16:creationId xmlns:a16="http://schemas.microsoft.com/office/drawing/2014/main" id="{85A9118B-4D27-E02A-8828-69456BBC1434}"/>
                </a:ext>
              </a:extLst>
            </p:cNvPr>
            <p:cNvSpPr/>
            <p:nvPr/>
          </p:nvSpPr>
          <p:spPr>
            <a:xfrm>
              <a:off x="2048375" y="2743800"/>
              <a:ext cx="864975" cy="864675"/>
            </a:xfrm>
            <a:custGeom>
              <a:avLst/>
              <a:gdLst/>
              <a:ahLst/>
              <a:cxnLst/>
              <a:rect l="l" t="t" r="r" b="b"/>
              <a:pathLst>
                <a:path w="34599" h="34587" extrusionOk="0">
                  <a:moveTo>
                    <a:pt x="7888" y="7877"/>
                  </a:moveTo>
                  <a:lnTo>
                    <a:pt x="7888" y="7877"/>
                  </a:lnTo>
                  <a:cubicBezTo>
                    <a:pt x="8701" y="7888"/>
                    <a:pt x="9502" y="7945"/>
                    <a:pt x="10303" y="8170"/>
                  </a:cubicBezTo>
                  <a:cubicBezTo>
                    <a:pt x="11319" y="8452"/>
                    <a:pt x="12210" y="8983"/>
                    <a:pt x="12899" y="9716"/>
                  </a:cubicBezTo>
                  <a:cubicBezTo>
                    <a:pt x="12718" y="9987"/>
                    <a:pt x="12549" y="10258"/>
                    <a:pt x="12368" y="10529"/>
                  </a:cubicBezTo>
                  <a:cubicBezTo>
                    <a:pt x="12120" y="10878"/>
                    <a:pt x="11872" y="11228"/>
                    <a:pt x="11612" y="11601"/>
                  </a:cubicBezTo>
                  <a:cubicBezTo>
                    <a:pt x="11251" y="11849"/>
                    <a:pt x="10901" y="12108"/>
                    <a:pt x="10540" y="12345"/>
                  </a:cubicBezTo>
                  <a:cubicBezTo>
                    <a:pt x="10281" y="12526"/>
                    <a:pt x="10010" y="12695"/>
                    <a:pt x="9739" y="12876"/>
                  </a:cubicBezTo>
                  <a:cubicBezTo>
                    <a:pt x="9006" y="12187"/>
                    <a:pt x="8486" y="11296"/>
                    <a:pt x="8193" y="10280"/>
                  </a:cubicBezTo>
                  <a:cubicBezTo>
                    <a:pt x="7956" y="9479"/>
                    <a:pt x="7911" y="8678"/>
                    <a:pt x="7888" y="7877"/>
                  </a:cubicBezTo>
                  <a:close/>
                  <a:moveTo>
                    <a:pt x="26733" y="7877"/>
                  </a:moveTo>
                  <a:lnTo>
                    <a:pt x="26733" y="7877"/>
                  </a:lnTo>
                  <a:cubicBezTo>
                    <a:pt x="26722" y="8678"/>
                    <a:pt x="26665" y="9479"/>
                    <a:pt x="26440" y="10280"/>
                  </a:cubicBezTo>
                  <a:cubicBezTo>
                    <a:pt x="26158" y="11296"/>
                    <a:pt x="25627" y="12187"/>
                    <a:pt x="24894" y="12876"/>
                  </a:cubicBezTo>
                  <a:cubicBezTo>
                    <a:pt x="24623" y="12695"/>
                    <a:pt x="24352" y="12526"/>
                    <a:pt x="24081" y="12345"/>
                  </a:cubicBezTo>
                  <a:cubicBezTo>
                    <a:pt x="23731" y="12108"/>
                    <a:pt x="23382" y="11849"/>
                    <a:pt x="23009" y="11601"/>
                  </a:cubicBezTo>
                  <a:cubicBezTo>
                    <a:pt x="22761" y="11228"/>
                    <a:pt x="22501" y="10878"/>
                    <a:pt x="22265" y="10529"/>
                  </a:cubicBezTo>
                  <a:cubicBezTo>
                    <a:pt x="22084" y="10258"/>
                    <a:pt x="21915" y="9987"/>
                    <a:pt x="21734" y="9716"/>
                  </a:cubicBezTo>
                  <a:cubicBezTo>
                    <a:pt x="22434" y="8983"/>
                    <a:pt x="23314" y="8464"/>
                    <a:pt x="24330" y="8170"/>
                  </a:cubicBezTo>
                  <a:cubicBezTo>
                    <a:pt x="25131" y="7945"/>
                    <a:pt x="25932" y="7888"/>
                    <a:pt x="26733" y="7877"/>
                  </a:cubicBezTo>
                  <a:close/>
                  <a:moveTo>
                    <a:pt x="13632" y="10709"/>
                  </a:moveTo>
                  <a:cubicBezTo>
                    <a:pt x="13632" y="10720"/>
                    <a:pt x="13643" y="10720"/>
                    <a:pt x="13643" y="10732"/>
                  </a:cubicBezTo>
                  <a:cubicBezTo>
                    <a:pt x="14354" y="11950"/>
                    <a:pt x="14636" y="13327"/>
                    <a:pt x="14738" y="14715"/>
                  </a:cubicBezTo>
                  <a:cubicBezTo>
                    <a:pt x="13350" y="14613"/>
                    <a:pt x="11951" y="14331"/>
                    <a:pt x="10755" y="13632"/>
                  </a:cubicBezTo>
                  <a:cubicBezTo>
                    <a:pt x="10743" y="13632"/>
                    <a:pt x="10743" y="13609"/>
                    <a:pt x="10732" y="13609"/>
                  </a:cubicBezTo>
                  <a:cubicBezTo>
                    <a:pt x="10913" y="13485"/>
                    <a:pt x="11104" y="13361"/>
                    <a:pt x="11296" y="13237"/>
                  </a:cubicBezTo>
                  <a:cubicBezTo>
                    <a:pt x="11669" y="12977"/>
                    <a:pt x="12086" y="12740"/>
                    <a:pt x="12504" y="12470"/>
                  </a:cubicBezTo>
                  <a:cubicBezTo>
                    <a:pt x="12741" y="12063"/>
                    <a:pt x="13000" y="11646"/>
                    <a:pt x="13248" y="11273"/>
                  </a:cubicBezTo>
                  <a:cubicBezTo>
                    <a:pt x="13373" y="11093"/>
                    <a:pt x="13508" y="10890"/>
                    <a:pt x="13632" y="10709"/>
                  </a:cubicBezTo>
                  <a:close/>
                  <a:moveTo>
                    <a:pt x="21012" y="10698"/>
                  </a:moveTo>
                  <a:cubicBezTo>
                    <a:pt x="21136" y="10878"/>
                    <a:pt x="21260" y="11070"/>
                    <a:pt x="21396" y="11262"/>
                  </a:cubicBezTo>
                  <a:cubicBezTo>
                    <a:pt x="21644" y="11634"/>
                    <a:pt x="21881" y="12052"/>
                    <a:pt x="22152" y="12470"/>
                  </a:cubicBezTo>
                  <a:cubicBezTo>
                    <a:pt x="22558" y="12729"/>
                    <a:pt x="22975" y="12977"/>
                    <a:pt x="23370" y="13237"/>
                  </a:cubicBezTo>
                  <a:cubicBezTo>
                    <a:pt x="23551" y="13361"/>
                    <a:pt x="23743" y="13485"/>
                    <a:pt x="23935" y="13609"/>
                  </a:cubicBezTo>
                  <a:cubicBezTo>
                    <a:pt x="23912" y="13609"/>
                    <a:pt x="23912" y="13632"/>
                    <a:pt x="23901" y="13632"/>
                  </a:cubicBezTo>
                  <a:cubicBezTo>
                    <a:pt x="22693" y="14331"/>
                    <a:pt x="21305" y="14613"/>
                    <a:pt x="19929" y="14715"/>
                  </a:cubicBezTo>
                  <a:cubicBezTo>
                    <a:pt x="20008" y="13316"/>
                    <a:pt x="20290" y="11928"/>
                    <a:pt x="21001" y="10720"/>
                  </a:cubicBezTo>
                  <a:cubicBezTo>
                    <a:pt x="21001" y="10709"/>
                    <a:pt x="21012" y="10709"/>
                    <a:pt x="21012" y="10698"/>
                  </a:cubicBezTo>
                  <a:close/>
                  <a:moveTo>
                    <a:pt x="14715" y="19872"/>
                  </a:moveTo>
                  <a:lnTo>
                    <a:pt x="14715" y="19872"/>
                  </a:lnTo>
                  <a:cubicBezTo>
                    <a:pt x="14636" y="21271"/>
                    <a:pt x="14343" y="22659"/>
                    <a:pt x="13643" y="23867"/>
                  </a:cubicBezTo>
                  <a:cubicBezTo>
                    <a:pt x="13643" y="23878"/>
                    <a:pt x="13632" y="23878"/>
                    <a:pt x="13632" y="23900"/>
                  </a:cubicBezTo>
                  <a:cubicBezTo>
                    <a:pt x="13508" y="23709"/>
                    <a:pt x="13384" y="23517"/>
                    <a:pt x="13248" y="23336"/>
                  </a:cubicBezTo>
                  <a:cubicBezTo>
                    <a:pt x="13000" y="22953"/>
                    <a:pt x="12752" y="22546"/>
                    <a:pt x="12492" y="22117"/>
                  </a:cubicBezTo>
                  <a:cubicBezTo>
                    <a:pt x="12086" y="21869"/>
                    <a:pt x="11669" y="21610"/>
                    <a:pt x="11274" y="21361"/>
                  </a:cubicBezTo>
                  <a:cubicBezTo>
                    <a:pt x="11093" y="21226"/>
                    <a:pt x="10890" y="21102"/>
                    <a:pt x="10709" y="20978"/>
                  </a:cubicBezTo>
                  <a:cubicBezTo>
                    <a:pt x="10732" y="20978"/>
                    <a:pt x="10732" y="20966"/>
                    <a:pt x="10743" y="20966"/>
                  </a:cubicBezTo>
                  <a:cubicBezTo>
                    <a:pt x="11951" y="20256"/>
                    <a:pt x="13339" y="19973"/>
                    <a:pt x="14715" y="19872"/>
                  </a:cubicBezTo>
                  <a:close/>
                  <a:moveTo>
                    <a:pt x="19906" y="19894"/>
                  </a:moveTo>
                  <a:lnTo>
                    <a:pt x="19906" y="19894"/>
                  </a:lnTo>
                  <a:cubicBezTo>
                    <a:pt x="21294" y="19985"/>
                    <a:pt x="22693" y="20267"/>
                    <a:pt x="23889" y="20978"/>
                  </a:cubicBezTo>
                  <a:cubicBezTo>
                    <a:pt x="23901" y="20978"/>
                    <a:pt x="23901" y="20989"/>
                    <a:pt x="23912" y="20989"/>
                  </a:cubicBezTo>
                  <a:cubicBezTo>
                    <a:pt x="23731" y="21113"/>
                    <a:pt x="23540" y="21249"/>
                    <a:pt x="23348" y="21373"/>
                  </a:cubicBezTo>
                  <a:cubicBezTo>
                    <a:pt x="22975" y="21621"/>
                    <a:pt x="22558" y="21869"/>
                    <a:pt x="22140" y="22129"/>
                  </a:cubicBezTo>
                  <a:cubicBezTo>
                    <a:pt x="21881" y="22524"/>
                    <a:pt x="21644" y="22953"/>
                    <a:pt x="21396" y="23336"/>
                  </a:cubicBezTo>
                  <a:cubicBezTo>
                    <a:pt x="21260" y="23517"/>
                    <a:pt x="21136" y="23709"/>
                    <a:pt x="21012" y="23900"/>
                  </a:cubicBezTo>
                  <a:cubicBezTo>
                    <a:pt x="21012" y="23878"/>
                    <a:pt x="21001" y="23878"/>
                    <a:pt x="21001" y="23867"/>
                  </a:cubicBezTo>
                  <a:cubicBezTo>
                    <a:pt x="20290" y="22659"/>
                    <a:pt x="20008" y="21271"/>
                    <a:pt x="19906" y="19894"/>
                  </a:cubicBezTo>
                  <a:close/>
                  <a:moveTo>
                    <a:pt x="9739" y="21711"/>
                  </a:moveTo>
                  <a:cubicBezTo>
                    <a:pt x="10010" y="21892"/>
                    <a:pt x="10269" y="22061"/>
                    <a:pt x="10540" y="22242"/>
                  </a:cubicBezTo>
                  <a:cubicBezTo>
                    <a:pt x="10901" y="22490"/>
                    <a:pt x="11251" y="22738"/>
                    <a:pt x="11612" y="22998"/>
                  </a:cubicBezTo>
                  <a:cubicBezTo>
                    <a:pt x="11872" y="23359"/>
                    <a:pt x="12120" y="23709"/>
                    <a:pt x="12368" y="24070"/>
                  </a:cubicBezTo>
                  <a:cubicBezTo>
                    <a:pt x="12549" y="24329"/>
                    <a:pt x="12718" y="24600"/>
                    <a:pt x="12899" y="24871"/>
                  </a:cubicBezTo>
                  <a:cubicBezTo>
                    <a:pt x="12210" y="25604"/>
                    <a:pt x="11319" y="26135"/>
                    <a:pt x="10303" y="26417"/>
                  </a:cubicBezTo>
                  <a:cubicBezTo>
                    <a:pt x="9502" y="26642"/>
                    <a:pt x="8701" y="26699"/>
                    <a:pt x="7888" y="26721"/>
                  </a:cubicBezTo>
                  <a:cubicBezTo>
                    <a:pt x="7911" y="25909"/>
                    <a:pt x="7956" y="25108"/>
                    <a:pt x="8193" y="24307"/>
                  </a:cubicBezTo>
                  <a:cubicBezTo>
                    <a:pt x="8475" y="23291"/>
                    <a:pt x="9006" y="22400"/>
                    <a:pt x="9739" y="21711"/>
                  </a:cubicBezTo>
                  <a:close/>
                  <a:moveTo>
                    <a:pt x="24894" y="21711"/>
                  </a:moveTo>
                  <a:cubicBezTo>
                    <a:pt x="25627" y="22411"/>
                    <a:pt x="26158" y="23291"/>
                    <a:pt x="26440" y="24307"/>
                  </a:cubicBezTo>
                  <a:cubicBezTo>
                    <a:pt x="26665" y="25108"/>
                    <a:pt x="26722" y="25909"/>
                    <a:pt x="26733" y="26721"/>
                  </a:cubicBezTo>
                  <a:cubicBezTo>
                    <a:pt x="25932" y="26699"/>
                    <a:pt x="25131" y="26642"/>
                    <a:pt x="24330" y="26417"/>
                  </a:cubicBezTo>
                  <a:cubicBezTo>
                    <a:pt x="23303" y="26135"/>
                    <a:pt x="22422" y="25604"/>
                    <a:pt x="21734" y="24871"/>
                  </a:cubicBezTo>
                  <a:cubicBezTo>
                    <a:pt x="21915" y="24600"/>
                    <a:pt x="22084" y="24329"/>
                    <a:pt x="22265" y="24070"/>
                  </a:cubicBezTo>
                  <a:cubicBezTo>
                    <a:pt x="22501" y="23709"/>
                    <a:pt x="22761" y="23359"/>
                    <a:pt x="23009" y="22998"/>
                  </a:cubicBezTo>
                  <a:cubicBezTo>
                    <a:pt x="23382" y="22738"/>
                    <a:pt x="23731" y="22479"/>
                    <a:pt x="24081" y="22242"/>
                  </a:cubicBezTo>
                  <a:cubicBezTo>
                    <a:pt x="24352" y="22061"/>
                    <a:pt x="24623" y="21892"/>
                    <a:pt x="24894" y="21711"/>
                  </a:cubicBezTo>
                  <a:close/>
                  <a:moveTo>
                    <a:pt x="17333" y="5169"/>
                  </a:moveTo>
                  <a:cubicBezTo>
                    <a:pt x="17909" y="6038"/>
                    <a:pt x="18496" y="6929"/>
                    <a:pt x="19082" y="7798"/>
                  </a:cubicBezTo>
                  <a:lnTo>
                    <a:pt x="20324" y="9682"/>
                  </a:lnTo>
                  <a:cubicBezTo>
                    <a:pt x="19500" y="10867"/>
                    <a:pt x="19060" y="12255"/>
                    <a:pt x="18868" y="13688"/>
                  </a:cubicBezTo>
                  <a:cubicBezTo>
                    <a:pt x="18766" y="14422"/>
                    <a:pt x="18755" y="15133"/>
                    <a:pt x="18766" y="15866"/>
                  </a:cubicBezTo>
                  <a:cubicBezTo>
                    <a:pt x="19500" y="15866"/>
                    <a:pt x="20233" y="15866"/>
                    <a:pt x="20956" y="15776"/>
                  </a:cubicBezTo>
                  <a:cubicBezTo>
                    <a:pt x="22377" y="15573"/>
                    <a:pt x="23777" y="15133"/>
                    <a:pt x="24961" y="14320"/>
                  </a:cubicBezTo>
                  <a:lnTo>
                    <a:pt x="26835" y="15561"/>
                  </a:lnTo>
                  <a:cubicBezTo>
                    <a:pt x="27715" y="16137"/>
                    <a:pt x="28595" y="16735"/>
                    <a:pt x="29475" y="17310"/>
                  </a:cubicBezTo>
                  <a:cubicBezTo>
                    <a:pt x="28595" y="17886"/>
                    <a:pt x="27715" y="18484"/>
                    <a:pt x="26835" y="19059"/>
                  </a:cubicBezTo>
                  <a:lnTo>
                    <a:pt x="24961" y="20301"/>
                  </a:lnTo>
                  <a:cubicBezTo>
                    <a:pt x="23777" y="19477"/>
                    <a:pt x="22377" y="19048"/>
                    <a:pt x="20956" y="18845"/>
                  </a:cubicBezTo>
                  <a:cubicBezTo>
                    <a:pt x="20364" y="18763"/>
                    <a:pt x="19780" y="18740"/>
                    <a:pt x="19192" y="18740"/>
                  </a:cubicBezTo>
                  <a:cubicBezTo>
                    <a:pt x="19050" y="18740"/>
                    <a:pt x="18908" y="18741"/>
                    <a:pt x="18766" y="18744"/>
                  </a:cubicBezTo>
                  <a:cubicBezTo>
                    <a:pt x="18766" y="19477"/>
                    <a:pt x="18766" y="20210"/>
                    <a:pt x="18868" y="20933"/>
                  </a:cubicBezTo>
                  <a:cubicBezTo>
                    <a:pt x="19060" y="22354"/>
                    <a:pt x="19500" y="23754"/>
                    <a:pt x="20324" y="24939"/>
                  </a:cubicBezTo>
                  <a:lnTo>
                    <a:pt x="19082" y="26812"/>
                  </a:lnTo>
                  <a:cubicBezTo>
                    <a:pt x="18496" y="27692"/>
                    <a:pt x="17909" y="28583"/>
                    <a:pt x="17333" y="29452"/>
                  </a:cubicBezTo>
                  <a:cubicBezTo>
                    <a:pt x="16747" y="28583"/>
                    <a:pt x="16160" y="27692"/>
                    <a:pt x="15584" y="26812"/>
                  </a:cubicBezTo>
                  <a:lnTo>
                    <a:pt x="14343" y="24939"/>
                  </a:lnTo>
                  <a:cubicBezTo>
                    <a:pt x="15155" y="23754"/>
                    <a:pt x="15596" y="22354"/>
                    <a:pt x="15787" y="20933"/>
                  </a:cubicBezTo>
                  <a:cubicBezTo>
                    <a:pt x="15889" y="20199"/>
                    <a:pt x="15900" y="19477"/>
                    <a:pt x="15889" y="18744"/>
                  </a:cubicBezTo>
                  <a:cubicBezTo>
                    <a:pt x="15155" y="18744"/>
                    <a:pt x="14422" y="18744"/>
                    <a:pt x="13700" y="18845"/>
                  </a:cubicBezTo>
                  <a:cubicBezTo>
                    <a:pt x="12278" y="19048"/>
                    <a:pt x="10879" y="19477"/>
                    <a:pt x="9694" y="20301"/>
                  </a:cubicBezTo>
                  <a:lnTo>
                    <a:pt x="7821" y="19059"/>
                  </a:lnTo>
                  <a:cubicBezTo>
                    <a:pt x="6952" y="18484"/>
                    <a:pt x="6060" y="17886"/>
                    <a:pt x="5180" y="17310"/>
                  </a:cubicBezTo>
                  <a:cubicBezTo>
                    <a:pt x="6060" y="16735"/>
                    <a:pt x="6952" y="16137"/>
                    <a:pt x="7821" y="15561"/>
                  </a:cubicBezTo>
                  <a:lnTo>
                    <a:pt x="9694" y="14320"/>
                  </a:lnTo>
                  <a:cubicBezTo>
                    <a:pt x="10879" y="15133"/>
                    <a:pt x="12278" y="15573"/>
                    <a:pt x="13700" y="15776"/>
                  </a:cubicBezTo>
                  <a:cubicBezTo>
                    <a:pt x="14260" y="15845"/>
                    <a:pt x="14814" y="15874"/>
                    <a:pt x="15371" y="15874"/>
                  </a:cubicBezTo>
                  <a:cubicBezTo>
                    <a:pt x="15543" y="15874"/>
                    <a:pt x="15716" y="15871"/>
                    <a:pt x="15889" y="15866"/>
                  </a:cubicBezTo>
                  <a:cubicBezTo>
                    <a:pt x="15889" y="15133"/>
                    <a:pt x="15889" y="14399"/>
                    <a:pt x="15787" y="13688"/>
                  </a:cubicBezTo>
                  <a:cubicBezTo>
                    <a:pt x="15596" y="12255"/>
                    <a:pt x="15155" y="10867"/>
                    <a:pt x="14343" y="9682"/>
                  </a:cubicBezTo>
                  <a:lnTo>
                    <a:pt x="15584" y="7798"/>
                  </a:lnTo>
                  <a:cubicBezTo>
                    <a:pt x="16160" y="6929"/>
                    <a:pt x="16747" y="6038"/>
                    <a:pt x="17333" y="5169"/>
                  </a:cubicBezTo>
                  <a:close/>
                  <a:moveTo>
                    <a:pt x="10800" y="0"/>
                  </a:moveTo>
                  <a:cubicBezTo>
                    <a:pt x="11104" y="497"/>
                    <a:pt x="11375" y="982"/>
                    <a:pt x="11612" y="1513"/>
                  </a:cubicBezTo>
                  <a:cubicBezTo>
                    <a:pt x="12109" y="2562"/>
                    <a:pt x="12447" y="3713"/>
                    <a:pt x="12639" y="4864"/>
                  </a:cubicBezTo>
                  <a:cubicBezTo>
                    <a:pt x="12831" y="5947"/>
                    <a:pt x="12752" y="7098"/>
                    <a:pt x="12887" y="8193"/>
                  </a:cubicBezTo>
                  <a:cubicBezTo>
                    <a:pt x="11557" y="7202"/>
                    <a:pt x="9825" y="6684"/>
                    <a:pt x="8131" y="6684"/>
                  </a:cubicBezTo>
                  <a:cubicBezTo>
                    <a:pt x="7684" y="6684"/>
                    <a:pt x="7239" y="6720"/>
                    <a:pt x="6805" y="6794"/>
                  </a:cubicBezTo>
                  <a:cubicBezTo>
                    <a:pt x="6455" y="8870"/>
                    <a:pt x="6929" y="11194"/>
                    <a:pt x="8204" y="12876"/>
                  </a:cubicBezTo>
                  <a:cubicBezTo>
                    <a:pt x="7099" y="12752"/>
                    <a:pt x="5959" y="12819"/>
                    <a:pt x="4876" y="12639"/>
                  </a:cubicBezTo>
                  <a:cubicBezTo>
                    <a:pt x="3713" y="12458"/>
                    <a:pt x="2574" y="12097"/>
                    <a:pt x="1513" y="11612"/>
                  </a:cubicBezTo>
                  <a:cubicBezTo>
                    <a:pt x="994" y="11364"/>
                    <a:pt x="486" y="11082"/>
                    <a:pt x="1" y="10788"/>
                  </a:cubicBezTo>
                  <a:lnTo>
                    <a:pt x="1" y="12120"/>
                  </a:lnTo>
                  <a:cubicBezTo>
                    <a:pt x="588" y="12436"/>
                    <a:pt x="1174" y="12706"/>
                    <a:pt x="1784" y="12966"/>
                  </a:cubicBezTo>
                  <a:cubicBezTo>
                    <a:pt x="2856" y="13384"/>
                    <a:pt x="3973" y="13666"/>
                    <a:pt x="5101" y="13824"/>
                  </a:cubicBezTo>
                  <a:cubicBezTo>
                    <a:pt x="5802" y="13916"/>
                    <a:pt x="6565" y="14003"/>
                    <a:pt x="7316" y="14003"/>
                  </a:cubicBezTo>
                  <a:cubicBezTo>
                    <a:pt x="7569" y="14003"/>
                    <a:pt x="7821" y="13993"/>
                    <a:pt x="8069" y="13970"/>
                  </a:cubicBezTo>
                  <a:lnTo>
                    <a:pt x="8069" y="13970"/>
                  </a:lnTo>
                  <a:cubicBezTo>
                    <a:pt x="7730" y="14196"/>
                    <a:pt x="7381" y="14422"/>
                    <a:pt x="7042" y="14659"/>
                  </a:cubicBezTo>
                  <a:lnTo>
                    <a:pt x="3409" y="17073"/>
                  </a:lnTo>
                  <a:cubicBezTo>
                    <a:pt x="3296" y="17141"/>
                    <a:pt x="3183" y="17209"/>
                    <a:pt x="3048" y="17299"/>
                  </a:cubicBezTo>
                  <a:cubicBezTo>
                    <a:pt x="3183" y="17367"/>
                    <a:pt x="3296" y="17435"/>
                    <a:pt x="3409" y="17525"/>
                  </a:cubicBezTo>
                  <a:lnTo>
                    <a:pt x="7042" y="19928"/>
                  </a:lnTo>
                  <a:cubicBezTo>
                    <a:pt x="7381" y="20154"/>
                    <a:pt x="7730" y="20380"/>
                    <a:pt x="8069" y="20628"/>
                  </a:cubicBezTo>
                  <a:cubicBezTo>
                    <a:pt x="7802" y="20600"/>
                    <a:pt x="7530" y="20589"/>
                    <a:pt x="7257" y="20589"/>
                  </a:cubicBezTo>
                  <a:cubicBezTo>
                    <a:pt x="6525" y="20589"/>
                    <a:pt x="5783" y="20673"/>
                    <a:pt x="5101" y="20763"/>
                  </a:cubicBezTo>
                  <a:cubicBezTo>
                    <a:pt x="3950" y="20921"/>
                    <a:pt x="2844" y="21203"/>
                    <a:pt x="1784" y="21621"/>
                  </a:cubicBezTo>
                  <a:cubicBezTo>
                    <a:pt x="1174" y="21869"/>
                    <a:pt x="588" y="22151"/>
                    <a:pt x="1" y="22467"/>
                  </a:cubicBezTo>
                  <a:lnTo>
                    <a:pt x="1" y="23799"/>
                  </a:lnTo>
                  <a:cubicBezTo>
                    <a:pt x="497" y="23483"/>
                    <a:pt x="994" y="23223"/>
                    <a:pt x="1513" y="22975"/>
                  </a:cubicBezTo>
                  <a:cubicBezTo>
                    <a:pt x="2574" y="22490"/>
                    <a:pt x="3713" y="22151"/>
                    <a:pt x="4876" y="21948"/>
                  </a:cubicBezTo>
                  <a:cubicBezTo>
                    <a:pt x="5959" y="21768"/>
                    <a:pt x="7099" y="21835"/>
                    <a:pt x="8204" y="21711"/>
                  </a:cubicBezTo>
                  <a:lnTo>
                    <a:pt x="8204" y="21711"/>
                  </a:lnTo>
                  <a:cubicBezTo>
                    <a:pt x="6941" y="23393"/>
                    <a:pt x="6455" y="25717"/>
                    <a:pt x="6805" y="27793"/>
                  </a:cubicBezTo>
                  <a:cubicBezTo>
                    <a:pt x="7243" y="27867"/>
                    <a:pt x="7692" y="27904"/>
                    <a:pt x="8144" y="27904"/>
                  </a:cubicBezTo>
                  <a:cubicBezTo>
                    <a:pt x="9834" y="27904"/>
                    <a:pt x="11561" y="27391"/>
                    <a:pt x="12887" y="26394"/>
                  </a:cubicBezTo>
                  <a:lnTo>
                    <a:pt x="12887" y="26394"/>
                  </a:lnTo>
                  <a:cubicBezTo>
                    <a:pt x="12752" y="27489"/>
                    <a:pt x="12831" y="28640"/>
                    <a:pt x="12639" y="29723"/>
                  </a:cubicBezTo>
                  <a:cubicBezTo>
                    <a:pt x="12459" y="30874"/>
                    <a:pt x="12109" y="32025"/>
                    <a:pt x="11612" y="33074"/>
                  </a:cubicBezTo>
                  <a:cubicBezTo>
                    <a:pt x="11375" y="33605"/>
                    <a:pt x="11093" y="34113"/>
                    <a:pt x="10800" y="34587"/>
                  </a:cubicBezTo>
                  <a:lnTo>
                    <a:pt x="12120" y="34587"/>
                  </a:lnTo>
                  <a:cubicBezTo>
                    <a:pt x="12447" y="34011"/>
                    <a:pt x="12718" y="33413"/>
                    <a:pt x="12966" y="32815"/>
                  </a:cubicBezTo>
                  <a:cubicBezTo>
                    <a:pt x="13395" y="31743"/>
                    <a:pt x="13677" y="30626"/>
                    <a:pt x="13824" y="29497"/>
                  </a:cubicBezTo>
                  <a:cubicBezTo>
                    <a:pt x="13959" y="28549"/>
                    <a:pt x="14072" y="27511"/>
                    <a:pt x="13971" y="26518"/>
                  </a:cubicBezTo>
                  <a:lnTo>
                    <a:pt x="13971" y="26518"/>
                  </a:lnTo>
                  <a:cubicBezTo>
                    <a:pt x="14196" y="26857"/>
                    <a:pt x="14422" y="27207"/>
                    <a:pt x="14659" y="27545"/>
                  </a:cubicBezTo>
                  <a:lnTo>
                    <a:pt x="17074" y="31190"/>
                  </a:lnTo>
                  <a:cubicBezTo>
                    <a:pt x="17141" y="31303"/>
                    <a:pt x="17209" y="31416"/>
                    <a:pt x="17299" y="31540"/>
                  </a:cubicBezTo>
                  <a:cubicBezTo>
                    <a:pt x="17367" y="31416"/>
                    <a:pt x="17435" y="31303"/>
                    <a:pt x="17525" y="31190"/>
                  </a:cubicBezTo>
                  <a:lnTo>
                    <a:pt x="19940" y="27545"/>
                  </a:lnTo>
                  <a:cubicBezTo>
                    <a:pt x="20166" y="27207"/>
                    <a:pt x="20391" y="26857"/>
                    <a:pt x="20628" y="26518"/>
                  </a:cubicBezTo>
                  <a:lnTo>
                    <a:pt x="20628" y="26518"/>
                  </a:lnTo>
                  <a:cubicBezTo>
                    <a:pt x="20527" y="27511"/>
                    <a:pt x="20640" y="28549"/>
                    <a:pt x="20764" y="29497"/>
                  </a:cubicBezTo>
                  <a:cubicBezTo>
                    <a:pt x="20922" y="30637"/>
                    <a:pt x="21204" y="31754"/>
                    <a:pt x="21633" y="32815"/>
                  </a:cubicBezTo>
                  <a:cubicBezTo>
                    <a:pt x="21870" y="33413"/>
                    <a:pt x="22152" y="34011"/>
                    <a:pt x="22479" y="34587"/>
                  </a:cubicBezTo>
                  <a:lnTo>
                    <a:pt x="23799" y="34587"/>
                  </a:lnTo>
                  <a:cubicBezTo>
                    <a:pt x="23506" y="34113"/>
                    <a:pt x="23224" y="33605"/>
                    <a:pt x="22987" y="33074"/>
                  </a:cubicBezTo>
                  <a:cubicBezTo>
                    <a:pt x="22490" y="32025"/>
                    <a:pt x="22152" y="30874"/>
                    <a:pt x="21960" y="29723"/>
                  </a:cubicBezTo>
                  <a:cubicBezTo>
                    <a:pt x="21768" y="28640"/>
                    <a:pt x="21847" y="27489"/>
                    <a:pt x="21712" y="26394"/>
                  </a:cubicBezTo>
                  <a:lnTo>
                    <a:pt x="21712" y="26394"/>
                  </a:lnTo>
                  <a:cubicBezTo>
                    <a:pt x="23042" y="27385"/>
                    <a:pt x="24774" y="27903"/>
                    <a:pt x="26468" y="27903"/>
                  </a:cubicBezTo>
                  <a:cubicBezTo>
                    <a:pt x="26915" y="27903"/>
                    <a:pt x="27360" y="27867"/>
                    <a:pt x="27794" y="27793"/>
                  </a:cubicBezTo>
                  <a:cubicBezTo>
                    <a:pt x="28144" y="25717"/>
                    <a:pt x="27670" y="23393"/>
                    <a:pt x="26395" y="21711"/>
                  </a:cubicBezTo>
                  <a:lnTo>
                    <a:pt x="26395" y="21711"/>
                  </a:lnTo>
                  <a:cubicBezTo>
                    <a:pt x="27500" y="21835"/>
                    <a:pt x="28640" y="21768"/>
                    <a:pt x="29723" y="21948"/>
                  </a:cubicBezTo>
                  <a:cubicBezTo>
                    <a:pt x="30886" y="22129"/>
                    <a:pt x="32025" y="22490"/>
                    <a:pt x="33086" y="22975"/>
                  </a:cubicBezTo>
                  <a:cubicBezTo>
                    <a:pt x="33605" y="23223"/>
                    <a:pt x="34113" y="23505"/>
                    <a:pt x="34598" y="23799"/>
                  </a:cubicBezTo>
                  <a:lnTo>
                    <a:pt x="34598" y="22467"/>
                  </a:lnTo>
                  <a:cubicBezTo>
                    <a:pt x="34011" y="22151"/>
                    <a:pt x="33425" y="21881"/>
                    <a:pt x="32815" y="21621"/>
                  </a:cubicBezTo>
                  <a:cubicBezTo>
                    <a:pt x="31743" y="21203"/>
                    <a:pt x="30626" y="20921"/>
                    <a:pt x="29498" y="20763"/>
                  </a:cubicBezTo>
                  <a:cubicBezTo>
                    <a:pt x="28816" y="20673"/>
                    <a:pt x="28074" y="20589"/>
                    <a:pt x="27342" y="20589"/>
                  </a:cubicBezTo>
                  <a:cubicBezTo>
                    <a:pt x="27069" y="20589"/>
                    <a:pt x="26797" y="20600"/>
                    <a:pt x="26530" y="20628"/>
                  </a:cubicBezTo>
                  <a:cubicBezTo>
                    <a:pt x="26868" y="20402"/>
                    <a:pt x="27218" y="20177"/>
                    <a:pt x="27557" y="19928"/>
                  </a:cubicBezTo>
                  <a:lnTo>
                    <a:pt x="31190" y="17525"/>
                  </a:lnTo>
                  <a:cubicBezTo>
                    <a:pt x="31303" y="17446"/>
                    <a:pt x="31416" y="17378"/>
                    <a:pt x="31540" y="17299"/>
                  </a:cubicBezTo>
                  <a:cubicBezTo>
                    <a:pt x="31416" y="17220"/>
                    <a:pt x="31303" y="17152"/>
                    <a:pt x="31190" y="17073"/>
                  </a:cubicBezTo>
                  <a:lnTo>
                    <a:pt x="27557" y="14659"/>
                  </a:lnTo>
                  <a:cubicBezTo>
                    <a:pt x="27218" y="14433"/>
                    <a:pt x="26868" y="14207"/>
                    <a:pt x="26530" y="13970"/>
                  </a:cubicBezTo>
                  <a:lnTo>
                    <a:pt x="26530" y="13970"/>
                  </a:lnTo>
                  <a:cubicBezTo>
                    <a:pt x="26778" y="13993"/>
                    <a:pt x="27030" y="14003"/>
                    <a:pt x="27283" y="14003"/>
                  </a:cubicBezTo>
                  <a:cubicBezTo>
                    <a:pt x="28034" y="14003"/>
                    <a:pt x="28797" y="13916"/>
                    <a:pt x="29498" y="13824"/>
                  </a:cubicBezTo>
                  <a:cubicBezTo>
                    <a:pt x="30649" y="13666"/>
                    <a:pt x="31755" y="13384"/>
                    <a:pt x="32815" y="12966"/>
                  </a:cubicBezTo>
                  <a:cubicBezTo>
                    <a:pt x="33425" y="12718"/>
                    <a:pt x="34011" y="12436"/>
                    <a:pt x="34598" y="12120"/>
                  </a:cubicBezTo>
                  <a:lnTo>
                    <a:pt x="34598" y="10788"/>
                  </a:lnTo>
                  <a:cubicBezTo>
                    <a:pt x="34102" y="11104"/>
                    <a:pt x="33605" y="11364"/>
                    <a:pt x="33086" y="11612"/>
                  </a:cubicBezTo>
                  <a:cubicBezTo>
                    <a:pt x="32025" y="12097"/>
                    <a:pt x="30886" y="12436"/>
                    <a:pt x="29723" y="12639"/>
                  </a:cubicBezTo>
                  <a:cubicBezTo>
                    <a:pt x="28640" y="12819"/>
                    <a:pt x="27500" y="12752"/>
                    <a:pt x="26395" y="12876"/>
                  </a:cubicBezTo>
                  <a:cubicBezTo>
                    <a:pt x="27658" y="11194"/>
                    <a:pt x="28144" y="8870"/>
                    <a:pt x="27794" y="6794"/>
                  </a:cubicBezTo>
                  <a:cubicBezTo>
                    <a:pt x="27356" y="6720"/>
                    <a:pt x="26907" y="6683"/>
                    <a:pt x="26455" y="6683"/>
                  </a:cubicBezTo>
                  <a:cubicBezTo>
                    <a:pt x="24765" y="6683"/>
                    <a:pt x="23038" y="7196"/>
                    <a:pt x="21712" y="8193"/>
                  </a:cubicBezTo>
                  <a:cubicBezTo>
                    <a:pt x="21847" y="7098"/>
                    <a:pt x="21768" y="5947"/>
                    <a:pt x="21960" y="4864"/>
                  </a:cubicBezTo>
                  <a:cubicBezTo>
                    <a:pt x="22140" y="3713"/>
                    <a:pt x="22490" y="2562"/>
                    <a:pt x="22987" y="1513"/>
                  </a:cubicBezTo>
                  <a:cubicBezTo>
                    <a:pt x="23224" y="982"/>
                    <a:pt x="23506" y="474"/>
                    <a:pt x="23799" y="0"/>
                  </a:cubicBezTo>
                  <a:lnTo>
                    <a:pt x="22479" y="0"/>
                  </a:lnTo>
                  <a:cubicBezTo>
                    <a:pt x="22152" y="576"/>
                    <a:pt x="21881" y="1174"/>
                    <a:pt x="21633" y="1772"/>
                  </a:cubicBezTo>
                  <a:cubicBezTo>
                    <a:pt x="21204" y="2844"/>
                    <a:pt x="20922" y="3961"/>
                    <a:pt x="20764" y="5090"/>
                  </a:cubicBezTo>
                  <a:cubicBezTo>
                    <a:pt x="20640" y="6038"/>
                    <a:pt x="20527" y="7076"/>
                    <a:pt x="20628" y="8069"/>
                  </a:cubicBezTo>
                  <a:cubicBezTo>
                    <a:pt x="20403" y="7730"/>
                    <a:pt x="20177" y="7380"/>
                    <a:pt x="19940" y="7042"/>
                  </a:cubicBezTo>
                  <a:lnTo>
                    <a:pt x="17525" y="3397"/>
                  </a:lnTo>
                  <a:cubicBezTo>
                    <a:pt x="17457" y="3284"/>
                    <a:pt x="17378" y="3171"/>
                    <a:pt x="17299" y="3047"/>
                  </a:cubicBezTo>
                  <a:cubicBezTo>
                    <a:pt x="17232" y="3171"/>
                    <a:pt x="17153" y="3284"/>
                    <a:pt x="17074" y="3397"/>
                  </a:cubicBezTo>
                  <a:lnTo>
                    <a:pt x="14659" y="7042"/>
                  </a:lnTo>
                  <a:cubicBezTo>
                    <a:pt x="14433" y="7380"/>
                    <a:pt x="14208" y="7730"/>
                    <a:pt x="13971" y="8069"/>
                  </a:cubicBezTo>
                  <a:cubicBezTo>
                    <a:pt x="14072" y="7076"/>
                    <a:pt x="13959" y="6038"/>
                    <a:pt x="13824" y="5090"/>
                  </a:cubicBezTo>
                  <a:cubicBezTo>
                    <a:pt x="13677" y="3950"/>
                    <a:pt x="13395" y="2833"/>
                    <a:pt x="12966" y="1772"/>
                  </a:cubicBezTo>
                  <a:cubicBezTo>
                    <a:pt x="12729" y="1174"/>
                    <a:pt x="12447" y="576"/>
                    <a:pt x="1212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5069;p35">
              <a:extLst>
                <a:ext uri="{FF2B5EF4-FFF2-40B4-BE49-F238E27FC236}">
                  <a16:creationId xmlns:a16="http://schemas.microsoft.com/office/drawing/2014/main" id="{9486BD02-42D9-692E-1826-E82A73822043}"/>
                </a:ext>
              </a:extLst>
            </p:cNvPr>
            <p:cNvSpPr/>
            <p:nvPr/>
          </p:nvSpPr>
          <p:spPr>
            <a:xfrm>
              <a:off x="27680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1"/>
                  </a:moveTo>
                  <a:cubicBezTo>
                    <a:pt x="565" y="1"/>
                    <a:pt x="1" y="588"/>
                    <a:pt x="1" y="1276"/>
                  </a:cubicBezTo>
                  <a:cubicBezTo>
                    <a:pt x="1" y="1975"/>
                    <a:pt x="565" y="2540"/>
                    <a:pt x="1265" y="2540"/>
                  </a:cubicBezTo>
                  <a:cubicBezTo>
                    <a:pt x="1976" y="2540"/>
                    <a:pt x="2540" y="1975"/>
                    <a:pt x="2540" y="1276"/>
                  </a:cubicBezTo>
                  <a:cubicBezTo>
                    <a:pt x="2540" y="565"/>
                    <a:pt x="1976" y="1"/>
                    <a:pt x="126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5070;p35">
              <a:extLst>
                <a:ext uri="{FF2B5EF4-FFF2-40B4-BE49-F238E27FC236}">
                  <a16:creationId xmlns:a16="http://schemas.microsoft.com/office/drawing/2014/main" id="{502C9D93-F61A-382C-4B40-6C753D22078E}"/>
                </a:ext>
              </a:extLst>
            </p:cNvPr>
            <p:cNvSpPr/>
            <p:nvPr/>
          </p:nvSpPr>
          <p:spPr>
            <a:xfrm>
              <a:off x="2863950" y="3133100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1704" y="1"/>
                  </a:moveTo>
                  <a:cubicBezTo>
                    <a:pt x="756" y="12"/>
                    <a:pt x="0" y="779"/>
                    <a:pt x="0" y="1727"/>
                  </a:cubicBezTo>
                  <a:cubicBezTo>
                    <a:pt x="0" y="2664"/>
                    <a:pt x="756" y="3431"/>
                    <a:pt x="1704" y="3431"/>
                  </a:cubicBezTo>
                  <a:cubicBezTo>
                    <a:pt x="1806" y="3431"/>
                    <a:pt x="1896" y="3420"/>
                    <a:pt x="1986" y="3397"/>
                  </a:cubicBezTo>
                  <a:lnTo>
                    <a:pt x="1986" y="35"/>
                  </a:lnTo>
                  <a:cubicBezTo>
                    <a:pt x="1885" y="12"/>
                    <a:pt x="1806" y="1"/>
                    <a:pt x="1704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5071;p35">
              <a:extLst>
                <a:ext uri="{FF2B5EF4-FFF2-40B4-BE49-F238E27FC236}">
                  <a16:creationId xmlns:a16="http://schemas.microsoft.com/office/drawing/2014/main" id="{7BBDC622-7DE8-0598-0767-B9183C0FC445}"/>
                </a:ext>
              </a:extLst>
            </p:cNvPr>
            <p:cNvSpPr/>
            <p:nvPr/>
          </p:nvSpPr>
          <p:spPr>
            <a:xfrm>
              <a:off x="2635450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4" y="1"/>
                  </a:moveTo>
                  <a:cubicBezTo>
                    <a:pt x="576" y="1"/>
                    <a:pt x="0" y="565"/>
                    <a:pt x="0" y="1265"/>
                  </a:cubicBezTo>
                  <a:cubicBezTo>
                    <a:pt x="0" y="1975"/>
                    <a:pt x="564" y="2540"/>
                    <a:pt x="1264" y="2540"/>
                  </a:cubicBezTo>
                  <a:cubicBezTo>
                    <a:pt x="1975" y="2540"/>
                    <a:pt x="2539" y="1975"/>
                    <a:pt x="2539" y="1265"/>
                  </a:cubicBezTo>
                  <a:cubicBezTo>
                    <a:pt x="2539" y="565"/>
                    <a:pt x="1975" y="1"/>
                    <a:pt x="1264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5072;p35">
              <a:extLst>
                <a:ext uri="{FF2B5EF4-FFF2-40B4-BE49-F238E27FC236}">
                  <a16:creationId xmlns:a16="http://schemas.microsoft.com/office/drawing/2014/main" id="{72C72E29-739E-B81D-F84F-E69F0644C9FF}"/>
                </a:ext>
              </a:extLst>
            </p:cNvPr>
            <p:cNvSpPr/>
            <p:nvPr/>
          </p:nvSpPr>
          <p:spPr>
            <a:xfrm>
              <a:off x="2048950" y="274380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6861" y="0"/>
                  </a:moveTo>
                  <a:cubicBezTo>
                    <a:pt x="6681" y="497"/>
                    <a:pt x="6489" y="993"/>
                    <a:pt x="6274" y="1456"/>
                  </a:cubicBezTo>
                  <a:cubicBezTo>
                    <a:pt x="5789" y="2517"/>
                    <a:pt x="5214" y="3566"/>
                    <a:pt x="4537" y="4525"/>
                  </a:cubicBezTo>
                  <a:cubicBezTo>
                    <a:pt x="3566" y="5202"/>
                    <a:pt x="2528" y="5778"/>
                    <a:pt x="1467" y="6263"/>
                  </a:cubicBezTo>
                  <a:cubicBezTo>
                    <a:pt x="982" y="6489"/>
                    <a:pt x="508" y="6681"/>
                    <a:pt x="12" y="6850"/>
                  </a:cubicBezTo>
                  <a:lnTo>
                    <a:pt x="12" y="8065"/>
                  </a:lnTo>
                  <a:lnTo>
                    <a:pt x="12" y="8065"/>
                  </a:lnTo>
                  <a:cubicBezTo>
                    <a:pt x="696" y="7829"/>
                    <a:pt x="1369" y="7559"/>
                    <a:pt x="2031" y="7256"/>
                  </a:cubicBezTo>
                  <a:cubicBezTo>
                    <a:pt x="3216" y="6703"/>
                    <a:pt x="4311" y="6071"/>
                    <a:pt x="5315" y="5315"/>
                  </a:cubicBezTo>
                  <a:cubicBezTo>
                    <a:pt x="6060" y="4311"/>
                    <a:pt x="6714" y="3205"/>
                    <a:pt x="7245" y="2032"/>
                  </a:cubicBezTo>
                  <a:cubicBezTo>
                    <a:pt x="7561" y="1366"/>
                    <a:pt x="7832" y="689"/>
                    <a:pt x="8069" y="0"/>
                  </a:cubicBezTo>
                  <a:close/>
                  <a:moveTo>
                    <a:pt x="12" y="8065"/>
                  </a:moveTo>
                  <a:lnTo>
                    <a:pt x="12" y="8065"/>
                  </a:lnTo>
                  <a:cubicBezTo>
                    <a:pt x="8" y="8066"/>
                    <a:pt x="4" y="8067"/>
                    <a:pt x="0" y="8069"/>
                  </a:cubicBezTo>
                  <a:lnTo>
                    <a:pt x="12" y="8069"/>
                  </a:lnTo>
                  <a:lnTo>
                    <a:pt x="12" y="8065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5073;p35">
              <a:extLst>
                <a:ext uri="{FF2B5EF4-FFF2-40B4-BE49-F238E27FC236}">
                  <a16:creationId xmlns:a16="http://schemas.microsoft.com/office/drawing/2014/main" id="{2A39CDCB-006D-1EA5-7FE6-15084A8A05B9}"/>
                </a:ext>
              </a:extLst>
            </p:cNvPr>
            <p:cNvSpPr/>
            <p:nvPr/>
          </p:nvSpPr>
          <p:spPr>
            <a:xfrm>
              <a:off x="2712175" y="2744075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1"/>
                  </a:moveTo>
                  <a:cubicBezTo>
                    <a:pt x="226" y="678"/>
                    <a:pt x="497" y="1355"/>
                    <a:pt x="802" y="2021"/>
                  </a:cubicBezTo>
                  <a:cubicBezTo>
                    <a:pt x="1355" y="3205"/>
                    <a:pt x="1987" y="4311"/>
                    <a:pt x="2743" y="5304"/>
                  </a:cubicBezTo>
                  <a:cubicBezTo>
                    <a:pt x="3736" y="6049"/>
                    <a:pt x="4853" y="6704"/>
                    <a:pt x="6026" y="7245"/>
                  </a:cubicBezTo>
                  <a:cubicBezTo>
                    <a:pt x="6692" y="7550"/>
                    <a:pt x="7369" y="7821"/>
                    <a:pt x="8057" y="8058"/>
                  </a:cubicBezTo>
                  <a:lnTo>
                    <a:pt x="8057" y="6862"/>
                  </a:lnTo>
                  <a:cubicBezTo>
                    <a:pt x="7561" y="6681"/>
                    <a:pt x="7064" y="6478"/>
                    <a:pt x="6602" y="6263"/>
                  </a:cubicBezTo>
                  <a:cubicBezTo>
                    <a:pt x="5541" y="5790"/>
                    <a:pt x="4492" y="5203"/>
                    <a:pt x="3532" y="4537"/>
                  </a:cubicBezTo>
                  <a:cubicBezTo>
                    <a:pt x="2855" y="3555"/>
                    <a:pt x="2269" y="2517"/>
                    <a:pt x="1795" y="1456"/>
                  </a:cubicBezTo>
                  <a:cubicBezTo>
                    <a:pt x="1569" y="982"/>
                    <a:pt x="1366" y="497"/>
                    <a:pt x="1197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5074;p35">
              <a:extLst>
                <a:ext uri="{FF2B5EF4-FFF2-40B4-BE49-F238E27FC236}">
                  <a16:creationId xmlns:a16="http://schemas.microsoft.com/office/drawing/2014/main" id="{DA77CA44-13BA-3DC5-DC37-E79DC17112C5}"/>
                </a:ext>
              </a:extLst>
            </p:cNvPr>
            <p:cNvSpPr/>
            <p:nvPr/>
          </p:nvSpPr>
          <p:spPr>
            <a:xfrm>
              <a:off x="2635150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64"/>
                    <a:pt x="576" y="2540"/>
                    <a:pt x="1276" y="2540"/>
                  </a:cubicBezTo>
                  <a:cubicBezTo>
                    <a:pt x="1976" y="2540"/>
                    <a:pt x="2540" y="1964"/>
                    <a:pt x="2540" y="1265"/>
                  </a:cubicBezTo>
                  <a:cubicBezTo>
                    <a:pt x="2540" y="565"/>
                    <a:pt x="1976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5075;p35">
              <a:extLst>
                <a:ext uri="{FF2B5EF4-FFF2-40B4-BE49-F238E27FC236}">
                  <a16:creationId xmlns:a16="http://schemas.microsoft.com/office/drawing/2014/main" id="{FFA80D0A-1AE6-B482-0437-5019D3714961}"/>
                </a:ext>
              </a:extLst>
            </p:cNvPr>
            <p:cNvSpPr/>
            <p:nvPr/>
          </p:nvSpPr>
          <p:spPr>
            <a:xfrm>
              <a:off x="2768025" y="33303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0"/>
                  </a:moveTo>
                  <a:cubicBezTo>
                    <a:pt x="565" y="0"/>
                    <a:pt x="1" y="576"/>
                    <a:pt x="1" y="1264"/>
                  </a:cubicBezTo>
                  <a:cubicBezTo>
                    <a:pt x="1" y="1975"/>
                    <a:pt x="565" y="2539"/>
                    <a:pt x="1265" y="2539"/>
                  </a:cubicBezTo>
                  <a:cubicBezTo>
                    <a:pt x="1976" y="2539"/>
                    <a:pt x="2540" y="1975"/>
                    <a:pt x="2540" y="1264"/>
                  </a:cubicBezTo>
                  <a:cubicBezTo>
                    <a:pt x="2540" y="565"/>
                    <a:pt x="1976" y="0"/>
                    <a:pt x="1265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5076;p35">
              <a:extLst>
                <a:ext uri="{FF2B5EF4-FFF2-40B4-BE49-F238E27FC236}">
                  <a16:creationId xmlns:a16="http://schemas.microsoft.com/office/drawing/2014/main" id="{4E034306-5C4A-D06A-91D5-3F053B0A08E2}"/>
                </a:ext>
              </a:extLst>
            </p:cNvPr>
            <p:cNvSpPr/>
            <p:nvPr/>
          </p:nvSpPr>
          <p:spPr>
            <a:xfrm>
              <a:off x="21313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5" y="1"/>
                  </a:moveTo>
                  <a:cubicBezTo>
                    <a:pt x="565" y="1"/>
                    <a:pt x="0" y="588"/>
                    <a:pt x="0" y="1276"/>
                  </a:cubicBezTo>
                  <a:cubicBezTo>
                    <a:pt x="0" y="1975"/>
                    <a:pt x="565" y="2540"/>
                    <a:pt x="1275" y="2540"/>
                  </a:cubicBezTo>
                  <a:cubicBezTo>
                    <a:pt x="1975" y="2540"/>
                    <a:pt x="2539" y="1975"/>
                    <a:pt x="2539" y="1276"/>
                  </a:cubicBezTo>
                  <a:cubicBezTo>
                    <a:pt x="2539" y="565"/>
                    <a:pt x="1975" y="1"/>
                    <a:pt x="127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5077;p35">
              <a:extLst>
                <a:ext uri="{FF2B5EF4-FFF2-40B4-BE49-F238E27FC236}">
                  <a16:creationId xmlns:a16="http://schemas.microsoft.com/office/drawing/2014/main" id="{D0251EB6-88EB-F4CC-2A24-043E5338A6DD}"/>
                </a:ext>
              </a:extLst>
            </p:cNvPr>
            <p:cNvSpPr/>
            <p:nvPr/>
          </p:nvSpPr>
          <p:spPr>
            <a:xfrm>
              <a:off x="2263625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75"/>
                    <a:pt x="565" y="2540"/>
                    <a:pt x="1276" y="2540"/>
                  </a:cubicBezTo>
                  <a:cubicBezTo>
                    <a:pt x="1975" y="2540"/>
                    <a:pt x="2540" y="1975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5078;p35">
              <a:extLst>
                <a:ext uri="{FF2B5EF4-FFF2-40B4-BE49-F238E27FC236}">
                  <a16:creationId xmlns:a16="http://schemas.microsoft.com/office/drawing/2014/main" id="{58AEA257-91F0-F58F-50AD-B0B190E1ABAC}"/>
                </a:ext>
              </a:extLst>
            </p:cNvPr>
            <p:cNvSpPr/>
            <p:nvPr/>
          </p:nvSpPr>
          <p:spPr>
            <a:xfrm>
              <a:off x="2049225" y="3133375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283" y="1"/>
                  </a:moveTo>
                  <a:cubicBezTo>
                    <a:pt x="181" y="1"/>
                    <a:pt x="91" y="24"/>
                    <a:pt x="1" y="35"/>
                  </a:cubicBezTo>
                  <a:lnTo>
                    <a:pt x="1" y="3409"/>
                  </a:lnTo>
                  <a:cubicBezTo>
                    <a:pt x="102" y="3420"/>
                    <a:pt x="181" y="3431"/>
                    <a:pt x="283" y="3431"/>
                  </a:cubicBezTo>
                  <a:cubicBezTo>
                    <a:pt x="1219" y="3431"/>
                    <a:pt x="1987" y="2653"/>
                    <a:pt x="1987" y="1716"/>
                  </a:cubicBezTo>
                  <a:cubicBezTo>
                    <a:pt x="1987" y="768"/>
                    <a:pt x="1231" y="1"/>
                    <a:pt x="283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5079;p35">
              <a:extLst>
                <a:ext uri="{FF2B5EF4-FFF2-40B4-BE49-F238E27FC236}">
                  <a16:creationId xmlns:a16="http://schemas.microsoft.com/office/drawing/2014/main" id="{0D4FAE30-169B-E1E2-51BB-DFFE9AFC02F6}"/>
                </a:ext>
              </a:extLst>
            </p:cNvPr>
            <p:cNvSpPr/>
            <p:nvPr/>
          </p:nvSpPr>
          <p:spPr>
            <a:xfrm>
              <a:off x="2263625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65" y="1"/>
                    <a:pt x="1" y="565"/>
                    <a:pt x="1" y="1265"/>
                  </a:cubicBezTo>
                  <a:cubicBezTo>
                    <a:pt x="1" y="1976"/>
                    <a:pt x="565" y="2540"/>
                    <a:pt x="1276" y="2540"/>
                  </a:cubicBezTo>
                  <a:cubicBezTo>
                    <a:pt x="1975" y="2540"/>
                    <a:pt x="2540" y="1964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080;p35">
              <a:extLst>
                <a:ext uri="{FF2B5EF4-FFF2-40B4-BE49-F238E27FC236}">
                  <a16:creationId xmlns:a16="http://schemas.microsoft.com/office/drawing/2014/main" id="{BFE1BC6B-6684-6450-0F15-3227B69C9DAE}"/>
                </a:ext>
              </a:extLst>
            </p:cNvPr>
            <p:cNvSpPr/>
            <p:nvPr/>
          </p:nvSpPr>
          <p:spPr>
            <a:xfrm>
              <a:off x="2438525" y="2743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2" y="0"/>
                  </a:moveTo>
                  <a:cubicBezTo>
                    <a:pt x="1" y="102"/>
                    <a:pt x="1" y="181"/>
                    <a:pt x="1" y="283"/>
                  </a:cubicBezTo>
                  <a:cubicBezTo>
                    <a:pt x="1" y="1230"/>
                    <a:pt x="768" y="1986"/>
                    <a:pt x="1705" y="1986"/>
                  </a:cubicBezTo>
                  <a:cubicBezTo>
                    <a:pt x="2653" y="1986"/>
                    <a:pt x="3420" y="1230"/>
                    <a:pt x="3420" y="283"/>
                  </a:cubicBezTo>
                  <a:cubicBezTo>
                    <a:pt x="3420" y="181"/>
                    <a:pt x="3397" y="91"/>
                    <a:pt x="3386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5081;p35">
              <a:extLst>
                <a:ext uri="{FF2B5EF4-FFF2-40B4-BE49-F238E27FC236}">
                  <a16:creationId xmlns:a16="http://schemas.microsoft.com/office/drawing/2014/main" id="{898D6308-6E0B-E40B-1400-D11272CD441C}"/>
                </a:ext>
              </a:extLst>
            </p:cNvPr>
            <p:cNvSpPr/>
            <p:nvPr/>
          </p:nvSpPr>
          <p:spPr>
            <a:xfrm>
              <a:off x="2131050" y="3330300"/>
              <a:ext cx="63475" cy="63500"/>
            </a:xfrm>
            <a:custGeom>
              <a:avLst/>
              <a:gdLst/>
              <a:ahLst/>
              <a:cxnLst/>
              <a:rect l="l" t="t" r="r" b="b"/>
              <a:pathLst>
                <a:path w="2539" h="2540" extrusionOk="0">
                  <a:moveTo>
                    <a:pt x="1264" y="0"/>
                  </a:moveTo>
                  <a:cubicBezTo>
                    <a:pt x="564" y="0"/>
                    <a:pt x="0" y="565"/>
                    <a:pt x="0" y="1264"/>
                  </a:cubicBezTo>
                  <a:cubicBezTo>
                    <a:pt x="0" y="1975"/>
                    <a:pt x="564" y="2539"/>
                    <a:pt x="1264" y="2539"/>
                  </a:cubicBezTo>
                  <a:cubicBezTo>
                    <a:pt x="1975" y="2539"/>
                    <a:pt x="2539" y="1975"/>
                    <a:pt x="2539" y="1264"/>
                  </a:cubicBezTo>
                  <a:cubicBezTo>
                    <a:pt x="2539" y="565"/>
                    <a:pt x="1975" y="0"/>
                    <a:pt x="1264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" name="Google Shape;5101;p35">
            <a:extLst>
              <a:ext uri="{FF2B5EF4-FFF2-40B4-BE49-F238E27FC236}">
                <a16:creationId xmlns:a16="http://schemas.microsoft.com/office/drawing/2014/main" id="{BC0F2C72-0E07-46C9-256D-70E78DC234D2}"/>
              </a:ext>
            </a:extLst>
          </p:cNvPr>
          <p:cNvGrpSpPr/>
          <p:nvPr/>
        </p:nvGrpSpPr>
        <p:grpSpPr>
          <a:xfrm rot="2700000">
            <a:off x="116510" y="4545421"/>
            <a:ext cx="865242" cy="865517"/>
            <a:chOff x="1042950" y="2743525"/>
            <a:chExt cx="865250" cy="865525"/>
          </a:xfrm>
        </p:grpSpPr>
        <p:sp>
          <p:nvSpPr>
            <p:cNvPr id="153" name="Google Shape;5102;p35">
              <a:extLst>
                <a:ext uri="{FF2B5EF4-FFF2-40B4-BE49-F238E27FC236}">
                  <a16:creationId xmlns:a16="http://schemas.microsoft.com/office/drawing/2014/main" id="{CA07657B-F18E-ED22-7A6D-808546352250}"/>
                </a:ext>
              </a:extLst>
            </p:cNvPr>
            <p:cNvSpPr/>
            <p:nvPr/>
          </p:nvSpPr>
          <p:spPr>
            <a:xfrm>
              <a:off x="1724250" y="3423950"/>
              <a:ext cx="183950" cy="184250"/>
            </a:xfrm>
            <a:custGeom>
              <a:avLst/>
              <a:gdLst/>
              <a:ahLst/>
              <a:cxnLst/>
              <a:rect l="l" t="t" r="r" b="b"/>
              <a:pathLst>
                <a:path w="7358" h="7370" extrusionOk="0">
                  <a:moveTo>
                    <a:pt x="7358" y="1"/>
                  </a:moveTo>
                  <a:cubicBezTo>
                    <a:pt x="6963" y="102"/>
                    <a:pt x="6556" y="204"/>
                    <a:pt x="6161" y="328"/>
                  </a:cubicBezTo>
                  <a:cubicBezTo>
                    <a:pt x="5214" y="621"/>
                    <a:pt x="4299" y="994"/>
                    <a:pt x="3419" y="1434"/>
                  </a:cubicBezTo>
                  <a:cubicBezTo>
                    <a:pt x="3013" y="1626"/>
                    <a:pt x="2539" y="1851"/>
                    <a:pt x="2122" y="2133"/>
                  </a:cubicBezTo>
                  <a:cubicBezTo>
                    <a:pt x="1840" y="2562"/>
                    <a:pt x="1614" y="3036"/>
                    <a:pt x="1422" y="3431"/>
                  </a:cubicBezTo>
                  <a:cubicBezTo>
                    <a:pt x="982" y="4323"/>
                    <a:pt x="621" y="5237"/>
                    <a:pt x="316" y="6173"/>
                  </a:cubicBezTo>
                  <a:cubicBezTo>
                    <a:pt x="192" y="6568"/>
                    <a:pt x="90" y="6963"/>
                    <a:pt x="0" y="7369"/>
                  </a:cubicBezTo>
                  <a:lnTo>
                    <a:pt x="1174" y="7369"/>
                  </a:lnTo>
                  <a:cubicBezTo>
                    <a:pt x="1241" y="7087"/>
                    <a:pt x="1320" y="6794"/>
                    <a:pt x="1422" y="6489"/>
                  </a:cubicBezTo>
                  <a:cubicBezTo>
                    <a:pt x="1715" y="5530"/>
                    <a:pt x="2099" y="4616"/>
                    <a:pt x="2517" y="3713"/>
                  </a:cubicBezTo>
                  <a:cubicBezTo>
                    <a:pt x="2629" y="3465"/>
                    <a:pt x="2787" y="3217"/>
                    <a:pt x="2934" y="2957"/>
                  </a:cubicBezTo>
                  <a:cubicBezTo>
                    <a:pt x="3182" y="2810"/>
                    <a:pt x="3442" y="2675"/>
                    <a:pt x="3690" y="2540"/>
                  </a:cubicBezTo>
                  <a:cubicBezTo>
                    <a:pt x="4593" y="2111"/>
                    <a:pt x="5507" y="1738"/>
                    <a:pt x="6466" y="1445"/>
                  </a:cubicBezTo>
                  <a:cubicBezTo>
                    <a:pt x="6771" y="1343"/>
                    <a:pt x="7064" y="1276"/>
                    <a:pt x="7358" y="1185"/>
                  </a:cubicBezTo>
                  <a:lnTo>
                    <a:pt x="7358" y="1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5103;p35">
              <a:extLst>
                <a:ext uri="{FF2B5EF4-FFF2-40B4-BE49-F238E27FC236}">
                  <a16:creationId xmlns:a16="http://schemas.microsoft.com/office/drawing/2014/main" id="{78358668-D138-9DFC-98B2-AB51B98355CC}"/>
                </a:ext>
              </a:extLst>
            </p:cNvPr>
            <p:cNvSpPr/>
            <p:nvPr/>
          </p:nvSpPr>
          <p:spPr>
            <a:xfrm>
              <a:off x="1043250" y="3424800"/>
              <a:ext cx="184225" cy="184250"/>
            </a:xfrm>
            <a:custGeom>
              <a:avLst/>
              <a:gdLst/>
              <a:ahLst/>
              <a:cxnLst/>
              <a:rect l="l" t="t" r="r" b="b"/>
              <a:pathLst>
                <a:path w="7369" h="7370" extrusionOk="0">
                  <a:moveTo>
                    <a:pt x="0" y="1"/>
                  </a:moveTo>
                  <a:lnTo>
                    <a:pt x="0" y="1185"/>
                  </a:lnTo>
                  <a:cubicBezTo>
                    <a:pt x="294" y="1264"/>
                    <a:pt x="587" y="1343"/>
                    <a:pt x="892" y="1434"/>
                  </a:cubicBezTo>
                  <a:cubicBezTo>
                    <a:pt x="1851" y="1738"/>
                    <a:pt x="2765" y="2111"/>
                    <a:pt x="3667" y="2539"/>
                  </a:cubicBezTo>
                  <a:cubicBezTo>
                    <a:pt x="3916" y="2652"/>
                    <a:pt x="4153" y="2810"/>
                    <a:pt x="4424" y="2946"/>
                  </a:cubicBezTo>
                  <a:cubicBezTo>
                    <a:pt x="4570" y="3194"/>
                    <a:pt x="4706" y="3453"/>
                    <a:pt x="4830" y="3702"/>
                  </a:cubicBezTo>
                  <a:cubicBezTo>
                    <a:pt x="5270" y="4604"/>
                    <a:pt x="5642" y="5530"/>
                    <a:pt x="5936" y="6489"/>
                  </a:cubicBezTo>
                  <a:cubicBezTo>
                    <a:pt x="6037" y="6782"/>
                    <a:pt x="6105" y="7076"/>
                    <a:pt x="6195" y="7369"/>
                  </a:cubicBezTo>
                  <a:lnTo>
                    <a:pt x="7369" y="7369"/>
                  </a:lnTo>
                  <a:cubicBezTo>
                    <a:pt x="7267" y="6952"/>
                    <a:pt x="7154" y="6557"/>
                    <a:pt x="7041" y="6162"/>
                  </a:cubicBezTo>
                  <a:cubicBezTo>
                    <a:pt x="6737" y="5214"/>
                    <a:pt x="6376" y="4300"/>
                    <a:pt x="5936" y="3431"/>
                  </a:cubicBezTo>
                  <a:cubicBezTo>
                    <a:pt x="5744" y="3013"/>
                    <a:pt x="5507" y="2539"/>
                    <a:pt x="5225" y="2133"/>
                  </a:cubicBezTo>
                  <a:cubicBezTo>
                    <a:pt x="4807" y="1851"/>
                    <a:pt x="4333" y="1625"/>
                    <a:pt x="3938" y="1422"/>
                  </a:cubicBezTo>
                  <a:cubicBezTo>
                    <a:pt x="3047" y="982"/>
                    <a:pt x="2122" y="621"/>
                    <a:pt x="1196" y="328"/>
                  </a:cubicBezTo>
                  <a:cubicBezTo>
                    <a:pt x="801" y="192"/>
                    <a:pt x="406" y="102"/>
                    <a:pt x="0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5104;p35">
              <a:extLst>
                <a:ext uri="{FF2B5EF4-FFF2-40B4-BE49-F238E27FC236}">
                  <a16:creationId xmlns:a16="http://schemas.microsoft.com/office/drawing/2014/main" id="{DD50954B-6401-8DFB-62EB-920E784CC4E3}"/>
                </a:ext>
              </a:extLst>
            </p:cNvPr>
            <p:cNvSpPr/>
            <p:nvPr/>
          </p:nvSpPr>
          <p:spPr>
            <a:xfrm>
              <a:off x="1042950" y="2744075"/>
              <a:ext cx="183975" cy="184250"/>
            </a:xfrm>
            <a:custGeom>
              <a:avLst/>
              <a:gdLst/>
              <a:ahLst/>
              <a:cxnLst/>
              <a:rect l="l" t="t" r="r" b="b"/>
              <a:pathLst>
                <a:path w="7359" h="7370" extrusionOk="0">
                  <a:moveTo>
                    <a:pt x="6173" y="1"/>
                  </a:moveTo>
                  <a:cubicBezTo>
                    <a:pt x="6106" y="283"/>
                    <a:pt x="6038" y="588"/>
                    <a:pt x="5936" y="881"/>
                  </a:cubicBezTo>
                  <a:cubicBezTo>
                    <a:pt x="5643" y="1840"/>
                    <a:pt x="5259" y="2754"/>
                    <a:pt x="4830" y="3657"/>
                  </a:cubicBezTo>
                  <a:cubicBezTo>
                    <a:pt x="4718" y="3916"/>
                    <a:pt x="4571" y="4153"/>
                    <a:pt x="4424" y="4424"/>
                  </a:cubicBezTo>
                  <a:cubicBezTo>
                    <a:pt x="4176" y="4560"/>
                    <a:pt x="3916" y="4706"/>
                    <a:pt x="3668" y="4830"/>
                  </a:cubicBezTo>
                  <a:cubicBezTo>
                    <a:pt x="2765" y="5270"/>
                    <a:pt x="1840" y="5632"/>
                    <a:pt x="881" y="5925"/>
                  </a:cubicBezTo>
                  <a:cubicBezTo>
                    <a:pt x="588" y="6027"/>
                    <a:pt x="294" y="6094"/>
                    <a:pt x="1" y="6184"/>
                  </a:cubicBezTo>
                  <a:lnTo>
                    <a:pt x="1" y="7369"/>
                  </a:lnTo>
                  <a:cubicBezTo>
                    <a:pt x="396" y="7268"/>
                    <a:pt x="802" y="7166"/>
                    <a:pt x="1197" y="7042"/>
                  </a:cubicBezTo>
                  <a:cubicBezTo>
                    <a:pt x="2145" y="6749"/>
                    <a:pt x="3059" y="6376"/>
                    <a:pt x="3928" y="5948"/>
                  </a:cubicBezTo>
                  <a:cubicBezTo>
                    <a:pt x="4345" y="5744"/>
                    <a:pt x="4819" y="5519"/>
                    <a:pt x="5225" y="5237"/>
                  </a:cubicBezTo>
                  <a:cubicBezTo>
                    <a:pt x="5508" y="4819"/>
                    <a:pt x="5733" y="4334"/>
                    <a:pt x="5936" y="3939"/>
                  </a:cubicBezTo>
                  <a:cubicBezTo>
                    <a:pt x="6376" y="3047"/>
                    <a:pt x="6738" y="2133"/>
                    <a:pt x="7031" y="1197"/>
                  </a:cubicBezTo>
                  <a:cubicBezTo>
                    <a:pt x="7166" y="813"/>
                    <a:pt x="7257" y="407"/>
                    <a:pt x="7358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5105;p35">
              <a:extLst>
                <a:ext uri="{FF2B5EF4-FFF2-40B4-BE49-F238E27FC236}">
                  <a16:creationId xmlns:a16="http://schemas.microsoft.com/office/drawing/2014/main" id="{4C13360C-60B4-3ECA-615A-5D57DBFF6433}"/>
                </a:ext>
              </a:extLst>
            </p:cNvPr>
            <p:cNvSpPr/>
            <p:nvPr/>
          </p:nvSpPr>
          <p:spPr>
            <a:xfrm>
              <a:off x="1770225" y="3471075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5507" y="0"/>
                  </a:moveTo>
                  <a:cubicBezTo>
                    <a:pt x="4424" y="305"/>
                    <a:pt x="3363" y="734"/>
                    <a:pt x="2370" y="1264"/>
                  </a:cubicBezTo>
                  <a:cubicBezTo>
                    <a:pt x="2133" y="1388"/>
                    <a:pt x="1908" y="1535"/>
                    <a:pt x="1682" y="1670"/>
                  </a:cubicBezTo>
                  <a:cubicBezTo>
                    <a:pt x="1546" y="1896"/>
                    <a:pt x="1400" y="2122"/>
                    <a:pt x="1276" y="2370"/>
                  </a:cubicBezTo>
                  <a:cubicBezTo>
                    <a:pt x="723" y="3352"/>
                    <a:pt x="316" y="4412"/>
                    <a:pt x="1" y="5496"/>
                  </a:cubicBezTo>
                  <a:lnTo>
                    <a:pt x="1208" y="5496"/>
                  </a:lnTo>
                  <a:cubicBezTo>
                    <a:pt x="1434" y="4762"/>
                    <a:pt x="1716" y="4040"/>
                    <a:pt x="2054" y="3352"/>
                  </a:cubicBezTo>
                  <a:cubicBezTo>
                    <a:pt x="2190" y="3069"/>
                    <a:pt x="2348" y="2776"/>
                    <a:pt x="2517" y="2505"/>
                  </a:cubicBezTo>
                  <a:cubicBezTo>
                    <a:pt x="2799" y="2336"/>
                    <a:pt x="3081" y="2178"/>
                    <a:pt x="3363" y="2043"/>
                  </a:cubicBezTo>
                  <a:cubicBezTo>
                    <a:pt x="4052" y="1693"/>
                    <a:pt x="4762" y="1422"/>
                    <a:pt x="5507" y="1196"/>
                  </a:cubicBezTo>
                  <a:lnTo>
                    <a:pt x="5507" y="0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5106;p35">
              <a:extLst>
                <a:ext uri="{FF2B5EF4-FFF2-40B4-BE49-F238E27FC236}">
                  <a16:creationId xmlns:a16="http://schemas.microsoft.com/office/drawing/2014/main" id="{F6AA473D-4A97-273E-E113-71151F11BDBE}"/>
                </a:ext>
              </a:extLst>
            </p:cNvPr>
            <p:cNvSpPr/>
            <p:nvPr/>
          </p:nvSpPr>
          <p:spPr>
            <a:xfrm>
              <a:off x="1723400" y="2743525"/>
              <a:ext cx="184525" cy="184525"/>
            </a:xfrm>
            <a:custGeom>
              <a:avLst/>
              <a:gdLst/>
              <a:ahLst/>
              <a:cxnLst/>
              <a:rect l="l" t="t" r="r" b="b"/>
              <a:pathLst>
                <a:path w="7381" h="7381" extrusionOk="0">
                  <a:moveTo>
                    <a:pt x="0" y="0"/>
                  </a:moveTo>
                  <a:cubicBezTo>
                    <a:pt x="113" y="418"/>
                    <a:pt x="215" y="813"/>
                    <a:pt x="339" y="1208"/>
                  </a:cubicBezTo>
                  <a:cubicBezTo>
                    <a:pt x="632" y="2155"/>
                    <a:pt x="1005" y="3069"/>
                    <a:pt x="1445" y="3950"/>
                  </a:cubicBezTo>
                  <a:cubicBezTo>
                    <a:pt x="1637" y="4356"/>
                    <a:pt x="1862" y="4841"/>
                    <a:pt x="2144" y="5247"/>
                  </a:cubicBezTo>
                  <a:cubicBezTo>
                    <a:pt x="2573" y="5529"/>
                    <a:pt x="3047" y="5755"/>
                    <a:pt x="3442" y="5947"/>
                  </a:cubicBezTo>
                  <a:cubicBezTo>
                    <a:pt x="4333" y="6387"/>
                    <a:pt x="5248" y="6759"/>
                    <a:pt x="6184" y="7053"/>
                  </a:cubicBezTo>
                  <a:cubicBezTo>
                    <a:pt x="6579" y="7177"/>
                    <a:pt x="6974" y="7278"/>
                    <a:pt x="7380" y="7380"/>
                  </a:cubicBezTo>
                  <a:lnTo>
                    <a:pt x="7380" y="6195"/>
                  </a:lnTo>
                  <a:cubicBezTo>
                    <a:pt x="7087" y="6105"/>
                    <a:pt x="6782" y="6037"/>
                    <a:pt x="6489" y="5936"/>
                  </a:cubicBezTo>
                  <a:cubicBezTo>
                    <a:pt x="5530" y="5642"/>
                    <a:pt x="4616" y="5259"/>
                    <a:pt x="3713" y="4841"/>
                  </a:cubicBezTo>
                  <a:cubicBezTo>
                    <a:pt x="3453" y="4728"/>
                    <a:pt x="3216" y="4570"/>
                    <a:pt x="2946" y="4424"/>
                  </a:cubicBezTo>
                  <a:cubicBezTo>
                    <a:pt x="2810" y="4175"/>
                    <a:pt x="2663" y="3916"/>
                    <a:pt x="2539" y="3668"/>
                  </a:cubicBezTo>
                  <a:cubicBezTo>
                    <a:pt x="2099" y="2765"/>
                    <a:pt x="1738" y="1851"/>
                    <a:pt x="1445" y="892"/>
                  </a:cubicBezTo>
                  <a:cubicBezTo>
                    <a:pt x="1343" y="587"/>
                    <a:pt x="1275" y="294"/>
                    <a:pt x="1185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5107;p35">
              <a:extLst>
                <a:ext uri="{FF2B5EF4-FFF2-40B4-BE49-F238E27FC236}">
                  <a16:creationId xmlns:a16="http://schemas.microsoft.com/office/drawing/2014/main" id="{238B1876-5E46-26B0-24A5-CC8C68831B8D}"/>
                </a:ext>
              </a:extLst>
            </p:cNvPr>
            <p:cNvSpPr/>
            <p:nvPr/>
          </p:nvSpPr>
          <p:spPr>
            <a:xfrm>
              <a:off x="1771625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29"/>
                  </a:moveTo>
                  <a:cubicBezTo>
                    <a:pt x="3014" y="1129"/>
                    <a:pt x="3544" y="1659"/>
                    <a:pt x="3544" y="2325"/>
                  </a:cubicBezTo>
                  <a:cubicBezTo>
                    <a:pt x="3533" y="3002"/>
                    <a:pt x="2991" y="3521"/>
                    <a:pt x="2348" y="3521"/>
                  </a:cubicBezTo>
                  <a:cubicBezTo>
                    <a:pt x="1682" y="3521"/>
                    <a:pt x="1152" y="2991"/>
                    <a:pt x="1152" y="2325"/>
                  </a:cubicBezTo>
                  <a:cubicBezTo>
                    <a:pt x="1152" y="1659"/>
                    <a:pt x="1682" y="1129"/>
                    <a:pt x="2348" y="1129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45"/>
                    <a:pt x="1062" y="4684"/>
                    <a:pt x="2348" y="4684"/>
                  </a:cubicBezTo>
                  <a:cubicBezTo>
                    <a:pt x="3646" y="4684"/>
                    <a:pt x="4684" y="3623"/>
                    <a:pt x="4684" y="2348"/>
                  </a:cubicBezTo>
                  <a:cubicBezTo>
                    <a:pt x="4684" y="1050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5108;p35">
              <a:extLst>
                <a:ext uri="{FF2B5EF4-FFF2-40B4-BE49-F238E27FC236}">
                  <a16:creationId xmlns:a16="http://schemas.microsoft.com/office/drawing/2014/main" id="{4E38DB3A-8B9F-EC32-0036-A7D276757E7B}"/>
                </a:ext>
              </a:extLst>
            </p:cNvPr>
            <p:cNvSpPr/>
            <p:nvPr/>
          </p:nvSpPr>
          <p:spPr>
            <a:xfrm>
              <a:off x="1042950" y="3471075"/>
              <a:ext cx="137425" cy="137400"/>
            </a:xfrm>
            <a:custGeom>
              <a:avLst/>
              <a:gdLst/>
              <a:ahLst/>
              <a:cxnLst/>
              <a:rect l="l" t="t" r="r" b="b"/>
              <a:pathLst>
                <a:path w="5497" h="5496" extrusionOk="0">
                  <a:moveTo>
                    <a:pt x="1" y="0"/>
                  </a:moveTo>
                  <a:lnTo>
                    <a:pt x="1" y="1196"/>
                  </a:lnTo>
                  <a:cubicBezTo>
                    <a:pt x="723" y="1422"/>
                    <a:pt x="1445" y="1704"/>
                    <a:pt x="2134" y="2043"/>
                  </a:cubicBezTo>
                  <a:cubicBezTo>
                    <a:pt x="2416" y="2178"/>
                    <a:pt x="2720" y="2336"/>
                    <a:pt x="2980" y="2505"/>
                  </a:cubicBezTo>
                  <a:cubicBezTo>
                    <a:pt x="3149" y="2787"/>
                    <a:pt x="3307" y="3069"/>
                    <a:pt x="3454" y="3352"/>
                  </a:cubicBezTo>
                  <a:cubicBezTo>
                    <a:pt x="3804" y="4040"/>
                    <a:pt x="4074" y="4751"/>
                    <a:pt x="4300" y="5496"/>
                  </a:cubicBezTo>
                  <a:lnTo>
                    <a:pt x="5496" y="5496"/>
                  </a:lnTo>
                  <a:cubicBezTo>
                    <a:pt x="5203" y="4412"/>
                    <a:pt x="4774" y="3352"/>
                    <a:pt x="4232" y="2370"/>
                  </a:cubicBezTo>
                  <a:cubicBezTo>
                    <a:pt x="4097" y="2122"/>
                    <a:pt x="3962" y="1896"/>
                    <a:pt x="3815" y="1670"/>
                  </a:cubicBezTo>
                  <a:cubicBezTo>
                    <a:pt x="3589" y="1535"/>
                    <a:pt x="3364" y="1388"/>
                    <a:pt x="3127" y="1264"/>
                  </a:cubicBezTo>
                  <a:cubicBezTo>
                    <a:pt x="2134" y="711"/>
                    <a:pt x="1084" y="305"/>
                    <a:pt x="1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5109;p35">
              <a:extLst>
                <a:ext uri="{FF2B5EF4-FFF2-40B4-BE49-F238E27FC236}">
                  <a16:creationId xmlns:a16="http://schemas.microsoft.com/office/drawing/2014/main" id="{3F7B1FEB-5829-E437-393C-2BAEB6F26FB1}"/>
                </a:ext>
              </a:extLst>
            </p:cNvPr>
            <p:cNvSpPr/>
            <p:nvPr/>
          </p:nvSpPr>
          <p:spPr>
            <a:xfrm>
              <a:off x="1043250" y="2743800"/>
              <a:ext cx="137400" cy="137700"/>
            </a:xfrm>
            <a:custGeom>
              <a:avLst/>
              <a:gdLst/>
              <a:ahLst/>
              <a:cxnLst/>
              <a:rect l="l" t="t" r="r" b="b"/>
              <a:pathLst>
                <a:path w="5496" h="5508" extrusionOk="0">
                  <a:moveTo>
                    <a:pt x="4299" y="0"/>
                  </a:moveTo>
                  <a:cubicBezTo>
                    <a:pt x="4074" y="734"/>
                    <a:pt x="3792" y="1456"/>
                    <a:pt x="3453" y="2144"/>
                  </a:cubicBezTo>
                  <a:cubicBezTo>
                    <a:pt x="3318" y="2427"/>
                    <a:pt x="3160" y="2720"/>
                    <a:pt x="2990" y="2991"/>
                  </a:cubicBezTo>
                  <a:cubicBezTo>
                    <a:pt x="2708" y="3160"/>
                    <a:pt x="2426" y="3318"/>
                    <a:pt x="2144" y="3453"/>
                  </a:cubicBezTo>
                  <a:cubicBezTo>
                    <a:pt x="1456" y="3815"/>
                    <a:pt x="745" y="4074"/>
                    <a:pt x="0" y="4300"/>
                  </a:cubicBezTo>
                  <a:lnTo>
                    <a:pt x="0" y="5507"/>
                  </a:lnTo>
                  <a:cubicBezTo>
                    <a:pt x="1083" y="5191"/>
                    <a:pt x="2144" y="4774"/>
                    <a:pt x="3126" y="4232"/>
                  </a:cubicBezTo>
                  <a:cubicBezTo>
                    <a:pt x="3374" y="4108"/>
                    <a:pt x="3600" y="3961"/>
                    <a:pt x="3825" y="3826"/>
                  </a:cubicBezTo>
                  <a:cubicBezTo>
                    <a:pt x="3961" y="3600"/>
                    <a:pt x="4096" y="3374"/>
                    <a:pt x="4232" y="3137"/>
                  </a:cubicBezTo>
                  <a:cubicBezTo>
                    <a:pt x="4785" y="2144"/>
                    <a:pt x="5191" y="1084"/>
                    <a:pt x="5496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5110;p35">
              <a:extLst>
                <a:ext uri="{FF2B5EF4-FFF2-40B4-BE49-F238E27FC236}">
                  <a16:creationId xmlns:a16="http://schemas.microsoft.com/office/drawing/2014/main" id="{1720ECE4-6D86-9624-30A6-C6AEC1FD78FA}"/>
                </a:ext>
              </a:extLst>
            </p:cNvPr>
            <p:cNvSpPr/>
            <p:nvPr/>
          </p:nvSpPr>
          <p:spPr>
            <a:xfrm>
              <a:off x="1770225" y="2743800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1" y="0"/>
                  </a:moveTo>
                  <a:cubicBezTo>
                    <a:pt x="316" y="1084"/>
                    <a:pt x="734" y="2144"/>
                    <a:pt x="1276" y="3137"/>
                  </a:cubicBezTo>
                  <a:cubicBezTo>
                    <a:pt x="1400" y="3374"/>
                    <a:pt x="1546" y="3600"/>
                    <a:pt x="1682" y="3826"/>
                  </a:cubicBezTo>
                  <a:cubicBezTo>
                    <a:pt x="1908" y="3961"/>
                    <a:pt x="2133" y="4108"/>
                    <a:pt x="2370" y="4232"/>
                  </a:cubicBezTo>
                  <a:cubicBezTo>
                    <a:pt x="3363" y="4785"/>
                    <a:pt x="4413" y="5191"/>
                    <a:pt x="5507" y="5496"/>
                  </a:cubicBezTo>
                  <a:lnTo>
                    <a:pt x="5507" y="4300"/>
                  </a:lnTo>
                  <a:cubicBezTo>
                    <a:pt x="4774" y="4074"/>
                    <a:pt x="4052" y="3792"/>
                    <a:pt x="3363" y="3453"/>
                  </a:cubicBezTo>
                  <a:cubicBezTo>
                    <a:pt x="3081" y="3318"/>
                    <a:pt x="2776" y="3160"/>
                    <a:pt x="2517" y="2991"/>
                  </a:cubicBezTo>
                  <a:cubicBezTo>
                    <a:pt x="2348" y="2709"/>
                    <a:pt x="2190" y="2427"/>
                    <a:pt x="2043" y="2144"/>
                  </a:cubicBezTo>
                  <a:cubicBezTo>
                    <a:pt x="1693" y="1456"/>
                    <a:pt x="1434" y="745"/>
                    <a:pt x="1197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5111;p35">
              <a:extLst>
                <a:ext uri="{FF2B5EF4-FFF2-40B4-BE49-F238E27FC236}">
                  <a16:creationId xmlns:a16="http://schemas.microsoft.com/office/drawing/2014/main" id="{F8BCB43C-4A92-7713-3C14-66CF2ECD8551}"/>
                </a:ext>
              </a:extLst>
            </p:cNvPr>
            <p:cNvSpPr/>
            <p:nvPr/>
          </p:nvSpPr>
          <p:spPr>
            <a:xfrm>
              <a:off x="1062150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40"/>
                  </a:moveTo>
                  <a:cubicBezTo>
                    <a:pt x="3013" y="1140"/>
                    <a:pt x="3543" y="1682"/>
                    <a:pt x="3543" y="2348"/>
                  </a:cubicBezTo>
                  <a:cubicBezTo>
                    <a:pt x="3543" y="3002"/>
                    <a:pt x="3013" y="3544"/>
                    <a:pt x="2347" y="3544"/>
                  </a:cubicBezTo>
                  <a:cubicBezTo>
                    <a:pt x="1682" y="3544"/>
                    <a:pt x="1151" y="3002"/>
                    <a:pt x="1151" y="2348"/>
                  </a:cubicBezTo>
                  <a:cubicBezTo>
                    <a:pt x="1151" y="1682"/>
                    <a:pt x="1682" y="1140"/>
                    <a:pt x="2347" y="1140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45"/>
                    <a:pt x="1050" y="4684"/>
                    <a:pt x="2347" y="4684"/>
                  </a:cubicBezTo>
                  <a:cubicBezTo>
                    <a:pt x="3645" y="4684"/>
                    <a:pt x="4683" y="3623"/>
                    <a:pt x="4683" y="2348"/>
                  </a:cubicBezTo>
                  <a:cubicBezTo>
                    <a:pt x="4683" y="1039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5112;p35">
              <a:extLst>
                <a:ext uri="{FF2B5EF4-FFF2-40B4-BE49-F238E27FC236}">
                  <a16:creationId xmlns:a16="http://schemas.microsoft.com/office/drawing/2014/main" id="{06B6EC31-106A-81FC-5688-AEC178BAC87B}"/>
                </a:ext>
              </a:extLst>
            </p:cNvPr>
            <p:cNvSpPr/>
            <p:nvPr/>
          </p:nvSpPr>
          <p:spPr>
            <a:xfrm>
              <a:off x="1552450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52"/>
                    <a:pt x="3543" y="1693"/>
                    <a:pt x="3543" y="2336"/>
                  </a:cubicBezTo>
                  <a:cubicBezTo>
                    <a:pt x="3543" y="3002"/>
                    <a:pt x="3002" y="3532"/>
                    <a:pt x="2336" y="3532"/>
                  </a:cubicBezTo>
                  <a:cubicBezTo>
                    <a:pt x="1681" y="3532"/>
                    <a:pt x="1140" y="3002"/>
                    <a:pt x="1140" y="2336"/>
                  </a:cubicBezTo>
                  <a:cubicBezTo>
                    <a:pt x="1140" y="1671"/>
                    <a:pt x="1681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50"/>
                    <a:pt x="0" y="2336"/>
                  </a:cubicBezTo>
                  <a:cubicBezTo>
                    <a:pt x="0" y="3634"/>
                    <a:pt x="1061" y="4683"/>
                    <a:pt x="2336" y="4683"/>
                  </a:cubicBezTo>
                  <a:cubicBezTo>
                    <a:pt x="3622" y="4683"/>
                    <a:pt x="4683" y="3623"/>
                    <a:pt x="4683" y="2336"/>
                  </a:cubicBezTo>
                  <a:cubicBezTo>
                    <a:pt x="4683" y="1039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5113;p35">
              <a:extLst>
                <a:ext uri="{FF2B5EF4-FFF2-40B4-BE49-F238E27FC236}">
                  <a16:creationId xmlns:a16="http://schemas.microsoft.com/office/drawing/2014/main" id="{96D2D3E0-52CE-BB44-347E-81E1F3E66DEE}"/>
                </a:ext>
              </a:extLst>
            </p:cNvPr>
            <p:cNvSpPr/>
            <p:nvPr/>
          </p:nvSpPr>
          <p:spPr>
            <a:xfrm>
              <a:off x="1062150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52"/>
                  </a:moveTo>
                  <a:cubicBezTo>
                    <a:pt x="3013" y="1152"/>
                    <a:pt x="3543" y="1682"/>
                    <a:pt x="3543" y="2348"/>
                  </a:cubicBezTo>
                  <a:cubicBezTo>
                    <a:pt x="3543" y="3014"/>
                    <a:pt x="3013" y="3544"/>
                    <a:pt x="2347" y="3544"/>
                  </a:cubicBezTo>
                  <a:cubicBezTo>
                    <a:pt x="1682" y="3544"/>
                    <a:pt x="1151" y="3014"/>
                    <a:pt x="1151" y="2348"/>
                  </a:cubicBezTo>
                  <a:cubicBezTo>
                    <a:pt x="1151" y="1682"/>
                    <a:pt x="1682" y="1152"/>
                    <a:pt x="2347" y="1152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50" y="4684"/>
                    <a:pt x="2347" y="4684"/>
                  </a:cubicBezTo>
                  <a:cubicBezTo>
                    <a:pt x="3645" y="4684"/>
                    <a:pt x="4683" y="3634"/>
                    <a:pt x="4683" y="2348"/>
                  </a:cubicBezTo>
                  <a:cubicBezTo>
                    <a:pt x="4683" y="1061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5114;p35">
              <a:extLst>
                <a:ext uri="{FF2B5EF4-FFF2-40B4-BE49-F238E27FC236}">
                  <a16:creationId xmlns:a16="http://schemas.microsoft.com/office/drawing/2014/main" id="{28FCE58E-F1AD-66A1-AF3A-DE6BC9359073}"/>
                </a:ext>
              </a:extLst>
            </p:cNvPr>
            <p:cNvSpPr/>
            <p:nvPr/>
          </p:nvSpPr>
          <p:spPr>
            <a:xfrm>
              <a:off x="1771625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52"/>
                  </a:moveTo>
                  <a:cubicBezTo>
                    <a:pt x="3014" y="1152"/>
                    <a:pt x="3544" y="1682"/>
                    <a:pt x="3544" y="2348"/>
                  </a:cubicBezTo>
                  <a:cubicBezTo>
                    <a:pt x="3544" y="3014"/>
                    <a:pt x="3014" y="3544"/>
                    <a:pt x="2348" y="3544"/>
                  </a:cubicBezTo>
                  <a:cubicBezTo>
                    <a:pt x="1682" y="3544"/>
                    <a:pt x="1152" y="3014"/>
                    <a:pt x="1152" y="2348"/>
                  </a:cubicBezTo>
                  <a:cubicBezTo>
                    <a:pt x="1152" y="1682"/>
                    <a:pt x="1682" y="1152"/>
                    <a:pt x="2348" y="1152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34"/>
                    <a:pt x="1050" y="4684"/>
                    <a:pt x="2348" y="4684"/>
                  </a:cubicBezTo>
                  <a:cubicBezTo>
                    <a:pt x="3646" y="4684"/>
                    <a:pt x="4684" y="3634"/>
                    <a:pt x="4684" y="2348"/>
                  </a:cubicBezTo>
                  <a:cubicBezTo>
                    <a:pt x="4684" y="1061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5115;p35">
              <a:extLst>
                <a:ext uri="{FF2B5EF4-FFF2-40B4-BE49-F238E27FC236}">
                  <a16:creationId xmlns:a16="http://schemas.microsoft.com/office/drawing/2014/main" id="{CBAE3758-DDF0-5967-1B90-7B683833DA8D}"/>
                </a:ext>
              </a:extLst>
            </p:cNvPr>
            <p:cNvSpPr/>
            <p:nvPr/>
          </p:nvSpPr>
          <p:spPr>
            <a:xfrm>
              <a:off x="1080475" y="2781600"/>
              <a:ext cx="789925" cy="789925"/>
            </a:xfrm>
            <a:custGeom>
              <a:avLst/>
              <a:gdLst/>
              <a:ahLst/>
              <a:cxnLst/>
              <a:rect l="l" t="t" r="r" b="b"/>
              <a:pathLst>
                <a:path w="31597" h="31597" extrusionOk="0">
                  <a:moveTo>
                    <a:pt x="24375" y="7211"/>
                  </a:moveTo>
                  <a:lnTo>
                    <a:pt x="24375" y="7211"/>
                  </a:lnTo>
                  <a:cubicBezTo>
                    <a:pt x="24341" y="7403"/>
                    <a:pt x="24284" y="7584"/>
                    <a:pt x="24228" y="7775"/>
                  </a:cubicBezTo>
                  <a:cubicBezTo>
                    <a:pt x="23946" y="8622"/>
                    <a:pt x="23585" y="9434"/>
                    <a:pt x="23212" y="10235"/>
                  </a:cubicBezTo>
                  <a:cubicBezTo>
                    <a:pt x="22953" y="10788"/>
                    <a:pt x="22569" y="11364"/>
                    <a:pt x="22456" y="11973"/>
                  </a:cubicBezTo>
                  <a:cubicBezTo>
                    <a:pt x="22129" y="11965"/>
                    <a:pt x="21797" y="11952"/>
                    <a:pt x="21467" y="11952"/>
                  </a:cubicBezTo>
                  <a:cubicBezTo>
                    <a:pt x="21318" y="11952"/>
                    <a:pt x="21170" y="11955"/>
                    <a:pt x="21023" y="11962"/>
                  </a:cubicBezTo>
                  <a:cubicBezTo>
                    <a:pt x="20527" y="11973"/>
                    <a:pt x="20030" y="11996"/>
                    <a:pt x="19545" y="12041"/>
                  </a:cubicBezTo>
                  <a:cubicBezTo>
                    <a:pt x="19579" y="11544"/>
                    <a:pt x="19613" y="11059"/>
                    <a:pt x="19624" y="10563"/>
                  </a:cubicBezTo>
                  <a:cubicBezTo>
                    <a:pt x="19624" y="10100"/>
                    <a:pt x="19624" y="9615"/>
                    <a:pt x="19613" y="9129"/>
                  </a:cubicBezTo>
                  <a:cubicBezTo>
                    <a:pt x="20222" y="9017"/>
                    <a:pt x="20797" y="8633"/>
                    <a:pt x="21350" y="8373"/>
                  </a:cubicBezTo>
                  <a:cubicBezTo>
                    <a:pt x="22152" y="8001"/>
                    <a:pt x="22964" y="7640"/>
                    <a:pt x="23810" y="7358"/>
                  </a:cubicBezTo>
                  <a:cubicBezTo>
                    <a:pt x="24002" y="7301"/>
                    <a:pt x="24194" y="7245"/>
                    <a:pt x="24375" y="7211"/>
                  </a:cubicBezTo>
                  <a:close/>
                  <a:moveTo>
                    <a:pt x="7223" y="7222"/>
                  </a:moveTo>
                  <a:lnTo>
                    <a:pt x="7223" y="7222"/>
                  </a:lnTo>
                  <a:cubicBezTo>
                    <a:pt x="7426" y="7268"/>
                    <a:pt x="7606" y="7324"/>
                    <a:pt x="7787" y="7380"/>
                  </a:cubicBezTo>
                  <a:cubicBezTo>
                    <a:pt x="8633" y="7663"/>
                    <a:pt x="9457" y="8012"/>
                    <a:pt x="10258" y="8396"/>
                  </a:cubicBezTo>
                  <a:cubicBezTo>
                    <a:pt x="10811" y="8644"/>
                    <a:pt x="11386" y="9028"/>
                    <a:pt x="11996" y="9141"/>
                  </a:cubicBezTo>
                  <a:cubicBezTo>
                    <a:pt x="11962" y="9615"/>
                    <a:pt x="11962" y="10100"/>
                    <a:pt x="11984" y="10574"/>
                  </a:cubicBezTo>
                  <a:cubicBezTo>
                    <a:pt x="11996" y="11070"/>
                    <a:pt x="12018" y="11567"/>
                    <a:pt x="12063" y="12063"/>
                  </a:cubicBezTo>
                  <a:cubicBezTo>
                    <a:pt x="11567" y="12018"/>
                    <a:pt x="11082" y="11984"/>
                    <a:pt x="10585" y="11973"/>
                  </a:cubicBezTo>
                  <a:cubicBezTo>
                    <a:pt x="10384" y="11968"/>
                    <a:pt x="10185" y="11966"/>
                    <a:pt x="9986" y="11966"/>
                  </a:cubicBezTo>
                  <a:cubicBezTo>
                    <a:pt x="9705" y="11966"/>
                    <a:pt x="9425" y="11971"/>
                    <a:pt x="9141" y="11984"/>
                  </a:cubicBezTo>
                  <a:cubicBezTo>
                    <a:pt x="9028" y="11386"/>
                    <a:pt x="8656" y="10800"/>
                    <a:pt x="8396" y="10258"/>
                  </a:cubicBezTo>
                  <a:cubicBezTo>
                    <a:pt x="8012" y="9445"/>
                    <a:pt x="7663" y="8633"/>
                    <a:pt x="7381" y="7787"/>
                  </a:cubicBezTo>
                  <a:cubicBezTo>
                    <a:pt x="7324" y="7606"/>
                    <a:pt x="7268" y="7403"/>
                    <a:pt x="7223" y="7222"/>
                  </a:cubicBezTo>
                  <a:close/>
                  <a:moveTo>
                    <a:pt x="5079" y="5056"/>
                  </a:moveTo>
                  <a:lnTo>
                    <a:pt x="5079" y="5056"/>
                  </a:lnTo>
                  <a:cubicBezTo>
                    <a:pt x="5868" y="5146"/>
                    <a:pt x="6647" y="5304"/>
                    <a:pt x="7426" y="5496"/>
                  </a:cubicBezTo>
                  <a:cubicBezTo>
                    <a:pt x="8340" y="5744"/>
                    <a:pt x="9254" y="6060"/>
                    <a:pt x="10134" y="6433"/>
                  </a:cubicBezTo>
                  <a:cubicBezTo>
                    <a:pt x="10777" y="6703"/>
                    <a:pt x="11454" y="7132"/>
                    <a:pt x="12154" y="7358"/>
                  </a:cubicBezTo>
                  <a:cubicBezTo>
                    <a:pt x="12120" y="7584"/>
                    <a:pt x="12097" y="7809"/>
                    <a:pt x="12075" y="8035"/>
                  </a:cubicBezTo>
                  <a:cubicBezTo>
                    <a:pt x="11702" y="7787"/>
                    <a:pt x="11251" y="7595"/>
                    <a:pt x="10856" y="7403"/>
                  </a:cubicBezTo>
                  <a:cubicBezTo>
                    <a:pt x="10179" y="7076"/>
                    <a:pt x="9479" y="6771"/>
                    <a:pt x="8780" y="6500"/>
                  </a:cubicBezTo>
                  <a:cubicBezTo>
                    <a:pt x="7787" y="6139"/>
                    <a:pt x="6805" y="5936"/>
                    <a:pt x="5801" y="5778"/>
                  </a:cubicBezTo>
                  <a:lnTo>
                    <a:pt x="5801" y="5778"/>
                  </a:lnTo>
                  <a:cubicBezTo>
                    <a:pt x="5959" y="6782"/>
                    <a:pt x="6151" y="7775"/>
                    <a:pt x="6523" y="8757"/>
                  </a:cubicBezTo>
                  <a:cubicBezTo>
                    <a:pt x="6794" y="9468"/>
                    <a:pt x="7098" y="10156"/>
                    <a:pt x="7426" y="10833"/>
                  </a:cubicBezTo>
                  <a:cubicBezTo>
                    <a:pt x="7617" y="11240"/>
                    <a:pt x="7809" y="11680"/>
                    <a:pt x="8058" y="12063"/>
                  </a:cubicBezTo>
                  <a:cubicBezTo>
                    <a:pt x="7832" y="12086"/>
                    <a:pt x="7606" y="12097"/>
                    <a:pt x="7381" y="12131"/>
                  </a:cubicBezTo>
                  <a:cubicBezTo>
                    <a:pt x="7144" y="11443"/>
                    <a:pt x="6715" y="10766"/>
                    <a:pt x="6444" y="10111"/>
                  </a:cubicBezTo>
                  <a:cubicBezTo>
                    <a:pt x="6083" y="9242"/>
                    <a:pt x="5756" y="8340"/>
                    <a:pt x="5519" y="7403"/>
                  </a:cubicBezTo>
                  <a:cubicBezTo>
                    <a:pt x="5327" y="6624"/>
                    <a:pt x="5169" y="5857"/>
                    <a:pt x="5079" y="5056"/>
                  </a:cubicBezTo>
                  <a:close/>
                  <a:moveTo>
                    <a:pt x="26519" y="5056"/>
                  </a:moveTo>
                  <a:lnTo>
                    <a:pt x="26519" y="5056"/>
                  </a:lnTo>
                  <a:cubicBezTo>
                    <a:pt x="26440" y="5857"/>
                    <a:pt x="26282" y="6624"/>
                    <a:pt x="26090" y="7403"/>
                  </a:cubicBezTo>
                  <a:cubicBezTo>
                    <a:pt x="25841" y="8317"/>
                    <a:pt x="25526" y="9242"/>
                    <a:pt x="25153" y="10111"/>
                  </a:cubicBezTo>
                  <a:cubicBezTo>
                    <a:pt x="24882" y="10766"/>
                    <a:pt x="24454" y="11443"/>
                    <a:pt x="24228" y="12131"/>
                  </a:cubicBezTo>
                  <a:cubicBezTo>
                    <a:pt x="23991" y="12097"/>
                    <a:pt x="23776" y="12075"/>
                    <a:pt x="23540" y="12063"/>
                  </a:cubicBezTo>
                  <a:cubicBezTo>
                    <a:pt x="23799" y="11680"/>
                    <a:pt x="23980" y="11228"/>
                    <a:pt x="24183" y="10833"/>
                  </a:cubicBezTo>
                  <a:cubicBezTo>
                    <a:pt x="24510" y="10156"/>
                    <a:pt x="24815" y="9457"/>
                    <a:pt x="25085" y="8757"/>
                  </a:cubicBezTo>
                  <a:cubicBezTo>
                    <a:pt x="25447" y="7764"/>
                    <a:pt x="25650" y="6782"/>
                    <a:pt x="25796" y="5778"/>
                  </a:cubicBezTo>
                  <a:lnTo>
                    <a:pt x="25796" y="5778"/>
                  </a:lnTo>
                  <a:cubicBezTo>
                    <a:pt x="24803" y="5936"/>
                    <a:pt x="23810" y="6128"/>
                    <a:pt x="22829" y="6500"/>
                  </a:cubicBezTo>
                  <a:cubicBezTo>
                    <a:pt x="22118" y="6771"/>
                    <a:pt x="21429" y="7076"/>
                    <a:pt x="20752" y="7403"/>
                  </a:cubicBezTo>
                  <a:cubicBezTo>
                    <a:pt x="20346" y="7595"/>
                    <a:pt x="19906" y="7787"/>
                    <a:pt x="19522" y="8035"/>
                  </a:cubicBezTo>
                  <a:cubicBezTo>
                    <a:pt x="19500" y="7809"/>
                    <a:pt x="19477" y="7584"/>
                    <a:pt x="19455" y="7358"/>
                  </a:cubicBezTo>
                  <a:cubicBezTo>
                    <a:pt x="20143" y="7132"/>
                    <a:pt x="20820" y="6703"/>
                    <a:pt x="21474" y="6433"/>
                  </a:cubicBezTo>
                  <a:cubicBezTo>
                    <a:pt x="22343" y="6060"/>
                    <a:pt x="23269" y="5755"/>
                    <a:pt x="24183" y="5496"/>
                  </a:cubicBezTo>
                  <a:cubicBezTo>
                    <a:pt x="24961" y="5304"/>
                    <a:pt x="25729" y="5146"/>
                    <a:pt x="26519" y="5056"/>
                  </a:cubicBezTo>
                  <a:close/>
                  <a:moveTo>
                    <a:pt x="19545" y="19522"/>
                  </a:moveTo>
                  <a:lnTo>
                    <a:pt x="19545" y="19522"/>
                  </a:lnTo>
                  <a:cubicBezTo>
                    <a:pt x="20030" y="19556"/>
                    <a:pt x="20527" y="19590"/>
                    <a:pt x="21023" y="19601"/>
                  </a:cubicBezTo>
                  <a:cubicBezTo>
                    <a:pt x="21236" y="19611"/>
                    <a:pt x="21451" y="19617"/>
                    <a:pt x="21667" y="19617"/>
                  </a:cubicBezTo>
                  <a:cubicBezTo>
                    <a:pt x="21931" y="19617"/>
                    <a:pt x="22195" y="19609"/>
                    <a:pt x="22456" y="19590"/>
                  </a:cubicBezTo>
                  <a:cubicBezTo>
                    <a:pt x="22569" y="20199"/>
                    <a:pt x="22953" y="20775"/>
                    <a:pt x="23212" y="21328"/>
                  </a:cubicBezTo>
                  <a:cubicBezTo>
                    <a:pt x="23585" y="22129"/>
                    <a:pt x="23946" y="22941"/>
                    <a:pt x="24228" y="23788"/>
                  </a:cubicBezTo>
                  <a:cubicBezTo>
                    <a:pt x="24273" y="23979"/>
                    <a:pt x="24341" y="24171"/>
                    <a:pt x="24375" y="24352"/>
                  </a:cubicBezTo>
                  <a:cubicBezTo>
                    <a:pt x="24183" y="24318"/>
                    <a:pt x="24002" y="24262"/>
                    <a:pt x="23810" y="24205"/>
                  </a:cubicBezTo>
                  <a:cubicBezTo>
                    <a:pt x="22964" y="23923"/>
                    <a:pt x="22152" y="23562"/>
                    <a:pt x="21350" y="23190"/>
                  </a:cubicBezTo>
                  <a:cubicBezTo>
                    <a:pt x="20797" y="22930"/>
                    <a:pt x="20222" y="22546"/>
                    <a:pt x="19613" y="22434"/>
                  </a:cubicBezTo>
                  <a:cubicBezTo>
                    <a:pt x="19624" y="21960"/>
                    <a:pt x="19624" y="21486"/>
                    <a:pt x="19624" y="21000"/>
                  </a:cubicBezTo>
                  <a:cubicBezTo>
                    <a:pt x="19613" y="20504"/>
                    <a:pt x="19579" y="20019"/>
                    <a:pt x="19545" y="19522"/>
                  </a:cubicBezTo>
                  <a:close/>
                  <a:moveTo>
                    <a:pt x="12063" y="19522"/>
                  </a:moveTo>
                  <a:lnTo>
                    <a:pt x="12063" y="19522"/>
                  </a:lnTo>
                  <a:cubicBezTo>
                    <a:pt x="12018" y="20019"/>
                    <a:pt x="11996" y="20504"/>
                    <a:pt x="11973" y="21000"/>
                  </a:cubicBezTo>
                  <a:cubicBezTo>
                    <a:pt x="11962" y="21486"/>
                    <a:pt x="11962" y="21960"/>
                    <a:pt x="11996" y="22445"/>
                  </a:cubicBezTo>
                  <a:cubicBezTo>
                    <a:pt x="11386" y="22558"/>
                    <a:pt x="10811" y="22930"/>
                    <a:pt x="10258" y="23190"/>
                  </a:cubicBezTo>
                  <a:cubicBezTo>
                    <a:pt x="9457" y="23573"/>
                    <a:pt x="8633" y="23923"/>
                    <a:pt x="7787" y="24205"/>
                  </a:cubicBezTo>
                  <a:cubicBezTo>
                    <a:pt x="7606" y="24262"/>
                    <a:pt x="7403" y="24318"/>
                    <a:pt x="7223" y="24363"/>
                  </a:cubicBezTo>
                  <a:cubicBezTo>
                    <a:pt x="7268" y="24160"/>
                    <a:pt x="7324" y="23979"/>
                    <a:pt x="7381" y="23799"/>
                  </a:cubicBezTo>
                  <a:cubicBezTo>
                    <a:pt x="7663" y="22953"/>
                    <a:pt x="8012" y="22129"/>
                    <a:pt x="8396" y="21328"/>
                  </a:cubicBezTo>
                  <a:cubicBezTo>
                    <a:pt x="8656" y="20775"/>
                    <a:pt x="9028" y="20199"/>
                    <a:pt x="9141" y="19590"/>
                  </a:cubicBezTo>
                  <a:cubicBezTo>
                    <a:pt x="9476" y="19598"/>
                    <a:pt x="9805" y="19611"/>
                    <a:pt x="10136" y="19611"/>
                  </a:cubicBezTo>
                  <a:cubicBezTo>
                    <a:pt x="10285" y="19611"/>
                    <a:pt x="10435" y="19608"/>
                    <a:pt x="10585" y="19601"/>
                  </a:cubicBezTo>
                  <a:cubicBezTo>
                    <a:pt x="11070" y="19590"/>
                    <a:pt x="11567" y="19567"/>
                    <a:pt x="12063" y="19522"/>
                  </a:cubicBezTo>
                  <a:close/>
                  <a:moveTo>
                    <a:pt x="7381" y="19432"/>
                  </a:moveTo>
                  <a:cubicBezTo>
                    <a:pt x="7606" y="19466"/>
                    <a:pt x="7832" y="19488"/>
                    <a:pt x="8058" y="19511"/>
                  </a:cubicBezTo>
                  <a:cubicBezTo>
                    <a:pt x="7809" y="19883"/>
                    <a:pt x="7617" y="20335"/>
                    <a:pt x="7426" y="20730"/>
                  </a:cubicBezTo>
                  <a:cubicBezTo>
                    <a:pt x="7098" y="21407"/>
                    <a:pt x="6794" y="22106"/>
                    <a:pt x="6523" y="22806"/>
                  </a:cubicBezTo>
                  <a:cubicBezTo>
                    <a:pt x="6151" y="23799"/>
                    <a:pt x="5959" y="24781"/>
                    <a:pt x="5801" y="25785"/>
                  </a:cubicBezTo>
                  <a:cubicBezTo>
                    <a:pt x="6805" y="25627"/>
                    <a:pt x="7787" y="25435"/>
                    <a:pt x="8780" y="25063"/>
                  </a:cubicBezTo>
                  <a:cubicBezTo>
                    <a:pt x="9479" y="24792"/>
                    <a:pt x="10179" y="24487"/>
                    <a:pt x="10856" y="24160"/>
                  </a:cubicBezTo>
                  <a:cubicBezTo>
                    <a:pt x="11262" y="23968"/>
                    <a:pt x="11702" y="23776"/>
                    <a:pt x="12075" y="23528"/>
                  </a:cubicBezTo>
                  <a:cubicBezTo>
                    <a:pt x="12109" y="23754"/>
                    <a:pt x="12120" y="23979"/>
                    <a:pt x="12154" y="24205"/>
                  </a:cubicBezTo>
                  <a:cubicBezTo>
                    <a:pt x="11454" y="24442"/>
                    <a:pt x="10777" y="24871"/>
                    <a:pt x="10134" y="25130"/>
                  </a:cubicBezTo>
                  <a:cubicBezTo>
                    <a:pt x="9254" y="25503"/>
                    <a:pt x="8340" y="25807"/>
                    <a:pt x="7426" y="26067"/>
                  </a:cubicBezTo>
                  <a:cubicBezTo>
                    <a:pt x="6647" y="26259"/>
                    <a:pt x="5868" y="26417"/>
                    <a:pt x="5079" y="26507"/>
                  </a:cubicBezTo>
                  <a:cubicBezTo>
                    <a:pt x="5169" y="25717"/>
                    <a:pt x="5316" y="24939"/>
                    <a:pt x="5519" y="24160"/>
                  </a:cubicBezTo>
                  <a:cubicBezTo>
                    <a:pt x="5756" y="23246"/>
                    <a:pt x="6083" y="22332"/>
                    <a:pt x="6455" y="21452"/>
                  </a:cubicBezTo>
                  <a:cubicBezTo>
                    <a:pt x="6715" y="20809"/>
                    <a:pt x="7155" y="20132"/>
                    <a:pt x="7381" y="19432"/>
                  </a:cubicBezTo>
                  <a:close/>
                  <a:moveTo>
                    <a:pt x="24228" y="19432"/>
                  </a:moveTo>
                  <a:cubicBezTo>
                    <a:pt x="24465" y="20120"/>
                    <a:pt x="24882" y="20809"/>
                    <a:pt x="25153" y="21452"/>
                  </a:cubicBezTo>
                  <a:cubicBezTo>
                    <a:pt x="25526" y="22332"/>
                    <a:pt x="25830" y="23246"/>
                    <a:pt x="26090" y="24160"/>
                  </a:cubicBezTo>
                  <a:cubicBezTo>
                    <a:pt x="26282" y="24939"/>
                    <a:pt x="26440" y="25717"/>
                    <a:pt x="26519" y="26507"/>
                  </a:cubicBezTo>
                  <a:cubicBezTo>
                    <a:pt x="25729" y="26417"/>
                    <a:pt x="24961" y="26259"/>
                    <a:pt x="24183" y="26067"/>
                  </a:cubicBezTo>
                  <a:cubicBezTo>
                    <a:pt x="23269" y="25819"/>
                    <a:pt x="22343" y="25503"/>
                    <a:pt x="21474" y="25130"/>
                  </a:cubicBezTo>
                  <a:cubicBezTo>
                    <a:pt x="20820" y="24871"/>
                    <a:pt x="20143" y="24442"/>
                    <a:pt x="19455" y="24205"/>
                  </a:cubicBezTo>
                  <a:cubicBezTo>
                    <a:pt x="19488" y="23979"/>
                    <a:pt x="19511" y="23754"/>
                    <a:pt x="19522" y="23528"/>
                  </a:cubicBezTo>
                  <a:cubicBezTo>
                    <a:pt x="19906" y="23776"/>
                    <a:pt x="20357" y="23968"/>
                    <a:pt x="20752" y="24160"/>
                  </a:cubicBezTo>
                  <a:cubicBezTo>
                    <a:pt x="21429" y="24487"/>
                    <a:pt x="22118" y="24792"/>
                    <a:pt x="22829" y="25063"/>
                  </a:cubicBezTo>
                  <a:cubicBezTo>
                    <a:pt x="23810" y="25435"/>
                    <a:pt x="24803" y="25627"/>
                    <a:pt x="25808" y="25785"/>
                  </a:cubicBezTo>
                  <a:cubicBezTo>
                    <a:pt x="25650" y="24781"/>
                    <a:pt x="25447" y="23799"/>
                    <a:pt x="25085" y="22806"/>
                  </a:cubicBezTo>
                  <a:cubicBezTo>
                    <a:pt x="24815" y="22106"/>
                    <a:pt x="24510" y="21407"/>
                    <a:pt x="24183" y="20730"/>
                  </a:cubicBezTo>
                  <a:cubicBezTo>
                    <a:pt x="23980" y="20323"/>
                    <a:pt x="23799" y="19883"/>
                    <a:pt x="23551" y="19511"/>
                  </a:cubicBezTo>
                  <a:cubicBezTo>
                    <a:pt x="23776" y="19477"/>
                    <a:pt x="24002" y="19466"/>
                    <a:pt x="24228" y="19432"/>
                  </a:cubicBezTo>
                  <a:close/>
                  <a:moveTo>
                    <a:pt x="15821" y="1614"/>
                  </a:moveTo>
                  <a:cubicBezTo>
                    <a:pt x="16893" y="2799"/>
                    <a:pt x="17581" y="4289"/>
                    <a:pt x="17988" y="5812"/>
                  </a:cubicBezTo>
                  <a:cubicBezTo>
                    <a:pt x="18653" y="8294"/>
                    <a:pt x="18541" y="10800"/>
                    <a:pt x="18304" y="13316"/>
                  </a:cubicBezTo>
                  <a:cubicBezTo>
                    <a:pt x="19409" y="13206"/>
                    <a:pt x="20518" y="13125"/>
                    <a:pt x="21624" y="13125"/>
                  </a:cubicBezTo>
                  <a:cubicBezTo>
                    <a:pt x="23024" y="13125"/>
                    <a:pt x="24421" y="13255"/>
                    <a:pt x="25808" y="13621"/>
                  </a:cubicBezTo>
                  <a:cubicBezTo>
                    <a:pt x="27342" y="14038"/>
                    <a:pt x="28809" y="14726"/>
                    <a:pt x="29994" y="15798"/>
                  </a:cubicBezTo>
                  <a:cubicBezTo>
                    <a:pt x="28809" y="16870"/>
                    <a:pt x="27331" y="17559"/>
                    <a:pt x="25808" y="17965"/>
                  </a:cubicBezTo>
                  <a:cubicBezTo>
                    <a:pt x="24421" y="18337"/>
                    <a:pt x="23019" y="18466"/>
                    <a:pt x="21618" y="18466"/>
                  </a:cubicBezTo>
                  <a:cubicBezTo>
                    <a:pt x="20511" y="18466"/>
                    <a:pt x="19404" y="18386"/>
                    <a:pt x="18304" y="18281"/>
                  </a:cubicBezTo>
                  <a:lnTo>
                    <a:pt x="18304" y="18281"/>
                  </a:lnTo>
                  <a:cubicBezTo>
                    <a:pt x="18541" y="20786"/>
                    <a:pt x="18653" y="23302"/>
                    <a:pt x="17988" y="25785"/>
                  </a:cubicBezTo>
                  <a:cubicBezTo>
                    <a:pt x="17581" y="27320"/>
                    <a:pt x="16893" y="28787"/>
                    <a:pt x="15821" y="29971"/>
                  </a:cubicBezTo>
                  <a:cubicBezTo>
                    <a:pt x="14749" y="28787"/>
                    <a:pt x="14049" y="27308"/>
                    <a:pt x="13643" y="25785"/>
                  </a:cubicBezTo>
                  <a:cubicBezTo>
                    <a:pt x="12977" y="23302"/>
                    <a:pt x="13090" y="20786"/>
                    <a:pt x="13339" y="18281"/>
                  </a:cubicBezTo>
                  <a:lnTo>
                    <a:pt x="13339" y="18281"/>
                  </a:lnTo>
                  <a:cubicBezTo>
                    <a:pt x="12228" y="18386"/>
                    <a:pt x="11120" y="18466"/>
                    <a:pt x="10015" y="18466"/>
                  </a:cubicBezTo>
                  <a:cubicBezTo>
                    <a:pt x="8616" y="18466"/>
                    <a:pt x="7222" y="18337"/>
                    <a:pt x="5835" y="17965"/>
                  </a:cubicBezTo>
                  <a:cubicBezTo>
                    <a:pt x="4289" y="17559"/>
                    <a:pt x="2822" y="16870"/>
                    <a:pt x="1637" y="15798"/>
                  </a:cubicBezTo>
                  <a:cubicBezTo>
                    <a:pt x="2822" y="14726"/>
                    <a:pt x="4311" y="14038"/>
                    <a:pt x="5835" y="13621"/>
                  </a:cubicBezTo>
                  <a:cubicBezTo>
                    <a:pt x="7215" y="13257"/>
                    <a:pt x="8602" y="13130"/>
                    <a:pt x="9995" y="13130"/>
                  </a:cubicBezTo>
                  <a:cubicBezTo>
                    <a:pt x="11107" y="13130"/>
                    <a:pt x="12221" y="13211"/>
                    <a:pt x="13339" y="13316"/>
                  </a:cubicBezTo>
                  <a:cubicBezTo>
                    <a:pt x="13090" y="10800"/>
                    <a:pt x="12977" y="8294"/>
                    <a:pt x="13643" y="5812"/>
                  </a:cubicBezTo>
                  <a:cubicBezTo>
                    <a:pt x="14049" y="4266"/>
                    <a:pt x="14749" y="2799"/>
                    <a:pt x="15821" y="1614"/>
                  </a:cubicBezTo>
                  <a:close/>
                  <a:moveTo>
                    <a:pt x="15799" y="1"/>
                  </a:moveTo>
                  <a:cubicBezTo>
                    <a:pt x="15573" y="192"/>
                    <a:pt x="15381" y="407"/>
                    <a:pt x="15189" y="587"/>
                  </a:cubicBezTo>
                  <a:cubicBezTo>
                    <a:pt x="13993" y="1851"/>
                    <a:pt x="13158" y="3397"/>
                    <a:pt x="12650" y="5033"/>
                  </a:cubicBezTo>
                  <a:cubicBezTo>
                    <a:pt x="12537" y="5417"/>
                    <a:pt x="12447" y="5801"/>
                    <a:pt x="12357" y="6196"/>
                  </a:cubicBezTo>
                  <a:cubicBezTo>
                    <a:pt x="11804" y="5880"/>
                    <a:pt x="11183" y="5654"/>
                    <a:pt x="10653" y="5428"/>
                  </a:cubicBezTo>
                  <a:cubicBezTo>
                    <a:pt x="9761" y="5045"/>
                    <a:pt x="8847" y="4729"/>
                    <a:pt x="7900" y="4458"/>
                  </a:cubicBezTo>
                  <a:cubicBezTo>
                    <a:pt x="6658" y="4119"/>
                    <a:pt x="5169" y="3792"/>
                    <a:pt x="3770" y="3769"/>
                  </a:cubicBezTo>
                  <a:lnTo>
                    <a:pt x="3770" y="3769"/>
                  </a:lnTo>
                  <a:cubicBezTo>
                    <a:pt x="3792" y="5157"/>
                    <a:pt x="4119" y="6658"/>
                    <a:pt x="4458" y="7899"/>
                  </a:cubicBezTo>
                  <a:cubicBezTo>
                    <a:pt x="4717" y="8825"/>
                    <a:pt x="5056" y="9750"/>
                    <a:pt x="5428" y="10653"/>
                  </a:cubicBezTo>
                  <a:cubicBezTo>
                    <a:pt x="5654" y="11183"/>
                    <a:pt x="5880" y="11815"/>
                    <a:pt x="6196" y="12357"/>
                  </a:cubicBezTo>
                  <a:cubicBezTo>
                    <a:pt x="5801" y="12436"/>
                    <a:pt x="5417" y="12537"/>
                    <a:pt x="5033" y="12650"/>
                  </a:cubicBezTo>
                  <a:cubicBezTo>
                    <a:pt x="3386" y="13158"/>
                    <a:pt x="1840" y="13993"/>
                    <a:pt x="599" y="15189"/>
                  </a:cubicBezTo>
                  <a:cubicBezTo>
                    <a:pt x="396" y="15370"/>
                    <a:pt x="204" y="15584"/>
                    <a:pt x="1" y="15798"/>
                  </a:cubicBezTo>
                  <a:cubicBezTo>
                    <a:pt x="204" y="16024"/>
                    <a:pt x="407" y="16216"/>
                    <a:pt x="599" y="16408"/>
                  </a:cubicBezTo>
                  <a:cubicBezTo>
                    <a:pt x="1851" y="17604"/>
                    <a:pt x="3397" y="18439"/>
                    <a:pt x="5033" y="18947"/>
                  </a:cubicBezTo>
                  <a:cubicBezTo>
                    <a:pt x="5417" y="19060"/>
                    <a:pt x="5801" y="19150"/>
                    <a:pt x="6196" y="19240"/>
                  </a:cubicBezTo>
                  <a:cubicBezTo>
                    <a:pt x="5880" y="19793"/>
                    <a:pt x="5654" y="20414"/>
                    <a:pt x="5428" y="20944"/>
                  </a:cubicBezTo>
                  <a:cubicBezTo>
                    <a:pt x="5056" y="21835"/>
                    <a:pt x="4729" y="22749"/>
                    <a:pt x="4458" y="23697"/>
                  </a:cubicBezTo>
                  <a:cubicBezTo>
                    <a:pt x="4119" y="24939"/>
                    <a:pt x="3792" y="26428"/>
                    <a:pt x="3770" y="27827"/>
                  </a:cubicBezTo>
                  <a:cubicBezTo>
                    <a:pt x="5169" y="27805"/>
                    <a:pt x="6658" y="27478"/>
                    <a:pt x="7900" y="27139"/>
                  </a:cubicBezTo>
                  <a:cubicBezTo>
                    <a:pt x="8836" y="26879"/>
                    <a:pt x="9750" y="26541"/>
                    <a:pt x="10653" y="26169"/>
                  </a:cubicBezTo>
                  <a:cubicBezTo>
                    <a:pt x="11183" y="25943"/>
                    <a:pt x="11826" y="25717"/>
                    <a:pt x="12357" y="25401"/>
                  </a:cubicBezTo>
                  <a:cubicBezTo>
                    <a:pt x="12447" y="25796"/>
                    <a:pt x="12537" y="26180"/>
                    <a:pt x="12650" y="26564"/>
                  </a:cubicBezTo>
                  <a:cubicBezTo>
                    <a:pt x="13158" y="28211"/>
                    <a:pt x="13993" y="29757"/>
                    <a:pt x="15189" y="30998"/>
                  </a:cubicBezTo>
                  <a:cubicBezTo>
                    <a:pt x="15381" y="31201"/>
                    <a:pt x="15584" y="31393"/>
                    <a:pt x="15799" y="31596"/>
                  </a:cubicBezTo>
                  <a:cubicBezTo>
                    <a:pt x="16024" y="31393"/>
                    <a:pt x="16227" y="31190"/>
                    <a:pt x="16408" y="30998"/>
                  </a:cubicBezTo>
                  <a:cubicBezTo>
                    <a:pt x="17604" y="29746"/>
                    <a:pt x="18439" y="28200"/>
                    <a:pt x="18947" y="26564"/>
                  </a:cubicBezTo>
                  <a:cubicBezTo>
                    <a:pt x="19060" y="26180"/>
                    <a:pt x="19161" y="25796"/>
                    <a:pt x="19240" y="25401"/>
                  </a:cubicBezTo>
                  <a:cubicBezTo>
                    <a:pt x="19793" y="25717"/>
                    <a:pt x="20414" y="25943"/>
                    <a:pt x="20955" y="26169"/>
                  </a:cubicBezTo>
                  <a:cubicBezTo>
                    <a:pt x="21836" y="26541"/>
                    <a:pt x="22761" y="26868"/>
                    <a:pt x="23697" y="27139"/>
                  </a:cubicBezTo>
                  <a:cubicBezTo>
                    <a:pt x="24939" y="27466"/>
                    <a:pt x="26440" y="27805"/>
                    <a:pt x="27839" y="27827"/>
                  </a:cubicBezTo>
                  <a:cubicBezTo>
                    <a:pt x="27805" y="26428"/>
                    <a:pt x="27478" y="24939"/>
                    <a:pt x="27139" y="23697"/>
                  </a:cubicBezTo>
                  <a:cubicBezTo>
                    <a:pt x="26891" y="22761"/>
                    <a:pt x="26552" y="21847"/>
                    <a:pt x="26169" y="20944"/>
                  </a:cubicBezTo>
                  <a:cubicBezTo>
                    <a:pt x="25943" y="20414"/>
                    <a:pt x="25717" y="19770"/>
                    <a:pt x="25413" y="19240"/>
                  </a:cubicBezTo>
                  <a:cubicBezTo>
                    <a:pt x="25808" y="19150"/>
                    <a:pt x="26180" y="19060"/>
                    <a:pt x="26564" y="18947"/>
                  </a:cubicBezTo>
                  <a:cubicBezTo>
                    <a:pt x="28211" y="18439"/>
                    <a:pt x="29768" y="17604"/>
                    <a:pt x="31010" y="16408"/>
                  </a:cubicBezTo>
                  <a:cubicBezTo>
                    <a:pt x="31201" y="16216"/>
                    <a:pt x="31405" y="16013"/>
                    <a:pt x="31596" y="15798"/>
                  </a:cubicBezTo>
                  <a:cubicBezTo>
                    <a:pt x="31405" y="15573"/>
                    <a:pt x="31190" y="15370"/>
                    <a:pt x="31010" y="15189"/>
                  </a:cubicBezTo>
                  <a:cubicBezTo>
                    <a:pt x="29757" y="13993"/>
                    <a:pt x="28200" y="13158"/>
                    <a:pt x="26564" y="12650"/>
                  </a:cubicBezTo>
                  <a:cubicBezTo>
                    <a:pt x="26180" y="12537"/>
                    <a:pt x="25808" y="12436"/>
                    <a:pt x="25413" y="12357"/>
                  </a:cubicBezTo>
                  <a:cubicBezTo>
                    <a:pt x="25717" y="11804"/>
                    <a:pt x="25943" y="11183"/>
                    <a:pt x="26169" y="10653"/>
                  </a:cubicBezTo>
                  <a:cubicBezTo>
                    <a:pt x="26552" y="9761"/>
                    <a:pt x="26880" y="8847"/>
                    <a:pt x="27139" y="7899"/>
                  </a:cubicBezTo>
                  <a:cubicBezTo>
                    <a:pt x="27478" y="6658"/>
                    <a:pt x="27805" y="5157"/>
                    <a:pt x="27839" y="3769"/>
                  </a:cubicBezTo>
                  <a:lnTo>
                    <a:pt x="27839" y="3769"/>
                  </a:lnTo>
                  <a:cubicBezTo>
                    <a:pt x="26440" y="3792"/>
                    <a:pt x="24939" y="4119"/>
                    <a:pt x="23697" y="4458"/>
                  </a:cubicBezTo>
                  <a:cubicBezTo>
                    <a:pt x="22772" y="4706"/>
                    <a:pt x="21847" y="5045"/>
                    <a:pt x="20955" y="5428"/>
                  </a:cubicBezTo>
                  <a:cubicBezTo>
                    <a:pt x="20414" y="5654"/>
                    <a:pt x="19782" y="5880"/>
                    <a:pt x="19240" y="6196"/>
                  </a:cubicBezTo>
                  <a:cubicBezTo>
                    <a:pt x="19161" y="5801"/>
                    <a:pt x="19060" y="5417"/>
                    <a:pt x="18947" y="5033"/>
                  </a:cubicBezTo>
                  <a:cubicBezTo>
                    <a:pt x="18439" y="3386"/>
                    <a:pt x="17604" y="1829"/>
                    <a:pt x="16408" y="587"/>
                  </a:cubicBezTo>
                  <a:cubicBezTo>
                    <a:pt x="16227" y="396"/>
                    <a:pt x="16013" y="192"/>
                    <a:pt x="15799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5116;p35">
              <a:extLst>
                <a:ext uri="{FF2B5EF4-FFF2-40B4-BE49-F238E27FC236}">
                  <a16:creationId xmlns:a16="http://schemas.microsoft.com/office/drawing/2014/main" id="{FF3E502E-6620-9197-47BE-D95F08155A5F}"/>
                </a:ext>
              </a:extLst>
            </p:cNvPr>
            <p:cNvSpPr/>
            <p:nvPr/>
          </p:nvSpPr>
          <p:spPr>
            <a:xfrm>
              <a:off x="1281625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40"/>
                    <a:pt x="3544" y="1671"/>
                    <a:pt x="3544" y="2336"/>
                  </a:cubicBezTo>
                  <a:cubicBezTo>
                    <a:pt x="3521" y="3002"/>
                    <a:pt x="2991" y="3532"/>
                    <a:pt x="2336" y="3532"/>
                  </a:cubicBezTo>
                  <a:cubicBezTo>
                    <a:pt x="1682" y="3532"/>
                    <a:pt x="1140" y="3002"/>
                    <a:pt x="1140" y="2336"/>
                  </a:cubicBezTo>
                  <a:cubicBezTo>
                    <a:pt x="1140" y="1671"/>
                    <a:pt x="1682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38" y="1"/>
                    <a:pt x="0" y="1050"/>
                    <a:pt x="0" y="2336"/>
                  </a:cubicBezTo>
                  <a:cubicBezTo>
                    <a:pt x="0" y="3634"/>
                    <a:pt x="1050" y="4683"/>
                    <a:pt x="2336" y="4683"/>
                  </a:cubicBezTo>
                  <a:cubicBezTo>
                    <a:pt x="3623" y="4683"/>
                    <a:pt x="4683" y="3623"/>
                    <a:pt x="4683" y="2336"/>
                  </a:cubicBezTo>
                  <a:cubicBezTo>
                    <a:pt x="4683" y="1050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5117;p35">
              <a:extLst>
                <a:ext uri="{FF2B5EF4-FFF2-40B4-BE49-F238E27FC236}">
                  <a16:creationId xmlns:a16="http://schemas.microsoft.com/office/drawing/2014/main" id="{FC2CEDBC-A9DC-D08B-E90E-5BA8840B337D}"/>
                </a:ext>
              </a:extLst>
            </p:cNvPr>
            <p:cNvSpPr/>
            <p:nvPr/>
          </p:nvSpPr>
          <p:spPr>
            <a:xfrm>
              <a:off x="1146500" y="2847050"/>
              <a:ext cx="658175" cy="658175"/>
            </a:xfrm>
            <a:custGeom>
              <a:avLst/>
              <a:gdLst/>
              <a:ahLst/>
              <a:cxnLst/>
              <a:rect l="l" t="t" r="r" b="b"/>
              <a:pathLst>
                <a:path w="26327" h="26327" extrusionOk="0">
                  <a:moveTo>
                    <a:pt x="13158" y="2618"/>
                  </a:moveTo>
                  <a:cubicBezTo>
                    <a:pt x="13643" y="3747"/>
                    <a:pt x="13947" y="4943"/>
                    <a:pt x="14083" y="6263"/>
                  </a:cubicBezTo>
                  <a:cubicBezTo>
                    <a:pt x="14218" y="7753"/>
                    <a:pt x="14151" y="9231"/>
                    <a:pt x="14004" y="10709"/>
                  </a:cubicBezTo>
                  <a:cubicBezTo>
                    <a:pt x="13947" y="11319"/>
                    <a:pt x="13835" y="11950"/>
                    <a:pt x="13744" y="12582"/>
                  </a:cubicBezTo>
                  <a:cubicBezTo>
                    <a:pt x="14376" y="12481"/>
                    <a:pt x="15008" y="12379"/>
                    <a:pt x="15617" y="12323"/>
                  </a:cubicBezTo>
                  <a:cubicBezTo>
                    <a:pt x="16539" y="12231"/>
                    <a:pt x="17460" y="12171"/>
                    <a:pt x="18384" y="12171"/>
                  </a:cubicBezTo>
                  <a:cubicBezTo>
                    <a:pt x="18943" y="12171"/>
                    <a:pt x="19502" y="12193"/>
                    <a:pt x="20063" y="12244"/>
                  </a:cubicBezTo>
                  <a:cubicBezTo>
                    <a:pt x="21384" y="12379"/>
                    <a:pt x="22580" y="12684"/>
                    <a:pt x="23708" y="13169"/>
                  </a:cubicBezTo>
                  <a:cubicBezTo>
                    <a:pt x="22580" y="13643"/>
                    <a:pt x="21384" y="13959"/>
                    <a:pt x="20063" y="14083"/>
                  </a:cubicBezTo>
                  <a:cubicBezTo>
                    <a:pt x="19495" y="14135"/>
                    <a:pt x="18927" y="14157"/>
                    <a:pt x="18361" y="14157"/>
                  </a:cubicBezTo>
                  <a:cubicBezTo>
                    <a:pt x="17445" y="14157"/>
                    <a:pt x="16531" y="14099"/>
                    <a:pt x="15617" y="14015"/>
                  </a:cubicBezTo>
                  <a:cubicBezTo>
                    <a:pt x="15008" y="13959"/>
                    <a:pt x="14376" y="13835"/>
                    <a:pt x="13744" y="13745"/>
                  </a:cubicBezTo>
                  <a:lnTo>
                    <a:pt x="13744" y="13745"/>
                  </a:lnTo>
                  <a:cubicBezTo>
                    <a:pt x="13835" y="14377"/>
                    <a:pt x="13947" y="15008"/>
                    <a:pt x="14004" y="15618"/>
                  </a:cubicBezTo>
                  <a:cubicBezTo>
                    <a:pt x="14151" y="17096"/>
                    <a:pt x="14218" y="18586"/>
                    <a:pt x="14083" y="20064"/>
                  </a:cubicBezTo>
                  <a:cubicBezTo>
                    <a:pt x="13947" y="21384"/>
                    <a:pt x="13643" y="22580"/>
                    <a:pt x="13158" y="23709"/>
                  </a:cubicBezTo>
                  <a:cubicBezTo>
                    <a:pt x="12684" y="22580"/>
                    <a:pt x="12368" y="21384"/>
                    <a:pt x="12244" y="20064"/>
                  </a:cubicBezTo>
                  <a:cubicBezTo>
                    <a:pt x="12108" y="18586"/>
                    <a:pt x="12176" y="17096"/>
                    <a:pt x="12311" y="15618"/>
                  </a:cubicBezTo>
                  <a:cubicBezTo>
                    <a:pt x="12368" y="15008"/>
                    <a:pt x="12480" y="14377"/>
                    <a:pt x="12582" y="13745"/>
                  </a:cubicBezTo>
                  <a:lnTo>
                    <a:pt x="12582" y="13745"/>
                  </a:lnTo>
                  <a:cubicBezTo>
                    <a:pt x="11950" y="13846"/>
                    <a:pt x="11307" y="13959"/>
                    <a:pt x="10709" y="14015"/>
                  </a:cubicBezTo>
                  <a:cubicBezTo>
                    <a:pt x="9788" y="14099"/>
                    <a:pt x="8872" y="14157"/>
                    <a:pt x="7957" y="14157"/>
                  </a:cubicBezTo>
                  <a:cubicBezTo>
                    <a:pt x="7392" y="14157"/>
                    <a:pt x="6828" y="14135"/>
                    <a:pt x="6263" y="14083"/>
                  </a:cubicBezTo>
                  <a:cubicBezTo>
                    <a:pt x="4931" y="13959"/>
                    <a:pt x="3735" y="13643"/>
                    <a:pt x="2607" y="13169"/>
                  </a:cubicBezTo>
                  <a:cubicBezTo>
                    <a:pt x="3735" y="12684"/>
                    <a:pt x="4931" y="12379"/>
                    <a:pt x="6263" y="12244"/>
                  </a:cubicBezTo>
                  <a:cubicBezTo>
                    <a:pt x="6820" y="12193"/>
                    <a:pt x="7377" y="12171"/>
                    <a:pt x="7934" y="12171"/>
                  </a:cubicBezTo>
                  <a:cubicBezTo>
                    <a:pt x="8856" y="12171"/>
                    <a:pt x="9780" y="12231"/>
                    <a:pt x="10709" y="12323"/>
                  </a:cubicBezTo>
                  <a:cubicBezTo>
                    <a:pt x="11307" y="12379"/>
                    <a:pt x="11950" y="12492"/>
                    <a:pt x="12582" y="12582"/>
                  </a:cubicBezTo>
                  <a:cubicBezTo>
                    <a:pt x="12480" y="11950"/>
                    <a:pt x="12368" y="11319"/>
                    <a:pt x="12311" y="10709"/>
                  </a:cubicBezTo>
                  <a:cubicBezTo>
                    <a:pt x="12176" y="9231"/>
                    <a:pt x="12108" y="7753"/>
                    <a:pt x="12244" y="6263"/>
                  </a:cubicBezTo>
                  <a:cubicBezTo>
                    <a:pt x="12368" y="4943"/>
                    <a:pt x="12684" y="3747"/>
                    <a:pt x="13158" y="2618"/>
                  </a:cubicBezTo>
                  <a:close/>
                  <a:moveTo>
                    <a:pt x="13158" y="0"/>
                  </a:moveTo>
                  <a:cubicBezTo>
                    <a:pt x="12018" y="1637"/>
                    <a:pt x="11442" y="3736"/>
                    <a:pt x="11183" y="5654"/>
                  </a:cubicBezTo>
                  <a:cubicBezTo>
                    <a:pt x="10980" y="7335"/>
                    <a:pt x="11014" y="9028"/>
                    <a:pt x="11228" y="10709"/>
                  </a:cubicBezTo>
                  <a:cubicBezTo>
                    <a:pt x="11262" y="10901"/>
                    <a:pt x="11273" y="11104"/>
                    <a:pt x="11296" y="11296"/>
                  </a:cubicBezTo>
                  <a:cubicBezTo>
                    <a:pt x="11104" y="11273"/>
                    <a:pt x="10901" y="11262"/>
                    <a:pt x="10709" y="11228"/>
                  </a:cubicBezTo>
                  <a:cubicBezTo>
                    <a:pt x="9776" y="11122"/>
                    <a:pt x="8841" y="11057"/>
                    <a:pt x="7905" y="11057"/>
                  </a:cubicBezTo>
                  <a:cubicBezTo>
                    <a:pt x="7154" y="11057"/>
                    <a:pt x="6402" y="11099"/>
                    <a:pt x="5654" y="11194"/>
                  </a:cubicBezTo>
                  <a:cubicBezTo>
                    <a:pt x="3735" y="11431"/>
                    <a:pt x="1636" y="12007"/>
                    <a:pt x="0" y="13169"/>
                  </a:cubicBezTo>
                  <a:cubicBezTo>
                    <a:pt x="1636" y="14309"/>
                    <a:pt x="3735" y="14884"/>
                    <a:pt x="5654" y="15144"/>
                  </a:cubicBezTo>
                  <a:cubicBezTo>
                    <a:pt x="6415" y="15236"/>
                    <a:pt x="7179" y="15279"/>
                    <a:pt x="7943" y="15279"/>
                  </a:cubicBezTo>
                  <a:cubicBezTo>
                    <a:pt x="8866" y="15279"/>
                    <a:pt x="9789" y="15216"/>
                    <a:pt x="10709" y="15099"/>
                  </a:cubicBezTo>
                  <a:cubicBezTo>
                    <a:pt x="10901" y="15065"/>
                    <a:pt x="11104" y="15054"/>
                    <a:pt x="11296" y="15031"/>
                  </a:cubicBezTo>
                  <a:lnTo>
                    <a:pt x="11296" y="15031"/>
                  </a:lnTo>
                  <a:cubicBezTo>
                    <a:pt x="11273" y="15223"/>
                    <a:pt x="11262" y="15426"/>
                    <a:pt x="11228" y="15618"/>
                  </a:cubicBezTo>
                  <a:cubicBezTo>
                    <a:pt x="11036" y="17299"/>
                    <a:pt x="10980" y="18992"/>
                    <a:pt x="11183" y="20673"/>
                  </a:cubicBezTo>
                  <a:cubicBezTo>
                    <a:pt x="11431" y="22591"/>
                    <a:pt x="12007" y="24690"/>
                    <a:pt x="13158" y="26327"/>
                  </a:cubicBezTo>
                  <a:cubicBezTo>
                    <a:pt x="14309" y="24690"/>
                    <a:pt x="14884" y="22591"/>
                    <a:pt x="15132" y="20673"/>
                  </a:cubicBezTo>
                  <a:cubicBezTo>
                    <a:pt x="15347" y="18992"/>
                    <a:pt x="15302" y="17299"/>
                    <a:pt x="15098" y="15618"/>
                  </a:cubicBezTo>
                  <a:cubicBezTo>
                    <a:pt x="15065" y="15426"/>
                    <a:pt x="15053" y="15223"/>
                    <a:pt x="15019" y="15031"/>
                  </a:cubicBezTo>
                  <a:lnTo>
                    <a:pt x="15019" y="15031"/>
                  </a:lnTo>
                  <a:cubicBezTo>
                    <a:pt x="15223" y="15054"/>
                    <a:pt x="15414" y="15065"/>
                    <a:pt x="15617" y="15099"/>
                  </a:cubicBezTo>
                  <a:cubicBezTo>
                    <a:pt x="16558" y="15207"/>
                    <a:pt x="17505" y="15272"/>
                    <a:pt x="18454" y="15272"/>
                  </a:cubicBezTo>
                  <a:cubicBezTo>
                    <a:pt x="19190" y="15272"/>
                    <a:pt x="19927" y="15233"/>
                    <a:pt x="20662" y="15144"/>
                  </a:cubicBezTo>
                  <a:cubicBezTo>
                    <a:pt x="22580" y="14896"/>
                    <a:pt x="24690" y="14320"/>
                    <a:pt x="26326" y="13169"/>
                  </a:cubicBezTo>
                  <a:cubicBezTo>
                    <a:pt x="24690" y="12018"/>
                    <a:pt x="22580" y="11443"/>
                    <a:pt x="20662" y="11194"/>
                  </a:cubicBezTo>
                  <a:cubicBezTo>
                    <a:pt x="19892" y="11096"/>
                    <a:pt x="19118" y="11050"/>
                    <a:pt x="18342" y="11050"/>
                  </a:cubicBezTo>
                  <a:cubicBezTo>
                    <a:pt x="17434" y="11050"/>
                    <a:pt x="16524" y="11113"/>
                    <a:pt x="15617" y="11228"/>
                  </a:cubicBezTo>
                  <a:cubicBezTo>
                    <a:pt x="15414" y="11262"/>
                    <a:pt x="15223" y="11273"/>
                    <a:pt x="15019" y="11296"/>
                  </a:cubicBezTo>
                  <a:cubicBezTo>
                    <a:pt x="15053" y="11104"/>
                    <a:pt x="15065" y="10912"/>
                    <a:pt x="15098" y="10709"/>
                  </a:cubicBezTo>
                  <a:cubicBezTo>
                    <a:pt x="15290" y="9028"/>
                    <a:pt x="15347" y="7335"/>
                    <a:pt x="15132" y="5654"/>
                  </a:cubicBezTo>
                  <a:cubicBezTo>
                    <a:pt x="14895" y="3736"/>
                    <a:pt x="14320" y="1637"/>
                    <a:pt x="13158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5118;p35">
              <a:extLst>
                <a:ext uri="{FF2B5EF4-FFF2-40B4-BE49-F238E27FC236}">
                  <a16:creationId xmlns:a16="http://schemas.microsoft.com/office/drawing/2014/main" id="{9CA7FCA5-7ED4-0ADC-0DA0-D5562D61E988}"/>
                </a:ext>
              </a:extLst>
            </p:cNvPr>
            <p:cNvSpPr/>
            <p:nvPr/>
          </p:nvSpPr>
          <p:spPr>
            <a:xfrm>
              <a:off x="1552450" y="2762700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63"/>
                  </a:moveTo>
                  <a:cubicBezTo>
                    <a:pt x="3002" y="1163"/>
                    <a:pt x="3543" y="1693"/>
                    <a:pt x="3543" y="2359"/>
                  </a:cubicBezTo>
                  <a:cubicBezTo>
                    <a:pt x="3543" y="3025"/>
                    <a:pt x="3002" y="3555"/>
                    <a:pt x="2336" y="3555"/>
                  </a:cubicBezTo>
                  <a:cubicBezTo>
                    <a:pt x="1681" y="3555"/>
                    <a:pt x="1140" y="3025"/>
                    <a:pt x="1140" y="2359"/>
                  </a:cubicBezTo>
                  <a:cubicBezTo>
                    <a:pt x="1151" y="1704"/>
                    <a:pt x="1681" y="1163"/>
                    <a:pt x="2336" y="1163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38" y="4683"/>
                    <a:pt x="2336" y="4683"/>
                  </a:cubicBezTo>
                  <a:cubicBezTo>
                    <a:pt x="3634" y="4683"/>
                    <a:pt x="4683" y="3634"/>
                    <a:pt x="4683" y="2348"/>
                  </a:cubicBezTo>
                  <a:cubicBezTo>
                    <a:pt x="4683" y="1061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5119;p35">
              <a:extLst>
                <a:ext uri="{FF2B5EF4-FFF2-40B4-BE49-F238E27FC236}">
                  <a16:creationId xmlns:a16="http://schemas.microsoft.com/office/drawing/2014/main" id="{A0A86E35-B562-57B2-3DF0-114B2C14622E}"/>
                </a:ext>
              </a:extLst>
            </p:cNvPr>
            <p:cNvSpPr/>
            <p:nvPr/>
          </p:nvSpPr>
          <p:spPr>
            <a:xfrm>
              <a:off x="1281625" y="27629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1"/>
                  </a:moveTo>
                  <a:cubicBezTo>
                    <a:pt x="3002" y="1141"/>
                    <a:pt x="3544" y="1671"/>
                    <a:pt x="3544" y="2337"/>
                  </a:cubicBezTo>
                  <a:cubicBezTo>
                    <a:pt x="3544" y="3002"/>
                    <a:pt x="3002" y="3533"/>
                    <a:pt x="2336" y="3533"/>
                  </a:cubicBezTo>
                  <a:cubicBezTo>
                    <a:pt x="1682" y="3533"/>
                    <a:pt x="1140" y="3002"/>
                    <a:pt x="1140" y="2337"/>
                  </a:cubicBezTo>
                  <a:cubicBezTo>
                    <a:pt x="1140" y="1671"/>
                    <a:pt x="1682" y="1141"/>
                    <a:pt x="2336" y="1141"/>
                  </a:cubicBezTo>
                  <a:close/>
                  <a:moveTo>
                    <a:pt x="2336" y="1"/>
                  </a:moveTo>
                  <a:cubicBezTo>
                    <a:pt x="1050" y="1"/>
                    <a:pt x="0" y="1050"/>
                    <a:pt x="0" y="2337"/>
                  </a:cubicBezTo>
                  <a:cubicBezTo>
                    <a:pt x="0" y="3623"/>
                    <a:pt x="1050" y="4684"/>
                    <a:pt x="2336" y="4684"/>
                  </a:cubicBezTo>
                  <a:cubicBezTo>
                    <a:pt x="3623" y="4684"/>
                    <a:pt x="4683" y="3634"/>
                    <a:pt x="4683" y="2337"/>
                  </a:cubicBezTo>
                  <a:cubicBezTo>
                    <a:pt x="4683" y="1039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" name="Google Shape;5008;p35">
            <a:extLst>
              <a:ext uri="{FF2B5EF4-FFF2-40B4-BE49-F238E27FC236}">
                <a16:creationId xmlns:a16="http://schemas.microsoft.com/office/drawing/2014/main" id="{C998C472-91B4-0EC6-1481-1DC9F8843ADD}"/>
              </a:ext>
            </a:extLst>
          </p:cNvPr>
          <p:cNvGrpSpPr/>
          <p:nvPr/>
        </p:nvGrpSpPr>
        <p:grpSpPr>
          <a:xfrm rot="2700000">
            <a:off x="136973" y="5670309"/>
            <a:ext cx="865242" cy="864667"/>
            <a:chOff x="2048375" y="2743800"/>
            <a:chExt cx="865250" cy="864675"/>
          </a:xfrm>
        </p:grpSpPr>
        <p:sp>
          <p:nvSpPr>
            <p:cNvPr id="172" name="Google Shape;5009;p35">
              <a:extLst>
                <a:ext uri="{FF2B5EF4-FFF2-40B4-BE49-F238E27FC236}">
                  <a16:creationId xmlns:a16="http://schemas.microsoft.com/office/drawing/2014/main" id="{6EC7F40E-2F7A-2FF8-4109-6579F68F1CF1}"/>
                </a:ext>
              </a:extLst>
            </p:cNvPr>
            <p:cNvSpPr/>
            <p:nvPr/>
          </p:nvSpPr>
          <p:spPr>
            <a:xfrm>
              <a:off x="2438825" y="3558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704" y="0"/>
                  </a:moveTo>
                  <a:cubicBezTo>
                    <a:pt x="767" y="0"/>
                    <a:pt x="0" y="757"/>
                    <a:pt x="0" y="1704"/>
                  </a:cubicBezTo>
                  <a:cubicBezTo>
                    <a:pt x="0" y="1806"/>
                    <a:pt x="11" y="1908"/>
                    <a:pt x="34" y="1987"/>
                  </a:cubicBezTo>
                  <a:lnTo>
                    <a:pt x="3397" y="1987"/>
                  </a:lnTo>
                  <a:cubicBezTo>
                    <a:pt x="3408" y="1908"/>
                    <a:pt x="3419" y="1806"/>
                    <a:pt x="3419" y="1704"/>
                  </a:cubicBezTo>
                  <a:cubicBezTo>
                    <a:pt x="3419" y="757"/>
                    <a:pt x="2652" y="0"/>
                    <a:pt x="1704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5010;p35">
              <a:extLst>
                <a:ext uri="{FF2B5EF4-FFF2-40B4-BE49-F238E27FC236}">
                  <a16:creationId xmlns:a16="http://schemas.microsoft.com/office/drawing/2014/main" id="{13A635C2-508B-4A16-4359-41ACC8F26D16}"/>
                </a:ext>
              </a:extLst>
            </p:cNvPr>
            <p:cNvSpPr/>
            <p:nvPr/>
          </p:nvSpPr>
          <p:spPr>
            <a:xfrm>
              <a:off x="2711900" y="340675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8057" y="0"/>
                  </a:moveTo>
                  <a:lnTo>
                    <a:pt x="8057" y="4"/>
                  </a:lnTo>
                  <a:lnTo>
                    <a:pt x="8057" y="4"/>
                  </a:lnTo>
                  <a:cubicBezTo>
                    <a:pt x="8061" y="3"/>
                    <a:pt x="8065" y="2"/>
                    <a:pt x="8068" y="0"/>
                  </a:cubicBezTo>
                  <a:close/>
                  <a:moveTo>
                    <a:pt x="8057" y="4"/>
                  </a:moveTo>
                  <a:cubicBezTo>
                    <a:pt x="7373" y="240"/>
                    <a:pt x="6699" y="510"/>
                    <a:pt x="6037" y="824"/>
                  </a:cubicBezTo>
                  <a:cubicBezTo>
                    <a:pt x="4852" y="1366"/>
                    <a:pt x="3747" y="2009"/>
                    <a:pt x="2754" y="2754"/>
                  </a:cubicBezTo>
                  <a:cubicBezTo>
                    <a:pt x="1998" y="3758"/>
                    <a:pt x="1354" y="4864"/>
                    <a:pt x="813" y="6037"/>
                  </a:cubicBezTo>
                  <a:cubicBezTo>
                    <a:pt x="508" y="6703"/>
                    <a:pt x="237" y="7380"/>
                    <a:pt x="0" y="8069"/>
                  </a:cubicBezTo>
                  <a:lnTo>
                    <a:pt x="1196" y="8069"/>
                  </a:lnTo>
                  <a:cubicBezTo>
                    <a:pt x="1377" y="7572"/>
                    <a:pt x="1580" y="7087"/>
                    <a:pt x="1794" y="6613"/>
                  </a:cubicBezTo>
                  <a:cubicBezTo>
                    <a:pt x="2268" y="5563"/>
                    <a:pt x="2844" y="4503"/>
                    <a:pt x="3521" y="3544"/>
                  </a:cubicBezTo>
                  <a:cubicBezTo>
                    <a:pt x="4503" y="2867"/>
                    <a:pt x="5541" y="2291"/>
                    <a:pt x="6601" y="1806"/>
                  </a:cubicBezTo>
                  <a:cubicBezTo>
                    <a:pt x="7075" y="1580"/>
                    <a:pt x="7561" y="1388"/>
                    <a:pt x="8057" y="1219"/>
                  </a:cubicBezTo>
                  <a:lnTo>
                    <a:pt x="8057" y="4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5011;p35">
              <a:extLst>
                <a:ext uri="{FF2B5EF4-FFF2-40B4-BE49-F238E27FC236}">
                  <a16:creationId xmlns:a16="http://schemas.microsoft.com/office/drawing/2014/main" id="{1B3245A0-8B45-0841-AA89-5C497CDA164F}"/>
                </a:ext>
              </a:extLst>
            </p:cNvPr>
            <p:cNvSpPr/>
            <p:nvPr/>
          </p:nvSpPr>
          <p:spPr>
            <a:xfrm>
              <a:off x="2049225" y="3406750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0"/>
                  </a:moveTo>
                  <a:lnTo>
                    <a:pt x="1" y="1196"/>
                  </a:lnTo>
                  <a:cubicBezTo>
                    <a:pt x="497" y="1388"/>
                    <a:pt x="994" y="1580"/>
                    <a:pt x="1456" y="1795"/>
                  </a:cubicBezTo>
                  <a:cubicBezTo>
                    <a:pt x="2517" y="2268"/>
                    <a:pt x="3566" y="2855"/>
                    <a:pt x="4526" y="3532"/>
                  </a:cubicBezTo>
                  <a:cubicBezTo>
                    <a:pt x="5203" y="4503"/>
                    <a:pt x="5778" y="5541"/>
                    <a:pt x="6263" y="6602"/>
                  </a:cubicBezTo>
                  <a:cubicBezTo>
                    <a:pt x="6489" y="7087"/>
                    <a:pt x="6681" y="7561"/>
                    <a:pt x="6850" y="8057"/>
                  </a:cubicBezTo>
                  <a:lnTo>
                    <a:pt x="8058" y="8057"/>
                  </a:lnTo>
                  <a:cubicBezTo>
                    <a:pt x="7832" y="7380"/>
                    <a:pt x="7550" y="6703"/>
                    <a:pt x="7256" y="6037"/>
                  </a:cubicBezTo>
                  <a:cubicBezTo>
                    <a:pt x="6703" y="4853"/>
                    <a:pt x="6072" y="3758"/>
                    <a:pt x="5315" y="2754"/>
                  </a:cubicBezTo>
                  <a:cubicBezTo>
                    <a:pt x="4311" y="2009"/>
                    <a:pt x="3205" y="1354"/>
                    <a:pt x="2032" y="824"/>
                  </a:cubicBezTo>
                  <a:cubicBezTo>
                    <a:pt x="1366" y="508"/>
                    <a:pt x="689" y="237"/>
                    <a:pt x="1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5012;p35">
              <a:extLst>
                <a:ext uri="{FF2B5EF4-FFF2-40B4-BE49-F238E27FC236}">
                  <a16:creationId xmlns:a16="http://schemas.microsoft.com/office/drawing/2014/main" id="{7B3321F6-249C-26E9-40C7-0BCD8591680F}"/>
                </a:ext>
              </a:extLst>
            </p:cNvPr>
            <p:cNvSpPr/>
            <p:nvPr/>
          </p:nvSpPr>
          <p:spPr>
            <a:xfrm>
              <a:off x="2048375" y="2743800"/>
              <a:ext cx="864975" cy="864675"/>
            </a:xfrm>
            <a:custGeom>
              <a:avLst/>
              <a:gdLst/>
              <a:ahLst/>
              <a:cxnLst/>
              <a:rect l="l" t="t" r="r" b="b"/>
              <a:pathLst>
                <a:path w="34599" h="34587" extrusionOk="0">
                  <a:moveTo>
                    <a:pt x="7888" y="7877"/>
                  </a:moveTo>
                  <a:lnTo>
                    <a:pt x="7888" y="7877"/>
                  </a:lnTo>
                  <a:cubicBezTo>
                    <a:pt x="8701" y="7888"/>
                    <a:pt x="9502" y="7945"/>
                    <a:pt x="10303" y="8170"/>
                  </a:cubicBezTo>
                  <a:cubicBezTo>
                    <a:pt x="11319" y="8452"/>
                    <a:pt x="12210" y="8983"/>
                    <a:pt x="12899" y="9716"/>
                  </a:cubicBezTo>
                  <a:cubicBezTo>
                    <a:pt x="12718" y="9987"/>
                    <a:pt x="12549" y="10258"/>
                    <a:pt x="12368" y="10529"/>
                  </a:cubicBezTo>
                  <a:cubicBezTo>
                    <a:pt x="12120" y="10878"/>
                    <a:pt x="11872" y="11228"/>
                    <a:pt x="11612" y="11601"/>
                  </a:cubicBezTo>
                  <a:cubicBezTo>
                    <a:pt x="11251" y="11849"/>
                    <a:pt x="10901" y="12108"/>
                    <a:pt x="10540" y="12345"/>
                  </a:cubicBezTo>
                  <a:cubicBezTo>
                    <a:pt x="10281" y="12526"/>
                    <a:pt x="10010" y="12695"/>
                    <a:pt x="9739" y="12876"/>
                  </a:cubicBezTo>
                  <a:cubicBezTo>
                    <a:pt x="9006" y="12187"/>
                    <a:pt x="8486" y="11296"/>
                    <a:pt x="8193" y="10280"/>
                  </a:cubicBezTo>
                  <a:cubicBezTo>
                    <a:pt x="7956" y="9479"/>
                    <a:pt x="7911" y="8678"/>
                    <a:pt x="7888" y="7877"/>
                  </a:cubicBezTo>
                  <a:close/>
                  <a:moveTo>
                    <a:pt x="26733" y="7877"/>
                  </a:moveTo>
                  <a:lnTo>
                    <a:pt x="26733" y="7877"/>
                  </a:lnTo>
                  <a:cubicBezTo>
                    <a:pt x="26722" y="8678"/>
                    <a:pt x="26665" y="9479"/>
                    <a:pt x="26440" y="10280"/>
                  </a:cubicBezTo>
                  <a:cubicBezTo>
                    <a:pt x="26158" y="11296"/>
                    <a:pt x="25627" y="12187"/>
                    <a:pt x="24894" y="12876"/>
                  </a:cubicBezTo>
                  <a:cubicBezTo>
                    <a:pt x="24623" y="12695"/>
                    <a:pt x="24352" y="12526"/>
                    <a:pt x="24081" y="12345"/>
                  </a:cubicBezTo>
                  <a:cubicBezTo>
                    <a:pt x="23731" y="12108"/>
                    <a:pt x="23382" y="11849"/>
                    <a:pt x="23009" y="11601"/>
                  </a:cubicBezTo>
                  <a:cubicBezTo>
                    <a:pt x="22761" y="11228"/>
                    <a:pt x="22501" y="10878"/>
                    <a:pt x="22265" y="10529"/>
                  </a:cubicBezTo>
                  <a:cubicBezTo>
                    <a:pt x="22084" y="10258"/>
                    <a:pt x="21915" y="9987"/>
                    <a:pt x="21734" y="9716"/>
                  </a:cubicBezTo>
                  <a:cubicBezTo>
                    <a:pt x="22434" y="8983"/>
                    <a:pt x="23314" y="8464"/>
                    <a:pt x="24330" y="8170"/>
                  </a:cubicBezTo>
                  <a:cubicBezTo>
                    <a:pt x="25131" y="7945"/>
                    <a:pt x="25932" y="7888"/>
                    <a:pt x="26733" y="7877"/>
                  </a:cubicBezTo>
                  <a:close/>
                  <a:moveTo>
                    <a:pt x="13632" y="10709"/>
                  </a:moveTo>
                  <a:cubicBezTo>
                    <a:pt x="13632" y="10720"/>
                    <a:pt x="13643" y="10720"/>
                    <a:pt x="13643" y="10732"/>
                  </a:cubicBezTo>
                  <a:cubicBezTo>
                    <a:pt x="14354" y="11950"/>
                    <a:pt x="14636" y="13327"/>
                    <a:pt x="14738" y="14715"/>
                  </a:cubicBezTo>
                  <a:cubicBezTo>
                    <a:pt x="13350" y="14613"/>
                    <a:pt x="11951" y="14331"/>
                    <a:pt x="10755" y="13632"/>
                  </a:cubicBezTo>
                  <a:cubicBezTo>
                    <a:pt x="10743" y="13632"/>
                    <a:pt x="10743" y="13609"/>
                    <a:pt x="10732" y="13609"/>
                  </a:cubicBezTo>
                  <a:cubicBezTo>
                    <a:pt x="10913" y="13485"/>
                    <a:pt x="11104" y="13361"/>
                    <a:pt x="11296" y="13237"/>
                  </a:cubicBezTo>
                  <a:cubicBezTo>
                    <a:pt x="11669" y="12977"/>
                    <a:pt x="12086" y="12740"/>
                    <a:pt x="12504" y="12470"/>
                  </a:cubicBezTo>
                  <a:cubicBezTo>
                    <a:pt x="12741" y="12063"/>
                    <a:pt x="13000" y="11646"/>
                    <a:pt x="13248" y="11273"/>
                  </a:cubicBezTo>
                  <a:cubicBezTo>
                    <a:pt x="13373" y="11093"/>
                    <a:pt x="13508" y="10890"/>
                    <a:pt x="13632" y="10709"/>
                  </a:cubicBezTo>
                  <a:close/>
                  <a:moveTo>
                    <a:pt x="21012" y="10698"/>
                  </a:moveTo>
                  <a:cubicBezTo>
                    <a:pt x="21136" y="10878"/>
                    <a:pt x="21260" y="11070"/>
                    <a:pt x="21396" y="11262"/>
                  </a:cubicBezTo>
                  <a:cubicBezTo>
                    <a:pt x="21644" y="11634"/>
                    <a:pt x="21881" y="12052"/>
                    <a:pt x="22152" y="12470"/>
                  </a:cubicBezTo>
                  <a:cubicBezTo>
                    <a:pt x="22558" y="12729"/>
                    <a:pt x="22975" y="12977"/>
                    <a:pt x="23370" y="13237"/>
                  </a:cubicBezTo>
                  <a:cubicBezTo>
                    <a:pt x="23551" y="13361"/>
                    <a:pt x="23743" y="13485"/>
                    <a:pt x="23935" y="13609"/>
                  </a:cubicBezTo>
                  <a:cubicBezTo>
                    <a:pt x="23912" y="13609"/>
                    <a:pt x="23912" y="13632"/>
                    <a:pt x="23901" y="13632"/>
                  </a:cubicBezTo>
                  <a:cubicBezTo>
                    <a:pt x="22693" y="14331"/>
                    <a:pt x="21305" y="14613"/>
                    <a:pt x="19929" y="14715"/>
                  </a:cubicBezTo>
                  <a:cubicBezTo>
                    <a:pt x="20008" y="13316"/>
                    <a:pt x="20290" y="11928"/>
                    <a:pt x="21001" y="10720"/>
                  </a:cubicBezTo>
                  <a:cubicBezTo>
                    <a:pt x="21001" y="10709"/>
                    <a:pt x="21012" y="10709"/>
                    <a:pt x="21012" y="10698"/>
                  </a:cubicBezTo>
                  <a:close/>
                  <a:moveTo>
                    <a:pt x="14715" y="19872"/>
                  </a:moveTo>
                  <a:lnTo>
                    <a:pt x="14715" y="19872"/>
                  </a:lnTo>
                  <a:cubicBezTo>
                    <a:pt x="14636" y="21271"/>
                    <a:pt x="14343" y="22659"/>
                    <a:pt x="13643" y="23867"/>
                  </a:cubicBezTo>
                  <a:cubicBezTo>
                    <a:pt x="13643" y="23878"/>
                    <a:pt x="13632" y="23878"/>
                    <a:pt x="13632" y="23900"/>
                  </a:cubicBezTo>
                  <a:cubicBezTo>
                    <a:pt x="13508" y="23709"/>
                    <a:pt x="13384" y="23517"/>
                    <a:pt x="13248" y="23336"/>
                  </a:cubicBezTo>
                  <a:cubicBezTo>
                    <a:pt x="13000" y="22953"/>
                    <a:pt x="12752" y="22546"/>
                    <a:pt x="12492" y="22117"/>
                  </a:cubicBezTo>
                  <a:cubicBezTo>
                    <a:pt x="12086" y="21869"/>
                    <a:pt x="11669" y="21610"/>
                    <a:pt x="11274" y="21361"/>
                  </a:cubicBezTo>
                  <a:cubicBezTo>
                    <a:pt x="11093" y="21226"/>
                    <a:pt x="10890" y="21102"/>
                    <a:pt x="10709" y="20978"/>
                  </a:cubicBezTo>
                  <a:cubicBezTo>
                    <a:pt x="10732" y="20978"/>
                    <a:pt x="10732" y="20966"/>
                    <a:pt x="10743" y="20966"/>
                  </a:cubicBezTo>
                  <a:cubicBezTo>
                    <a:pt x="11951" y="20256"/>
                    <a:pt x="13339" y="19973"/>
                    <a:pt x="14715" y="19872"/>
                  </a:cubicBezTo>
                  <a:close/>
                  <a:moveTo>
                    <a:pt x="19906" y="19894"/>
                  </a:moveTo>
                  <a:lnTo>
                    <a:pt x="19906" y="19894"/>
                  </a:lnTo>
                  <a:cubicBezTo>
                    <a:pt x="21294" y="19985"/>
                    <a:pt x="22693" y="20267"/>
                    <a:pt x="23889" y="20978"/>
                  </a:cubicBezTo>
                  <a:cubicBezTo>
                    <a:pt x="23901" y="20978"/>
                    <a:pt x="23901" y="20989"/>
                    <a:pt x="23912" y="20989"/>
                  </a:cubicBezTo>
                  <a:cubicBezTo>
                    <a:pt x="23731" y="21113"/>
                    <a:pt x="23540" y="21249"/>
                    <a:pt x="23348" y="21373"/>
                  </a:cubicBezTo>
                  <a:cubicBezTo>
                    <a:pt x="22975" y="21621"/>
                    <a:pt x="22558" y="21869"/>
                    <a:pt x="22140" y="22129"/>
                  </a:cubicBezTo>
                  <a:cubicBezTo>
                    <a:pt x="21881" y="22524"/>
                    <a:pt x="21644" y="22953"/>
                    <a:pt x="21396" y="23336"/>
                  </a:cubicBezTo>
                  <a:cubicBezTo>
                    <a:pt x="21260" y="23517"/>
                    <a:pt x="21136" y="23709"/>
                    <a:pt x="21012" y="23900"/>
                  </a:cubicBezTo>
                  <a:cubicBezTo>
                    <a:pt x="21012" y="23878"/>
                    <a:pt x="21001" y="23878"/>
                    <a:pt x="21001" y="23867"/>
                  </a:cubicBezTo>
                  <a:cubicBezTo>
                    <a:pt x="20290" y="22659"/>
                    <a:pt x="20008" y="21271"/>
                    <a:pt x="19906" y="19894"/>
                  </a:cubicBezTo>
                  <a:close/>
                  <a:moveTo>
                    <a:pt x="9739" y="21711"/>
                  </a:moveTo>
                  <a:cubicBezTo>
                    <a:pt x="10010" y="21892"/>
                    <a:pt x="10269" y="22061"/>
                    <a:pt x="10540" y="22242"/>
                  </a:cubicBezTo>
                  <a:cubicBezTo>
                    <a:pt x="10901" y="22490"/>
                    <a:pt x="11251" y="22738"/>
                    <a:pt x="11612" y="22998"/>
                  </a:cubicBezTo>
                  <a:cubicBezTo>
                    <a:pt x="11872" y="23359"/>
                    <a:pt x="12120" y="23709"/>
                    <a:pt x="12368" y="24070"/>
                  </a:cubicBezTo>
                  <a:cubicBezTo>
                    <a:pt x="12549" y="24329"/>
                    <a:pt x="12718" y="24600"/>
                    <a:pt x="12899" y="24871"/>
                  </a:cubicBezTo>
                  <a:cubicBezTo>
                    <a:pt x="12210" y="25604"/>
                    <a:pt x="11319" y="26135"/>
                    <a:pt x="10303" y="26417"/>
                  </a:cubicBezTo>
                  <a:cubicBezTo>
                    <a:pt x="9502" y="26642"/>
                    <a:pt x="8701" y="26699"/>
                    <a:pt x="7888" y="26721"/>
                  </a:cubicBezTo>
                  <a:cubicBezTo>
                    <a:pt x="7911" y="25909"/>
                    <a:pt x="7956" y="25108"/>
                    <a:pt x="8193" y="24307"/>
                  </a:cubicBezTo>
                  <a:cubicBezTo>
                    <a:pt x="8475" y="23291"/>
                    <a:pt x="9006" y="22400"/>
                    <a:pt x="9739" y="21711"/>
                  </a:cubicBezTo>
                  <a:close/>
                  <a:moveTo>
                    <a:pt x="24894" y="21711"/>
                  </a:moveTo>
                  <a:cubicBezTo>
                    <a:pt x="25627" y="22411"/>
                    <a:pt x="26158" y="23291"/>
                    <a:pt x="26440" y="24307"/>
                  </a:cubicBezTo>
                  <a:cubicBezTo>
                    <a:pt x="26665" y="25108"/>
                    <a:pt x="26722" y="25909"/>
                    <a:pt x="26733" y="26721"/>
                  </a:cubicBezTo>
                  <a:cubicBezTo>
                    <a:pt x="25932" y="26699"/>
                    <a:pt x="25131" y="26642"/>
                    <a:pt x="24330" y="26417"/>
                  </a:cubicBezTo>
                  <a:cubicBezTo>
                    <a:pt x="23303" y="26135"/>
                    <a:pt x="22422" y="25604"/>
                    <a:pt x="21734" y="24871"/>
                  </a:cubicBezTo>
                  <a:cubicBezTo>
                    <a:pt x="21915" y="24600"/>
                    <a:pt x="22084" y="24329"/>
                    <a:pt x="22265" y="24070"/>
                  </a:cubicBezTo>
                  <a:cubicBezTo>
                    <a:pt x="22501" y="23709"/>
                    <a:pt x="22761" y="23359"/>
                    <a:pt x="23009" y="22998"/>
                  </a:cubicBezTo>
                  <a:cubicBezTo>
                    <a:pt x="23382" y="22738"/>
                    <a:pt x="23731" y="22479"/>
                    <a:pt x="24081" y="22242"/>
                  </a:cubicBezTo>
                  <a:cubicBezTo>
                    <a:pt x="24352" y="22061"/>
                    <a:pt x="24623" y="21892"/>
                    <a:pt x="24894" y="21711"/>
                  </a:cubicBezTo>
                  <a:close/>
                  <a:moveTo>
                    <a:pt x="17333" y="5169"/>
                  </a:moveTo>
                  <a:cubicBezTo>
                    <a:pt x="17909" y="6038"/>
                    <a:pt x="18496" y="6929"/>
                    <a:pt x="19082" y="7798"/>
                  </a:cubicBezTo>
                  <a:lnTo>
                    <a:pt x="20324" y="9682"/>
                  </a:lnTo>
                  <a:cubicBezTo>
                    <a:pt x="19500" y="10867"/>
                    <a:pt x="19060" y="12255"/>
                    <a:pt x="18868" y="13688"/>
                  </a:cubicBezTo>
                  <a:cubicBezTo>
                    <a:pt x="18766" y="14422"/>
                    <a:pt x="18755" y="15133"/>
                    <a:pt x="18766" y="15866"/>
                  </a:cubicBezTo>
                  <a:cubicBezTo>
                    <a:pt x="19500" y="15866"/>
                    <a:pt x="20233" y="15866"/>
                    <a:pt x="20956" y="15776"/>
                  </a:cubicBezTo>
                  <a:cubicBezTo>
                    <a:pt x="22377" y="15573"/>
                    <a:pt x="23777" y="15133"/>
                    <a:pt x="24961" y="14320"/>
                  </a:cubicBezTo>
                  <a:lnTo>
                    <a:pt x="26835" y="15561"/>
                  </a:lnTo>
                  <a:cubicBezTo>
                    <a:pt x="27715" y="16137"/>
                    <a:pt x="28595" y="16735"/>
                    <a:pt x="29475" y="17310"/>
                  </a:cubicBezTo>
                  <a:cubicBezTo>
                    <a:pt x="28595" y="17886"/>
                    <a:pt x="27715" y="18484"/>
                    <a:pt x="26835" y="19059"/>
                  </a:cubicBezTo>
                  <a:lnTo>
                    <a:pt x="24961" y="20301"/>
                  </a:lnTo>
                  <a:cubicBezTo>
                    <a:pt x="23777" y="19477"/>
                    <a:pt x="22377" y="19048"/>
                    <a:pt x="20956" y="18845"/>
                  </a:cubicBezTo>
                  <a:cubicBezTo>
                    <a:pt x="20364" y="18763"/>
                    <a:pt x="19780" y="18740"/>
                    <a:pt x="19192" y="18740"/>
                  </a:cubicBezTo>
                  <a:cubicBezTo>
                    <a:pt x="19050" y="18740"/>
                    <a:pt x="18908" y="18741"/>
                    <a:pt x="18766" y="18744"/>
                  </a:cubicBezTo>
                  <a:cubicBezTo>
                    <a:pt x="18766" y="19477"/>
                    <a:pt x="18766" y="20210"/>
                    <a:pt x="18868" y="20933"/>
                  </a:cubicBezTo>
                  <a:cubicBezTo>
                    <a:pt x="19060" y="22354"/>
                    <a:pt x="19500" y="23754"/>
                    <a:pt x="20324" y="24939"/>
                  </a:cubicBezTo>
                  <a:lnTo>
                    <a:pt x="19082" y="26812"/>
                  </a:lnTo>
                  <a:cubicBezTo>
                    <a:pt x="18496" y="27692"/>
                    <a:pt x="17909" y="28583"/>
                    <a:pt x="17333" y="29452"/>
                  </a:cubicBezTo>
                  <a:cubicBezTo>
                    <a:pt x="16747" y="28583"/>
                    <a:pt x="16160" y="27692"/>
                    <a:pt x="15584" y="26812"/>
                  </a:cubicBezTo>
                  <a:lnTo>
                    <a:pt x="14343" y="24939"/>
                  </a:lnTo>
                  <a:cubicBezTo>
                    <a:pt x="15155" y="23754"/>
                    <a:pt x="15596" y="22354"/>
                    <a:pt x="15787" y="20933"/>
                  </a:cubicBezTo>
                  <a:cubicBezTo>
                    <a:pt x="15889" y="20199"/>
                    <a:pt x="15900" y="19477"/>
                    <a:pt x="15889" y="18744"/>
                  </a:cubicBezTo>
                  <a:cubicBezTo>
                    <a:pt x="15155" y="18744"/>
                    <a:pt x="14422" y="18744"/>
                    <a:pt x="13700" y="18845"/>
                  </a:cubicBezTo>
                  <a:cubicBezTo>
                    <a:pt x="12278" y="19048"/>
                    <a:pt x="10879" y="19477"/>
                    <a:pt x="9694" y="20301"/>
                  </a:cubicBezTo>
                  <a:lnTo>
                    <a:pt x="7821" y="19059"/>
                  </a:lnTo>
                  <a:cubicBezTo>
                    <a:pt x="6952" y="18484"/>
                    <a:pt x="6060" y="17886"/>
                    <a:pt x="5180" y="17310"/>
                  </a:cubicBezTo>
                  <a:cubicBezTo>
                    <a:pt x="6060" y="16735"/>
                    <a:pt x="6952" y="16137"/>
                    <a:pt x="7821" y="15561"/>
                  </a:cubicBezTo>
                  <a:lnTo>
                    <a:pt x="9694" y="14320"/>
                  </a:lnTo>
                  <a:cubicBezTo>
                    <a:pt x="10879" y="15133"/>
                    <a:pt x="12278" y="15573"/>
                    <a:pt x="13700" y="15776"/>
                  </a:cubicBezTo>
                  <a:cubicBezTo>
                    <a:pt x="14260" y="15845"/>
                    <a:pt x="14814" y="15874"/>
                    <a:pt x="15371" y="15874"/>
                  </a:cubicBezTo>
                  <a:cubicBezTo>
                    <a:pt x="15543" y="15874"/>
                    <a:pt x="15716" y="15871"/>
                    <a:pt x="15889" y="15866"/>
                  </a:cubicBezTo>
                  <a:cubicBezTo>
                    <a:pt x="15889" y="15133"/>
                    <a:pt x="15889" y="14399"/>
                    <a:pt x="15787" y="13688"/>
                  </a:cubicBezTo>
                  <a:cubicBezTo>
                    <a:pt x="15596" y="12255"/>
                    <a:pt x="15155" y="10867"/>
                    <a:pt x="14343" y="9682"/>
                  </a:cubicBezTo>
                  <a:lnTo>
                    <a:pt x="15584" y="7798"/>
                  </a:lnTo>
                  <a:cubicBezTo>
                    <a:pt x="16160" y="6929"/>
                    <a:pt x="16747" y="6038"/>
                    <a:pt x="17333" y="5169"/>
                  </a:cubicBezTo>
                  <a:close/>
                  <a:moveTo>
                    <a:pt x="10800" y="0"/>
                  </a:moveTo>
                  <a:cubicBezTo>
                    <a:pt x="11104" y="497"/>
                    <a:pt x="11375" y="982"/>
                    <a:pt x="11612" y="1513"/>
                  </a:cubicBezTo>
                  <a:cubicBezTo>
                    <a:pt x="12109" y="2562"/>
                    <a:pt x="12447" y="3713"/>
                    <a:pt x="12639" y="4864"/>
                  </a:cubicBezTo>
                  <a:cubicBezTo>
                    <a:pt x="12831" y="5947"/>
                    <a:pt x="12752" y="7098"/>
                    <a:pt x="12887" y="8193"/>
                  </a:cubicBezTo>
                  <a:cubicBezTo>
                    <a:pt x="11557" y="7202"/>
                    <a:pt x="9825" y="6684"/>
                    <a:pt x="8131" y="6684"/>
                  </a:cubicBezTo>
                  <a:cubicBezTo>
                    <a:pt x="7684" y="6684"/>
                    <a:pt x="7239" y="6720"/>
                    <a:pt x="6805" y="6794"/>
                  </a:cubicBezTo>
                  <a:cubicBezTo>
                    <a:pt x="6455" y="8870"/>
                    <a:pt x="6929" y="11194"/>
                    <a:pt x="8204" y="12876"/>
                  </a:cubicBezTo>
                  <a:cubicBezTo>
                    <a:pt x="7099" y="12752"/>
                    <a:pt x="5959" y="12819"/>
                    <a:pt x="4876" y="12639"/>
                  </a:cubicBezTo>
                  <a:cubicBezTo>
                    <a:pt x="3713" y="12458"/>
                    <a:pt x="2574" y="12097"/>
                    <a:pt x="1513" y="11612"/>
                  </a:cubicBezTo>
                  <a:cubicBezTo>
                    <a:pt x="994" y="11364"/>
                    <a:pt x="486" y="11082"/>
                    <a:pt x="1" y="10788"/>
                  </a:cubicBezTo>
                  <a:lnTo>
                    <a:pt x="1" y="12120"/>
                  </a:lnTo>
                  <a:cubicBezTo>
                    <a:pt x="588" y="12436"/>
                    <a:pt x="1174" y="12706"/>
                    <a:pt x="1784" y="12966"/>
                  </a:cubicBezTo>
                  <a:cubicBezTo>
                    <a:pt x="2856" y="13384"/>
                    <a:pt x="3973" y="13666"/>
                    <a:pt x="5101" y="13824"/>
                  </a:cubicBezTo>
                  <a:cubicBezTo>
                    <a:pt x="5802" y="13916"/>
                    <a:pt x="6565" y="14003"/>
                    <a:pt x="7316" y="14003"/>
                  </a:cubicBezTo>
                  <a:cubicBezTo>
                    <a:pt x="7569" y="14003"/>
                    <a:pt x="7821" y="13993"/>
                    <a:pt x="8069" y="13970"/>
                  </a:cubicBezTo>
                  <a:lnTo>
                    <a:pt x="8069" y="13970"/>
                  </a:lnTo>
                  <a:cubicBezTo>
                    <a:pt x="7730" y="14196"/>
                    <a:pt x="7381" y="14422"/>
                    <a:pt x="7042" y="14659"/>
                  </a:cubicBezTo>
                  <a:lnTo>
                    <a:pt x="3409" y="17073"/>
                  </a:lnTo>
                  <a:cubicBezTo>
                    <a:pt x="3296" y="17141"/>
                    <a:pt x="3183" y="17209"/>
                    <a:pt x="3048" y="17299"/>
                  </a:cubicBezTo>
                  <a:cubicBezTo>
                    <a:pt x="3183" y="17367"/>
                    <a:pt x="3296" y="17435"/>
                    <a:pt x="3409" y="17525"/>
                  </a:cubicBezTo>
                  <a:lnTo>
                    <a:pt x="7042" y="19928"/>
                  </a:lnTo>
                  <a:cubicBezTo>
                    <a:pt x="7381" y="20154"/>
                    <a:pt x="7730" y="20380"/>
                    <a:pt x="8069" y="20628"/>
                  </a:cubicBezTo>
                  <a:cubicBezTo>
                    <a:pt x="7802" y="20600"/>
                    <a:pt x="7530" y="20589"/>
                    <a:pt x="7257" y="20589"/>
                  </a:cubicBezTo>
                  <a:cubicBezTo>
                    <a:pt x="6525" y="20589"/>
                    <a:pt x="5783" y="20673"/>
                    <a:pt x="5101" y="20763"/>
                  </a:cubicBezTo>
                  <a:cubicBezTo>
                    <a:pt x="3950" y="20921"/>
                    <a:pt x="2844" y="21203"/>
                    <a:pt x="1784" y="21621"/>
                  </a:cubicBezTo>
                  <a:cubicBezTo>
                    <a:pt x="1174" y="21869"/>
                    <a:pt x="588" y="22151"/>
                    <a:pt x="1" y="22467"/>
                  </a:cubicBezTo>
                  <a:lnTo>
                    <a:pt x="1" y="23799"/>
                  </a:lnTo>
                  <a:cubicBezTo>
                    <a:pt x="497" y="23483"/>
                    <a:pt x="994" y="23223"/>
                    <a:pt x="1513" y="22975"/>
                  </a:cubicBezTo>
                  <a:cubicBezTo>
                    <a:pt x="2574" y="22490"/>
                    <a:pt x="3713" y="22151"/>
                    <a:pt x="4876" y="21948"/>
                  </a:cubicBezTo>
                  <a:cubicBezTo>
                    <a:pt x="5959" y="21768"/>
                    <a:pt x="7099" y="21835"/>
                    <a:pt x="8204" y="21711"/>
                  </a:cubicBezTo>
                  <a:lnTo>
                    <a:pt x="8204" y="21711"/>
                  </a:lnTo>
                  <a:cubicBezTo>
                    <a:pt x="6941" y="23393"/>
                    <a:pt x="6455" y="25717"/>
                    <a:pt x="6805" y="27793"/>
                  </a:cubicBezTo>
                  <a:cubicBezTo>
                    <a:pt x="7243" y="27867"/>
                    <a:pt x="7692" y="27904"/>
                    <a:pt x="8144" y="27904"/>
                  </a:cubicBezTo>
                  <a:cubicBezTo>
                    <a:pt x="9834" y="27904"/>
                    <a:pt x="11561" y="27391"/>
                    <a:pt x="12887" y="26394"/>
                  </a:cubicBezTo>
                  <a:lnTo>
                    <a:pt x="12887" y="26394"/>
                  </a:lnTo>
                  <a:cubicBezTo>
                    <a:pt x="12752" y="27489"/>
                    <a:pt x="12831" y="28640"/>
                    <a:pt x="12639" y="29723"/>
                  </a:cubicBezTo>
                  <a:cubicBezTo>
                    <a:pt x="12459" y="30874"/>
                    <a:pt x="12109" y="32025"/>
                    <a:pt x="11612" y="33074"/>
                  </a:cubicBezTo>
                  <a:cubicBezTo>
                    <a:pt x="11375" y="33605"/>
                    <a:pt x="11093" y="34113"/>
                    <a:pt x="10800" y="34587"/>
                  </a:cubicBezTo>
                  <a:lnTo>
                    <a:pt x="12120" y="34587"/>
                  </a:lnTo>
                  <a:cubicBezTo>
                    <a:pt x="12447" y="34011"/>
                    <a:pt x="12718" y="33413"/>
                    <a:pt x="12966" y="32815"/>
                  </a:cubicBezTo>
                  <a:cubicBezTo>
                    <a:pt x="13395" y="31743"/>
                    <a:pt x="13677" y="30626"/>
                    <a:pt x="13824" y="29497"/>
                  </a:cubicBezTo>
                  <a:cubicBezTo>
                    <a:pt x="13959" y="28549"/>
                    <a:pt x="14072" y="27511"/>
                    <a:pt x="13971" y="26518"/>
                  </a:cubicBezTo>
                  <a:lnTo>
                    <a:pt x="13971" y="26518"/>
                  </a:lnTo>
                  <a:cubicBezTo>
                    <a:pt x="14196" y="26857"/>
                    <a:pt x="14422" y="27207"/>
                    <a:pt x="14659" y="27545"/>
                  </a:cubicBezTo>
                  <a:lnTo>
                    <a:pt x="17074" y="31190"/>
                  </a:lnTo>
                  <a:cubicBezTo>
                    <a:pt x="17141" y="31303"/>
                    <a:pt x="17209" y="31416"/>
                    <a:pt x="17299" y="31540"/>
                  </a:cubicBezTo>
                  <a:cubicBezTo>
                    <a:pt x="17367" y="31416"/>
                    <a:pt x="17435" y="31303"/>
                    <a:pt x="17525" y="31190"/>
                  </a:cubicBezTo>
                  <a:lnTo>
                    <a:pt x="19940" y="27545"/>
                  </a:lnTo>
                  <a:cubicBezTo>
                    <a:pt x="20166" y="27207"/>
                    <a:pt x="20391" y="26857"/>
                    <a:pt x="20628" y="26518"/>
                  </a:cubicBezTo>
                  <a:lnTo>
                    <a:pt x="20628" y="26518"/>
                  </a:lnTo>
                  <a:cubicBezTo>
                    <a:pt x="20527" y="27511"/>
                    <a:pt x="20640" y="28549"/>
                    <a:pt x="20764" y="29497"/>
                  </a:cubicBezTo>
                  <a:cubicBezTo>
                    <a:pt x="20922" y="30637"/>
                    <a:pt x="21204" y="31754"/>
                    <a:pt x="21633" y="32815"/>
                  </a:cubicBezTo>
                  <a:cubicBezTo>
                    <a:pt x="21870" y="33413"/>
                    <a:pt x="22152" y="34011"/>
                    <a:pt x="22479" y="34587"/>
                  </a:cubicBezTo>
                  <a:lnTo>
                    <a:pt x="23799" y="34587"/>
                  </a:lnTo>
                  <a:cubicBezTo>
                    <a:pt x="23506" y="34113"/>
                    <a:pt x="23224" y="33605"/>
                    <a:pt x="22987" y="33074"/>
                  </a:cubicBezTo>
                  <a:cubicBezTo>
                    <a:pt x="22490" y="32025"/>
                    <a:pt x="22152" y="30874"/>
                    <a:pt x="21960" y="29723"/>
                  </a:cubicBezTo>
                  <a:cubicBezTo>
                    <a:pt x="21768" y="28640"/>
                    <a:pt x="21847" y="27489"/>
                    <a:pt x="21712" y="26394"/>
                  </a:cubicBezTo>
                  <a:lnTo>
                    <a:pt x="21712" y="26394"/>
                  </a:lnTo>
                  <a:cubicBezTo>
                    <a:pt x="23042" y="27385"/>
                    <a:pt x="24774" y="27903"/>
                    <a:pt x="26468" y="27903"/>
                  </a:cubicBezTo>
                  <a:cubicBezTo>
                    <a:pt x="26915" y="27903"/>
                    <a:pt x="27360" y="27867"/>
                    <a:pt x="27794" y="27793"/>
                  </a:cubicBezTo>
                  <a:cubicBezTo>
                    <a:pt x="28144" y="25717"/>
                    <a:pt x="27670" y="23393"/>
                    <a:pt x="26395" y="21711"/>
                  </a:cubicBezTo>
                  <a:lnTo>
                    <a:pt x="26395" y="21711"/>
                  </a:lnTo>
                  <a:cubicBezTo>
                    <a:pt x="27500" y="21835"/>
                    <a:pt x="28640" y="21768"/>
                    <a:pt x="29723" y="21948"/>
                  </a:cubicBezTo>
                  <a:cubicBezTo>
                    <a:pt x="30886" y="22129"/>
                    <a:pt x="32025" y="22490"/>
                    <a:pt x="33086" y="22975"/>
                  </a:cubicBezTo>
                  <a:cubicBezTo>
                    <a:pt x="33605" y="23223"/>
                    <a:pt x="34113" y="23505"/>
                    <a:pt x="34598" y="23799"/>
                  </a:cubicBezTo>
                  <a:lnTo>
                    <a:pt x="34598" y="22467"/>
                  </a:lnTo>
                  <a:cubicBezTo>
                    <a:pt x="34011" y="22151"/>
                    <a:pt x="33425" y="21881"/>
                    <a:pt x="32815" y="21621"/>
                  </a:cubicBezTo>
                  <a:cubicBezTo>
                    <a:pt x="31743" y="21203"/>
                    <a:pt x="30626" y="20921"/>
                    <a:pt x="29498" y="20763"/>
                  </a:cubicBezTo>
                  <a:cubicBezTo>
                    <a:pt x="28816" y="20673"/>
                    <a:pt x="28074" y="20589"/>
                    <a:pt x="27342" y="20589"/>
                  </a:cubicBezTo>
                  <a:cubicBezTo>
                    <a:pt x="27069" y="20589"/>
                    <a:pt x="26797" y="20600"/>
                    <a:pt x="26530" y="20628"/>
                  </a:cubicBezTo>
                  <a:cubicBezTo>
                    <a:pt x="26868" y="20402"/>
                    <a:pt x="27218" y="20177"/>
                    <a:pt x="27557" y="19928"/>
                  </a:cubicBezTo>
                  <a:lnTo>
                    <a:pt x="31190" y="17525"/>
                  </a:lnTo>
                  <a:cubicBezTo>
                    <a:pt x="31303" y="17446"/>
                    <a:pt x="31416" y="17378"/>
                    <a:pt x="31540" y="17299"/>
                  </a:cubicBezTo>
                  <a:cubicBezTo>
                    <a:pt x="31416" y="17220"/>
                    <a:pt x="31303" y="17152"/>
                    <a:pt x="31190" y="17073"/>
                  </a:cubicBezTo>
                  <a:lnTo>
                    <a:pt x="27557" y="14659"/>
                  </a:lnTo>
                  <a:cubicBezTo>
                    <a:pt x="27218" y="14433"/>
                    <a:pt x="26868" y="14207"/>
                    <a:pt x="26530" y="13970"/>
                  </a:cubicBezTo>
                  <a:lnTo>
                    <a:pt x="26530" y="13970"/>
                  </a:lnTo>
                  <a:cubicBezTo>
                    <a:pt x="26778" y="13993"/>
                    <a:pt x="27030" y="14003"/>
                    <a:pt x="27283" y="14003"/>
                  </a:cubicBezTo>
                  <a:cubicBezTo>
                    <a:pt x="28034" y="14003"/>
                    <a:pt x="28797" y="13916"/>
                    <a:pt x="29498" y="13824"/>
                  </a:cubicBezTo>
                  <a:cubicBezTo>
                    <a:pt x="30649" y="13666"/>
                    <a:pt x="31755" y="13384"/>
                    <a:pt x="32815" y="12966"/>
                  </a:cubicBezTo>
                  <a:cubicBezTo>
                    <a:pt x="33425" y="12718"/>
                    <a:pt x="34011" y="12436"/>
                    <a:pt x="34598" y="12120"/>
                  </a:cubicBezTo>
                  <a:lnTo>
                    <a:pt x="34598" y="10788"/>
                  </a:lnTo>
                  <a:cubicBezTo>
                    <a:pt x="34102" y="11104"/>
                    <a:pt x="33605" y="11364"/>
                    <a:pt x="33086" y="11612"/>
                  </a:cubicBezTo>
                  <a:cubicBezTo>
                    <a:pt x="32025" y="12097"/>
                    <a:pt x="30886" y="12436"/>
                    <a:pt x="29723" y="12639"/>
                  </a:cubicBezTo>
                  <a:cubicBezTo>
                    <a:pt x="28640" y="12819"/>
                    <a:pt x="27500" y="12752"/>
                    <a:pt x="26395" y="12876"/>
                  </a:cubicBezTo>
                  <a:cubicBezTo>
                    <a:pt x="27658" y="11194"/>
                    <a:pt x="28144" y="8870"/>
                    <a:pt x="27794" y="6794"/>
                  </a:cubicBezTo>
                  <a:cubicBezTo>
                    <a:pt x="27356" y="6720"/>
                    <a:pt x="26907" y="6683"/>
                    <a:pt x="26455" y="6683"/>
                  </a:cubicBezTo>
                  <a:cubicBezTo>
                    <a:pt x="24765" y="6683"/>
                    <a:pt x="23038" y="7196"/>
                    <a:pt x="21712" y="8193"/>
                  </a:cubicBezTo>
                  <a:cubicBezTo>
                    <a:pt x="21847" y="7098"/>
                    <a:pt x="21768" y="5947"/>
                    <a:pt x="21960" y="4864"/>
                  </a:cubicBezTo>
                  <a:cubicBezTo>
                    <a:pt x="22140" y="3713"/>
                    <a:pt x="22490" y="2562"/>
                    <a:pt x="22987" y="1513"/>
                  </a:cubicBezTo>
                  <a:cubicBezTo>
                    <a:pt x="23224" y="982"/>
                    <a:pt x="23506" y="474"/>
                    <a:pt x="23799" y="0"/>
                  </a:cubicBezTo>
                  <a:lnTo>
                    <a:pt x="22479" y="0"/>
                  </a:lnTo>
                  <a:cubicBezTo>
                    <a:pt x="22152" y="576"/>
                    <a:pt x="21881" y="1174"/>
                    <a:pt x="21633" y="1772"/>
                  </a:cubicBezTo>
                  <a:cubicBezTo>
                    <a:pt x="21204" y="2844"/>
                    <a:pt x="20922" y="3961"/>
                    <a:pt x="20764" y="5090"/>
                  </a:cubicBezTo>
                  <a:cubicBezTo>
                    <a:pt x="20640" y="6038"/>
                    <a:pt x="20527" y="7076"/>
                    <a:pt x="20628" y="8069"/>
                  </a:cubicBezTo>
                  <a:cubicBezTo>
                    <a:pt x="20403" y="7730"/>
                    <a:pt x="20177" y="7380"/>
                    <a:pt x="19940" y="7042"/>
                  </a:cubicBezTo>
                  <a:lnTo>
                    <a:pt x="17525" y="3397"/>
                  </a:lnTo>
                  <a:cubicBezTo>
                    <a:pt x="17457" y="3284"/>
                    <a:pt x="17378" y="3171"/>
                    <a:pt x="17299" y="3047"/>
                  </a:cubicBezTo>
                  <a:cubicBezTo>
                    <a:pt x="17232" y="3171"/>
                    <a:pt x="17153" y="3284"/>
                    <a:pt x="17074" y="3397"/>
                  </a:cubicBezTo>
                  <a:lnTo>
                    <a:pt x="14659" y="7042"/>
                  </a:lnTo>
                  <a:cubicBezTo>
                    <a:pt x="14433" y="7380"/>
                    <a:pt x="14208" y="7730"/>
                    <a:pt x="13971" y="8069"/>
                  </a:cubicBezTo>
                  <a:cubicBezTo>
                    <a:pt x="14072" y="7076"/>
                    <a:pt x="13959" y="6038"/>
                    <a:pt x="13824" y="5090"/>
                  </a:cubicBezTo>
                  <a:cubicBezTo>
                    <a:pt x="13677" y="3950"/>
                    <a:pt x="13395" y="2833"/>
                    <a:pt x="12966" y="1772"/>
                  </a:cubicBezTo>
                  <a:cubicBezTo>
                    <a:pt x="12729" y="1174"/>
                    <a:pt x="12447" y="576"/>
                    <a:pt x="1212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5013;p35">
              <a:extLst>
                <a:ext uri="{FF2B5EF4-FFF2-40B4-BE49-F238E27FC236}">
                  <a16:creationId xmlns:a16="http://schemas.microsoft.com/office/drawing/2014/main" id="{CDF2B4DF-0774-C49A-C130-0401B24C9C15}"/>
                </a:ext>
              </a:extLst>
            </p:cNvPr>
            <p:cNvSpPr/>
            <p:nvPr/>
          </p:nvSpPr>
          <p:spPr>
            <a:xfrm>
              <a:off x="27680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1"/>
                  </a:moveTo>
                  <a:cubicBezTo>
                    <a:pt x="565" y="1"/>
                    <a:pt x="1" y="588"/>
                    <a:pt x="1" y="1276"/>
                  </a:cubicBezTo>
                  <a:cubicBezTo>
                    <a:pt x="1" y="1975"/>
                    <a:pt x="565" y="2540"/>
                    <a:pt x="1265" y="2540"/>
                  </a:cubicBezTo>
                  <a:cubicBezTo>
                    <a:pt x="1976" y="2540"/>
                    <a:pt x="2540" y="1975"/>
                    <a:pt x="2540" y="1276"/>
                  </a:cubicBezTo>
                  <a:cubicBezTo>
                    <a:pt x="2540" y="565"/>
                    <a:pt x="1976" y="1"/>
                    <a:pt x="126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5014;p35">
              <a:extLst>
                <a:ext uri="{FF2B5EF4-FFF2-40B4-BE49-F238E27FC236}">
                  <a16:creationId xmlns:a16="http://schemas.microsoft.com/office/drawing/2014/main" id="{E9D4FBE3-3F48-2B31-666B-B53A4022EA4B}"/>
                </a:ext>
              </a:extLst>
            </p:cNvPr>
            <p:cNvSpPr/>
            <p:nvPr/>
          </p:nvSpPr>
          <p:spPr>
            <a:xfrm>
              <a:off x="2863950" y="3133100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1704" y="1"/>
                  </a:moveTo>
                  <a:cubicBezTo>
                    <a:pt x="756" y="12"/>
                    <a:pt x="0" y="779"/>
                    <a:pt x="0" y="1727"/>
                  </a:cubicBezTo>
                  <a:cubicBezTo>
                    <a:pt x="0" y="2664"/>
                    <a:pt x="756" y="3431"/>
                    <a:pt x="1704" y="3431"/>
                  </a:cubicBezTo>
                  <a:cubicBezTo>
                    <a:pt x="1806" y="3431"/>
                    <a:pt x="1896" y="3420"/>
                    <a:pt x="1986" y="3397"/>
                  </a:cubicBezTo>
                  <a:lnTo>
                    <a:pt x="1986" y="35"/>
                  </a:lnTo>
                  <a:cubicBezTo>
                    <a:pt x="1885" y="12"/>
                    <a:pt x="1806" y="1"/>
                    <a:pt x="1704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5015;p35">
              <a:extLst>
                <a:ext uri="{FF2B5EF4-FFF2-40B4-BE49-F238E27FC236}">
                  <a16:creationId xmlns:a16="http://schemas.microsoft.com/office/drawing/2014/main" id="{995B5049-8374-E5C9-EA94-A00BFE8E49FB}"/>
                </a:ext>
              </a:extLst>
            </p:cNvPr>
            <p:cNvSpPr/>
            <p:nvPr/>
          </p:nvSpPr>
          <p:spPr>
            <a:xfrm>
              <a:off x="2635450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4" y="1"/>
                  </a:moveTo>
                  <a:cubicBezTo>
                    <a:pt x="576" y="1"/>
                    <a:pt x="0" y="565"/>
                    <a:pt x="0" y="1265"/>
                  </a:cubicBezTo>
                  <a:cubicBezTo>
                    <a:pt x="0" y="1975"/>
                    <a:pt x="564" y="2540"/>
                    <a:pt x="1264" y="2540"/>
                  </a:cubicBezTo>
                  <a:cubicBezTo>
                    <a:pt x="1975" y="2540"/>
                    <a:pt x="2539" y="1975"/>
                    <a:pt x="2539" y="1265"/>
                  </a:cubicBezTo>
                  <a:cubicBezTo>
                    <a:pt x="2539" y="565"/>
                    <a:pt x="1975" y="1"/>
                    <a:pt x="1264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5016;p35">
              <a:extLst>
                <a:ext uri="{FF2B5EF4-FFF2-40B4-BE49-F238E27FC236}">
                  <a16:creationId xmlns:a16="http://schemas.microsoft.com/office/drawing/2014/main" id="{8A8BFD72-15AB-86B9-9DF8-BB0EA1378D29}"/>
                </a:ext>
              </a:extLst>
            </p:cNvPr>
            <p:cNvSpPr/>
            <p:nvPr/>
          </p:nvSpPr>
          <p:spPr>
            <a:xfrm>
              <a:off x="2048950" y="274380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6861" y="0"/>
                  </a:moveTo>
                  <a:cubicBezTo>
                    <a:pt x="6681" y="497"/>
                    <a:pt x="6489" y="993"/>
                    <a:pt x="6274" y="1456"/>
                  </a:cubicBezTo>
                  <a:cubicBezTo>
                    <a:pt x="5789" y="2517"/>
                    <a:pt x="5214" y="3566"/>
                    <a:pt x="4537" y="4525"/>
                  </a:cubicBezTo>
                  <a:cubicBezTo>
                    <a:pt x="3566" y="5202"/>
                    <a:pt x="2528" y="5778"/>
                    <a:pt x="1467" y="6263"/>
                  </a:cubicBezTo>
                  <a:cubicBezTo>
                    <a:pt x="982" y="6489"/>
                    <a:pt x="508" y="6681"/>
                    <a:pt x="12" y="6850"/>
                  </a:cubicBezTo>
                  <a:lnTo>
                    <a:pt x="12" y="8065"/>
                  </a:lnTo>
                  <a:lnTo>
                    <a:pt x="12" y="8065"/>
                  </a:lnTo>
                  <a:cubicBezTo>
                    <a:pt x="696" y="7829"/>
                    <a:pt x="1369" y="7559"/>
                    <a:pt x="2031" y="7256"/>
                  </a:cubicBezTo>
                  <a:cubicBezTo>
                    <a:pt x="3216" y="6703"/>
                    <a:pt x="4311" y="6071"/>
                    <a:pt x="5315" y="5315"/>
                  </a:cubicBezTo>
                  <a:cubicBezTo>
                    <a:pt x="6060" y="4311"/>
                    <a:pt x="6714" y="3205"/>
                    <a:pt x="7245" y="2032"/>
                  </a:cubicBezTo>
                  <a:cubicBezTo>
                    <a:pt x="7561" y="1366"/>
                    <a:pt x="7832" y="689"/>
                    <a:pt x="8069" y="0"/>
                  </a:cubicBezTo>
                  <a:close/>
                  <a:moveTo>
                    <a:pt x="12" y="8065"/>
                  </a:moveTo>
                  <a:lnTo>
                    <a:pt x="12" y="8065"/>
                  </a:lnTo>
                  <a:cubicBezTo>
                    <a:pt x="8" y="8066"/>
                    <a:pt x="4" y="8067"/>
                    <a:pt x="0" y="8069"/>
                  </a:cubicBezTo>
                  <a:lnTo>
                    <a:pt x="12" y="8069"/>
                  </a:lnTo>
                  <a:lnTo>
                    <a:pt x="12" y="8065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5017;p35">
              <a:extLst>
                <a:ext uri="{FF2B5EF4-FFF2-40B4-BE49-F238E27FC236}">
                  <a16:creationId xmlns:a16="http://schemas.microsoft.com/office/drawing/2014/main" id="{341F279E-FD0C-BDC6-540D-1B48607C8282}"/>
                </a:ext>
              </a:extLst>
            </p:cNvPr>
            <p:cNvSpPr/>
            <p:nvPr/>
          </p:nvSpPr>
          <p:spPr>
            <a:xfrm>
              <a:off x="2712175" y="2744075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1"/>
                  </a:moveTo>
                  <a:cubicBezTo>
                    <a:pt x="226" y="678"/>
                    <a:pt x="497" y="1355"/>
                    <a:pt x="802" y="2021"/>
                  </a:cubicBezTo>
                  <a:cubicBezTo>
                    <a:pt x="1355" y="3205"/>
                    <a:pt x="1987" y="4311"/>
                    <a:pt x="2743" y="5304"/>
                  </a:cubicBezTo>
                  <a:cubicBezTo>
                    <a:pt x="3736" y="6049"/>
                    <a:pt x="4853" y="6704"/>
                    <a:pt x="6026" y="7245"/>
                  </a:cubicBezTo>
                  <a:cubicBezTo>
                    <a:pt x="6692" y="7550"/>
                    <a:pt x="7369" y="7821"/>
                    <a:pt x="8057" y="8058"/>
                  </a:cubicBezTo>
                  <a:lnTo>
                    <a:pt x="8057" y="6862"/>
                  </a:lnTo>
                  <a:cubicBezTo>
                    <a:pt x="7561" y="6681"/>
                    <a:pt x="7064" y="6478"/>
                    <a:pt x="6602" y="6263"/>
                  </a:cubicBezTo>
                  <a:cubicBezTo>
                    <a:pt x="5541" y="5790"/>
                    <a:pt x="4492" y="5203"/>
                    <a:pt x="3532" y="4537"/>
                  </a:cubicBezTo>
                  <a:cubicBezTo>
                    <a:pt x="2855" y="3555"/>
                    <a:pt x="2269" y="2517"/>
                    <a:pt x="1795" y="1456"/>
                  </a:cubicBezTo>
                  <a:cubicBezTo>
                    <a:pt x="1569" y="982"/>
                    <a:pt x="1366" y="497"/>
                    <a:pt x="1197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5018;p35">
              <a:extLst>
                <a:ext uri="{FF2B5EF4-FFF2-40B4-BE49-F238E27FC236}">
                  <a16:creationId xmlns:a16="http://schemas.microsoft.com/office/drawing/2014/main" id="{1640F956-F80E-EEAB-6172-174505B0A91B}"/>
                </a:ext>
              </a:extLst>
            </p:cNvPr>
            <p:cNvSpPr/>
            <p:nvPr/>
          </p:nvSpPr>
          <p:spPr>
            <a:xfrm>
              <a:off x="2635150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64"/>
                    <a:pt x="576" y="2540"/>
                    <a:pt x="1276" y="2540"/>
                  </a:cubicBezTo>
                  <a:cubicBezTo>
                    <a:pt x="1976" y="2540"/>
                    <a:pt x="2540" y="1964"/>
                    <a:pt x="2540" y="1265"/>
                  </a:cubicBezTo>
                  <a:cubicBezTo>
                    <a:pt x="2540" y="565"/>
                    <a:pt x="1976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5019;p35">
              <a:extLst>
                <a:ext uri="{FF2B5EF4-FFF2-40B4-BE49-F238E27FC236}">
                  <a16:creationId xmlns:a16="http://schemas.microsoft.com/office/drawing/2014/main" id="{2FA59F29-849D-8048-6BEA-E4D4974A1D39}"/>
                </a:ext>
              </a:extLst>
            </p:cNvPr>
            <p:cNvSpPr/>
            <p:nvPr/>
          </p:nvSpPr>
          <p:spPr>
            <a:xfrm>
              <a:off x="2768025" y="33303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0"/>
                  </a:moveTo>
                  <a:cubicBezTo>
                    <a:pt x="565" y="0"/>
                    <a:pt x="1" y="576"/>
                    <a:pt x="1" y="1264"/>
                  </a:cubicBezTo>
                  <a:cubicBezTo>
                    <a:pt x="1" y="1975"/>
                    <a:pt x="565" y="2539"/>
                    <a:pt x="1265" y="2539"/>
                  </a:cubicBezTo>
                  <a:cubicBezTo>
                    <a:pt x="1976" y="2539"/>
                    <a:pt x="2540" y="1975"/>
                    <a:pt x="2540" y="1264"/>
                  </a:cubicBezTo>
                  <a:cubicBezTo>
                    <a:pt x="2540" y="565"/>
                    <a:pt x="1976" y="0"/>
                    <a:pt x="1265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5020;p35">
              <a:extLst>
                <a:ext uri="{FF2B5EF4-FFF2-40B4-BE49-F238E27FC236}">
                  <a16:creationId xmlns:a16="http://schemas.microsoft.com/office/drawing/2014/main" id="{0685628D-4C36-7E68-9AC5-D10934524619}"/>
                </a:ext>
              </a:extLst>
            </p:cNvPr>
            <p:cNvSpPr/>
            <p:nvPr/>
          </p:nvSpPr>
          <p:spPr>
            <a:xfrm>
              <a:off x="21313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5" y="1"/>
                  </a:moveTo>
                  <a:cubicBezTo>
                    <a:pt x="565" y="1"/>
                    <a:pt x="0" y="588"/>
                    <a:pt x="0" y="1276"/>
                  </a:cubicBezTo>
                  <a:cubicBezTo>
                    <a:pt x="0" y="1975"/>
                    <a:pt x="565" y="2540"/>
                    <a:pt x="1275" y="2540"/>
                  </a:cubicBezTo>
                  <a:cubicBezTo>
                    <a:pt x="1975" y="2540"/>
                    <a:pt x="2539" y="1975"/>
                    <a:pt x="2539" y="1276"/>
                  </a:cubicBezTo>
                  <a:cubicBezTo>
                    <a:pt x="2539" y="565"/>
                    <a:pt x="1975" y="1"/>
                    <a:pt x="127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5021;p35">
              <a:extLst>
                <a:ext uri="{FF2B5EF4-FFF2-40B4-BE49-F238E27FC236}">
                  <a16:creationId xmlns:a16="http://schemas.microsoft.com/office/drawing/2014/main" id="{EED9AC3B-2350-53D5-21F2-8FFB1EE8D991}"/>
                </a:ext>
              </a:extLst>
            </p:cNvPr>
            <p:cNvSpPr/>
            <p:nvPr/>
          </p:nvSpPr>
          <p:spPr>
            <a:xfrm>
              <a:off x="2263625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75"/>
                    <a:pt x="565" y="2540"/>
                    <a:pt x="1276" y="2540"/>
                  </a:cubicBezTo>
                  <a:cubicBezTo>
                    <a:pt x="1975" y="2540"/>
                    <a:pt x="2540" y="1975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5022;p35">
              <a:extLst>
                <a:ext uri="{FF2B5EF4-FFF2-40B4-BE49-F238E27FC236}">
                  <a16:creationId xmlns:a16="http://schemas.microsoft.com/office/drawing/2014/main" id="{5DE997C6-48C4-B6FF-0DBA-1CDBB4F7894E}"/>
                </a:ext>
              </a:extLst>
            </p:cNvPr>
            <p:cNvSpPr/>
            <p:nvPr/>
          </p:nvSpPr>
          <p:spPr>
            <a:xfrm>
              <a:off x="2049225" y="3133375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283" y="1"/>
                  </a:moveTo>
                  <a:cubicBezTo>
                    <a:pt x="181" y="1"/>
                    <a:pt x="91" y="24"/>
                    <a:pt x="1" y="35"/>
                  </a:cubicBezTo>
                  <a:lnTo>
                    <a:pt x="1" y="3409"/>
                  </a:lnTo>
                  <a:cubicBezTo>
                    <a:pt x="102" y="3420"/>
                    <a:pt x="181" y="3431"/>
                    <a:pt x="283" y="3431"/>
                  </a:cubicBezTo>
                  <a:cubicBezTo>
                    <a:pt x="1219" y="3431"/>
                    <a:pt x="1987" y="2653"/>
                    <a:pt x="1987" y="1716"/>
                  </a:cubicBezTo>
                  <a:cubicBezTo>
                    <a:pt x="1987" y="768"/>
                    <a:pt x="1231" y="1"/>
                    <a:pt x="283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5023;p35">
              <a:extLst>
                <a:ext uri="{FF2B5EF4-FFF2-40B4-BE49-F238E27FC236}">
                  <a16:creationId xmlns:a16="http://schemas.microsoft.com/office/drawing/2014/main" id="{F135A713-21A9-AAF6-0C9C-BB14F5D909E8}"/>
                </a:ext>
              </a:extLst>
            </p:cNvPr>
            <p:cNvSpPr/>
            <p:nvPr/>
          </p:nvSpPr>
          <p:spPr>
            <a:xfrm>
              <a:off x="2263625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65" y="1"/>
                    <a:pt x="1" y="565"/>
                    <a:pt x="1" y="1265"/>
                  </a:cubicBezTo>
                  <a:cubicBezTo>
                    <a:pt x="1" y="1976"/>
                    <a:pt x="565" y="2540"/>
                    <a:pt x="1276" y="2540"/>
                  </a:cubicBezTo>
                  <a:cubicBezTo>
                    <a:pt x="1975" y="2540"/>
                    <a:pt x="2540" y="1964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5024;p35">
              <a:extLst>
                <a:ext uri="{FF2B5EF4-FFF2-40B4-BE49-F238E27FC236}">
                  <a16:creationId xmlns:a16="http://schemas.microsoft.com/office/drawing/2014/main" id="{89905B73-1B4B-3967-7B1A-A4C24863F2D6}"/>
                </a:ext>
              </a:extLst>
            </p:cNvPr>
            <p:cNvSpPr/>
            <p:nvPr/>
          </p:nvSpPr>
          <p:spPr>
            <a:xfrm>
              <a:off x="2438525" y="2743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2" y="0"/>
                  </a:moveTo>
                  <a:cubicBezTo>
                    <a:pt x="1" y="102"/>
                    <a:pt x="1" y="181"/>
                    <a:pt x="1" y="283"/>
                  </a:cubicBezTo>
                  <a:cubicBezTo>
                    <a:pt x="1" y="1230"/>
                    <a:pt x="768" y="1986"/>
                    <a:pt x="1705" y="1986"/>
                  </a:cubicBezTo>
                  <a:cubicBezTo>
                    <a:pt x="2653" y="1986"/>
                    <a:pt x="3420" y="1230"/>
                    <a:pt x="3420" y="283"/>
                  </a:cubicBezTo>
                  <a:cubicBezTo>
                    <a:pt x="3420" y="181"/>
                    <a:pt x="3397" y="91"/>
                    <a:pt x="3386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5025;p35">
              <a:extLst>
                <a:ext uri="{FF2B5EF4-FFF2-40B4-BE49-F238E27FC236}">
                  <a16:creationId xmlns:a16="http://schemas.microsoft.com/office/drawing/2014/main" id="{4E805FE2-0FEF-918B-BE08-CA8667622DF8}"/>
                </a:ext>
              </a:extLst>
            </p:cNvPr>
            <p:cNvSpPr/>
            <p:nvPr/>
          </p:nvSpPr>
          <p:spPr>
            <a:xfrm>
              <a:off x="2131050" y="3330300"/>
              <a:ext cx="63475" cy="63500"/>
            </a:xfrm>
            <a:custGeom>
              <a:avLst/>
              <a:gdLst/>
              <a:ahLst/>
              <a:cxnLst/>
              <a:rect l="l" t="t" r="r" b="b"/>
              <a:pathLst>
                <a:path w="2539" h="2540" extrusionOk="0">
                  <a:moveTo>
                    <a:pt x="1264" y="0"/>
                  </a:moveTo>
                  <a:cubicBezTo>
                    <a:pt x="564" y="0"/>
                    <a:pt x="0" y="565"/>
                    <a:pt x="0" y="1264"/>
                  </a:cubicBezTo>
                  <a:cubicBezTo>
                    <a:pt x="0" y="1975"/>
                    <a:pt x="564" y="2539"/>
                    <a:pt x="1264" y="2539"/>
                  </a:cubicBezTo>
                  <a:cubicBezTo>
                    <a:pt x="1975" y="2539"/>
                    <a:pt x="2539" y="1975"/>
                    <a:pt x="2539" y="1264"/>
                  </a:cubicBezTo>
                  <a:cubicBezTo>
                    <a:pt x="2539" y="565"/>
                    <a:pt x="1975" y="0"/>
                    <a:pt x="1264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9" name="object 28">
            <a:extLst>
              <a:ext uri="{FF2B5EF4-FFF2-40B4-BE49-F238E27FC236}">
                <a16:creationId xmlns:a16="http://schemas.microsoft.com/office/drawing/2014/main" id="{423312BE-71C0-FEA3-4853-0EF9198EAF9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20676" y="25463"/>
            <a:ext cx="2422023" cy="69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20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C5FFA23-77CB-53D5-F055-CF7A468169F7}"/>
              </a:ext>
            </a:extLst>
          </p:cNvPr>
          <p:cNvSpPr txBox="1"/>
          <p:nvPr/>
        </p:nvSpPr>
        <p:spPr>
          <a:xfrm>
            <a:off x="2083995" y="120974"/>
            <a:ext cx="928353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6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التنظيم الزمني للأنشطة الاعتيادية </a:t>
            </a:r>
            <a:endParaRPr lang="fr-CH" sz="6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995B96C-B3DF-B361-7F10-3762DB6A4790}"/>
              </a:ext>
            </a:extLst>
          </p:cNvPr>
          <p:cNvGrpSpPr/>
          <p:nvPr/>
        </p:nvGrpSpPr>
        <p:grpSpPr>
          <a:xfrm>
            <a:off x="3116068" y="1682535"/>
            <a:ext cx="5748270" cy="4687963"/>
            <a:chOff x="5214367" y="3045566"/>
            <a:chExt cx="1562100" cy="1562100"/>
          </a:xfrm>
        </p:grpSpPr>
        <p:sp>
          <p:nvSpPr>
            <p:cNvPr id="10" name="Freeform 574">
              <a:extLst>
                <a:ext uri="{FF2B5EF4-FFF2-40B4-BE49-F238E27FC236}">
                  <a16:creationId xmlns:a16="http://schemas.microsoft.com/office/drawing/2014/main" id="{6970D3E3-519D-D2BB-FA02-A9445562B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367" y="3045566"/>
              <a:ext cx="752475" cy="752475"/>
            </a:xfrm>
            <a:custGeom>
              <a:avLst/>
              <a:gdLst>
                <a:gd name="T0" fmla="*/ 0 w 1895"/>
                <a:gd name="T1" fmla="*/ 1895 h 1895"/>
                <a:gd name="T2" fmla="*/ 891 w 1895"/>
                <a:gd name="T3" fmla="*/ 1895 h 1895"/>
                <a:gd name="T4" fmla="*/ 1895 w 1895"/>
                <a:gd name="T5" fmla="*/ 892 h 1895"/>
                <a:gd name="T6" fmla="*/ 1895 w 1895"/>
                <a:gd name="T7" fmla="*/ 0 h 1895"/>
                <a:gd name="T8" fmla="*/ 1800 w 1895"/>
                <a:gd name="T9" fmla="*/ 5 h 1895"/>
                <a:gd name="T10" fmla="*/ 1613 w 1895"/>
                <a:gd name="T11" fmla="*/ 30 h 1895"/>
                <a:gd name="T12" fmla="*/ 1432 w 1895"/>
                <a:gd name="T13" fmla="*/ 73 h 1895"/>
                <a:gd name="T14" fmla="*/ 1257 w 1895"/>
                <a:gd name="T15" fmla="*/ 133 h 1895"/>
                <a:gd name="T16" fmla="*/ 1090 w 1895"/>
                <a:gd name="T17" fmla="*/ 206 h 1895"/>
                <a:gd name="T18" fmla="*/ 932 w 1895"/>
                <a:gd name="T19" fmla="*/ 296 h 1895"/>
                <a:gd name="T20" fmla="*/ 783 w 1895"/>
                <a:gd name="T21" fmla="*/ 400 h 1895"/>
                <a:gd name="T22" fmla="*/ 643 w 1895"/>
                <a:gd name="T23" fmla="*/ 515 h 1895"/>
                <a:gd name="T24" fmla="*/ 516 w 1895"/>
                <a:gd name="T25" fmla="*/ 643 h 1895"/>
                <a:gd name="T26" fmla="*/ 399 w 1895"/>
                <a:gd name="T27" fmla="*/ 782 h 1895"/>
                <a:gd name="T28" fmla="*/ 297 w 1895"/>
                <a:gd name="T29" fmla="*/ 932 h 1895"/>
                <a:gd name="T30" fmla="*/ 207 w 1895"/>
                <a:gd name="T31" fmla="*/ 1090 h 1895"/>
                <a:gd name="T32" fmla="*/ 132 w 1895"/>
                <a:gd name="T33" fmla="*/ 1258 h 1895"/>
                <a:gd name="T34" fmla="*/ 72 w 1895"/>
                <a:gd name="T35" fmla="*/ 1433 h 1895"/>
                <a:gd name="T36" fmla="*/ 30 w 1895"/>
                <a:gd name="T37" fmla="*/ 1613 h 1895"/>
                <a:gd name="T38" fmla="*/ 5 w 1895"/>
                <a:gd name="T39" fmla="*/ 1801 h 1895"/>
                <a:gd name="T40" fmla="*/ 0 w 1895"/>
                <a:gd name="T41" fmla="*/ 1895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5" h="1895">
                  <a:moveTo>
                    <a:pt x="0" y="1895"/>
                  </a:moveTo>
                  <a:lnTo>
                    <a:pt x="891" y="1895"/>
                  </a:lnTo>
                  <a:lnTo>
                    <a:pt x="1895" y="892"/>
                  </a:lnTo>
                  <a:lnTo>
                    <a:pt x="1895" y="0"/>
                  </a:lnTo>
                  <a:lnTo>
                    <a:pt x="1800" y="5"/>
                  </a:lnTo>
                  <a:lnTo>
                    <a:pt x="1613" y="30"/>
                  </a:lnTo>
                  <a:lnTo>
                    <a:pt x="1432" y="73"/>
                  </a:lnTo>
                  <a:lnTo>
                    <a:pt x="1257" y="133"/>
                  </a:lnTo>
                  <a:lnTo>
                    <a:pt x="1090" y="206"/>
                  </a:lnTo>
                  <a:lnTo>
                    <a:pt x="932" y="296"/>
                  </a:lnTo>
                  <a:lnTo>
                    <a:pt x="783" y="400"/>
                  </a:lnTo>
                  <a:lnTo>
                    <a:pt x="643" y="515"/>
                  </a:lnTo>
                  <a:lnTo>
                    <a:pt x="516" y="643"/>
                  </a:lnTo>
                  <a:lnTo>
                    <a:pt x="399" y="782"/>
                  </a:lnTo>
                  <a:lnTo>
                    <a:pt x="297" y="932"/>
                  </a:lnTo>
                  <a:lnTo>
                    <a:pt x="207" y="1090"/>
                  </a:lnTo>
                  <a:lnTo>
                    <a:pt x="132" y="1258"/>
                  </a:lnTo>
                  <a:lnTo>
                    <a:pt x="72" y="1433"/>
                  </a:lnTo>
                  <a:lnTo>
                    <a:pt x="30" y="1613"/>
                  </a:lnTo>
                  <a:lnTo>
                    <a:pt x="5" y="1801"/>
                  </a:lnTo>
                  <a:lnTo>
                    <a:pt x="0" y="18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" name="Freeform 575">
              <a:extLst>
                <a:ext uri="{FF2B5EF4-FFF2-40B4-BE49-F238E27FC236}">
                  <a16:creationId xmlns:a16="http://schemas.microsoft.com/office/drawing/2014/main" id="{2E0F7AD8-045E-ADAA-1420-2C3946737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3992" y="3855191"/>
              <a:ext cx="752475" cy="752475"/>
            </a:xfrm>
            <a:custGeom>
              <a:avLst/>
              <a:gdLst>
                <a:gd name="T0" fmla="*/ 1895 w 1895"/>
                <a:gd name="T1" fmla="*/ 0 h 1897"/>
                <a:gd name="T2" fmla="*/ 1003 w 1895"/>
                <a:gd name="T3" fmla="*/ 0 h 1897"/>
                <a:gd name="T4" fmla="*/ 0 w 1895"/>
                <a:gd name="T5" fmla="*/ 1005 h 1897"/>
                <a:gd name="T6" fmla="*/ 0 w 1895"/>
                <a:gd name="T7" fmla="*/ 1897 h 1897"/>
                <a:gd name="T8" fmla="*/ 95 w 1895"/>
                <a:gd name="T9" fmla="*/ 1891 h 1897"/>
                <a:gd name="T10" fmla="*/ 283 w 1895"/>
                <a:gd name="T11" fmla="*/ 1867 h 1897"/>
                <a:gd name="T12" fmla="*/ 463 w 1895"/>
                <a:gd name="T13" fmla="*/ 1824 h 1897"/>
                <a:gd name="T14" fmla="*/ 638 w 1895"/>
                <a:gd name="T15" fmla="*/ 1764 h 1897"/>
                <a:gd name="T16" fmla="*/ 805 w 1895"/>
                <a:gd name="T17" fmla="*/ 1689 h 1897"/>
                <a:gd name="T18" fmla="*/ 963 w 1895"/>
                <a:gd name="T19" fmla="*/ 1600 h 1897"/>
                <a:gd name="T20" fmla="*/ 1112 w 1895"/>
                <a:gd name="T21" fmla="*/ 1497 h 1897"/>
                <a:gd name="T22" fmla="*/ 1252 w 1895"/>
                <a:gd name="T23" fmla="*/ 1381 h 1897"/>
                <a:gd name="T24" fmla="*/ 1381 w 1895"/>
                <a:gd name="T25" fmla="*/ 1252 h 1897"/>
                <a:gd name="T26" fmla="*/ 1496 w 1895"/>
                <a:gd name="T27" fmla="*/ 1114 h 1897"/>
                <a:gd name="T28" fmla="*/ 1600 w 1895"/>
                <a:gd name="T29" fmla="*/ 965 h 1897"/>
                <a:gd name="T30" fmla="*/ 1689 w 1895"/>
                <a:gd name="T31" fmla="*/ 807 h 1897"/>
                <a:gd name="T32" fmla="*/ 1763 w 1895"/>
                <a:gd name="T33" fmla="*/ 639 h 1897"/>
                <a:gd name="T34" fmla="*/ 1822 w 1895"/>
                <a:gd name="T35" fmla="*/ 464 h 1897"/>
                <a:gd name="T36" fmla="*/ 1865 w 1895"/>
                <a:gd name="T37" fmla="*/ 283 h 1897"/>
                <a:gd name="T38" fmla="*/ 1890 w 1895"/>
                <a:gd name="T39" fmla="*/ 96 h 1897"/>
                <a:gd name="T40" fmla="*/ 1895 w 1895"/>
                <a:gd name="T41" fmla="*/ 0 h 1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5" h="1897">
                  <a:moveTo>
                    <a:pt x="1895" y="0"/>
                  </a:moveTo>
                  <a:lnTo>
                    <a:pt x="1003" y="0"/>
                  </a:lnTo>
                  <a:lnTo>
                    <a:pt x="0" y="1005"/>
                  </a:lnTo>
                  <a:lnTo>
                    <a:pt x="0" y="1897"/>
                  </a:lnTo>
                  <a:lnTo>
                    <a:pt x="95" y="1891"/>
                  </a:lnTo>
                  <a:lnTo>
                    <a:pt x="283" y="1867"/>
                  </a:lnTo>
                  <a:lnTo>
                    <a:pt x="463" y="1824"/>
                  </a:lnTo>
                  <a:lnTo>
                    <a:pt x="638" y="1764"/>
                  </a:lnTo>
                  <a:lnTo>
                    <a:pt x="805" y="1689"/>
                  </a:lnTo>
                  <a:lnTo>
                    <a:pt x="963" y="1600"/>
                  </a:lnTo>
                  <a:lnTo>
                    <a:pt x="1112" y="1497"/>
                  </a:lnTo>
                  <a:lnTo>
                    <a:pt x="1252" y="1381"/>
                  </a:lnTo>
                  <a:lnTo>
                    <a:pt x="1381" y="1252"/>
                  </a:lnTo>
                  <a:lnTo>
                    <a:pt x="1496" y="1114"/>
                  </a:lnTo>
                  <a:lnTo>
                    <a:pt x="1600" y="965"/>
                  </a:lnTo>
                  <a:lnTo>
                    <a:pt x="1689" y="807"/>
                  </a:lnTo>
                  <a:lnTo>
                    <a:pt x="1763" y="639"/>
                  </a:lnTo>
                  <a:lnTo>
                    <a:pt x="1822" y="464"/>
                  </a:lnTo>
                  <a:lnTo>
                    <a:pt x="1865" y="283"/>
                  </a:lnTo>
                  <a:lnTo>
                    <a:pt x="1890" y="96"/>
                  </a:lnTo>
                  <a:lnTo>
                    <a:pt x="189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Freeform 576">
              <a:extLst>
                <a:ext uri="{FF2B5EF4-FFF2-40B4-BE49-F238E27FC236}">
                  <a16:creationId xmlns:a16="http://schemas.microsoft.com/office/drawing/2014/main" id="{247EFF0A-48CB-BB51-ACE2-60FCE73FC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3992" y="3045566"/>
              <a:ext cx="752475" cy="752475"/>
            </a:xfrm>
            <a:custGeom>
              <a:avLst/>
              <a:gdLst>
                <a:gd name="T0" fmla="*/ 0 w 1895"/>
                <a:gd name="T1" fmla="*/ 0 h 1895"/>
                <a:gd name="T2" fmla="*/ 0 w 1895"/>
                <a:gd name="T3" fmla="*/ 892 h 1895"/>
                <a:gd name="T4" fmla="*/ 1003 w 1895"/>
                <a:gd name="T5" fmla="*/ 1895 h 1895"/>
                <a:gd name="T6" fmla="*/ 1895 w 1895"/>
                <a:gd name="T7" fmla="*/ 1895 h 1895"/>
                <a:gd name="T8" fmla="*/ 1890 w 1895"/>
                <a:gd name="T9" fmla="*/ 1801 h 1895"/>
                <a:gd name="T10" fmla="*/ 1865 w 1895"/>
                <a:gd name="T11" fmla="*/ 1613 h 1895"/>
                <a:gd name="T12" fmla="*/ 1822 w 1895"/>
                <a:gd name="T13" fmla="*/ 1433 h 1895"/>
                <a:gd name="T14" fmla="*/ 1763 w 1895"/>
                <a:gd name="T15" fmla="*/ 1258 h 1895"/>
                <a:gd name="T16" fmla="*/ 1689 w 1895"/>
                <a:gd name="T17" fmla="*/ 1090 h 1895"/>
                <a:gd name="T18" fmla="*/ 1600 w 1895"/>
                <a:gd name="T19" fmla="*/ 932 h 1895"/>
                <a:gd name="T20" fmla="*/ 1496 w 1895"/>
                <a:gd name="T21" fmla="*/ 782 h 1895"/>
                <a:gd name="T22" fmla="*/ 1381 w 1895"/>
                <a:gd name="T23" fmla="*/ 643 h 1895"/>
                <a:gd name="T24" fmla="*/ 1252 w 1895"/>
                <a:gd name="T25" fmla="*/ 515 h 1895"/>
                <a:gd name="T26" fmla="*/ 1112 w 1895"/>
                <a:gd name="T27" fmla="*/ 400 h 1895"/>
                <a:gd name="T28" fmla="*/ 963 w 1895"/>
                <a:gd name="T29" fmla="*/ 296 h 1895"/>
                <a:gd name="T30" fmla="*/ 805 w 1895"/>
                <a:gd name="T31" fmla="*/ 206 h 1895"/>
                <a:gd name="T32" fmla="*/ 638 w 1895"/>
                <a:gd name="T33" fmla="*/ 133 h 1895"/>
                <a:gd name="T34" fmla="*/ 463 w 1895"/>
                <a:gd name="T35" fmla="*/ 73 h 1895"/>
                <a:gd name="T36" fmla="*/ 283 w 1895"/>
                <a:gd name="T37" fmla="*/ 30 h 1895"/>
                <a:gd name="T38" fmla="*/ 95 w 1895"/>
                <a:gd name="T39" fmla="*/ 5 h 1895"/>
                <a:gd name="T40" fmla="*/ 0 w 1895"/>
                <a:gd name="T41" fmla="*/ 0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5" h="1895">
                  <a:moveTo>
                    <a:pt x="0" y="0"/>
                  </a:moveTo>
                  <a:lnTo>
                    <a:pt x="0" y="892"/>
                  </a:lnTo>
                  <a:lnTo>
                    <a:pt x="1003" y="1895"/>
                  </a:lnTo>
                  <a:lnTo>
                    <a:pt x="1895" y="1895"/>
                  </a:lnTo>
                  <a:lnTo>
                    <a:pt x="1890" y="1801"/>
                  </a:lnTo>
                  <a:lnTo>
                    <a:pt x="1865" y="1613"/>
                  </a:lnTo>
                  <a:lnTo>
                    <a:pt x="1822" y="1433"/>
                  </a:lnTo>
                  <a:lnTo>
                    <a:pt x="1763" y="1258"/>
                  </a:lnTo>
                  <a:lnTo>
                    <a:pt x="1689" y="1090"/>
                  </a:lnTo>
                  <a:lnTo>
                    <a:pt x="1600" y="932"/>
                  </a:lnTo>
                  <a:lnTo>
                    <a:pt x="1496" y="782"/>
                  </a:lnTo>
                  <a:lnTo>
                    <a:pt x="1381" y="643"/>
                  </a:lnTo>
                  <a:lnTo>
                    <a:pt x="1252" y="515"/>
                  </a:lnTo>
                  <a:lnTo>
                    <a:pt x="1112" y="400"/>
                  </a:lnTo>
                  <a:lnTo>
                    <a:pt x="963" y="296"/>
                  </a:lnTo>
                  <a:lnTo>
                    <a:pt x="805" y="206"/>
                  </a:lnTo>
                  <a:lnTo>
                    <a:pt x="638" y="133"/>
                  </a:lnTo>
                  <a:lnTo>
                    <a:pt x="463" y="73"/>
                  </a:lnTo>
                  <a:lnTo>
                    <a:pt x="283" y="30"/>
                  </a:lnTo>
                  <a:lnTo>
                    <a:pt x="95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F5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3" name="Freeform 577">
              <a:extLst>
                <a:ext uri="{FF2B5EF4-FFF2-40B4-BE49-F238E27FC236}">
                  <a16:creationId xmlns:a16="http://schemas.microsoft.com/office/drawing/2014/main" id="{AC3400F9-291F-254A-1A59-2518DB906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367" y="3855191"/>
              <a:ext cx="752475" cy="752475"/>
            </a:xfrm>
            <a:custGeom>
              <a:avLst/>
              <a:gdLst>
                <a:gd name="T0" fmla="*/ 0 w 1895"/>
                <a:gd name="T1" fmla="*/ 0 h 1897"/>
                <a:gd name="T2" fmla="*/ 5 w 1895"/>
                <a:gd name="T3" fmla="*/ 96 h 1897"/>
                <a:gd name="T4" fmla="*/ 30 w 1895"/>
                <a:gd name="T5" fmla="*/ 283 h 1897"/>
                <a:gd name="T6" fmla="*/ 72 w 1895"/>
                <a:gd name="T7" fmla="*/ 464 h 1897"/>
                <a:gd name="T8" fmla="*/ 132 w 1895"/>
                <a:gd name="T9" fmla="*/ 639 h 1897"/>
                <a:gd name="T10" fmla="*/ 207 w 1895"/>
                <a:gd name="T11" fmla="*/ 807 h 1897"/>
                <a:gd name="T12" fmla="*/ 297 w 1895"/>
                <a:gd name="T13" fmla="*/ 965 h 1897"/>
                <a:gd name="T14" fmla="*/ 399 w 1895"/>
                <a:gd name="T15" fmla="*/ 1114 h 1897"/>
                <a:gd name="T16" fmla="*/ 516 w 1895"/>
                <a:gd name="T17" fmla="*/ 1252 h 1897"/>
                <a:gd name="T18" fmla="*/ 643 w 1895"/>
                <a:gd name="T19" fmla="*/ 1381 h 1897"/>
                <a:gd name="T20" fmla="*/ 783 w 1895"/>
                <a:gd name="T21" fmla="*/ 1497 h 1897"/>
                <a:gd name="T22" fmla="*/ 932 w 1895"/>
                <a:gd name="T23" fmla="*/ 1600 h 1897"/>
                <a:gd name="T24" fmla="*/ 1090 w 1895"/>
                <a:gd name="T25" fmla="*/ 1689 h 1897"/>
                <a:gd name="T26" fmla="*/ 1257 w 1895"/>
                <a:gd name="T27" fmla="*/ 1764 h 1897"/>
                <a:gd name="T28" fmla="*/ 1432 w 1895"/>
                <a:gd name="T29" fmla="*/ 1824 h 1897"/>
                <a:gd name="T30" fmla="*/ 1613 w 1895"/>
                <a:gd name="T31" fmla="*/ 1867 h 1897"/>
                <a:gd name="T32" fmla="*/ 1800 w 1895"/>
                <a:gd name="T33" fmla="*/ 1891 h 1897"/>
                <a:gd name="T34" fmla="*/ 1895 w 1895"/>
                <a:gd name="T35" fmla="*/ 1897 h 1897"/>
                <a:gd name="T36" fmla="*/ 1895 w 1895"/>
                <a:gd name="T37" fmla="*/ 1005 h 1897"/>
                <a:gd name="T38" fmla="*/ 891 w 1895"/>
                <a:gd name="T39" fmla="*/ 0 h 1897"/>
                <a:gd name="T40" fmla="*/ 0 w 1895"/>
                <a:gd name="T41" fmla="*/ 0 h 1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5" h="1897">
                  <a:moveTo>
                    <a:pt x="0" y="0"/>
                  </a:moveTo>
                  <a:lnTo>
                    <a:pt x="5" y="96"/>
                  </a:lnTo>
                  <a:lnTo>
                    <a:pt x="30" y="283"/>
                  </a:lnTo>
                  <a:lnTo>
                    <a:pt x="72" y="464"/>
                  </a:lnTo>
                  <a:lnTo>
                    <a:pt x="132" y="639"/>
                  </a:lnTo>
                  <a:lnTo>
                    <a:pt x="207" y="807"/>
                  </a:lnTo>
                  <a:lnTo>
                    <a:pt x="297" y="965"/>
                  </a:lnTo>
                  <a:lnTo>
                    <a:pt x="399" y="1114"/>
                  </a:lnTo>
                  <a:lnTo>
                    <a:pt x="516" y="1252"/>
                  </a:lnTo>
                  <a:lnTo>
                    <a:pt x="643" y="1381"/>
                  </a:lnTo>
                  <a:lnTo>
                    <a:pt x="783" y="1497"/>
                  </a:lnTo>
                  <a:lnTo>
                    <a:pt x="932" y="1600"/>
                  </a:lnTo>
                  <a:lnTo>
                    <a:pt x="1090" y="1689"/>
                  </a:lnTo>
                  <a:lnTo>
                    <a:pt x="1257" y="1764"/>
                  </a:lnTo>
                  <a:lnTo>
                    <a:pt x="1432" y="1824"/>
                  </a:lnTo>
                  <a:lnTo>
                    <a:pt x="1613" y="1867"/>
                  </a:lnTo>
                  <a:lnTo>
                    <a:pt x="1800" y="1891"/>
                  </a:lnTo>
                  <a:lnTo>
                    <a:pt x="1895" y="1897"/>
                  </a:lnTo>
                  <a:lnTo>
                    <a:pt x="1895" y="1005"/>
                  </a:lnTo>
                  <a:lnTo>
                    <a:pt x="8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sp>
        <p:nvSpPr>
          <p:cNvPr id="15" name="ZoneTexte 14">
            <a:extLst>
              <a:ext uri="{FF2B5EF4-FFF2-40B4-BE49-F238E27FC236}">
                <a16:creationId xmlns:a16="http://schemas.microsoft.com/office/drawing/2014/main" id="{F74BA287-3841-8ECD-8FC3-2F56215CAE24}"/>
              </a:ext>
            </a:extLst>
          </p:cNvPr>
          <p:cNvSpPr txBox="1"/>
          <p:nvPr/>
        </p:nvSpPr>
        <p:spPr>
          <a:xfrm>
            <a:off x="4673748" y="3248263"/>
            <a:ext cx="245639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800" b="1" dirty="0"/>
              <a:t>القراءة </a:t>
            </a:r>
            <a:endParaRPr lang="fr-FR" sz="2800" b="1" dirty="0"/>
          </a:p>
          <a:p>
            <a:pPr algn="ctr"/>
            <a:r>
              <a:rPr lang="ar-SA" sz="2800" b="1" dirty="0"/>
              <a:t>باللغة العربية</a:t>
            </a:r>
            <a:r>
              <a:rPr lang="fr-FR" sz="2800" b="1" dirty="0"/>
              <a:t> </a:t>
            </a:r>
          </a:p>
          <a:p>
            <a:pPr algn="ctr"/>
            <a:r>
              <a:rPr lang="ar-SA" sz="2800" b="1" dirty="0"/>
              <a:t> والفرنسية</a:t>
            </a:r>
            <a:endParaRPr lang="fr-CH" sz="2800" b="1" dirty="0"/>
          </a:p>
        </p:txBody>
      </p:sp>
      <p:sp>
        <p:nvSpPr>
          <p:cNvPr id="16" name="TextBox 33">
            <a:extLst>
              <a:ext uri="{FF2B5EF4-FFF2-40B4-BE49-F238E27FC236}">
                <a16:creationId xmlns:a16="http://schemas.microsoft.com/office/drawing/2014/main" id="{3E2D5517-2AD2-C18B-EE12-C3AAE4FA9ADC}"/>
              </a:ext>
            </a:extLst>
          </p:cNvPr>
          <p:cNvSpPr txBox="1"/>
          <p:nvPr/>
        </p:nvSpPr>
        <p:spPr>
          <a:xfrm>
            <a:off x="4251084" y="2445613"/>
            <a:ext cx="829074" cy="8540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95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17" name="TextBox 34">
            <a:extLst>
              <a:ext uri="{FF2B5EF4-FFF2-40B4-BE49-F238E27FC236}">
                <a16:creationId xmlns:a16="http://schemas.microsoft.com/office/drawing/2014/main" id="{2A5BDB9E-ED97-4154-3246-580389672682}"/>
              </a:ext>
            </a:extLst>
          </p:cNvPr>
          <p:cNvSpPr txBox="1"/>
          <p:nvPr/>
        </p:nvSpPr>
        <p:spPr>
          <a:xfrm>
            <a:off x="7140176" y="2545034"/>
            <a:ext cx="829074" cy="8540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95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18" name="TextBox 35">
            <a:extLst>
              <a:ext uri="{FF2B5EF4-FFF2-40B4-BE49-F238E27FC236}">
                <a16:creationId xmlns:a16="http://schemas.microsoft.com/office/drawing/2014/main" id="{BA9A4C99-9C76-040A-3B75-2069A0A9D749}"/>
              </a:ext>
            </a:extLst>
          </p:cNvPr>
          <p:cNvSpPr txBox="1"/>
          <p:nvPr/>
        </p:nvSpPr>
        <p:spPr>
          <a:xfrm>
            <a:off x="7138446" y="4774751"/>
            <a:ext cx="829074" cy="8540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95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19" name="TextBox 36">
            <a:extLst>
              <a:ext uri="{FF2B5EF4-FFF2-40B4-BE49-F238E27FC236}">
                <a16:creationId xmlns:a16="http://schemas.microsoft.com/office/drawing/2014/main" id="{646066FB-60BF-EF83-E310-68C4116A26B5}"/>
              </a:ext>
            </a:extLst>
          </p:cNvPr>
          <p:cNvSpPr txBox="1"/>
          <p:nvPr/>
        </p:nvSpPr>
        <p:spPr>
          <a:xfrm>
            <a:off x="3987506" y="4814345"/>
            <a:ext cx="829074" cy="8540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95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DF9BADFD-ADEF-F26D-8055-447B75A98267}"/>
              </a:ext>
            </a:extLst>
          </p:cNvPr>
          <p:cNvSpPr txBox="1"/>
          <p:nvPr/>
        </p:nvSpPr>
        <p:spPr>
          <a:xfrm>
            <a:off x="8004175" y="1770836"/>
            <a:ext cx="41150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Clr>
                <a:srgbClr val="70F53B"/>
              </a:buClr>
              <a:buFont typeface="Wingdings" panose="05000000000000000000" pitchFamily="2" charset="2"/>
              <a:buChar char="v"/>
            </a:pPr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خصم عشر دقائق من الغلاف الزمني الكلي للفترة الدراسية لكل فوج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8051314C-5AB2-9D1F-2D13-11F689930AC0}"/>
              </a:ext>
            </a:extLst>
          </p:cNvPr>
          <p:cNvSpPr txBox="1"/>
          <p:nvPr/>
        </p:nvSpPr>
        <p:spPr>
          <a:xfrm>
            <a:off x="352425" y="2056172"/>
            <a:ext cx="30690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أنشطة اعتيادية يومية مدتها عشر دقائق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925CC24-9272-C121-445A-DE949D8A3E7D}"/>
              </a:ext>
            </a:extLst>
          </p:cNvPr>
          <p:cNvSpPr txBox="1"/>
          <p:nvPr/>
        </p:nvSpPr>
        <p:spPr>
          <a:xfrm>
            <a:off x="8743949" y="5420872"/>
            <a:ext cx="34480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Clr>
                <a:srgbClr val="FFC000"/>
              </a:buClr>
              <a:buFont typeface="Wingdings" panose="05000000000000000000" pitchFamily="2" charset="2"/>
              <a:buChar char="v"/>
            </a:pPr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إدراج الأنشطة الاعتيادية في بداية كل حصة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33A90CB8-8438-A5C4-7A87-DCA104B9E60D}"/>
              </a:ext>
            </a:extLst>
          </p:cNvPr>
          <p:cNvSpPr txBox="1"/>
          <p:nvPr/>
        </p:nvSpPr>
        <p:spPr>
          <a:xfrm>
            <a:off x="160793" y="5666489"/>
            <a:ext cx="40270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Clr>
                <a:srgbClr val="FF0066"/>
              </a:buClr>
              <a:buFont typeface="Wingdings" panose="05000000000000000000" pitchFamily="2" charset="2"/>
              <a:buChar char="v"/>
            </a:pPr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توطين الأنشطة الاعتيادية ضمن </a:t>
            </a:r>
            <a:endParaRPr lang="fr-F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rtl="1">
              <a:buClr>
                <a:srgbClr val="FF0066"/>
              </a:buClr>
            </a:pPr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المذكرة اليومية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object 28">
            <a:extLst>
              <a:ext uri="{FF2B5EF4-FFF2-40B4-BE49-F238E27FC236}">
                <a16:creationId xmlns:a16="http://schemas.microsoft.com/office/drawing/2014/main" id="{CC873103-1405-2977-2083-6692861772C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0975" y="224538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7433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17" grpId="0"/>
      <p:bldP spid="18" grpId="0"/>
      <p:bldP spid="19" grpId="0"/>
      <p:bldP spid="28" grpId="0"/>
      <p:bldP spid="29" grpId="0"/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81794E49-F92D-36E0-2E58-3FC67B7B4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879922"/>
              </p:ext>
            </p:extLst>
          </p:nvPr>
        </p:nvGraphicFramePr>
        <p:xfrm>
          <a:off x="514350" y="1476375"/>
          <a:ext cx="11163299" cy="50231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4757">
                  <a:extLst>
                    <a:ext uri="{9D8B030D-6E8A-4147-A177-3AD203B41FA5}">
                      <a16:colId xmlns:a16="http://schemas.microsoft.com/office/drawing/2014/main" val="2319684171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910925814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970499165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2161039039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276915686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2784959982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1236861163"/>
                    </a:ext>
                  </a:extLst>
                </a:gridCol>
              </a:tblGrid>
              <a:tr h="654370"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السادس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الخامس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الرابع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الثالث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الثاني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الأول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المستويات الدراسية 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0414475"/>
                  </a:ext>
                </a:extLst>
              </a:tr>
              <a:tr h="7454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12س و30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12س و30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12س و30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12س و30 د</a:t>
                      </a:r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12س و30 د</a:t>
                      </a:r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13س و30د</a:t>
                      </a:r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الغلاف الزمني للعربية العربية</a:t>
                      </a:r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4704194"/>
                  </a:ext>
                </a:extLst>
              </a:tr>
              <a:tr h="6543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50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50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50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50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50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50 د</a:t>
                      </a:r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زمن الأنشطة الاعتيادية </a:t>
                      </a:r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336044"/>
                  </a:ext>
                </a:extLst>
              </a:tr>
              <a:tr h="6543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11س و40د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11س و40د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11س و40د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11س و40د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11س و40د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12س و40د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الزمن المخصص للتعلمات</a:t>
                      </a:r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10389"/>
                  </a:ext>
                </a:extLst>
              </a:tr>
              <a:tr h="654370"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8 س و30د</a:t>
                      </a:r>
                      <a:endParaRPr lang="fr-CH" b="1" dirty="0"/>
                    </a:p>
                  </a:txBody>
                  <a:tcPr>
                    <a:solidFill>
                      <a:srgbClr val="FCC9C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8 س و30د</a:t>
                      </a:r>
                      <a:endParaRPr lang="fr-CH" b="1" dirty="0"/>
                    </a:p>
                  </a:txBody>
                  <a:tcPr>
                    <a:solidFill>
                      <a:srgbClr val="FCC9C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8 س و30د</a:t>
                      </a:r>
                      <a:endParaRPr lang="fr-CH" b="1" dirty="0"/>
                    </a:p>
                  </a:txBody>
                  <a:tcPr>
                    <a:solidFill>
                      <a:srgbClr val="FCC9C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8 س و30د</a:t>
                      </a:r>
                      <a:endParaRPr lang="fr-CH" b="1" dirty="0"/>
                    </a:p>
                  </a:txBody>
                  <a:tcPr>
                    <a:solidFill>
                      <a:srgbClr val="FCC9C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7 س و30د</a:t>
                      </a:r>
                      <a:endParaRPr lang="fr-CH" b="1" dirty="0"/>
                    </a:p>
                  </a:txBody>
                  <a:tcPr>
                    <a:solidFill>
                      <a:srgbClr val="FCC9C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7 س و30د</a:t>
                      </a:r>
                      <a:endParaRPr lang="fr-CH" b="1" dirty="0"/>
                    </a:p>
                  </a:txBody>
                  <a:tcPr>
                    <a:solidFill>
                      <a:srgbClr val="FCC9C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الغلاف الزمني للفرنسية*</a:t>
                      </a:r>
                      <a:endParaRPr lang="fr-CH" b="1" dirty="0"/>
                    </a:p>
                  </a:txBody>
                  <a:tcPr>
                    <a:solidFill>
                      <a:srgbClr val="FCC9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386424"/>
                  </a:ext>
                </a:extLst>
              </a:tr>
              <a:tr h="6543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50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50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50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50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50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50 د</a:t>
                      </a:r>
                      <a:endParaRPr lang="fr-CH" b="1" dirty="0"/>
                    </a:p>
                  </a:txBody>
                  <a:tcP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زمن الأنشطة الاعتيادية</a:t>
                      </a:r>
                      <a:endParaRPr lang="fr-CH" b="1" dirty="0"/>
                    </a:p>
                  </a:txBody>
                  <a:tcPr>
                    <a:solidFill>
                      <a:srgbClr val="CC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4595293"/>
                  </a:ext>
                </a:extLst>
              </a:tr>
              <a:tr h="556629"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7 س و40 د</a:t>
                      </a:r>
                      <a:endParaRPr lang="fr-CH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7 س و40 د</a:t>
                      </a:r>
                      <a:endParaRPr lang="fr-CH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7 س و40 د</a:t>
                      </a:r>
                      <a:endParaRPr lang="fr-CH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7 س و40 د</a:t>
                      </a:r>
                      <a:endParaRPr lang="fr-CH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6 س و40 د</a:t>
                      </a:r>
                      <a:endParaRPr lang="fr-CH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6 س و40 د</a:t>
                      </a:r>
                      <a:endParaRPr lang="fr-CH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الزمن المخصص للتعلمات</a:t>
                      </a:r>
                      <a:endParaRPr lang="fr-CH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1683515"/>
                  </a:ext>
                </a:extLst>
              </a:tr>
              <a:tr h="318074">
                <a:tc gridSpan="7"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ملحوظة هامة*: يستثنى من الغلاف الزمني لأستاذ(ة) الفرنسية الحيز الزمني لمادة الرياضيات </a:t>
                      </a:r>
                      <a:endParaRPr lang="fr-CH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9644242"/>
                  </a:ext>
                </a:extLst>
              </a:tr>
            </a:tbl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D7F01495-B171-4E8F-DBB4-0700D7332092}"/>
              </a:ext>
            </a:extLst>
          </p:cNvPr>
          <p:cNvSpPr txBox="1"/>
          <p:nvPr/>
        </p:nvSpPr>
        <p:spPr>
          <a:xfrm>
            <a:off x="2162174" y="209412"/>
            <a:ext cx="926782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صيغة الاشتغال لمدة 5 أيام في الأسبوع</a:t>
            </a:r>
            <a:endParaRPr lang="fr-CH" sz="5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5" name="object 28">
            <a:extLst>
              <a:ext uri="{FF2B5EF4-FFF2-40B4-BE49-F238E27FC236}">
                <a16:creationId xmlns:a16="http://schemas.microsoft.com/office/drawing/2014/main" id="{6C460643-01A9-DAED-5368-12CB506B087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0975" y="224538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4357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81794E49-F92D-36E0-2E58-3FC67B7B4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480854"/>
              </p:ext>
            </p:extLst>
          </p:nvPr>
        </p:nvGraphicFramePr>
        <p:xfrm>
          <a:off x="514350" y="1476375"/>
          <a:ext cx="11163299" cy="50231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4757">
                  <a:extLst>
                    <a:ext uri="{9D8B030D-6E8A-4147-A177-3AD203B41FA5}">
                      <a16:colId xmlns:a16="http://schemas.microsoft.com/office/drawing/2014/main" val="2319684171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910925814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970499165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2161039039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276915686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2784959982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1236861163"/>
                    </a:ext>
                  </a:extLst>
                </a:gridCol>
              </a:tblGrid>
              <a:tr h="654370"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السادس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الخامس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الرابع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الثالث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الثاني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الأول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المستويات الدراسية 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0414475"/>
                  </a:ext>
                </a:extLst>
              </a:tr>
              <a:tr h="7454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12س و30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12س و30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12س و30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12س و30 د</a:t>
                      </a:r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12س و30 د</a:t>
                      </a:r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13س و30د</a:t>
                      </a:r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الغلاف الزمني للعربية العربية</a:t>
                      </a:r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4704194"/>
                  </a:ext>
                </a:extLst>
              </a:tr>
              <a:tr h="6543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60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60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60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60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60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60 د</a:t>
                      </a:r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زمن الأنشطة الاعتيادية </a:t>
                      </a:r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336044"/>
                  </a:ext>
                </a:extLst>
              </a:tr>
              <a:tr h="6543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11س و30د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11س و30د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11س و30د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11س و30د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11س و30د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12س و30د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الزمن المخصص للتعلمات</a:t>
                      </a:r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10389"/>
                  </a:ext>
                </a:extLst>
              </a:tr>
              <a:tr h="654370"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8 س و30د</a:t>
                      </a:r>
                      <a:endParaRPr lang="fr-CH" b="1" dirty="0"/>
                    </a:p>
                  </a:txBody>
                  <a:tcPr>
                    <a:solidFill>
                      <a:srgbClr val="FCC9C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8 س و30د</a:t>
                      </a:r>
                      <a:endParaRPr lang="fr-CH" b="1" dirty="0"/>
                    </a:p>
                  </a:txBody>
                  <a:tcPr>
                    <a:solidFill>
                      <a:srgbClr val="FCC9C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8 س و30د</a:t>
                      </a:r>
                      <a:endParaRPr lang="fr-CH" b="1" dirty="0"/>
                    </a:p>
                  </a:txBody>
                  <a:tcPr>
                    <a:solidFill>
                      <a:srgbClr val="FCC9C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8 س و30د</a:t>
                      </a:r>
                      <a:endParaRPr lang="fr-CH" b="1" dirty="0"/>
                    </a:p>
                  </a:txBody>
                  <a:tcPr>
                    <a:solidFill>
                      <a:srgbClr val="FCC9C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7 س و30د</a:t>
                      </a:r>
                      <a:endParaRPr lang="fr-CH" b="1" dirty="0"/>
                    </a:p>
                  </a:txBody>
                  <a:tcPr>
                    <a:solidFill>
                      <a:srgbClr val="FCC9C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7 س و30د</a:t>
                      </a:r>
                      <a:endParaRPr lang="fr-CH" b="1" dirty="0"/>
                    </a:p>
                  </a:txBody>
                  <a:tcPr>
                    <a:solidFill>
                      <a:srgbClr val="FCC9C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الغلاف الزمني للفرنسية*</a:t>
                      </a:r>
                      <a:endParaRPr lang="fr-CH" b="1" dirty="0"/>
                    </a:p>
                  </a:txBody>
                  <a:tcPr>
                    <a:solidFill>
                      <a:srgbClr val="FCC9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386424"/>
                  </a:ext>
                </a:extLst>
              </a:tr>
              <a:tr h="6543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60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60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60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60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60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60 د</a:t>
                      </a:r>
                      <a:endParaRPr lang="fr-CH" b="1" dirty="0"/>
                    </a:p>
                  </a:txBody>
                  <a:tcPr>
                    <a:solidFill>
                      <a:srgbClr val="CC00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زمن الأنشطة الاعتيادية</a:t>
                      </a:r>
                      <a:endParaRPr lang="fr-CH" b="1" dirty="0"/>
                    </a:p>
                  </a:txBody>
                  <a:tcPr>
                    <a:solidFill>
                      <a:srgbClr val="CC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4595293"/>
                  </a:ext>
                </a:extLst>
              </a:tr>
              <a:tr h="556629"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7 س و30 د</a:t>
                      </a:r>
                      <a:endParaRPr lang="fr-CH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7 س و30 د</a:t>
                      </a:r>
                      <a:endParaRPr lang="fr-CH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7 س و30 د</a:t>
                      </a:r>
                      <a:endParaRPr lang="fr-CH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7 س و30 د</a:t>
                      </a:r>
                      <a:endParaRPr lang="fr-CH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6 س و30 د</a:t>
                      </a:r>
                      <a:endParaRPr lang="fr-CH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6 س و30 د</a:t>
                      </a:r>
                      <a:endParaRPr lang="fr-CH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الزمن المخصص للتعلمات</a:t>
                      </a:r>
                      <a:endParaRPr lang="fr-CH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1683515"/>
                  </a:ext>
                </a:extLst>
              </a:tr>
              <a:tr h="318074">
                <a:tc gridSpan="7"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ملحوظة هامة*: يستثنى من الغلاف الزمني لأستاذ(ة) الفرنسية الحيز الزمني لمادة الرياضيات </a:t>
                      </a:r>
                      <a:endParaRPr lang="fr-CH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9644242"/>
                  </a:ext>
                </a:extLst>
              </a:tr>
            </a:tbl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D7F01495-B171-4E8F-DBB4-0700D7332092}"/>
              </a:ext>
            </a:extLst>
          </p:cNvPr>
          <p:cNvSpPr txBox="1"/>
          <p:nvPr/>
        </p:nvSpPr>
        <p:spPr>
          <a:xfrm>
            <a:off x="2162174" y="209412"/>
            <a:ext cx="926782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ar-SA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صيغة الاشتغال لمدة </a:t>
            </a:r>
            <a:r>
              <a:rPr lang="fr-FR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6</a:t>
            </a:r>
            <a:r>
              <a:rPr lang="ar-SA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 أيام في الأسبوع</a:t>
            </a:r>
            <a:endParaRPr lang="fr-CH" sz="5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5" name="object 28">
            <a:extLst>
              <a:ext uri="{FF2B5EF4-FFF2-40B4-BE49-F238E27FC236}">
                <a16:creationId xmlns:a16="http://schemas.microsoft.com/office/drawing/2014/main" id="{6C460643-01A9-DAED-5368-12CB506B087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0975" y="224538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6514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25B1D56-73C1-9ECD-00C6-0D8E1A7A46F5}"/>
              </a:ext>
            </a:extLst>
          </p:cNvPr>
          <p:cNvSpPr txBox="1"/>
          <p:nvPr/>
        </p:nvSpPr>
        <p:spPr>
          <a:xfrm>
            <a:off x="2070397" y="208462"/>
            <a:ext cx="994062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6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الأنشطة الاعتيادية الخاصة بالرياضيات</a:t>
            </a:r>
            <a:endParaRPr lang="fr-CH" sz="6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F1414D6F-89D8-EEC1-BD03-9EC9342DF3D8}"/>
              </a:ext>
            </a:extLst>
          </p:cNvPr>
          <p:cNvSpPr>
            <a:spLocks noEditPoints="1"/>
          </p:cNvSpPr>
          <p:nvPr/>
        </p:nvSpPr>
        <p:spPr bwMode="auto">
          <a:xfrm>
            <a:off x="5304487" y="1479331"/>
            <a:ext cx="1666171" cy="1665293"/>
          </a:xfrm>
          <a:custGeom>
            <a:avLst/>
            <a:gdLst>
              <a:gd name="T0" fmla="*/ 4109 w 8218"/>
              <a:gd name="T1" fmla="*/ 6534 h 8219"/>
              <a:gd name="T2" fmla="*/ 1684 w 8218"/>
              <a:gd name="T3" fmla="*/ 4109 h 8219"/>
              <a:gd name="T4" fmla="*/ 4109 w 8218"/>
              <a:gd name="T5" fmla="*/ 1684 h 8219"/>
              <a:gd name="T6" fmla="*/ 6534 w 8218"/>
              <a:gd name="T7" fmla="*/ 4109 h 8219"/>
              <a:gd name="T8" fmla="*/ 4109 w 8218"/>
              <a:gd name="T9" fmla="*/ 6534 h 8219"/>
              <a:gd name="T10" fmla="*/ 8017 w 8218"/>
              <a:gd name="T11" fmla="*/ 5432 h 8219"/>
              <a:gd name="T12" fmla="*/ 8218 w 8218"/>
              <a:gd name="T13" fmla="*/ 4462 h 8219"/>
              <a:gd name="T14" fmla="*/ 7550 w 8218"/>
              <a:gd name="T15" fmla="*/ 4138 h 8219"/>
              <a:gd name="T16" fmla="*/ 7537 w 8218"/>
              <a:gd name="T17" fmla="*/ 3811 h 8219"/>
              <a:gd name="T18" fmla="*/ 7525 w 8218"/>
              <a:gd name="T19" fmla="*/ 3698 h 8219"/>
              <a:gd name="T20" fmla="*/ 8154 w 8218"/>
              <a:gd name="T21" fmla="*/ 3300 h 8219"/>
              <a:gd name="T22" fmla="*/ 7846 w 8218"/>
              <a:gd name="T23" fmla="*/ 2360 h 8219"/>
              <a:gd name="T24" fmla="*/ 7103 w 8218"/>
              <a:gd name="T25" fmla="*/ 2414 h 8219"/>
              <a:gd name="T26" fmla="*/ 6862 w 8218"/>
              <a:gd name="T27" fmla="*/ 2044 h 8219"/>
              <a:gd name="T28" fmla="*/ 7207 w 8218"/>
              <a:gd name="T29" fmla="*/ 1387 h 8219"/>
              <a:gd name="T30" fmla="*/ 6470 w 8218"/>
              <a:gd name="T31" fmla="*/ 727 h 8219"/>
              <a:gd name="T32" fmla="*/ 5854 w 8218"/>
              <a:gd name="T33" fmla="*/ 1144 h 8219"/>
              <a:gd name="T34" fmla="*/ 5460 w 8218"/>
              <a:gd name="T35" fmla="*/ 944 h 8219"/>
              <a:gd name="T36" fmla="*/ 5431 w 8218"/>
              <a:gd name="T37" fmla="*/ 202 h 8219"/>
              <a:gd name="T38" fmla="*/ 4462 w 8218"/>
              <a:gd name="T39" fmla="*/ 0 h 8219"/>
              <a:gd name="T40" fmla="*/ 4138 w 8218"/>
              <a:gd name="T41" fmla="*/ 669 h 8219"/>
              <a:gd name="T42" fmla="*/ 3811 w 8218"/>
              <a:gd name="T43" fmla="*/ 682 h 8219"/>
              <a:gd name="T44" fmla="*/ 3698 w 8218"/>
              <a:gd name="T45" fmla="*/ 694 h 8219"/>
              <a:gd name="T46" fmla="*/ 3301 w 8218"/>
              <a:gd name="T47" fmla="*/ 64 h 8219"/>
              <a:gd name="T48" fmla="*/ 2360 w 8218"/>
              <a:gd name="T49" fmla="*/ 373 h 8219"/>
              <a:gd name="T50" fmla="*/ 2414 w 8218"/>
              <a:gd name="T51" fmla="*/ 1115 h 8219"/>
              <a:gd name="T52" fmla="*/ 2045 w 8218"/>
              <a:gd name="T53" fmla="*/ 1357 h 8219"/>
              <a:gd name="T54" fmla="*/ 1386 w 8218"/>
              <a:gd name="T55" fmla="*/ 1011 h 8219"/>
              <a:gd name="T56" fmla="*/ 727 w 8218"/>
              <a:gd name="T57" fmla="*/ 1749 h 8219"/>
              <a:gd name="T58" fmla="*/ 1145 w 8218"/>
              <a:gd name="T59" fmla="*/ 2365 h 8219"/>
              <a:gd name="T60" fmla="*/ 944 w 8218"/>
              <a:gd name="T61" fmla="*/ 2758 h 8219"/>
              <a:gd name="T62" fmla="*/ 202 w 8218"/>
              <a:gd name="T63" fmla="*/ 2787 h 8219"/>
              <a:gd name="T64" fmla="*/ 0 w 8218"/>
              <a:gd name="T65" fmla="*/ 3757 h 8219"/>
              <a:gd name="T66" fmla="*/ 669 w 8218"/>
              <a:gd name="T67" fmla="*/ 4081 h 8219"/>
              <a:gd name="T68" fmla="*/ 681 w 8218"/>
              <a:gd name="T69" fmla="*/ 4408 h 8219"/>
              <a:gd name="T70" fmla="*/ 694 w 8218"/>
              <a:gd name="T71" fmla="*/ 4521 h 8219"/>
              <a:gd name="T72" fmla="*/ 65 w 8218"/>
              <a:gd name="T73" fmla="*/ 4918 h 8219"/>
              <a:gd name="T74" fmla="*/ 373 w 8218"/>
              <a:gd name="T75" fmla="*/ 5859 h 8219"/>
              <a:gd name="T76" fmla="*/ 1115 w 8218"/>
              <a:gd name="T77" fmla="*/ 5805 h 8219"/>
              <a:gd name="T78" fmla="*/ 1357 w 8218"/>
              <a:gd name="T79" fmla="*/ 6174 h 8219"/>
              <a:gd name="T80" fmla="*/ 1011 w 8218"/>
              <a:gd name="T81" fmla="*/ 6832 h 8219"/>
              <a:gd name="T82" fmla="*/ 1749 w 8218"/>
              <a:gd name="T83" fmla="*/ 7492 h 8219"/>
              <a:gd name="T84" fmla="*/ 2365 w 8218"/>
              <a:gd name="T85" fmla="*/ 7074 h 8219"/>
              <a:gd name="T86" fmla="*/ 2758 w 8218"/>
              <a:gd name="T87" fmla="*/ 7274 h 8219"/>
              <a:gd name="T88" fmla="*/ 2787 w 8218"/>
              <a:gd name="T89" fmla="*/ 8017 h 8219"/>
              <a:gd name="T90" fmla="*/ 3756 w 8218"/>
              <a:gd name="T91" fmla="*/ 8219 h 8219"/>
              <a:gd name="T92" fmla="*/ 4081 w 8218"/>
              <a:gd name="T93" fmla="*/ 7550 h 8219"/>
              <a:gd name="T94" fmla="*/ 4408 w 8218"/>
              <a:gd name="T95" fmla="*/ 7537 h 8219"/>
              <a:gd name="T96" fmla="*/ 4520 w 8218"/>
              <a:gd name="T97" fmla="*/ 7524 h 8219"/>
              <a:gd name="T98" fmla="*/ 4917 w 8218"/>
              <a:gd name="T99" fmla="*/ 8155 h 8219"/>
              <a:gd name="T100" fmla="*/ 5859 w 8218"/>
              <a:gd name="T101" fmla="*/ 7847 h 8219"/>
              <a:gd name="T102" fmla="*/ 5805 w 8218"/>
              <a:gd name="T103" fmla="*/ 7104 h 8219"/>
              <a:gd name="T104" fmla="*/ 6174 w 8218"/>
              <a:gd name="T105" fmla="*/ 6862 h 8219"/>
              <a:gd name="T106" fmla="*/ 6832 w 8218"/>
              <a:gd name="T107" fmla="*/ 7208 h 8219"/>
              <a:gd name="T108" fmla="*/ 7492 w 8218"/>
              <a:gd name="T109" fmla="*/ 6470 h 8219"/>
              <a:gd name="T110" fmla="*/ 7075 w 8218"/>
              <a:gd name="T111" fmla="*/ 5854 h 8219"/>
              <a:gd name="T112" fmla="*/ 7274 w 8218"/>
              <a:gd name="T113" fmla="*/ 5461 h 8219"/>
              <a:gd name="T114" fmla="*/ 8017 w 8218"/>
              <a:gd name="T115" fmla="*/ 5432 h 8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218" h="8219">
                <a:moveTo>
                  <a:pt x="4109" y="6534"/>
                </a:moveTo>
                <a:cubicBezTo>
                  <a:pt x="2772" y="6534"/>
                  <a:pt x="1684" y="5447"/>
                  <a:pt x="1684" y="4109"/>
                </a:cubicBezTo>
                <a:cubicBezTo>
                  <a:pt x="1684" y="2772"/>
                  <a:pt x="2772" y="1684"/>
                  <a:pt x="4109" y="1684"/>
                </a:cubicBezTo>
                <a:cubicBezTo>
                  <a:pt x="5446" y="1684"/>
                  <a:pt x="6534" y="2772"/>
                  <a:pt x="6534" y="4109"/>
                </a:cubicBezTo>
                <a:cubicBezTo>
                  <a:pt x="6534" y="5447"/>
                  <a:pt x="5446" y="6534"/>
                  <a:pt x="4109" y="6534"/>
                </a:cubicBezTo>
                <a:close/>
                <a:moveTo>
                  <a:pt x="8017" y="5432"/>
                </a:moveTo>
                <a:cubicBezTo>
                  <a:pt x="8122" y="5122"/>
                  <a:pt x="8190" y="4797"/>
                  <a:pt x="8218" y="4462"/>
                </a:cubicBezTo>
                <a:lnTo>
                  <a:pt x="7550" y="4138"/>
                </a:lnTo>
                <a:cubicBezTo>
                  <a:pt x="7551" y="4030"/>
                  <a:pt x="7547" y="3921"/>
                  <a:pt x="7537" y="3811"/>
                </a:cubicBezTo>
                <a:cubicBezTo>
                  <a:pt x="7534" y="3773"/>
                  <a:pt x="7529" y="3736"/>
                  <a:pt x="7525" y="3698"/>
                </a:cubicBezTo>
                <a:lnTo>
                  <a:pt x="8154" y="3300"/>
                </a:lnTo>
                <a:cubicBezTo>
                  <a:pt x="8088" y="2970"/>
                  <a:pt x="7984" y="2655"/>
                  <a:pt x="7846" y="2360"/>
                </a:cubicBezTo>
                <a:lnTo>
                  <a:pt x="7103" y="2414"/>
                </a:lnTo>
                <a:cubicBezTo>
                  <a:pt x="7031" y="2285"/>
                  <a:pt x="6950" y="2162"/>
                  <a:pt x="6862" y="2044"/>
                </a:cubicBezTo>
                <a:lnTo>
                  <a:pt x="7207" y="1387"/>
                </a:lnTo>
                <a:cubicBezTo>
                  <a:pt x="6989" y="1138"/>
                  <a:pt x="6741" y="917"/>
                  <a:pt x="6470" y="727"/>
                </a:cubicBezTo>
                <a:lnTo>
                  <a:pt x="5854" y="1144"/>
                </a:lnTo>
                <a:cubicBezTo>
                  <a:pt x="5728" y="1070"/>
                  <a:pt x="5596" y="1003"/>
                  <a:pt x="5460" y="944"/>
                </a:cubicBezTo>
                <a:lnTo>
                  <a:pt x="5431" y="202"/>
                </a:lnTo>
                <a:cubicBezTo>
                  <a:pt x="5122" y="97"/>
                  <a:pt x="4796" y="28"/>
                  <a:pt x="4462" y="0"/>
                </a:cubicBezTo>
                <a:lnTo>
                  <a:pt x="4138" y="669"/>
                </a:lnTo>
                <a:cubicBezTo>
                  <a:pt x="4030" y="668"/>
                  <a:pt x="3921" y="672"/>
                  <a:pt x="3811" y="682"/>
                </a:cubicBezTo>
                <a:cubicBezTo>
                  <a:pt x="3772" y="685"/>
                  <a:pt x="3735" y="690"/>
                  <a:pt x="3698" y="694"/>
                </a:cubicBezTo>
                <a:lnTo>
                  <a:pt x="3301" y="64"/>
                </a:lnTo>
                <a:cubicBezTo>
                  <a:pt x="2970" y="130"/>
                  <a:pt x="2655" y="234"/>
                  <a:pt x="2360" y="373"/>
                </a:cubicBezTo>
                <a:lnTo>
                  <a:pt x="2414" y="1115"/>
                </a:lnTo>
                <a:cubicBezTo>
                  <a:pt x="2285" y="1188"/>
                  <a:pt x="2161" y="1269"/>
                  <a:pt x="2045" y="1357"/>
                </a:cubicBezTo>
                <a:lnTo>
                  <a:pt x="1386" y="1011"/>
                </a:lnTo>
                <a:cubicBezTo>
                  <a:pt x="1138" y="1230"/>
                  <a:pt x="916" y="1478"/>
                  <a:pt x="727" y="1749"/>
                </a:cubicBezTo>
                <a:lnTo>
                  <a:pt x="1145" y="2365"/>
                </a:lnTo>
                <a:cubicBezTo>
                  <a:pt x="1070" y="2491"/>
                  <a:pt x="1002" y="2623"/>
                  <a:pt x="944" y="2758"/>
                </a:cubicBezTo>
                <a:lnTo>
                  <a:pt x="202" y="2787"/>
                </a:lnTo>
                <a:cubicBezTo>
                  <a:pt x="96" y="3097"/>
                  <a:pt x="28" y="3422"/>
                  <a:pt x="0" y="3757"/>
                </a:cubicBezTo>
                <a:lnTo>
                  <a:pt x="669" y="4081"/>
                </a:lnTo>
                <a:cubicBezTo>
                  <a:pt x="668" y="4189"/>
                  <a:pt x="672" y="4298"/>
                  <a:pt x="681" y="4408"/>
                </a:cubicBezTo>
                <a:cubicBezTo>
                  <a:pt x="685" y="4446"/>
                  <a:pt x="689" y="4483"/>
                  <a:pt x="694" y="4521"/>
                </a:cubicBezTo>
                <a:lnTo>
                  <a:pt x="65" y="4918"/>
                </a:lnTo>
                <a:cubicBezTo>
                  <a:pt x="131" y="5248"/>
                  <a:pt x="234" y="5564"/>
                  <a:pt x="373" y="5859"/>
                </a:cubicBezTo>
                <a:lnTo>
                  <a:pt x="1115" y="5805"/>
                </a:lnTo>
                <a:cubicBezTo>
                  <a:pt x="1188" y="5933"/>
                  <a:pt x="1269" y="6057"/>
                  <a:pt x="1357" y="6174"/>
                </a:cubicBezTo>
                <a:lnTo>
                  <a:pt x="1011" y="6832"/>
                </a:lnTo>
                <a:cubicBezTo>
                  <a:pt x="1229" y="7081"/>
                  <a:pt x="1478" y="7302"/>
                  <a:pt x="1749" y="7492"/>
                </a:cubicBezTo>
                <a:lnTo>
                  <a:pt x="2365" y="7074"/>
                </a:lnTo>
                <a:cubicBezTo>
                  <a:pt x="2491" y="7149"/>
                  <a:pt x="2622" y="7216"/>
                  <a:pt x="2758" y="7274"/>
                </a:cubicBezTo>
                <a:lnTo>
                  <a:pt x="2787" y="8017"/>
                </a:lnTo>
                <a:cubicBezTo>
                  <a:pt x="3097" y="8122"/>
                  <a:pt x="3421" y="8191"/>
                  <a:pt x="3756" y="8219"/>
                </a:cubicBezTo>
                <a:lnTo>
                  <a:pt x="4081" y="7550"/>
                </a:lnTo>
                <a:cubicBezTo>
                  <a:pt x="4189" y="7551"/>
                  <a:pt x="4298" y="7547"/>
                  <a:pt x="4408" y="7537"/>
                </a:cubicBezTo>
                <a:cubicBezTo>
                  <a:pt x="4446" y="7534"/>
                  <a:pt x="4483" y="7529"/>
                  <a:pt x="4520" y="7524"/>
                </a:cubicBezTo>
                <a:lnTo>
                  <a:pt x="4917" y="8155"/>
                </a:lnTo>
                <a:cubicBezTo>
                  <a:pt x="5249" y="8089"/>
                  <a:pt x="5564" y="7985"/>
                  <a:pt x="5859" y="7847"/>
                </a:cubicBezTo>
                <a:lnTo>
                  <a:pt x="5805" y="7104"/>
                </a:lnTo>
                <a:cubicBezTo>
                  <a:pt x="5933" y="7030"/>
                  <a:pt x="6057" y="6950"/>
                  <a:pt x="6174" y="6862"/>
                </a:cubicBezTo>
                <a:lnTo>
                  <a:pt x="6832" y="7208"/>
                </a:lnTo>
                <a:cubicBezTo>
                  <a:pt x="7080" y="6989"/>
                  <a:pt x="7302" y="6741"/>
                  <a:pt x="7492" y="6470"/>
                </a:cubicBezTo>
                <a:lnTo>
                  <a:pt x="7075" y="5854"/>
                </a:lnTo>
                <a:cubicBezTo>
                  <a:pt x="7149" y="5728"/>
                  <a:pt x="7216" y="5596"/>
                  <a:pt x="7274" y="5461"/>
                </a:cubicBezTo>
                <a:lnTo>
                  <a:pt x="8017" y="5432"/>
                </a:ln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AE88FBFD-25C9-92D9-6D57-98E795368FD0}"/>
              </a:ext>
            </a:extLst>
          </p:cNvPr>
          <p:cNvSpPr>
            <a:spLocks noEditPoints="1"/>
          </p:cNvSpPr>
          <p:nvPr/>
        </p:nvSpPr>
        <p:spPr bwMode="auto">
          <a:xfrm>
            <a:off x="4517394" y="3105555"/>
            <a:ext cx="1664629" cy="1664629"/>
          </a:xfrm>
          <a:custGeom>
            <a:avLst/>
            <a:gdLst>
              <a:gd name="T0" fmla="*/ 3081 w 6246"/>
              <a:gd name="T1" fmla="*/ 5136 h 6246"/>
              <a:gd name="T2" fmla="*/ 1110 w 6246"/>
              <a:gd name="T3" fmla="*/ 3081 h 6246"/>
              <a:gd name="T4" fmla="*/ 3165 w 6246"/>
              <a:gd name="T5" fmla="*/ 1110 h 6246"/>
              <a:gd name="T6" fmla="*/ 5136 w 6246"/>
              <a:gd name="T7" fmla="*/ 3165 h 6246"/>
              <a:gd name="T8" fmla="*/ 3081 w 6246"/>
              <a:gd name="T9" fmla="*/ 5136 h 6246"/>
              <a:gd name="T10" fmla="*/ 6224 w 6246"/>
              <a:gd name="T11" fmla="*/ 3429 h 6246"/>
              <a:gd name="T12" fmla="*/ 6217 w 6246"/>
              <a:gd name="T13" fmla="*/ 2752 h 6246"/>
              <a:gd name="T14" fmla="*/ 5692 w 6246"/>
              <a:gd name="T15" fmla="*/ 2626 h 6246"/>
              <a:gd name="T16" fmla="*/ 5576 w 6246"/>
              <a:gd name="T17" fmla="*/ 2217 h 6246"/>
              <a:gd name="T18" fmla="*/ 5961 w 6246"/>
              <a:gd name="T19" fmla="*/ 1837 h 6246"/>
              <a:gd name="T20" fmla="*/ 5804 w 6246"/>
              <a:gd name="T21" fmla="*/ 1536 h 6246"/>
              <a:gd name="T22" fmla="*/ 5616 w 6246"/>
              <a:gd name="T23" fmla="*/ 1254 h 6246"/>
              <a:gd name="T24" fmla="*/ 5098 w 6246"/>
              <a:gd name="T25" fmla="*/ 1409 h 6246"/>
              <a:gd name="T26" fmla="*/ 4795 w 6246"/>
              <a:gd name="T27" fmla="*/ 1111 h 6246"/>
              <a:gd name="T28" fmla="*/ 4938 w 6246"/>
              <a:gd name="T29" fmla="*/ 590 h 6246"/>
              <a:gd name="T30" fmla="*/ 4348 w 6246"/>
              <a:gd name="T31" fmla="*/ 258 h 6246"/>
              <a:gd name="T32" fmla="*/ 3976 w 6246"/>
              <a:gd name="T33" fmla="*/ 651 h 6246"/>
              <a:gd name="T34" fmla="*/ 3565 w 6246"/>
              <a:gd name="T35" fmla="*/ 545 h 6246"/>
              <a:gd name="T36" fmla="*/ 3428 w 6246"/>
              <a:gd name="T37" fmla="*/ 22 h 6246"/>
              <a:gd name="T38" fmla="*/ 2752 w 6246"/>
              <a:gd name="T39" fmla="*/ 30 h 6246"/>
              <a:gd name="T40" fmla="*/ 2625 w 6246"/>
              <a:gd name="T41" fmla="*/ 555 h 6246"/>
              <a:gd name="T42" fmla="*/ 2217 w 6246"/>
              <a:gd name="T43" fmla="*/ 670 h 6246"/>
              <a:gd name="T44" fmla="*/ 1837 w 6246"/>
              <a:gd name="T45" fmla="*/ 286 h 6246"/>
              <a:gd name="T46" fmla="*/ 1536 w 6246"/>
              <a:gd name="T47" fmla="*/ 442 h 6246"/>
              <a:gd name="T48" fmla="*/ 1254 w 6246"/>
              <a:gd name="T49" fmla="*/ 629 h 6246"/>
              <a:gd name="T50" fmla="*/ 1408 w 6246"/>
              <a:gd name="T51" fmla="*/ 1148 h 6246"/>
              <a:gd name="T52" fmla="*/ 1110 w 6246"/>
              <a:gd name="T53" fmla="*/ 1452 h 6246"/>
              <a:gd name="T54" fmla="*/ 590 w 6246"/>
              <a:gd name="T55" fmla="*/ 1309 h 6246"/>
              <a:gd name="T56" fmla="*/ 257 w 6246"/>
              <a:gd name="T57" fmla="*/ 1898 h 6246"/>
              <a:gd name="T58" fmla="*/ 650 w 6246"/>
              <a:gd name="T59" fmla="*/ 2270 h 6246"/>
              <a:gd name="T60" fmla="*/ 545 w 6246"/>
              <a:gd name="T61" fmla="*/ 2681 h 6246"/>
              <a:gd name="T62" fmla="*/ 22 w 6246"/>
              <a:gd name="T63" fmla="*/ 2819 h 6246"/>
              <a:gd name="T64" fmla="*/ 29 w 6246"/>
              <a:gd name="T65" fmla="*/ 3495 h 6246"/>
              <a:gd name="T66" fmla="*/ 555 w 6246"/>
              <a:gd name="T67" fmla="*/ 3620 h 6246"/>
              <a:gd name="T68" fmla="*/ 669 w 6246"/>
              <a:gd name="T69" fmla="*/ 4030 h 6246"/>
              <a:gd name="T70" fmla="*/ 285 w 6246"/>
              <a:gd name="T71" fmla="*/ 4410 h 6246"/>
              <a:gd name="T72" fmla="*/ 441 w 6246"/>
              <a:gd name="T73" fmla="*/ 4710 h 6246"/>
              <a:gd name="T74" fmla="*/ 629 w 6246"/>
              <a:gd name="T75" fmla="*/ 4992 h 6246"/>
              <a:gd name="T76" fmla="*/ 1148 w 6246"/>
              <a:gd name="T77" fmla="*/ 4838 h 6246"/>
              <a:gd name="T78" fmla="*/ 1451 w 6246"/>
              <a:gd name="T79" fmla="*/ 5136 h 6246"/>
              <a:gd name="T80" fmla="*/ 1308 w 6246"/>
              <a:gd name="T81" fmla="*/ 5657 h 6246"/>
              <a:gd name="T82" fmla="*/ 1897 w 6246"/>
              <a:gd name="T83" fmla="*/ 5988 h 6246"/>
              <a:gd name="T84" fmla="*/ 2270 w 6246"/>
              <a:gd name="T85" fmla="*/ 5596 h 6246"/>
              <a:gd name="T86" fmla="*/ 2681 w 6246"/>
              <a:gd name="T87" fmla="*/ 5701 h 6246"/>
              <a:gd name="T88" fmla="*/ 2818 w 6246"/>
              <a:gd name="T89" fmla="*/ 6225 h 6246"/>
              <a:gd name="T90" fmla="*/ 3495 w 6246"/>
              <a:gd name="T91" fmla="*/ 6218 h 6246"/>
              <a:gd name="T92" fmla="*/ 3620 w 6246"/>
              <a:gd name="T93" fmla="*/ 5692 h 6246"/>
              <a:gd name="T94" fmla="*/ 4029 w 6246"/>
              <a:gd name="T95" fmla="*/ 5577 h 6246"/>
              <a:gd name="T96" fmla="*/ 4410 w 6246"/>
              <a:gd name="T97" fmla="*/ 5961 h 6246"/>
              <a:gd name="T98" fmla="*/ 4710 w 6246"/>
              <a:gd name="T99" fmla="*/ 5805 h 6246"/>
              <a:gd name="T100" fmla="*/ 4992 w 6246"/>
              <a:gd name="T101" fmla="*/ 5617 h 6246"/>
              <a:gd name="T102" fmla="*/ 4837 w 6246"/>
              <a:gd name="T103" fmla="*/ 5099 h 6246"/>
              <a:gd name="T104" fmla="*/ 5135 w 6246"/>
              <a:gd name="T105" fmla="*/ 4795 h 6246"/>
              <a:gd name="T106" fmla="*/ 5656 w 6246"/>
              <a:gd name="T107" fmla="*/ 4938 h 6246"/>
              <a:gd name="T108" fmla="*/ 5988 w 6246"/>
              <a:gd name="T109" fmla="*/ 4349 h 6246"/>
              <a:gd name="T110" fmla="*/ 5595 w 6246"/>
              <a:gd name="T111" fmla="*/ 3976 h 6246"/>
              <a:gd name="T112" fmla="*/ 5701 w 6246"/>
              <a:gd name="T113" fmla="*/ 3566 h 6246"/>
              <a:gd name="T114" fmla="*/ 6224 w 6246"/>
              <a:gd name="T115" fmla="*/ 3429 h 6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6" h="6246">
                <a:moveTo>
                  <a:pt x="3081" y="5136"/>
                </a:moveTo>
                <a:cubicBezTo>
                  <a:pt x="1971" y="5113"/>
                  <a:pt x="1087" y="4191"/>
                  <a:pt x="1110" y="3081"/>
                </a:cubicBezTo>
                <a:cubicBezTo>
                  <a:pt x="1133" y="1971"/>
                  <a:pt x="2055" y="1087"/>
                  <a:pt x="3165" y="1110"/>
                </a:cubicBezTo>
                <a:cubicBezTo>
                  <a:pt x="4275" y="1133"/>
                  <a:pt x="5159" y="2055"/>
                  <a:pt x="5136" y="3165"/>
                </a:cubicBezTo>
                <a:cubicBezTo>
                  <a:pt x="5113" y="4275"/>
                  <a:pt x="4191" y="5160"/>
                  <a:pt x="3081" y="5136"/>
                </a:cubicBezTo>
                <a:close/>
                <a:moveTo>
                  <a:pt x="6224" y="3429"/>
                </a:moveTo>
                <a:cubicBezTo>
                  <a:pt x="6246" y="3204"/>
                  <a:pt x="6244" y="2978"/>
                  <a:pt x="6217" y="2752"/>
                </a:cubicBezTo>
                <a:lnTo>
                  <a:pt x="5692" y="2626"/>
                </a:lnTo>
                <a:cubicBezTo>
                  <a:pt x="5665" y="2489"/>
                  <a:pt x="5626" y="2351"/>
                  <a:pt x="5576" y="2217"/>
                </a:cubicBezTo>
                <a:lnTo>
                  <a:pt x="5961" y="1837"/>
                </a:lnTo>
                <a:cubicBezTo>
                  <a:pt x="5915" y="1735"/>
                  <a:pt x="5863" y="1634"/>
                  <a:pt x="5804" y="1536"/>
                </a:cubicBezTo>
                <a:cubicBezTo>
                  <a:pt x="5747" y="1438"/>
                  <a:pt x="5684" y="1344"/>
                  <a:pt x="5616" y="1254"/>
                </a:cubicBezTo>
                <a:lnTo>
                  <a:pt x="5098" y="1409"/>
                </a:lnTo>
                <a:cubicBezTo>
                  <a:pt x="5004" y="1301"/>
                  <a:pt x="4903" y="1201"/>
                  <a:pt x="4795" y="1111"/>
                </a:cubicBezTo>
                <a:lnTo>
                  <a:pt x="4938" y="590"/>
                </a:lnTo>
                <a:cubicBezTo>
                  <a:pt x="4753" y="458"/>
                  <a:pt x="4555" y="347"/>
                  <a:pt x="4348" y="258"/>
                </a:cubicBezTo>
                <a:lnTo>
                  <a:pt x="3976" y="651"/>
                </a:lnTo>
                <a:cubicBezTo>
                  <a:pt x="3842" y="605"/>
                  <a:pt x="3704" y="570"/>
                  <a:pt x="3565" y="545"/>
                </a:cubicBezTo>
                <a:lnTo>
                  <a:pt x="3428" y="22"/>
                </a:lnTo>
                <a:cubicBezTo>
                  <a:pt x="3204" y="0"/>
                  <a:pt x="2977" y="2"/>
                  <a:pt x="2752" y="30"/>
                </a:cubicBezTo>
                <a:lnTo>
                  <a:pt x="2625" y="555"/>
                </a:lnTo>
                <a:cubicBezTo>
                  <a:pt x="2487" y="581"/>
                  <a:pt x="2351" y="620"/>
                  <a:pt x="2217" y="670"/>
                </a:cubicBezTo>
                <a:lnTo>
                  <a:pt x="1837" y="286"/>
                </a:lnTo>
                <a:cubicBezTo>
                  <a:pt x="1735" y="331"/>
                  <a:pt x="1634" y="383"/>
                  <a:pt x="1536" y="442"/>
                </a:cubicBezTo>
                <a:cubicBezTo>
                  <a:pt x="1437" y="500"/>
                  <a:pt x="1344" y="563"/>
                  <a:pt x="1254" y="629"/>
                </a:cubicBezTo>
                <a:lnTo>
                  <a:pt x="1408" y="1148"/>
                </a:lnTo>
                <a:cubicBezTo>
                  <a:pt x="1300" y="1243"/>
                  <a:pt x="1200" y="1344"/>
                  <a:pt x="1110" y="1452"/>
                </a:cubicBezTo>
                <a:lnTo>
                  <a:pt x="590" y="1309"/>
                </a:lnTo>
                <a:cubicBezTo>
                  <a:pt x="457" y="1494"/>
                  <a:pt x="346" y="1691"/>
                  <a:pt x="257" y="1898"/>
                </a:cubicBezTo>
                <a:lnTo>
                  <a:pt x="650" y="2270"/>
                </a:lnTo>
                <a:cubicBezTo>
                  <a:pt x="604" y="2404"/>
                  <a:pt x="570" y="2542"/>
                  <a:pt x="545" y="2681"/>
                </a:cubicBezTo>
                <a:lnTo>
                  <a:pt x="22" y="2819"/>
                </a:lnTo>
                <a:cubicBezTo>
                  <a:pt x="0" y="3043"/>
                  <a:pt x="2" y="3269"/>
                  <a:pt x="29" y="3495"/>
                </a:cubicBezTo>
                <a:lnTo>
                  <a:pt x="555" y="3620"/>
                </a:lnTo>
                <a:cubicBezTo>
                  <a:pt x="581" y="3759"/>
                  <a:pt x="620" y="3895"/>
                  <a:pt x="669" y="4030"/>
                </a:cubicBezTo>
                <a:lnTo>
                  <a:pt x="285" y="4410"/>
                </a:lnTo>
                <a:cubicBezTo>
                  <a:pt x="331" y="4512"/>
                  <a:pt x="382" y="4612"/>
                  <a:pt x="441" y="4710"/>
                </a:cubicBezTo>
                <a:cubicBezTo>
                  <a:pt x="499" y="4809"/>
                  <a:pt x="562" y="4903"/>
                  <a:pt x="629" y="4992"/>
                </a:cubicBezTo>
                <a:lnTo>
                  <a:pt x="1148" y="4838"/>
                </a:lnTo>
                <a:cubicBezTo>
                  <a:pt x="1242" y="4946"/>
                  <a:pt x="1344" y="5046"/>
                  <a:pt x="1451" y="5136"/>
                </a:cubicBezTo>
                <a:lnTo>
                  <a:pt x="1308" y="5657"/>
                </a:lnTo>
                <a:cubicBezTo>
                  <a:pt x="1494" y="5789"/>
                  <a:pt x="1691" y="5900"/>
                  <a:pt x="1897" y="5988"/>
                </a:cubicBezTo>
                <a:lnTo>
                  <a:pt x="2270" y="5596"/>
                </a:lnTo>
                <a:cubicBezTo>
                  <a:pt x="2404" y="5642"/>
                  <a:pt x="2540" y="5677"/>
                  <a:pt x="2681" y="5701"/>
                </a:cubicBezTo>
                <a:lnTo>
                  <a:pt x="2818" y="6225"/>
                </a:lnTo>
                <a:cubicBezTo>
                  <a:pt x="3042" y="6246"/>
                  <a:pt x="3269" y="6245"/>
                  <a:pt x="3495" y="6218"/>
                </a:cubicBezTo>
                <a:lnTo>
                  <a:pt x="3620" y="5692"/>
                </a:lnTo>
                <a:cubicBezTo>
                  <a:pt x="3758" y="5665"/>
                  <a:pt x="3894" y="5627"/>
                  <a:pt x="4029" y="5577"/>
                </a:cubicBezTo>
                <a:lnTo>
                  <a:pt x="4410" y="5961"/>
                </a:lnTo>
                <a:cubicBezTo>
                  <a:pt x="4511" y="5916"/>
                  <a:pt x="4612" y="5864"/>
                  <a:pt x="4710" y="5805"/>
                </a:cubicBezTo>
                <a:cubicBezTo>
                  <a:pt x="4808" y="5747"/>
                  <a:pt x="4902" y="5684"/>
                  <a:pt x="4992" y="5617"/>
                </a:cubicBezTo>
                <a:lnTo>
                  <a:pt x="4837" y="5099"/>
                </a:lnTo>
                <a:cubicBezTo>
                  <a:pt x="4946" y="5005"/>
                  <a:pt x="5045" y="4903"/>
                  <a:pt x="5135" y="4795"/>
                </a:cubicBezTo>
                <a:lnTo>
                  <a:pt x="5656" y="4938"/>
                </a:lnTo>
                <a:cubicBezTo>
                  <a:pt x="5789" y="4753"/>
                  <a:pt x="5900" y="4555"/>
                  <a:pt x="5988" y="4349"/>
                </a:cubicBezTo>
                <a:lnTo>
                  <a:pt x="5595" y="3976"/>
                </a:lnTo>
                <a:cubicBezTo>
                  <a:pt x="5641" y="3843"/>
                  <a:pt x="5677" y="3706"/>
                  <a:pt x="5701" y="3566"/>
                </a:cubicBezTo>
                <a:lnTo>
                  <a:pt x="6224" y="3429"/>
                </a:ln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8E31079F-911A-C09E-ACC2-862CB472DB52}"/>
              </a:ext>
            </a:extLst>
          </p:cNvPr>
          <p:cNvSpPr>
            <a:spLocks noEditPoints="1"/>
          </p:cNvSpPr>
          <p:nvPr/>
        </p:nvSpPr>
        <p:spPr bwMode="auto">
          <a:xfrm>
            <a:off x="5554668" y="4530567"/>
            <a:ext cx="1664629" cy="1664629"/>
          </a:xfrm>
          <a:custGeom>
            <a:avLst/>
            <a:gdLst>
              <a:gd name="T0" fmla="*/ 3081 w 6246"/>
              <a:gd name="T1" fmla="*/ 5136 h 6246"/>
              <a:gd name="T2" fmla="*/ 1110 w 6246"/>
              <a:gd name="T3" fmla="*/ 3081 h 6246"/>
              <a:gd name="T4" fmla="*/ 3165 w 6246"/>
              <a:gd name="T5" fmla="*/ 1110 h 6246"/>
              <a:gd name="T6" fmla="*/ 5136 w 6246"/>
              <a:gd name="T7" fmla="*/ 3165 h 6246"/>
              <a:gd name="T8" fmla="*/ 3081 w 6246"/>
              <a:gd name="T9" fmla="*/ 5136 h 6246"/>
              <a:gd name="T10" fmla="*/ 6224 w 6246"/>
              <a:gd name="T11" fmla="*/ 3429 h 6246"/>
              <a:gd name="T12" fmla="*/ 6217 w 6246"/>
              <a:gd name="T13" fmla="*/ 2752 h 6246"/>
              <a:gd name="T14" fmla="*/ 5692 w 6246"/>
              <a:gd name="T15" fmla="*/ 2626 h 6246"/>
              <a:gd name="T16" fmla="*/ 5576 w 6246"/>
              <a:gd name="T17" fmla="*/ 2217 h 6246"/>
              <a:gd name="T18" fmla="*/ 5961 w 6246"/>
              <a:gd name="T19" fmla="*/ 1837 h 6246"/>
              <a:gd name="T20" fmla="*/ 5804 w 6246"/>
              <a:gd name="T21" fmla="*/ 1536 h 6246"/>
              <a:gd name="T22" fmla="*/ 5616 w 6246"/>
              <a:gd name="T23" fmla="*/ 1254 h 6246"/>
              <a:gd name="T24" fmla="*/ 5098 w 6246"/>
              <a:gd name="T25" fmla="*/ 1409 h 6246"/>
              <a:gd name="T26" fmla="*/ 4795 w 6246"/>
              <a:gd name="T27" fmla="*/ 1111 h 6246"/>
              <a:gd name="T28" fmla="*/ 4938 w 6246"/>
              <a:gd name="T29" fmla="*/ 590 h 6246"/>
              <a:gd name="T30" fmla="*/ 4348 w 6246"/>
              <a:gd name="T31" fmla="*/ 258 h 6246"/>
              <a:gd name="T32" fmla="*/ 3976 w 6246"/>
              <a:gd name="T33" fmla="*/ 651 h 6246"/>
              <a:gd name="T34" fmla="*/ 3565 w 6246"/>
              <a:gd name="T35" fmla="*/ 545 h 6246"/>
              <a:gd name="T36" fmla="*/ 3428 w 6246"/>
              <a:gd name="T37" fmla="*/ 22 h 6246"/>
              <a:gd name="T38" fmla="*/ 2752 w 6246"/>
              <a:gd name="T39" fmla="*/ 30 h 6246"/>
              <a:gd name="T40" fmla="*/ 2625 w 6246"/>
              <a:gd name="T41" fmla="*/ 555 h 6246"/>
              <a:gd name="T42" fmla="*/ 2217 w 6246"/>
              <a:gd name="T43" fmla="*/ 670 h 6246"/>
              <a:gd name="T44" fmla="*/ 1837 w 6246"/>
              <a:gd name="T45" fmla="*/ 286 h 6246"/>
              <a:gd name="T46" fmla="*/ 1536 w 6246"/>
              <a:gd name="T47" fmla="*/ 442 h 6246"/>
              <a:gd name="T48" fmla="*/ 1254 w 6246"/>
              <a:gd name="T49" fmla="*/ 629 h 6246"/>
              <a:gd name="T50" fmla="*/ 1408 w 6246"/>
              <a:gd name="T51" fmla="*/ 1148 h 6246"/>
              <a:gd name="T52" fmla="*/ 1110 w 6246"/>
              <a:gd name="T53" fmla="*/ 1452 h 6246"/>
              <a:gd name="T54" fmla="*/ 590 w 6246"/>
              <a:gd name="T55" fmla="*/ 1309 h 6246"/>
              <a:gd name="T56" fmla="*/ 257 w 6246"/>
              <a:gd name="T57" fmla="*/ 1898 h 6246"/>
              <a:gd name="T58" fmla="*/ 650 w 6246"/>
              <a:gd name="T59" fmla="*/ 2270 h 6246"/>
              <a:gd name="T60" fmla="*/ 545 w 6246"/>
              <a:gd name="T61" fmla="*/ 2681 h 6246"/>
              <a:gd name="T62" fmla="*/ 22 w 6246"/>
              <a:gd name="T63" fmla="*/ 2819 h 6246"/>
              <a:gd name="T64" fmla="*/ 29 w 6246"/>
              <a:gd name="T65" fmla="*/ 3495 h 6246"/>
              <a:gd name="T66" fmla="*/ 555 w 6246"/>
              <a:gd name="T67" fmla="*/ 3620 h 6246"/>
              <a:gd name="T68" fmla="*/ 669 w 6246"/>
              <a:gd name="T69" fmla="*/ 4030 h 6246"/>
              <a:gd name="T70" fmla="*/ 285 w 6246"/>
              <a:gd name="T71" fmla="*/ 4410 h 6246"/>
              <a:gd name="T72" fmla="*/ 441 w 6246"/>
              <a:gd name="T73" fmla="*/ 4710 h 6246"/>
              <a:gd name="T74" fmla="*/ 629 w 6246"/>
              <a:gd name="T75" fmla="*/ 4992 h 6246"/>
              <a:gd name="T76" fmla="*/ 1148 w 6246"/>
              <a:gd name="T77" fmla="*/ 4838 h 6246"/>
              <a:gd name="T78" fmla="*/ 1451 w 6246"/>
              <a:gd name="T79" fmla="*/ 5136 h 6246"/>
              <a:gd name="T80" fmla="*/ 1308 w 6246"/>
              <a:gd name="T81" fmla="*/ 5657 h 6246"/>
              <a:gd name="T82" fmla="*/ 1897 w 6246"/>
              <a:gd name="T83" fmla="*/ 5988 h 6246"/>
              <a:gd name="T84" fmla="*/ 2270 w 6246"/>
              <a:gd name="T85" fmla="*/ 5596 h 6246"/>
              <a:gd name="T86" fmla="*/ 2681 w 6246"/>
              <a:gd name="T87" fmla="*/ 5701 h 6246"/>
              <a:gd name="T88" fmla="*/ 2818 w 6246"/>
              <a:gd name="T89" fmla="*/ 6225 h 6246"/>
              <a:gd name="T90" fmla="*/ 3495 w 6246"/>
              <a:gd name="T91" fmla="*/ 6218 h 6246"/>
              <a:gd name="T92" fmla="*/ 3620 w 6246"/>
              <a:gd name="T93" fmla="*/ 5692 h 6246"/>
              <a:gd name="T94" fmla="*/ 4029 w 6246"/>
              <a:gd name="T95" fmla="*/ 5577 h 6246"/>
              <a:gd name="T96" fmla="*/ 4410 w 6246"/>
              <a:gd name="T97" fmla="*/ 5961 h 6246"/>
              <a:gd name="T98" fmla="*/ 4710 w 6246"/>
              <a:gd name="T99" fmla="*/ 5805 h 6246"/>
              <a:gd name="T100" fmla="*/ 4992 w 6246"/>
              <a:gd name="T101" fmla="*/ 5617 h 6246"/>
              <a:gd name="T102" fmla="*/ 4837 w 6246"/>
              <a:gd name="T103" fmla="*/ 5099 h 6246"/>
              <a:gd name="T104" fmla="*/ 5135 w 6246"/>
              <a:gd name="T105" fmla="*/ 4795 h 6246"/>
              <a:gd name="T106" fmla="*/ 5656 w 6246"/>
              <a:gd name="T107" fmla="*/ 4938 h 6246"/>
              <a:gd name="T108" fmla="*/ 5988 w 6246"/>
              <a:gd name="T109" fmla="*/ 4349 h 6246"/>
              <a:gd name="T110" fmla="*/ 5595 w 6246"/>
              <a:gd name="T111" fmla="*/ 3976 h 6246"/>
              <a:gd name="T112" fmla="*/ 5701 w 6246"/>
              <a:gd name="T113" fmla="*/ 3566 h 6246"/>
              <a:gd name="T114" fmla="*/ 6224 w 6246"/>
              <a:gd name="T115" fmla="*/ 3429 h 6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6" h="6246">
                <a:moveTo>
                  <a:pt x="3081" y="5136"/>
                </a:moveTo>
                <a:cubicBezTo>
                  <a:pt x="1971" y="5113"/>
                  <a:pt x="1087" y="4191"/>
                  <a:pt x="1110" y="3081"/>
                </a:cubicBezTo>
                <a:cubicBezTo>
                  <a:pt x="1133" y="1971"/>
                  <a:pt x="2055" y="1087"/>
                  <a:pt x="3165" y="1110"/>
                </a:cubicBezTo>
                <a:cubicBezTo>
                  <a:pt x="4275" y="1133"/>
                  <a:pt x="5159" y="2055"/>
                  <a:pt x="5136" y="3165"/>
                </a:cubicBezTo>
                <a:cubicBezTo>
                  <a:pt x="5113" y="4275"/>
                  <a:pt x="4191" y="5160"/>
                  <a:pt x="3081" y="5136"/>
                </a:cubicBezTo>
                <a:close/>
                <a:moveTo>
                  <a:pt x="6224" y="3429"/>
                </a:moveTo>
                <a:cubicBezTo>
                  <a:pt x="6246" y="3204"/>
                  <a:pt x="6244" y="2978"/>
                  <a:pt x="6217" y="2752"/>
                </a:cubicBezTo>
                <a:lnTo>
                  <a:pt x="5692" y="2626"/>
                </a:lnTo>
                <a:cubicBezTo>
                  <a:pt x="5665" y="2489"/>
                  <a:pt x="5626" y="2351"/>
                  <a:pt x="5576" y="2217"/>
                </a:cubicBezTo>
                <a:lnTo>
                  <a:pt x="5961" y="1837"/>
                </a:lnTo>
                <a:cubicBezTo>
                  <a:pt x="5915" y="1735"/>
                  <a:pt x="5863" y="1634"/>
                  <a:pt x="5804" y="1536"/>
                </a:cubicBezTo>
                <a:cubicBezTo>
                  <a:pt x="5747" y="1438"/>
                  <a:pt x="5684" y="1344"/>
                  <a:pt x="5616" y="1254"/>
                </a:cubicBezTo>
                <a:lnTo>
                  <a:pt x="5098" y="1409"/>
                </a:lnTo>
                <a:cubicBezTo>
                  <a:pt x="5004" y="1301"/>
                  <a:pt x="4903" y="1201"/>
                  <a:pt x="4795" y="1111"/>
                </a:cubicBezTo>
                <a:lnTo>
                  <a:pt x="4938" y="590"/>
                </a:lnTo>
                <a:cubicBezTo>
                  <a:pt x="4753" y="458"/>
                  <a:pt x="4555" y="347"/>
                  <a:pt x="4348" y="258"/>
                </a:cubicBezTo>
                <a:lnTo>
                  <a:pt x="3976" y="651"/>
                </a:lnTo>
                <a:cubicBezTo>
                  <a:pt x="3842" y="605"/>
                  <a:pt x="3704" y="570"/>
                  <a:pt x="3565" y="545"/>
                </a:cubicBezTo>
                <a:lnTo>
                  <a:pt x="3428" y="22"/>
                </a:lnTo>
                <a:cubicBezTo>
                  <a:pt x="3204" y="0"/>
                  <a:pt x="2977" y="2"/>
                  <a:pt x="2752" y="30"/>
                </a:cubicBezTo>
                <a:lnTo>
                  <a:pt x="2625" y="555"/>
                </a:lnTo>
                <a:cubicBezTo>
                  <a:pt x="2487" y="581"/>
                  <a:pt x="2351" y="620"/>
                  <a:pt x="2217" y="670"/>
                </a:cubicBezTo>
                <a:lnTo>
                  <a:pt x="1837" y="286"/>
                </a:lnTo>
                <a:cubicBezTo>
                  <a:pt x="1735" y="331"/>
                  <a:pt x="1634" y="383"/>
                  <a:pt x="1536" y="442"/>
                </a:cubicBezTo>
                <a:cubicBezTo>
                  <a:pt x="1437" y="500"/>
                  <a:pt x="1344" y="563"/>
                  <a:pt x="1254" y="629"/>
                </a:cubicBezTo>
                <a:lnTo>
                  <a:pt x="1408" y="1148"/>
                </a:lnTo>
                <a:cubicBezTo>
                  <a:pt x="1300" y="1243"/>
                  <a:pt x="1200" y="1344"/>
                  <a:pt x="1110" y="1452"/>
                </a:cubicBezTo>
                <a:lnTo>
                  <a:pt x="590" y="1309"/>
                </a:lnTo>
                <a:cubicBezTo>
                  <a:pt x="457" y="1494"/>
                  <a:pt x="346" y="1691"/>
                  <a:pt x="257" y="1898"/>
                </a:cubicBezTo>
                <a:lnTo>
                  <a:pt x="650" y="2270"/>
                </a:lnTo>
                <a:cubicBezTo>
                  <a:pt x="604" y="2404"/>
                  <a:pt x="570" y="2542"/>
                  <a:pt x="545" y="2681"/>
                </a:cubicBezTo>
                <a:lnTo>
                  <a:pt x="22" y="2819"/>
                </a:lnTo>
                <a:cubicBezTo>
                  <a:pt x="0" y="3043"/>
                  <a:pt x="2" y="3269"/>
                  <a:pt x="29" y="3495"/>
                </a:cubicBezTo>
                <a:lnTo>
                  <a:pt x="555" y="3620"/>
                </a:lnTo>
                <a:cubicBezTo>
                  <a:pt x="581" y="3759"/>
                  <a:pt x="620" y="3895"/>
                  <a:pt x="669" y="4030"/>
                </a:cubicBezTo>
                <a:lnTo>
                  <a:pt x="285" y="4410"/>
                </a:lnTo>
                <a:cubicBezTo>
                  <a:pt x="331" y="4512"/>
                  <a:pt x="382" y="4612"/>
                  <a:pt x="441" y="4710"/>
                </a:cubicBezTo>
                <a:cubicBezTo>
                  <a:pt x="499" y="4809"/>
                  <a:pt x="562" y="4903"/>
                  <a:pt x="629" y="4992"/>
                </a:cubicBezTo>
                <a:lnTo>
                  <a:pt x="1148" y="4838"/>
                </a:lnTo>
                <a:cubicBezTo>
                  <a:pt x="1242" y="4946"/>
                  <a:pt x="1344" y="5046"/>
                  <a:pt x="1451" y="5136"/>
                </a:cubicBezTo>
                <a:lnTo>
                  <a:pt x="1308" y="5657"/>
                </a:lnTo>
                <a:cubicBezTo>
                  <a:pt x="1494" y="5789"/>
                  <a:pt x="1691" y="5900"/>
                  <a:pt x="1897" y="5988"/>
                </a:cubicBezTo>
                <a:lnTo>
                  <a:pt x="2270" y="5596"/>
                </a:lnTo>
                <a:cubicBezTo>
                  <a:pt x="2404" y="5642"/>
                  <a:pt x="2540" y="5677"/>
                  <a:pt x="2681" y="5701"/>
                </a:cubicBezTo>
                <a:lnTo>
                  <a:pt x="2818" y="6225"/>
                </a:lnTo>
                <a:cubicBezTo>
                  <a:pt x="3042" y="6246"/>
                  <a:pt x="3269" y="6245"/>
                  <a:pt x="3495" y="6218"/>
                </a:cubicBezTo>
                <a:lnTo>
                  <a:pt x="3620" y="5692"/>
                </a:lnTo>
                <a:cubicBezTo>
                  <a:pt x="3758" y="5665"/>
                  <a:pt x="3894" y="5627"/>
                  <a:pt x="4029" y="5577"/>
                </a:cubicBezTo>
                <a:lnTo>
                  <a:pt x="4410" y="5961"/>
                </a:lnTo>
                <a:cubicBezTo>
                  <a:pt x="4511" y="5916"/>
                  <a:pt x="4612" y="5864"/>
                  <a:pt x="4710" y="5805"/>
                </a:cubicBezTo>
                <a:cubicBezTo>
                  <a:pt x="4808" y="5747"/>
                  <a:pt x="4902" y="5684"/>
                  <a:pt x="4992" y="5617"/>
                </a:cubicBezTo>
                <a:lnTo>
                  <a:pt x="4837" y="5099"/>
                </a:lnTo>
                <a:cubicBezTo>
                  <a:pt x="4946" y="5005"/>
                  <a:pt x="5045" y="4903"/>
                  <a:pt x="5135" y="4795"/>
                </a:cubicBezTo>
                <a:lnTo>
                  <a:pt x="5656" y="4938"/>
                </a:lnTo>
                <a:cubicBezTo>
                  <a:pt x="5789" y="4753"/>
                  <a:pt x="5900" y="4555"/>
                  <a:pt x="5988" y="4349"/>
                </a:cubicBezTo>
                <a:lnTo>
                  <a:pt x="5595" y="3976"/>
                </a:lnTo>
                <a:cubicBezTo>
                  <a:pt x="5641" y="3843"/>
                  <a:pt x="5677" y="3706"/>
                  <a:pt x="5701" y="3566"/>
                </a:cubicBezTo>
                <a:lnTo>
                  <a:pt x="6224" y="3429"/>
                </a:lnTo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Oval 36">
            <a:extLst>
              <a:ext uri="{FF2B5EF4-FFF2-40B4-BE49-F238E27FC236}">
                <a16:creationId xmlns:a16="http://schemas.microsoft.com/office/drawing/2014/main" id="{906EC922-CFC5-6CA6-BB02-7FB7BA0015DA}"/>
              </a:ext>
            </a:extLst>
          </p:cNvPr>
          <p:cNvSpPr/>
          <p:nvPr/>
        </p:nvSpPr>
        <p:spPr>
          <a:xfrm>
            <a:off x="5554668" y="1785637"/>
            <a:ext cx="1082728" cy="108272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36">
            <a:extLst>
              <a:ext uri="{FF2B5EF4-FFF2-40B4-BE49-F238E27FC236}">
                <a16:creationId xmlns:a16="http://schemas.microsoft.com/office/drawing/2014/main" id="{B74BA5C1-3178-F3D1-B8E2-5E38EB18FE7B}"/>
              </a:ext>
            </a:extLst>
          </p:cNvPr>
          <p:cNvSpPr/>
          <p:nvPr/>
        </p:nvSpPr>
        <p:spPr>
          <a:xfrm>
            <a:off x="4808344" y="3415360"/>
            <a:ext cx="1082728" cy="108272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36">
            <a:extLst>
              <a:ext uri="{FF2B5EF4-FFF2-40B4-BE49-F238E27FC236}">
                <a16:creationId xmlns:a16="http://schemas.microsoft.com/office/drawing/2014/main" id="{F3871F9D-CE7C-0A56-F4F9-7171B33A6815}"/>
              </a:ext>
            </a:extLst>
          </p:cNvPr>
          <p:cNvSpPr/>
          <p:nvPr/>
        </p:nvSpPr>
        <p:spPr>
          <a:xfrm>
            <a:off x="5845618" y="4821517"/>
            <a:ext cx="1082728" cy="1082728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C4B8206-4130-F073-95EC-957281AFC4DD}"/>
              </a:ext>
            </a:extLst>
          </p:cNvPr>
          <p:cNvSpPr txBox="1"/>
          <p:nvPr/>
        </p:nvSpPr>
        <p:spPr>
          <a:xfrm>
            <a:off x="776568" y="3648989"/>
            <a:ext cx="37115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r" rtl="1">
              <a:buClr>
                <a:srgbClr val="FFC000"/>
              </a:buClr>
              <a:buFont typeface="Wingdings" panose="05000000000000000000" pitchFamily="2" charset="2"/>
              <a:buChar char="v"/>
            </a:pPr>
            <a:r>
              <a:rPr lang="ar-S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إدراج الأنشطة الاعتيادية</a:t>
            </a:r>
            <a:endParaRPr lang="fr-F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S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بداية كل حصة</a:t>
            </a:r>
            <a:endParaRPr lang="fr-CH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218DBAE-7403-F40A-B5F4-DD497FCE447D}"/>
              </a:ext>
            </a:extLst>
          </p:cNvPr>
          <p:cNvSpPr txBox="1"/>
          <p:nvPr/>
        </p:nvSpPr>
        <p:spPr>
          <a:xfrm>
            <a:off x="7510246" y="5184655"/>
            <a:ext cx="39388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r" rtl="1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ar-S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تضمينها في المذكرة اليومية</a:t>
            </a:r>
            <a:endParaRPr lang="fr-CH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937333F2-C80D-7DAE-0103-13CFFF977BE1}"/>
              </a:ext>
            </a:extLst>
          </p:cNvPr>
          <p:cNvSpPr txBox="1"/>
          <p:nvPr/>
        </p:nvSpPr>
        <p:spPr>
          <a:xfrm>
            <a:off x="7096362" y="2004255"/>
            <a:ext cx="477178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r" rtl="1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ar-S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تخصيص 10 دقائق للأنشطة الاعتيادية</a:t>
            </a:r>
            <a:endParaRPr lang="fr-CH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object 28">
            <a:extLst>
              <a:ext uri="{FF2B5EF4-FFF2-40B4-BE49-F238E27FC236}">
                <a16:creationId xmlns:a16="http://schemas.microsoft.com/office/drawing/2014/main" id="{3D7D969B-1D73-EC7E-9EF5-77F06979477C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0975" y="224538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0198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12" grpId="0" animBg="1"/>
      <p:bldP spid="13" grpId="0" animBg="1"/>
      <p:bldP spid="15" grpId="0" animBg="1"/>
      <p:bldP spid="18" grpId="0" animBg="1"/>
      <p:bldP spid="19" grpId="0" animBg="1"/>
      <p:bldP spid="23" grpId="0"/>
      <p:bldP spid="25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81794E49-F92D-36E0-2E58-3FC67B7B4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111804"/>
              </p:ext>
            </p:extLst>
          </p:nvPr>
        </p:nvGraphicFramePr>
        <p:xfrm>
          <a:off x="581025" y="2399114"/>
          <a:ext cx="11163299" cy="33343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4757">
                  <a:extLst>
                    <a:ext uri="{9D8B030D-6E8A-4147-A177-3AD203B41FA5}">
                      <a16:colId xmlns:a16="http://schemas.microsoft.com/office/drawing/2014/main" val="2319684171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910925814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970499165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2161039039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276915686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2784959982"/>
                    </a:ext>
                  </a:extLst>
                </a:gridCol>
                <a:gridCol w="1594757">
                  <a:extLst>
                    <a:ext uri="{9D8B030D-6E8A-4147-A177-3AD203B41FA5}">
                      <a16:colId xmlns:a16="http://schemas.microsoft.com/office/drawing/2014/main" val="1236861163"/>
                    </a:ext>
                  </a:extLst>
                </a:gridCol>
              </a:tblGrid>
              <a:tr h="654370"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السادس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الخامس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الرابع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الثالث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الثاني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الأول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المستويات الدراسية </a:t>
                      </a:r>
                      <a:endParaRPr lang="fr-CH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0414475"/>
                  </a:ext>
                </a:extLst>
              </a:tr>
              <a:tr h="7454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55د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55د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55د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55د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55د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55د</a:t>
                      </a:r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الغلاف الزمني للعربية العربية</a:t>
                      </a:r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4704194"/>
                  </a:ext>
                </a:extLst>
              </a:tr>
              <a:tr h="6543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10 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10 د</a:t>
                      </a:r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زمن الأنشطة الاعتيادية </a:t>
                      </a:r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3360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45د</a:t>
                      </a:r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45د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45د</a:t>
                      </a:r>
                      <a:endParaRPr lang="fr-CH" b="1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45د</a:t>
                      </a: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45د</a:t>
                      </a:r>
                      <a:endParaRPr lang="fr-CH" b="1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H" b="1" dirty="0"/>
                    </a:p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b="1" dirty="0"/>
                        <a:t>45د</a:t>
                      </a:r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الزمن المخصص للتعلمات</a:t>
                      </a:r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10389"/>
                  </a:ext>
                </a:extLst>
              </a:tr>
              <a:tr h="318074">
                <a:tc gridSpan="7"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ملحوظة هامة*: يستثنى من الغلاف الزمني لأستاذ(ة) الفرنسية الحيز الزمني لمادة الرياضيات </a:t>
                      </a:r>
                      <a:endParaRPr lang="fr-CH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9644242"/>
                  </a:ext>
                </a:extLst>
              </a:tr>
            </a:tbl>
          </a:graphicData>
        </a:graphic>
      </p:graphicFrame>
      <p:pic>
        <p:nvPicPr>
          <p:cNvPr id="5" name="object 28">
            <a:extLst>
              <a:ext uri="{FF2B5EF4-FFF2-40B4-BE49-F238E27FC236}">
                <a16:creationId xmlns:a16="http://schemas.microsoft.com/office/drawing/2014/main" id="{6C460643-01A9-DAED-5368-12CB506B087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0975" y="224538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AFDCC3AE-E69F-AE39-053D-0E7D5AA996BA}"/>
              </a:ext>
            </a:extLst>
          </p:cNvPr>
          <p:cNvSpPr txBox="1"/>
          <p:nvPr/>
        </p:nvSpPr>
        <p:spPr>
          <a:xfrm>
            <a:off x="2685887" y="151529"/>
            <a:ext cx="795337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6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نموذج خاص بمادة الرياضيات</a:t>
            </a:r>
            <a:endParaRPr lang="fr-CH" sz="6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2659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7EE819-7893-9A84-1228-27FED6BB96E7}"/>
              </a:ext>
            </a:extLst>
          </p:cNvPr>
          <p:cNvSpPr txBox="1"/>
          <p:nvPr/>
        </p:nvSpPr>
        <p:spPr>
          <a:xfrm>
            <a:off x="2647950" y="125829"/>
            <a:ext cx="7200899" cy="990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571500" algn="ctr">
              <a:lnSpc>
                <a:spcPts val="6690"/>
              </a:lnSpc>
            </a:pPr>
            <a:r>
              <a:rPr lang="ar-SA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/>
                <a:cs typeface="Courier New"/>
              </a:rPr>
              <a:t>عناصر العرض</a:t>
            </a:r>
          </a:p>
        </p:txBody>
      </p:sp>
      <p:pic>
        <p:nvPicPr>
          <p:cNvPr id="5" name="Image 1">
            <a:extLst>
              <a:ext uri="{FF2B5EF4-FFF2-40B4-BE49-F238E27FC236}">
                <a16:creationId xmlns:a16="http://schemas.microsoft.com/office/drawing/2014/main" id="{6606E52B-2A33-AFFC-B38F-729BC4AEE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0796" y="1342832"/>
            <a:ext cx="2092491" cy="5149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7" name="Groupe 6">
            <a:extLst>
              <a:ext uri="{FF2B5EF4-FFF2-40B4-BE49-F238E27FC236}">
                <a16:creationId xmlns:a16="http://schemas.microsoft.com/office/drawing/2014/main" id="{1CA80B32-EE75-B825-3F59-47B89B247071}"/>
              </a:ext>
            </a:extLst>
          </p:cNvPr>
          <p:cNvGrpSpPr>
            <a:grpSpLocks/>
          </p:cNvGrpSpPr>
          <p:nvPr/>
        </p:nvGrpSpPr>
        <p:grpSpPr bwMode="auto">
          <a:xfrm>
            <a:off x="7216542" y="1488465"/>
            <a:ext cx="4567858" cy="1109662"/>
            <a:chOff x="1037836" y="1291681"/>
            <a:chExt cx="4783829" cy="1392600"/>
          </a:xfrm>
        </p:grpSpPr>
        <p:grpSp>
          <p:nvGrpSpPr>
            <p:cNvPr id="9" name="Groupe 190">
              <a:extLst>
                <a:ext uri="{FF2B5EF4-FFF2-40B4-BE49-F238E27FC236}">
                  <a16:creationId xmlns:a16="http://schemas.microsoft.com/office/drawing/2014/main" id="{DF50CE9D-DD24-4A97-C313-A9B279D8E7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37836" y="1291681"/>
              <a:ext cx="4783829" cy="1392600"/>
              <a:chOff x="1037836" y="1291681"/>
              <a:chExt cx="4783829" cy="1392600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EA83761-1249-FB6D-3DA4-D177EB65DBD0}"/>
                  </a:ext>
                </a:extLst>
              </p:cNvPr>
              <p:cNvSpPr/>
              <p:nvPr/>
            </p:nvSpPr>
            <p:spPr>
              <a:xfrm rot="21407221" flipH="1">
                <a:off x="1840254" y="1571365"/>
                <a:ext cx="3075706" cy="1088308"/>
              </a:xfrm>
              <a:prstGeom prst="rect">
                <a:avLst/>
              </a:prstGeom>
              <a:solidFill>
                <a:schemeClr val="tx1">
                  <a:alpha val="48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CC3B729-5A04-BF6B-52FC-B7057361C99A}"/>
                  </a:ext>
                </a:extLst>
              </p:cNvPr>
              <p:cNvSpPr/>
              <p:nvPr/>
            </p:nvSpPr>
            <p:spPr>
              <a:xfrm flipH="1">
                <a:off x="5279867" y="1567040"/>
                <a:ext cx="541798" cy="1117241"/>
              </a:xfrm>
              <a:prstGeom prst="rect">
                <a:avLst/>
              </a:prstGeom>
              <a:solidFill>
                <a:srgbClr val="A500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14" name="Parallélogramme 13">
                <a:extLst>
                  <a:ext uri="{FF2B5EF4-FFF2-40B4-BE49-F238E27FC236}">
                    <a16:creationId xmlns:a16="http://schemas.microsoft.com/office/drawing/2014/main" id="{2EC96854-4C1A-E0CE-5F6E-7ACF60A96E1A}"/>
                  </a:ext>
                </a:extLst>
              </p:cNvPr>
              <p:cNvSpPr/>
              <p:nvPr/>
            </p:nvSpPr>
            <p:spPr>
              <a:xfrm rot="16200000" flipH="1" flipV="1">
                <a:off x="4393079" y="1764897"/>
                <a:ext cx="1281033" cy="541798"/>
              </a:xfrm>
              <a:prstGeom prst="parallelogram">
                <a:avLst/>
              </a:prstGeom>
              <a:solidFill>
                <a:srgbClr val="6C00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6620A5EB-2C86-0C41-EB40-F0FB22C36F76}"/>
                  </a:ext>
                </a:extLst>
              </p:cNvPr>
              <p:cNvSpPr/>
              <p:nvPr/>
            </p:nvSpPr>
            <p:spPr>
              <a:xfrm flipH="1">
                <a:off x="1688404" y="1395279"/>
                <a:ext cx="3074292" cy="108778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7CC4B6CA-94B0-FA0A-A46D-0CA1FEAD0CA8}"/>
                  </a:ext>
                </a:extLst>
              </p:cNvPr>
              <p:cNvSpPr/>
              <p:nvPr/>
            </p:nvSpPr>
            <p:spPr>
              <a:xfrm flipH="1">
                <a:off x="1037836" y="1291681"/>
                <a:ext cx="996073" cy="1294979"/>
              </a:xfrm>
              <a:prstGeom prst="ellipse">
                <a:avLst/>
              </a:prstGeom>
              <a:solidFill>
                <a:srgbClr val="A500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</p:grpSp>
        <p:sp>
          <p:nvSpPr>
            <p:cNvPr id="10" name="ZoneTexte 191">
              <a:extLst>
                <a:ext uri="{FF2B5EF4-FFF2-40B4-BE49-F238E27FC236}">
                  <a16:creationId xmlns:a16="http://schemas.microsoft.com/office/drawing/2014/main" id="{0A310026-6A9B-7332-9B85-E6641CB4A6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2547" y="1658148"/>
              <a:ext cx="667911" cy="502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15975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1597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15975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15975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15975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1597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1597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1597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1597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1" lang="ar-SA" altLang="fr-FR" sz="2000" b="1" dirty="0">
                  <a:solidFill>
                    <a:srgbClr val="FFFFFF"/>
                  </a:solidFill>
                  <a:latin typeface="Open Sans" panose="020B0606030504020204" pitchFamily="34" charset="0"/>
                </a:rPr>
                <a:t>0</a:t>
              </a:r>
              <a:r>
                <a:rPr kumimoji="1" lang="fr-CA" altLang="fr-FR" sz="2000" b="1" dirty="0">
                  <a:solidFill>
                    <a:srgbClr val="FFFFFF"/>
                  </a:solidFill>
                  <a:latin typeface="Open Sans" panose="020B0606030504020204" pitchFamily="34" charset="0"/>
                </a:rPr>
                <a:t>1</a:t>
              </a:r>
              <a:endParaRPr kumimoji="1" lang="fr-FR" altLang="fr-FR" sz="2000" b="1" dirty="0">
                <a:solidFill>
                  <a:srgbClr val="FFFFFF"/>
                </a:solidFill>
                <a:latin typeface="Open Sans" panose="020B0606030504020204" pitchFamily="34" charset="0"/>
              </a:endParaRP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ED416B73-A172-4997-8BCD-9DD1B5C14CF9}"/>
              </a:ext>
            </a:extLst>
          </p:cNvPr>
          <p:cNvGrpSpPr>
            <a:grpSpLocks/>
          </p:cNvGrpSpPr>
          <p:nvPr/>
        </p:nvGrpSpPr>
        <p:grpSpPr bwMode="auto">
          <a:xfrm>
            <a:off x="7248972" y="2774615"/>
            <a:ext cx="4641164" cy="1103959"/>
            <a:chOff x="1037836" y="1291681"/>
            <a:chExt cx="4814330" cy="1385442"/>
          </a:xfrm>
          <a:solidFill>
            <a:srgbClr val="00B050"/>
          </a:solidFill>
        </p:grpSpPr>
        <p:grpSp>
          <p:nvGrpSpPr>
            <p:cNvPr id="18" name="Groupe 190">
              <a:extLst>
                <a:ext uri="{FF2B5EF4-FFF2-40B4-BE49-F238E27FC236}">
                  <a16:creationId xmlns:a16="http://schemas.microsoft.com/office/drawing/2014/main" id="{81F24A71-BBA6-BF31-EE6A-4E2691A5C3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37836" y="1291681"/>
              <a:ext cx="4814330" cy="1385442"/>
              <a:chOff x="1037836" y="1291681"/>
              <a:chExt cx="4814330" cy="1385442"/>
            </a:xfrm>
            <a:grpFill/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0D5C7717-3512-6AE0-7E80-606691C96D1B}"/>
                  </a:ext>
                </a:extLst>
              </p:cNvPr>
              <p:cNvSpPr/>
              <p:nvPr/>
            </p:nvSpPr>
            <p:spPr>
              <a:xfrm flipH="1">
                <a:off x="5310190" y="1559883"/>
                <a:ext cx="541976" cy="11172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21" name="Parallélogramme 20">
                <a:extLst>
                  <a:ext uri="{FF2B5EF4-FFF2-40B4-BE49-F238E27FC236}">
                    <a16:creationId xmlns:a16="http://schemas.microsoft.com/office/drawing/2014/main" id="{737E2BE2-9827-6AFB-02EA-C2A47598E191}"/>
                  </a:ext>
                </a:extLst>
              </p:cNvPr>
              <p:cNvSpPr/>
              <p:nvPr/>
            </p:nvSpPr>
            <p:spPr>
              <a:xfrm rot="16200000" flipH="1" flipV="1">
                <a:off x="4393496" y="1765213"/>
                <a:ext cx="1281841" cy="54197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16F59604-68CF-A790-ED7E-15DA3E19D905}"/>
                  </a:ext>
                </a:extLst>
              </p:cNvPr>
              <p:cNvSpPr/>
              <p:nvPr/>
            </p:nvSpPr>
            <p:spPr>
              <a:xfrm flipH="1">
                <a:off x="1688127" y="1395280"/>
                <a:ext cx="3075302" cy="10877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4AFFB22A-42FD-9167-0E6A-15CAC3A2D031}"/>
                  </a:ext>
                </a:extLst>
              </p:cNvPr>
              <p:cNvSpPr/>
              <p:nvPr/>
            </p:nvSpPr>
            <p:spPr>
              <a:xfrm flipH="1">
                <a:off x="1037836" y="1291681"/>
                <a:ext cx="1013864" cy="12949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</p:grpSp>
        <p:sp>
          <p:nvSpPr>
            <p:cNvPr id="19" name="ZoneTexte 191">
              <a:extLst>
                <a:ext uri="{FF2B5EF4-FFF2-40B4-BE49-F238E27FC236}">
                  <a16:creationId xmlns:a16="http://schemas.microsoft.com/office/drawing/2014/main" id="{A9DBA6FA-0947-119F-633C-47A6966AD1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6632" y="1673328"/>
              <a:ext cx="667911" cy="502009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kumimoji="1" lang="ar-SA" altLang="fr-FR" sz="2000" b="1" dirty="0">
                  <a:solidFill>
                    <a:srgbClr val="FFFFFF"/>
                  </a:solidFill>
                  <a:latin typeface="Open Sans" pitchFamily="34" charset="0"/>
                </a:rPr>
                <a:t>0</a:t>
              </a:r>
              <a:r>
                <a:rPr kumimoji="1" lang="fr-CA" altLang="fr-FR" sz="2000" b="1" dirty="0">
                  <a:solidFill>
                    <a:srgbClr val="FFFFFF"/>
                  </a:solidFill>
                  <a:latin typeface="Open Sans" pitchFamily="34" charset="0"/>
                </a:rPr>
                <a:t>2</a:t>
              </a:r>
              <a:endParaRPr kumimoji="1" lang="fr-FR" altLang="fr-FR" sz="2000" b="1" dirty="0">
                <a:solidFill>
                  <a:srgbClr val="FFFFFF"/>
                </a:solidFill>
                <a:latin typeface="Open Sans" pitchFamily="34" charset="0"/>
              </a:endParaRP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AD86C714-5414-ED83-96E0-607FAF24D7BC}"/>
              </a:ext>
            </a:extLst>
          </p:cNvPr>
          <p:cNvGrpSpPr>
            <a:grpSpLocks/>
          </p:cNvGrpSpPr>
          <p:nvPr/>
        </p:nvGrpSpPr>
        <p:grpSpPr bwMode="auto">
          <a:xfrm>
            <a:off x="7248971" y="4012720"/>
            <a:ext cx="4666244" cy="1111404"/>
            <a:chOff x="1037835" y="1291681"/>
            <a:chExt cx="4783272" cy="1394785"/>
          </a:xfrm>
          <a:solidFill>
            <a:srgbClr val="F018C2"/>
          </a:solidFill>
        </p:grpSpPr>
        <p:grpSp>
          <p:nvGrpSpPr>
            <p:cNvPr id="25" name="Groupe 190">
              <a:extLst>
                <a:ext uri="{FF2B5EF4-FFF2-40B4-BE49-F238E27FC236}">
                  <a16:creationId xmlns:a16="http://schemas.microsoft.com/office/drawing/2014/main" id="{4651F792-56EF-638F-16D7-377DC791B0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37835" y="1291681"/>
              <a:ext cx="4783272" cy="1394785"/>
              <a:chOff x="1037835" y="1291681"/>
              <a:chExt cx="4783272" cy="1394785"/>
            </a:xfrm>
            <a:grpFill/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9D1DA982-513B-7886-9C02-1FD5871793E9}"/>
                  </a:ext>
                </a:extLst>
              </p:cNvPr>
              <p:cNvSpPr/>
              <p:nvPr/>
            </p:nvSpPr>
            <p:spPr>
              <a:xfrm flipH="1">
                <a:off x="5279131" y="1543110"/>
                <a:ext cx="541976" cy="1143356"/>
              </a:xfrm>
              <a:prstGeom prst="rect">
                <a:avLst/>
              </a:prstGeom>
              <a:solidFill>
                <a:srgbClr val="FF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28" name="Parallélogramme 27">
                <a:extLst>
                  <a:ext uri="{FF2B5EF4-FFF2-40B4-BE49-F238E27FC236}">
                    <a16:creationId xmlns:a16="http://schemas.microsoft.com/office/drawing/2014/main" id="{E5AB4E1D-7782-B4BD-4224-CA8307DFE9A4}"/>
                  </a:ext>
                </a:extLst>
              </p:cNvPr>
              <p:cNvSpPr/>
              <p:nvPr/>
            </p:nvSpPr>
            <p:spPr>
              <a:xfrm rot="16200000" flipH="1" flipV="1">
                <a:off x="4393496" y="1765213"/>
                <a:ext cx="1281841" cy="541976"/>
              </a:xfrm>
              <a:prstGeom prst="parallelogram">
                <a:avLst/>
              </a:prstGeom>
              <a:solidFill>
                <a:srgbClr val="FF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95B98DFB-D503-0680-E570-F5FB1980F280}"/>
                  </a:ext>
                </a:extLst>
              </p:cNvPr>
              <p:cNvSpPr/>
              <p:nvPr/>
            </p:nvSpPr>
            <p:spPr>
              <a:xfrm flipH="1">
                <a:off x="1688127" y="1395280"/>
                <a:ext cx="3075302" cy="10877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018C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599315CE-B450-677A-6609-71B1E09A13AA}"/>
                  </a:ext>
                </a:extLst>
              </p:cNvPr>
              <p:cNvSpPr/>
              <p:nvPr/>
            </p:nvSpPr>
            <p:spPr>
              <a:xfrm flipH="1">
                <a:off x="1037835" y="1291681"/>
                <a:ext cx="996871" cy="1294978"/>
              </a:xfrm>
              <a:prstGeom prst="ellipse">
                <a:avLst/>
              </a:prstGeom>
              <a:solidFill>
                <a:srgbClr val="FF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</p:grpSp>
        <p:sp>
          <p:nvSpPr>
            <p:cNvPr id="26" name="ZoneTexte 191">
              <a:extLst>
                <a:ext uri="{FF2B5EF4-FFF2-40B4-BE49-F238E27FC236}">
                  <a16:creationId xmlns:a16="http://schemas.microsoft.com/office/drawing/2014/main" id="{BEAA6753-1D3B-88FA-173C-74C5F409CE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0777" y="1656137"/>
              <a:ext cx="667911" cy="502009"/>
            </a:xfrm>
            <a:prstGeom prst="rect">
              <a:avLst/>
            </a:prstGeom>
            <a:solidFill>
              <a:srgbClr val="FF66FF"/>
            </a:solidFill>
            <a:ln>
              <a:noFill/>
            </a:ln>
          </p:spPr>
          <p:txBody>
            <a:bodyPr>
              <a:spAutoFit/>
            </a:bodyPr>
            <a:lstStyle>
              <a:lvl1pPr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kumimoji="1" lang="ar-SA" altLang="fr-FR" sz="2000" b="1" dirty="0">
                  <a:solidFill>
                    <a:srgbClr val="FFFFFF"/>
                  </a:solidFill>
                  <a:latin typeface="Open Sans" pitchFamily="34" charset="0"/>
                </a:rPr>
                <a:t>0</a:t>
              </a:r>
              <a:r>
                <a:rPr kumimoji="1" lang="fr-CA" altLang="fr-FR" sz="2000" b="1" dirty="0">
                  <a:solidFill>
                    <a:srgbClr val="FFFFFF"/>
                  </a:solidFill>
                  <a:latin typeface="Open Sans" pitchFamily="34" charset="0"/>
                </a:rPr>
                <a:t>3</a:t>
              </a:r>
              <a:endParaRPr kumimoji="1" lang="fr-FR" altLang="fr-FR" sz="2000" b="1" dirty="0">
                <a:solidFill>
                  <a:srgbClr val="FFFFFF"/>
                </a:solidFill>
                <a:latin typeface="Open Sans" pitchFamily="34" charset="0"/>
              </a:endParaRP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39738307-0BBD-65F6-EA17-F9F001D09A41}"/>
              </a:ext>
            </a:extLst>
          </p:cNvPr>
          <p:cNvGrpSpPr>
            <a:grpSpLocks/>
          </p:cNvGrpSpPr>
          <p:nvPr/>
        </p:nvGrpSpPr>
        <p:grpSpPr bwMode="auto">
          <a:xfrm>
            <a:off x="7232258" y="5204948"/>
            <a:ext cx="4628475" cy="1102038"/>
            <a:chOff x="939660" y="1301470"/>
            <a:chExt cx="4881229" cy="1383031"/>
          </a:xfrm>
          <a:solidFill>
            <a:srgbClr val="7030A0"/>
          </a:solidFill>
        </p:grpSpPr>
        <p:grpSp>
          <p:nvGrpSpPr>
            <p:cNvPr id="32" name="Groupe 190">
              <a:extLst>
                <a:ext uri="{FF2B5EF4-FFF2-40B4-BE49-F238E27FC236}">
                  <a16:creationId xmlns:a16="http://schemas.microsoft.com/office/drawing/2014/main" id="{82227D05-6548-D9B9-C65D-D8CEF41327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39660" y="1301470"/>
              <a:ext cx="4881229" cy="1383031"/>
              <a:chOff x="939660" y="1301470"/>
              <a:chExt cx="4881229" cy="1383031"/>
            </a:xfrm>
            <a:grpFill/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45B92711-FBAB-9F10-856C-FB1EB466D159}"/>
                  </a:ext>
                </a:extLst>
              </p:cNvPr>
              <p:cNvSpPr/>
              <p:nvPr/>
            </p:nvSpPr>
            <p:spPr>
              <a:xfrm rot="21407221" flipH="1">
                <a:off x="1840254" y="1571365"/>
                <a:ext cx="3075706" cy="1088308"/>
              </a:xfrm>
              <a:prstGeom prst="rect">
                <a:avLst/>
              </a:prstGeom>
              <a:grpFill/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DA71A45C-06EF-84E3-E2A8-0EE8086730F5}"/>
                  </a:ext>
                </a:extLst>
              </p:cNvPr>
              <p:cNvSpPr/>
              <p:nvPr/>
            </p:nvSpPr>
            <p:spPr>
              <a:xfrm flipH="1">
                <a:off x="5278913" y="1555905"/>
                <a:ext cx="541976" cy="112859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37" name="Parallélogramme 36">
                <a:extLst>
                  <a:ext uri="{FF2B5EF4-FFF2-40B4-BE49-F238E27FC236}">
                    <a16:creationId xmlns:a16="http://schemas.microsoft.com/office/drawing/2014/main" id="{7D66882A-3901-7AEB-A3AE-9B56022C93C4}"/>
                  </a:ext>
                </a:extLst>
              </p:cNvPr>
              <p:cNvSpPr/>
              <p:nvPr/>
            </p:nvSpPr>
            <p:spPr>
              <a:xfrm rot="16200000" flipH="1" flipV="1">
                <a:off x="4393496" y="1765213"/>
                <a:ext cx="1281841" cy="54197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C567F84D-B186-EEC3-B1AB-2BA46BFE7204}"/>
                  </a:ext>
                </a:extLst>
              </p:cNvPr>
              <p:cNvSpPr/>
              <p:nvPr/>
            </p:nvSpPr>
            <p:spPr>
              <a:xfrm flipH="1">
                <a:off x="1688449" y="1395278"/>
                <a:ext cx="3075302" cy="10877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39" name="Ellipse 38">
                <a:extLst>
                  <a:ext uri="{FF2B5EF4-FFF2-40B4-BE49-F238E27FC236}">
                    <a16:creationId xmlns:a16="http://schemas.microsoft.com/office/drawing/2014/main" id="{3B91DCBE-8D28-3163-D696-6A7910C6E3F3}"/>
                  </a:ext>
                </a:extLst>
              </p:cNvPr>
              <p:cNvSpPr/>
              <p:nvPr/>
            </p:nvSpPr>
            <p:spPr>
              <a:xfrm flipH="1">
                <a:off x="939660" y="1301470"/>
                <a:ext cx="1022294" cy="12949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</p:grpSp>
        <p:sp>
          <p:nvSpPr>
            <p:cNvPr id="33" name="ZoneTexte 191">
              <a:extLst>
                <a:ext uri="{FF2B5EF4-FFF2-40B4-BE49-F238E27FC236}">
                  <a16:creationId xmlns:a16="http://schemas.microsoft.com/office/drawing/2014/main" id="{4D67CAE5-6AF9-4D05-EEAB-026D8EACA1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4346" y="1672166"/>
              <a:ext cx="667911" cy="502009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kumimoji="1" lang="ar-SA" altLang="fr-FR" sz="2000" b="1" dirty="0">
                  <a:solidFill>
                    <a:srgbClr val="FFFFFF"/>
                  </a:solidFill>
                  <a:latin typeface="Open Sans" pitchFamily="34" charset="0"/>
                </a:rPr>
                <a:t>0</a:t>
              </a:r>
              <a:r>
                <a:rPr kumimoji="1" lang="fr-CA" altLang="fr-FR" sz="2000" b="1" dirty="0">
                  <a:solidFill>
                    <a:srgbClr val="FFFFFF"/>
                  </a:solidFill>
                  <a:latin typeface="Open Sans" pitchFamily="34" charset="0"/>
                </a:rPr>
                <a:t>4</a:t>
              </a:r>
              <a:endParaRPr kumimoji="1" lang="fr-FR" altLang="fr-FR" sz="2000" b="1" dirty="0">
                <a:solidFill>
                  <a:srgbClr val="FFFFFF"/>
                </a:solidFill>
                <a:latin typeface="Open Sans" pitchFamily="34" charset="0"/>
              </a:endParaRPr>
            </a:p>
          </p:txBody>
        </p:sp>
      </p:grp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2C78BB58-6620-BEF8-3339-ECC0F4C481A6}"/>
              </a:ext>
            </a:extLst>
          </p:cNvPr>
          <p:cNvGrpSpPr>
            <a:grpSpLocks/>
          </p:cNvGrpSpPr>
          <p:nvPr/>
        </p:nvGrpSpPr>
        <p:grpSpPr bwMode="auto">
          <a:xfrm>
            <a:off x="86382" y="1537785"/>
            <a:ext cx="4340406" cy="1109839"/>
            <a:chOff x="1037836" y="1291681"/>
            <a:chExt cx="4783052" cy="1392820"/>
          </a:xfrm>
          <a:solidFill>
            <a:srgbClr val="002060"/>
          </a:solidFill>
        </p:grpSpPr>
        <p:grpSp>
          <p:nvGrpSpPr>
            <p:cNvPr id="41" name="Groupe 190">
              <a:extLst>
                <a:ext uri="{FF2B5EF4-FFF2-40B4-BE49-F238E27FC236}">
                  <a16:creationId xmlns:a16="http://schemas.microsoft.com/office/drawing/2014/main" id="{CD320BBC-CEC2-F296-DB92-75426976C3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37836" y="1291681"/>
              <a:ext cx="4783052" cy="1392820"/>
              <a:chOff x="1037836" y="1291681"/>
              <a:chExt cx="4783052" cy="1392820"/>
            </a:xfrm>
            <a:grpFill/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7FF1A4C9-7E8E-4BB6-B0D7-620CFF0E6D17}"/>
                  </a:ext>
                </a:extLst>
              </p:cNvPr>
              <p:cNvSpPr/>
              <p:nvPr/>
            </p:nvSpPr>
            <p:spPr>
              <a:xfrm rot="21407221" flipH="1">
                <a:off x="1840254" y="1571365"/>
                <a:ext cx="3075706" cy="1088308"/>
              </a:xfrm>
              <a:prstGeom prst="rect">
                <a:avLst/>
              </a:prstGeom>
              <a:grpFill/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DD72FFDA-8407-9667-0AE3-02CFBC834E32}"/>
                  </a:ext>
                </a:extLst>
              </p:cNvPr>
              <p:cNvSpPr/>
              <p:nvPr/>
            </p:nvSpPr>
            <p:spPr>
              <a:xfrm flipH="1">
                <a:off x="5278912" y="1552518"/>
                <a:ext cx="541976" cy="113198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46" name="Parallélogramme 45">
                <a:extLst>
                  <a:ext uri="{FF2B5EF4-FFF2-40B4-BE49-F238E27FC236}">
                    <a16:creationId xmlns:a16="http://schemas.microsoft.com/office/drawing/2014/main" id="{64E4FE70-305E-5CC3-B565-0EAAA84EFE34}"/>
                  </a:ext>
                </a:extLst>
              </p:cNvPr>
              <p:cNvSpPr/>
              <p:nvPr/>
            </p:nvSpPr>
            <p:spPr>
              <a:xfrm rot="16200000" flipH="1" flipV="1">
                <a:off x="4393496" y="1765213"/>
                <a:ext cx="1281841" cy="541976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4F7557DA-99BD-239B-C85D-D3FD314B4ED5}"/>
                  </a:ext>
                </a:extLst>
              </p:cNvPr>
              <p:cNvSpPr/>
              <p:nvPr/>
            </p:nvSpPr>
            <p:spPr>
              <a:xfrm flipH="1">
                <a:off x="1688127" y="1395280"/>
                <a:ext cx="3075302" cy="108778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48" name="Ellipse 47">
                <a:extLst>
                  <a:ext uri="{FF2B5EF4-FFF2-40B4-BE49-F238E27FC236}">
                    <a16:creationId xmlns:a16="http://schemas.microsoft.com/office/drawing/2014/main" id="{4AA3DDEE-0A1A-141D-DFBE-81013E55E260}"/>
                  </a:ext>
                </a:extLst>
              </p:cNvPr>
              <p:cNvSpPr/>
              <p:nvPr/>
            </p:nvSpPr>
            <p:spPr>
              <a:xfrm flipH="1">
                <a:off x="1037836" y="1291681"/>
                <a:ext cx="1069356" cy="12949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</p:grpSp>
        <p:sp>
          <p:nvSpPr>
            <p:cNvPr id="42" name="ZoneTexte 191">
              <a:extLst>
                <a:ext uri="{FF2B5EF4-FFF2-40B4-BE49-F238E27FC236}">
                  <a16:creationId xmlns:a16="http://schemas.microsoft.com/office/drawing/2014/main" id="{E011891F-181D-179D-3E73-0D47B3DCBA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7857" y="1596252"/>
              <a:ext cx="667911" cy="502009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159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kumimoji="1" lang="ar-SA" altLang="fr-FR" sz="2000" b="1" dirty="0">
                  <a:solidFill>
                    <a:srgbClr val="FFFFFF"/>
                  </a:solidFill>
                  <a:latin typeface="Open Sans" pitchFamily="34" charset="0"/>
                </a:rPr>
                <a:t>05</a:t>
              </a:r>
              <a:endParaRPr kumimoji="1" lang="fr-FR" altLang="fr-FR" sz="2000" b="1" dirty="0">
                <a:solidFill>
                  <a:srgbClr val="FFFFFF"/>
                </a:solidFill>
                <a:latin typeface="Open Sans" pitchFamily="34" charset="0"/>
              </a:endParaRPr>
            </a:p>
          </p:txBody>
        </p:sp>
      </p:grp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3B25C66B-DF15-1C27-0CD2-CEE3D8A00BFA}"/>
              </a:ext>
            </a:extLst>
          </p:cNvPr>
          <p:cNvGrpSpPr>
            <a:grpSpLocks/>
          </p:cNvGrpSpPr>
          <p:nvPr/>
        </p:nvGrpSpPr>
        <p:grpSpPr bwMode="auto">
          <a:xfrm>
            <a:off x="157160" y="3964968"/>
            <a:ext cx="4334320" cy="1128453"/>
            <a:chOff x="1037835" y="1291681"/>
            <a:chExt cx="4783829" cy="1416182"/>
          </a:xfrm>
        </p:grpSpPr>
        <p:grpSp>
          <p:nvGrpSpPr>
            <p:cNvPr id="67" name="Groupe 190">
              <a:extLst>
                <a:ext uri="{FF2B5EF4-FFF2-40B4-BE49-F238E27FC236}">
                  <a16:creationId xmlns:a16="http://schemas.microsoft.com/office/drawing/2014/main" id="{1FB61B84-C5F9-B9F1-87D8-5333B44FA4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37835" y="1291681"/>
              <a:ext cx="4783829" cy="1416182"/>
              <a:chOff x="1037835" y="1291681"/>
              <a:chExt cx="4783829" cy="1416182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B2ECE951-B70C-D219-C669-EC7B930EF0D0}"/>
                  </a:ext>
                </a:extLst>
              </p:cNvPr>
              <p:cNvSpPr/>
              <p:nvPr/>
            </p:nvSpPr>
            <p:spPr>
              <a:xfrm rot="21407221" flipH="1">
                <a:off x="1840254" y="1571365"/>
                <a:ext cx="3075706" cy="1088308"/>
              </a:xfrm>
              <a:prstGeom prst="rect">
                <a:avLst/>
              </a:prstGeom>
              <a:solidFill>
                <a:schemeClr val="tx1">
                  <a:alpha val="48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94937403-4E09-CEDF-9AD6-DDC4F5AE2F52}"/>
                  </a:ext>
                </a:extLst>
              </p:cNvPr>
              <p:cNvSpPr/>
              <p:nvPr/>
            </p:nvSpPr>
            <p:spPr>
              <a:xfrm flipH="1">
                <a:off x="5279866" y="1548359"/>
                <a:ext cx="541798" cy="1159504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72" name="Parallélogramme 71">
                <a:extLst>
                  <a:ext uri="{FF2B5EF4-FFF2-40B4-BE49-F238E27FC236}">
                    <a16:creationId xmlns:a16="http://schemas.microsoft.com/office/drawing/2014/main" id="{9C1283A5-8B74-D699-CC9B-8489B282BF17}"/>
                  </a:ext>
                </a:extLst>
              </p:cNvPr>
              <p:cNvSpPr/>
              <p:nvPr/>
            </p:nvSpPr>
            <p:spPr>
              <a:xfrm rot="16200000" flipH="1" flipV="1">
                <a:off x="4393079" y="1764897"/>
                <a:ext cx="1281033" cy="541798"/>
              </a:xfrm>
              <a:prstGeom prst="parallelogram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306B0F60-F490-4E7B-A065-B72D55F26BC1}"/>
                  </a:ext>
                </a:extLst>
              </p:cNvPr>
              <p:cNvSpPr/>
              <p:nvPr/>
            </p:nvSpPr>
            <p:spPr>
              <a:xfrm flipH="1">
                <a:off x="1688404" y="1395279"/>
                <a:ext cx="3074292" cy="108778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74" name="Ellipse 73">
                <a:extLst>
                  <a:ext uri="{FF2B5EF4-FFF2-40B4-BE49-F238E27FC236}">
                    <a16:creationId xmlns:a16="http://schemas.microsoft.com/office/drawing/2014/main" id="{093F1A35-C5DB-41D8-DC35-9E397FDB4FE8}"/>
                  </a:ext>
                </a:extLst>
              </p:cNvPr>
              <p:cNvSpPr/>
              <p:nvPr/>
            </p:nvSpPr>
            <p:spPr>
              <a:xfrm flipH="1">
                <a:off x="1037835" y="1291681"/>
                <a:ext cx="1064189" cy="1294979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</p:grpSp>
        <p:sp>
          <p:nvSpPr>
            <p:cNvPr id="68" name="ZoneTexte 191">
              <a:extLst>
                <a:ext uri="{FF2B5EF4-FFF2-40B4-BE49-F238E27FC236}">
                  <a16:creationId xmlns:a16="http://schemas.microsoft.com/office/drawing/2014/main" id="{67F8F8CD-AE56-0B62-D1CC-F060488F5D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2296" y="1706293"/>
              <a:ext cx="667911" cy="502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15975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1597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15975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15975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15975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1597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1597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1597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1597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1" lang="ar-SA" altLang="fr-FR" sz="2000" b="1" dirty="0">
                  <a:solidFill>
                    <a:srgbClr val="FFFFFF"/>
                  </a:solidFill>
                  <a:latin typeface="Open Sans" panose="020B0606030504020204" pitchFamily="34" charset="0"/>
                </a:rPr>
                <a:t>07</a:t>
              </a:r>
              <a:endParaRPr kumimoji="1" lang="fr-FR" altLang="fr-FR" sz="2000" b="1" dirty="0">
                <a:solidFill>
                  <a:srgbClr val="FFFFFF"/>
                </a:solidFill>
                <a:latin typeface="Open Sans" panose="020B0606030504020204" pitchFamily="34" charset="0"/>
              </a:endParaRPr>
            </a:p>
          </p:txBody>
        </p:sp>
      </p:grpSp>
      <p:grpSp>
        <p:nvGrpSpPr>
          <p:cNvPr id="75" name="Groupe 74">
            <a:extLst>
              <a:ext uri="{FF2B5EF4-FFF2-40B4-BE49-F238E27FC236}">
                <a16:creationId xmlns:a16="http://schemas.microsoft.com/office/drawing/2014/main" id="{BFC69C7C-FFC3-C62C-701A-CD6AD5058E14}"/>
              </a:ext>
            </a:extLst>
          </p:cNvPr>
          <p:cNvGrpSpPr>
            <a:grpSpLocks/>
          </p:cNvGrpSpPr>
          <p:nvPr/>
        </p:nvGrpSpPr>
        <p:grpSpPr bwMode="auto">
          <a:xfrm>
            <a:off x="124157" y="5221952"/>
            <a:ext cx="4366966" cy="1109662"/>
            <a:chOff x="1037836" y="1291681"/>
            <a:chExt cx="4783829" cy="1392600"/>
          </a:xfrm>
        </p:grpSpPr>
        <p:grpSp>
          <p:nvGrpSpPr>
            <p:cNvPr id="76" name="Groupe 190">
              <a:extLst>
                <a:ext uri="{FF2B5EF4-FFF2-40B4-BE49-F238E27FC236}">
                  <a16:creationId xmlns:a16="http://schemas.microsoft.com/office/drawing/2014/main" id="{C9C9B36E-329D-E4B5-DB96-8657914B27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37836" y="1291681"/>
              <a:ext cx="4783829" cy="1392600"/>
              <a:chOff x="1037836" y="1291681"/>
              <a:chExt cx="4783829" cy="1392600"/>
            </a:xfrm>
          </p:grpSpPr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8253EDA7-991B-6B25-B196-123672F7D196}"/>
                  </a:ext>
                </a:extLst>
              </p:cNvPr>
              <p:cNvSpPr/>
              <p:nvPr/>
            </p:nvSpPr>
            <p:spPr>
              <a:xfrm rot="21407221" flipH="1">
                <a:off x="1840254" y="1571365"/>
                <a:ext cx="3075706" cy="1088308"/>
              </a:xfrm>
              <a:prstGeom prst="rect">
                <a:avLst/>
              </a:prstGeom>
              <a:solidFill>
                <a:schemeClr val="tx1">
                  <a:alpha val="48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F9184AC4-3C97-85E4-15B6-8FE529AF6B1C}"/>
                  </a:ext>
                </a:extLst>
              </p:cNvPr>
              <p:cNvSpPr/>
              <p:nvPr/>
            </p:nvSpPr>
            <p:spPr>
              <a:xfrm flipH="1">
                <a:off x="5279867" y="1566223"/>
                <a:ext cx="541798" cy="1118058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81" name="Parallélogramme 80">
                <a:extLst>
                  <a:ext uri="{FF2B5EF4-FFF2-40B4-BE49-F238E27FC236}">
                    <a16:creationId xmlns:a16="http://schemas.microsoft.com/office/drawing/2014/main" id="{8FDFB95C-B84F-49E0-B9CE-58B21A6C631E}"/>
                  </a:ext>
                </a:extLst>
              </p:cNvPr>
              <p:cNvSpPr/>
              <p:nvPr/>
            </p:nvSpPr>
            <p:spPr>
              <a:xfrm rot="16200000" flipH="1" flipV="1">
                <a:off x="4393079" y="1764897"/>
                <a:ext cx="1281033" cy="541798"/>
              </a:xfrm>
              <a:prstGeom prst="parallelogram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04CBB359-A3EF-D186-A65A-8BC29F15549F}"/>
                  </a:ext>
                </a:extLst>
              </p:cNvPr>
              <p:cNvSpPr/>
              <p:nvPr/>
            </p:nvSpPr>
            <p:spPr>
              <a:xfrm flipH="1">
                <a:off x="1688404" y="1395279"/>
                <a:ext cx="3074292" cy="108778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83" name="Ellipse 82">
                <a:extLst>
                  <a:ext uri="{FF2B5EF4-FFF2-40B4-BE49-F238E27FC236}">
                    <a16:creationId xmlns:a16="http://schemas.microsoft.com/office/drawing/2014/main" id="{F2038CAE-17AE-1AB6-788A-63B463021FF1}"/>
                  </a:ext>
                </a:extLst>
              </p:cNvPr>
              <p:cNvSpPr/>
              <p:nvPr/>
            </p:nvSpPr>
            <p:spPr>
              <a:xfrm flipH="1">
                <a:off x="1037836" y="1291681"/>
                <a:ext cx="974265" cy="129497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</p:grpSp>
        <p:sp>
          <p:nvSpPr>
            <p:cNvPr id="77" name="ZoneTexte 191">
              <a:extLst>
                <a:ext uri="{FF2B5EF4-FFF2-40B4-BE49-F238E27FC236}">
                  <a16:creationId xmlns:a16="http://schemas.microsoft.com/office/drawing/2014/main" id="{C8BAE0F3-CE75-6CD2-E658-8F238FCC8E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5617" y="1666694"/>
              <a:ext cx="667911" cy="502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15975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1597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15975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15975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15975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1597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1597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1597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1597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1" lang="ar-SA" altLang="fr-FR" sz="2000" b="1" dirty="0">
                  <a:solidFill>
                    <a:srgbClr val="FFFFFF"/>
                  </a:solidFill>
                  <a:latin typeface="Open Sans" panose="020B0606030504020204" pitchFamily="34" charset="0"/>
                </a:rPr>
                <a:t>08</a:t>
              </a:r>
              <a:endParaRPr kumimoji="1" lang="fr-FR" altLang="fr-FR" sz="2000" b="1" dirty="0">
                <a:solidFill>
                  <a:srgbClr val="FFFFFF"/>
                </a:solidFill>
                <a:latin typeface="Open Sans" panose="020B0606030504020204" pitchFamily="34" charset="0"/>
              </a:endParaRPr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1FE55510-483F-AC26-F28E-DE02B9E379FA}"/>
              </a:ext>
            </a:extLst>
          </p:cNvPr>
          <p:cNvSpPr txBox="1"/>
          <p:nvPr/>
        </p:nvSpPr>
        <p:spPr>
          <a:xfrm>
            <a:off x="8234775" y="1666909"/>
            <a:ext cx="244906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ar-SA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تقديم</a:t>
            </a:r>
            <a:endParaRPr lang="fr-FR" sz="4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49" name="object 28">
            <a:extLst>
              <a:ext uri="{FF2B5EF4-FFF2-40B4-BE49-F238E27FC236}">
                <a16:creationId xmlns:a16="http://schemas.microsoft.com/office/drawing/2014/main" id="{85328A8C-B1B0-A405-0045-0C9D32777974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7160" y="224953"/>
            <a:ext cx="2422023" cy="6957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object 28">
            <a:extLst>
              <a:ext uri="{FF2B5EF4-FFF2-40B4-BE49-F238E27FC236}">
                <a16:creationId xmlns:a16="http://schemas.microsoft.com/office/drawing/2014/main" id="{B5552894-F8A0-9D98-88A6-5201E124A7DF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451159" y="243263"/>
            <a:ext cx="2422023" cy="6957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2" name="ZoneTexte 51">
            <a:extLst>
              <a:ext uri="{FF2B5EF4-FFF2-40B4-BE49-F238E27FC236}">
                <a16:creationId xmlns:a16="http://schemas.microsoft.com/office/drawing/2014/main" id="{C2DE5505-EA71-2D50-B208-1ECE7C6D43F9}"/>
              </a:ext>
            </a:extLst>
          </p:cNvPr>
          <p:cNvSpPr txBox="1"/>
          <p:nvPr/>
        </p:nvSpPr>
        <p:spPr>
          <a:xfrm>
            <a:off x="8108586" y="4213066"/>
            <a:ext cx="27113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الإطار النظري </a:t>
            </a:r>
            <a:endParaRPr lang="fr-CH" sz="700" dirty="0"/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53C87FC4-CBAA-22A1-E364-76E52D649B8C}"/>
              </a:ext>
            </a:extLst>
          </p:cNvPr>
          <p:cNvSpPr txBox="1"/>
          <p:nvPr/>
        </p:nvSpPr>
        <p:spPr>
          <a:xfrm>
            <a:off x="8294709" y="2906675"/>
            <a:ext cx="228994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ar-MA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السياق</a:t>
            </a:r>
            <a:endParaRPr lang="fr-FR" sz="4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B7700BF0-6E18-8932-283C-EDD775FDEC2A}"/>
              </a:ext>
            </a:extLst>
          </p:cNvPr>
          <p:cNvSpPr txBox="1"/>
          <p:nvPr/>
        </p:nvSpPr>
        <p:spPr>
          <a:xfrm>
            <a:off x="7997134" y="5318789"/>
            <a:ext cx="305638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الإطار المنهجي </a:t>
            </a:r>
            <a:endParaRPr lang="fr-CH" sz="700" dirty="0"/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F89E790B-A5C5-7B1D-FF62-9662B40B8AC9}"/>
              </a:ext>
            </a:extLst>
          </p:cNvPr>
          <p:cNvSpPr txBox="1"/>
          <p:nvPr/>
        </p:nvSpPr>
        <p:spPr>
          <a:xfrm>
            <a:off x="1026627" y="5508999"/>
            <a:ext cx="247283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الأنشطة الحركية</a:t>
            </a:r>
          </a:p>
          <a:p>
            <a:pPr algn="ctr"/>
            <a:r>
              <a:rPr lang="ar-SA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 </a:t>
            </a:r>
            <a:endParaRPr lang="fr-CH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376D1674-394D-BB6A-1B16-0742E98541B6}"/>
              </a:ext>
            </a:extLst>
          </p:cNvPr>
          <p:cNvSpPr txBox="1"/>
          <p:nvPr/>
        </p:nvSpPr>
        <p:spPr>
          <a:xfrm>
            <a:off x="1037353" y="1592867"/>
            <a:ext cx="247283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الأنشطة الخاصة</a:t>
            </a:r>
          </a:p>
          <a:p>
            <a:pPr algn="ctr"/>
            <a:r>
              <a:rPr lang="ar-SA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 بالعربية</a:t>
            </a:r>
            <a:endParaRPr lang="fr-CH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85" name="ZoneTexte 84">
            <a:extLst>
              <a:ext uri="{FF2B5EF4-FFF2-40B4-BE49-F238E27FC236}">
                <a16:creationId xmlns:a16="http://schemas.microsoft.com/office/drawing/2014/main" id="{03F69DEA-75ED-0215-1AA9-3560B672F44D}"/>
              </a:ext>
            </a:extLst>
          </p:cNvPr>
          <p:cNvSpPr txBox="1"/>
          <p:nvPr/>
        </p:nvSpPr>
        <p:spPr>
          <a:xfrm>
            <a:off x="1037352" y="4037120"/>
            <a:ext cx="247283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الأنشطة الخاصة</a:t>
            </a:r>
          </a:p>
          <a:p>
            <a:pPr algn="ctr"/>
            <a:r>
              <a:rPr lang="ar-SA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 بالرياضيات</a:t>
            </a:r>
            <a:endParaRPr lang="fr-CH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AA1F9F69-6774-AC80-C215-DE972FFBC9FA}"/>
              </a:ext>
            </a:extLst>
          </p:cNvPr>
          <p:cNvGrpSpPr>
            <a:grpSpLocks/>
          </p:cNvGrpSpPr>
          <p:nvPr/>
        </p:nvGrpSpPr>
        <p:grpSpPr bwMode="auto">
          <a:xfrm>
            <a:off x="37253" y="2714664"/>
            <a:ext cx="4321061" cy="1109662"/>
            <a:chOff x="1037836" y="1291681"/>
            <a:chExt cx="4783829" cy="1392600"/>
          </a:xfrm>
        </p:grpSpPr>
        <p:grpSp>
          <p:nvGrpSpPr>
            <p:cNvPr id="57" name="Groupe 190">
              <a:extLst>
                <a:ext uri="{FF2B5EF4-FFF2-40B4-BE49-F238E27FC236}">
                  <a16:creationId xmlns:a16="http://schemas.microsoft.com/office/drawing/2014/main" id="{4EFF29BE-18B1-ADCE-A5AB-14CE25FC5D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37836" y="1291681"/>
              <a:ext cx="4783829" cy="1392600"/>
              <a:chOff x="1037836" y="1291681"/>
              <a:chExt cx="4783829" cy="1392600"/>
            </a:xfrm>
          </p:grpSpPr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2615A743-A2F4-D41F-5EB9-CAF3369DBA82}"/>
                  </a:ext>
                </a:extLst>
              </p:cNvPr>
              <p:cNvSpPr/>
              <p:nvPr/>
            </p:nvSpPr>
            <p:spPr>
              <a:xfrm rot="21407221" flipH="1">
                <a:off x="1840254" y="1571365"/>
                <a:ext cx="3075706" cy="1088308"/>
              </a:xfrm>
              <a:prstGeom prst="rect">
                <a:avLst/>
              </a:prstGeom>
              <a:solidFill>
                <a:schemeClr val="tx1">
                  <a:alpha val="48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55615E2C-16BA-7C09-C584-96E28E473AB9}"/>
                  </a:ext>
                </a:extLst>
              </p:cNvPr>
              <p:cNvSpPr/>
              <p:nvPr/>
            </p:nvSpPr>
            <p:spPr>
              <a:xfrm flipH="1">
                <a:off x="5279867" y="1567040"/>
                <a:ext cx="541798" cy="1117241"/>
              </a:xfrm>
              <a:prstGeom prst="rect">
                <a:avLst/>
              </a:prstGeom>
              <a:solidFill>
                <a:srgbClr val="A500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91" name="Parallélogramme 90">
                <a:extLst>
                  <a:ext uri="{FF2B5EF4-FFF2-40B4-BE49-F238E27FC236}">
                    <a16:creationId xmlns:a16="http://schemas.microsoft.com/office/drawing/2014/main" id="{A78EF5FE-8BB9-2BA4-9C27-1131F906369D}"/>
                  </a:ext>
                </a:extLst>
              </p:cNvPr>
              <p:cNvSpPr/>
              <p:nvPr/>
            </p:nvSpPr>
            <p:spPr>
              <a:xfrm rot="16200000" flipH="1" flipV="1">
                <a:off x="4393079" y="1764897"/>
                <a:ext cx="1281033" cy="541798"/>
              </a:xfrm>
              <a:prstGeom prst="parallelogram">
                <a:avLst/>
              </a:prstGeom>
              <a:solidFill>
                <a:srgbClr val="6C00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7BCF4F26-02AB-533D-D364-3C47F4100E36}"/>
                  </a:ext>
                </a:extLst>
              </p:cNvPr>
              <p:cNvSpPr/>
              <p:nvPr/>
            </p:nvSpPr>
            <p:spPr>
              <a:xfrm flipH="1">
                <a:off x="1688404" y="1395279"/>
                <a:ext cx="3074292" cy="108778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  <p:sp>
            <p:nvSpPr>
              <p:cNvPr id="93" name="Ellipse 92">
                <a:extLst>
                  <a:ext uri="{FF2B5EF4-FFF2-40B4-BE49-F238E27FC236}">
                    <a16:creationId xmlns:a16="http://schemas.microsoft.com/office/drawing/2014/main" id="{241E3300-CA08-6F1B-2C6D-C28C9D1D47A0}"/>
                  </a:ext>
                </a:extLst>
              </p:cNvPr>
              <p:cNvSpPr/>
              <p:nvPr/>
            </p:nvSpPr>
            <p:spPr>
              <a:xfrm flipH="1">
                <a:off x="1037836" y="1291681"/>
                <a:ext cx="996073" cy="1294979"/>
              </a:xfrm>
              <a:prstGeom prst="ellipse">
                <a:avLst/>
              </a:prstGeom>
              <a:solidFill>
                <a:srgbClr val="A500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16377">
                  <a:defRPr/>
                </a:pPr>
                <a:endParaRPr kumimoji="1" lang="fr-FR" sz="2400" dirty="0">
                  <a:solidFill>
                    <a:prstClr val="white"/>
                  </a:solidFill>
                  <a:latin typeface="Open Sans"/>
                </a:endParaRPr>
              </a:p>
            </p:txBody>
          </p:sp>
        </p:grpSp>
        <p:sp>
          <p:nvSpPr>
            <p:cNvPr id="59" name="ZoneTexte 191">
              <a:extLst>
                <a:ext uri="{FF2B5EF4-FFF2-40B4-BE49-F238E27FC236}">
                  <a16:creationId xmlns:a16="http://schemas.microsoft.com/office/drawing/2014/main" id="{F2545AA6-A70D-4C2A-EED3-3D0DE48C77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2547" y="1658148"/>
              <a:ext cx="667911" cy="502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15975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1597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15975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15975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15975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1597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1597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1597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1597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1" lang="ar-SA" altLang="fr-FR" sz="2000" b="1" dirty="0">
                  <a:solidFill>
                    <a:srgbClr val="FFFFFF"/>
                  </a:solidFill>
                  <a:latin typeface="Open Sans" panose="020B0606030504020204" pitchFamily="34" charset="0"/>
                </a:rPr>
                <a:t>06</a:t>
              </a:r>
              <a:endParaRPr kumimoji="1" lang="fr-FR" altLang="fr-FR" sz="2000" b="1" dirty="0">
                <a:solidFill>
                  <a:srgbClr val="FFFFFF"/>
                </a:solidFill>
                <a:latin typeface="Open Sans" panose="020B0606030504020204" pitchFamily="34" charset="0"/>
              </a:endParaRPr>
            </a:p>
          </p:txBody>
        </p:sp>
      </p:grpSp>
      <p:sp>
        <p:nvSpPr>
          <p:cNvPr id="94" name="ZoneTexte 93">
            <a:extLst>
              <a:ext uri="{FF2B5EF4-FFF2-40B4-BE49-F238E27FC236}">
                <a16:creationId xmlns:a16="http://schemas.microsoft.com/office/drawing/2014/main" id="{6CE913E8-B195-A7C1-B7E7-9636DE2C6DFD}"/>
              </a:ext>
            </a:extLst>
          </p:cNvPr>
          <p:cNvSpPr txBox="1"/>
          <p:nvPr/>
        </p:nvSpPr>
        <p:spPr>
          <a:xfrm>
            <a:off x="758228" y="2798987"/>
            <a:ext cx="247283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الأنشطة الخاصة</a:t>
            </a:r>
          </a:p>
          <a:p>
            <a:pPr algn="ctr"/>
            <a:r>
              <a:rPr lang="ar-SA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 بالفرنسية</a:t>
            </a:r>
            <a:endParaRPr lang="fr-CH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3883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2" grpId="0"/>
      <p:bldP spid="53" grpId="0"/>
      <p:bldP spid="54" grpId="0"/>
      <p:bldP spid="55" grpId="0"/>
      <p:bldP spid="56" grpId="0"/>
      <p:bldP spid="85" grpId="0"/>
      <p:bldP spid="9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36E3ADA-CE95-1884-A1AA-530087644D36}"/>
              </a:ext>
            </a:extLst>
          </p:cNvPr>
          <p:cNvSpPr txBox="1"/>
          <p:nvPr/>
        </p:nvSpPr>
        <p:spPr>
          <a:xfrm>
            <a:off x="1536221" y="329230"/>
            <a:ext cx="953452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مهام الأساتذة تنزيل الأنشطة الاعتيادية</a:t>
            </a:r>
            <a:endParaRPr lang="fr-CH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9" name="Freeform 66">
            <a:extLst>
              <a:ext uri="{FF2B5EF4-FFF2-40B4-BE49-F238E27FC236}">
                <a16:creationId xmlns:a16="http://schemas.microsoft.com/office/drawing/2014/main" id="{14B03CBA-3C07-FF10-025D-BA7AB1AFA3AA}"/>
              </a:ext>
            </a:extLst>
          </p:cNvPr>
          <p:cNvSpPr>
            <a:spLocks/>
          </p:cNvSpPr>
          <p:nvPr/>
        </p:nvSpPr>
        <p:spPr bwMode="auto">
          <a:xfrm>
            <a:off x="4187825" y="1696449"/>
            <a:ext cx="1538288" cy="1627510"/>
          </a:xfrm>
          <a:custGeom>
            <a:avLst/>
            <a:gdLst>
              <a:gd name="connsiteX0" fmla="*/ 1538288 w 1538288"/>
              <a:gd name="connsiteY0" fmla="*/ 0 h 1627510"/>
              <a:gd name="connsiteX1" fmla="*/ 1538288 w 1538288"/>
              <a:gd name="connsiteY1" fmla="*/ 1383278 h 1627510"/>
              <a:gd name="connsiteX2" fmla="*/ 1264004 w 1538288"/>
              <a:gd name="connsiteY2" fmla="*/ 1497163 h 1627510"/>
              <a:gd name="connsiteX3" fmla="*/ 989618 w 1538288"/>
              <a:gd name="connsiteY3" fmla="*/ 1627510 h 1627510"/>
              <a:gd name="connsiteX4" fmla="*/ 0 w 1538288"/>
              <a:gd name="connsiteY4" fmla="*/ 637381 h 1627510"/>
              <a:gd name="connsiteX5" fmla="*/ 77828 w 1538288"/>
              <a:gd name="connsiteY5" fmla="*/ 564356 h 1627510"/>
              <a:gd name="connsiteX6" fmla="*/ 158832 w 1538288"/>
              <a:gd name="connsiteY6" fmla="*/ 492919 h 1627510"/>
              <a:gd name="connsiteX7" fmla="*/ 243807 w 1538288"/>
              <a:gd name="connsiteY7" fmla="*/ 427038 h 1627510"/>
              <a:gd name="connsiteX8" fmla="*/ 331165 w 1538288"/>
              <a:gd name="connsiteY8" fmla="*/ 365919 h 1627510"/>
              <a:gd name="connsiteX9" fmla="*/ 420905 w 1538288"/>
              <a:gd name="connsiteY9" fmla="*/ 309563 h 1627510"/>
              <a:gd name="connsiteX10" fmla="*/ 513822 w 1538288"/>
              <a:gd name="connsiteY10" fmla="*/ 256381 h 1627510"/>
              <a:gd name="connsiteX11" fmla="*/ 608327 w 1538288"/>
              <a:gd name="connsiteY11" fmla="*/ 208756 h 1627510"/>
              <a:gd name="connsiteX12" fmla="*/ 706008 w 1538288"/>
              <a:gd name="connsiteY12" fmla="*/ 166688 h 1627510"/>
              <a:gd name="connsiteX13" fmla="*/ 805278 w 1538288"/>
              <a:gd name="connsiteY13" fmla="*/ 128588 h 1627510"/>
              <a:gd name="connsiteX14" fmla="*/ 905343 w 1538288"/>
              <a:gd name="connsiteY14" fmla="*/ 94456 h 1627510"/>
              <a:gd name="connsiteX15" fmla="*/ 1007789 w 1538288"/>
              <a:gd name="connsiteY15" fmla="*/ 65881 h 1627510"/>
              <a:gd name="connsiteX16" fmla="*/ 1111824 w 1538288"/>
              <a:gd name="connsiteY16" fmla="*/ 42863 h 1627510"/>
              <a:gd name="connsiteX17" fmla="*/ 1216653 w 1538288"/>
              <a:gd name="connsiteY17" fmla="*/ 24606 h 1627510"/>
              <a:gd name="connsiteX18" fmla="*/ 1323865 w 1538288"/>
              <a:gd name="connsiteY18" fmla="*/ 11113 h 1627510"/>
              <a:gd name="connsiteX19" fmla="*/ 1430282 w 1538288"/>
              <a:gd name="connsiteY19" fmla="*/ 3175 h 1627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38288" h="1627510">
                <a:moveTo>
                  <a:pt x="1538288" y="0"/>
                </a:moveTo>
                <a:lnTo>
                  <a:pt x="1538288" y="1383278"/>
                </a:lnTo>
                <a:lnTo>
                  <a:pt x="1264004" y="1497163"/>
                </a:lnTo>
                <a:lnTo>
                  <a:pt x="989618" y="1627510"/>
                </a:lnTo>
                <a:lnTo>
                  <a:pt x="0" y="637381"/>
                </a:lnTo>
                <a:lnTo>
                  <a:pt x="77828" y="564356"/>
                </a:lnTo>
                <a:lnTo>
                  <a:pt x="158832" y="492919"/>
                </a:lnTo>
                <a:lnTo>
                  <a:pt x="243807" y="427038"/>
                </a:lnTo>
                <a:lnTo>
                  <a:pt x="331165" y="365919"/>
                </a:lnTo>
                <a:lnTo>
                  <a:pt x="420905" y="309563"/>
                </a:lnTo>
                <a:lnTo>
                  <a:pt x="513822" y="256381"/>
                </a:lnTo>
                <a:lnTo>
                  <a:pt x="608327" y="208756"/>
                </a:lnTo>
                <a:lnTo>
                  <a:pt x="706008" y="166688"/>
                </a:lnTo>
                <a:lnTo>
                  <a:pt x="805278" y="128588"/>
                </a:lnTo>
                <a:lnTo>
                  <a:pt x="905343" y="94456"/>
                </a:lnTo>
                <a:lnTo>
                  <a:pt x="1007789" y="65881"/>
                </a:lnTo>
                <a:lnTo>
                  <a:pt x="1111824" y="42863"/>
                </a:lnTo>
                <a:lnTo>
                  <a:pt x="1216653" y="24606"/>
                </a:lnTo>
                <a:lnTo>
                  <a:pt x="1323865" y="11113"/>
                </a:lnTo>
                <a:lnTo>
                  <a:pt x="1430282" y="3175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Freeform 36">
            <a:extLst>
              <a:ext uri="{FF2B5EF4-FFF2-40B4-BE49-F238E27FC236}">
                <a16:creationId xmlns:a16="http://schemas.microsoft.com/office/drawing/2014/main" id="{142D48F1-43B4-2D4F-AB32-10AEFCD8E666}"/>
              </a:ext>
            </a:extLst>
          </p:cNvPr>
          <p:cNvSpPr>
            <a:spLocks/>
          </p:cNvSpPr>
          <p:nvPr/>
        </p:nvSpPr>
        <p:spPr bwMode="auto">
          <a:xfrm>
            <a:off x="5797551" y="1697027"/>
            <a:ext cx="1539875" cy="1626932"/>
          </a:xfrm>
          <a:custGeom>
            <a:avLst/>
            <a:gdLst>
              <a:gd name="connsiteX0" fmla="*/ 0 w 1539875"/>
              <a:gd name="connsiteY0" fmla="*/ 0 h 1626932"/>
              <a:gd name="connsiteX1" fmla="*/ 108006 w 1539875"/>
              <a:gd name="connsiteY1" fmla="*/ 3175 h 1626932"/>
              <a:gd name="connsiteX2" fmla="*/ 214423 w 1539875"/>
              <a:gd name="connsiteY2" fmla="*/ 11113 h 1626932"/>
              <a:gd name="connsiteX3" fmla="*/ 321635 w 1539875"/>
              <a:gd name="connsiteY3" fmla="*/ 24606 h 1626932"/>
              <a:gd name="connsiteX4" fmla="*/ 426464 w 1539875"/>
              <a:gd name="connsiteY4" fmla="*/ 42863 h 1626932"/>
              <a:gd name="connsiteX5" fmla="*/ 530499 w 1539875"/>
              <a:gd name="connsiteY5" fmla="*/ 65881 h 1626932"/>
              <a:gd name="connsiteX6" fmla="*/ 632945 w 1539875"/>
              <a:gd name="connsiteY6" fmla="*/ 94456 h 1626932"/>
              <a:gd name="connsiteX7" fmla="*/ 733009 w 1539875"/>
              <a:gd name="connsiteY7" fmla="*/ 128588 h 1626932"/>
              <a:gd name="connsiteX8" fmla="*/ 832279 w 1539875"/>
              <a:gd name="connsiteY8" fmla="*/ 166688 h 1626932"/>
              <a:gd name="connsiteX9" fmla="*/ 929961 w 1539875"/>
              <a:gd name="connsiteY9" fmla="*/ 208756 h 1626932"/>
              <a:gd name="connsiteX10" fmla="*/ 1024466 w 1539875"/>
              <a:gd name="connsiteY10" fmla="*/ 256381 h 1626932"/>
              <a:gd name="connsiteX11" fmla="*/ 1117382 w 1539875"/>
              <a:gd name="connsiteY11" fmla="*/ 309563 h 1626932"/>
              <a:gd name="connsiteX12" fmla="*/ 1207122 w 1539875"/>
              <a:gd name="connsiteY12" fmla="*/ 365919 h 1626932"/>
              <a:gd name="connsiteX13" fmla="*/ 1294480 w 1539875"/>
              <a:gd name="connsiteY13" fmla="*/ 427038 h 1626932"/>
              <a:gd name="connsiteX14" fmla="*/ 1379455 w 1539875"/>
              <a:gd name="connsiteY14" fmla="*/ 492919 h 1626932"/>
              <a:gd name="connsiteX15" fmla="*/ 1460459 w 1539875"/>
              <a:gd name="connsiteY15" fmla="*/ 564356 h 1626932"/>
              <a:gd name="connsiteX16" fmla="*/ 1539875 w 1539875"/>
              <a:gd name="connsiteY16" fmla="*/ 637381 h 1626932"/>
              <a:gd name="connsiteX17" fmla="*/ 549815 w 1539875"/>
              <a:gd name="connsiteY17" fmla="*/ 1626932 h 1626932"/>
              <a:gd name="connsiteX18" fmla="*/ 271593 w 1539875"/>
              <a:gd name="connsiteY18" fmla="*/ 1497163 h 1626932"/>
              <a:gd name="connsiteX19" fmla="*/ 0 w 1539875"/>
              <a:gd name="connsiteY19" fmla="*/ 1382474 h 162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39875" h="1626932">
                <a:moveTo>
                  <a:pt x="0" y="0"/>
                </a:moveTo>
                <a:lnTo>
                  <a:pt x="108006" y="3175"/>
                </a:lnTo>
                <a:lnTo>
                  <a:pt x="214423" y="11113"/>
                </a:lnTo>
                <a:lnTo>
                  <a:pt x="321635" y="24606"/>
                </a:lnTo>
                <a:lnTo>
                  <a:pt x="426464" y="42863"/>
                </a:lnTo>
                <a:lnTo>
                  <a:pt x="530499" y="65881"/>
                </a:lnTo>
                <a:lnTo>
                  <a:pt x="632945" y="94456"/>
                </a:lnTo>
                <a:lnTo>
                  <a:pt x="733009" y="128588"/>
                </a:lnTo>
                <a:lnTo>
                  <a:pt x="832279" y="166688"/>
                </a:lnTo>
                <a:lnTo>
                  <a:pt x="929961" y="208756"/>
                </a:lnTo>
                <a:lnTo>
                  <a:pt x="1024466" y="256381"/>
                </a:lnTo>
                <a:lnTo>
                  <a:pt x="1117382" y="309563"/>
                </a:lnTo>
                <a:lnTo>
                  <a:pt x="1207122" y="365919"/>
                </a:lnTo>
                <a:lnTo>
                  <a:pt x="1294480" y="427038"/>
                </a:lnTo>
                <a:lnTo>
                  <a:pt x="1379455" y="492919"/>
                </a:lnTo>
                <a:lnTo>
                  <a:pt x="1460459" y="564356"/>
                </a:lnTo>
                <a:lnTo>
                  <a:pt x="1539875" y="637381"/>
                </a:lnTo>
                <a:lnTo>
                  <a:pt x="549815" y="1626932"/>
                </a:lnTo>
                <a:lnTo>
                  <a:pt x="271593" y="1497163"/>
                </a:lnTo>
                <a:lnTo>
                  <a:pt x="0" y="138247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Freeform 60">
            <a:extLst>
              <a:ext uri="{FF2B5EF4-FFF2-40B4-BE49-F238E27FC236}">
                <a16:creationId xmlns:a16="http://schemas.microsoft.com/office/drawing/2014/main" id="{63BAA5A5-F1BF-3DC6-72D4-584FE822A473}"/>
              </a:ext>
            </a:extLst>
          </p:cNvPr>
          <p:cNvSpPr>
            <a:spLocks/>
          </p:cNvSpPr>
          <p:nvPr/>
        </p:nvSpPr>
        <p:spPr bwMode="auto">
          <a:xfrm>
            <a:off x="6378249" y="2379758"/>
            <a:ext cx="1625926" cy="1538288"/>
          </a:xfrm>
          <a:custGeom>
            <a:avLst/>
            <a:gdLst>
              <a:gd name="connsiteX0" fmla="*/ 988545 w 1625926"/>
              <a:gd name="connsiteY0" fmla="*/ 0 h 1538288"/>
              <a:gd name="connsiteX1" fmla="*/ 1063157 w 1625926"/>
              <a:gd name="connsiteY1" fmla="*/ 79334 h 1538288"/>
              <a:gd name="connsiteX2" fmla="*/ 1133801 w 1625926"/>
              <a:gd name="connsiteY2" fmla="*/ 160255 h 1538288"/>
              <a:gd name="connsiteX3" fmla="*/ 1198889 w 1625926"/>
              <a:gd name="connsiteY3" fmla="*/ 245142 h 1538288"/>
              <a:gd name="connsiteX4" fmla="*/ 1260007 w 1625926"/>
              <a:gd name="connsiteY4" fmla="*/ 332410 h 1538288"/>
              <a:gd name="connsiteX5" fmla="*/ 1316364 w 1625926"/>
              <a:gd name="connsiteY5" fmla="*/ 422057 h 1538288"/>
              <a:gd name="connsiteX6" fmla="*/ 1369545 w 1625926"/>
              <a:gd name="connsiteY6" fmla="*/ 514878 h 1538288"/>
              <a:gd name="connsiteX7" fmla="*/ 1417170 w 1625926"/>
              <a:gd name="connsiteY7" fmla="*/ 609286 h 1538288"/>
              <a:gd name="connsiteX8" fmla="*/ 1460032 w 1625926"/>
              <a:gd name="connsiteY8" fmla="*/ 706867 h 1538288"/>
              <a:gd name="connsiteX9" fmla="*/ 1498132 w 1625926"/>
              <a:gd name="connsiteY9" fmla="*/ 806035 h 1538288"/>
              <a:gd name="connsiteX10" fmla="*/ 1531470 w 1625926"/>
              <a:gd name="connsiteY10" fmla="*/ 906789 h 1538288"/>
              <a:gd name="connsiteX11" fmla="*/ 1560045 w 1625926"/>
              <a:gd name="connsiteY11" fmla="*/ 1008336 h 1538288"/>
              <a:gd name="connsiteX12" fmla="*/ 1583064 w 1625926"/>
              <a:gd name="connsiteY12" fmla="*/ 1112264 h 1538288"/>
              <a:gd name="connsiteX13" fmla="*/ 1601320 w 1625926"/>
              <a:gd name="connsiteY13" fmla="*/ 1216985 h 1538288"/>
              <a:gd name="connsiteX14" fmla="*/ 1614814 w 1625926"/>
              <a:gd name="connsiteY14" fmla="*/ 1324086 h 1538288"/>
              <a:gd name="connsiteX15" fmla="*/ 1622751 w 1625926"/>
              <a:gd name="connsiteY15" fmla="*/ 1430394 h 1538288"/>
              <a:gd name="connsiteX16" fmla="*/ 1625926 w 1625926"/>
              <a:gd name="connsiteY16" fmla="*/ 1538288 h 1538288"/>
              <a:gd name="connsiteX17" fmla="*/ 215029 w 1625926"/>
              <a:gd name="connsiteY17" fmla="*/ 1538288 h 1538288"/>
              <a:gd name="connsiteX18" fmla="*/ 111704 w 1625926"/>
              <a:gd name="connsiteY18" fmla="*/ 1263033 h 1538288"/>
              <a:gd name="connsiteX19" fmla="*/ 0 w 1625926"/>
              <a:gd name="connsiteY19" fmla="*/ 988035 h 153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25926" h="1538288">
                <a:moveTo>
                  <a:pt x="988545" y="0"/>
                </a:moveTo>
                <a:lnTo>
                  <a:pt x="1063157" y="79334"/>
                </a:lnTo>
                <a:lnTo>
                  <a:pt x="1133801" y="160255"/>
                </a:lnTo>
                <a:lnTo>
                  <a:pt x="1198889" y="245142"/>
                </a:lnTo>
                <a:lnTo>
                  <a:pt x="1260007" y="332410"/>
                </a:lnTo>
                <a:lnTo>
                  <a:pt x="1316364" y="422057"/>
                </a:lnTo>
                <a:lnTo>
                  <a:pt x="1369545" y="514878"/>
                </a:lnTo>
                <a:lnTo>
                  <a:pt x="1417170" y="609286"/>
                </a:lnTo>
                <a:lnTo>
                  <a:pt x="1460032" y="706867"/>
                </a:lnTo>
                <a:lnTo>
                  <a:pt x="1498132" y="806035"/>
                </a:lnTo>
                <a:lnTo>
                  <a:pt x="1531470" y="906789"/>
                </a:lnTo>
                <a:lnTo>
                  <a:pt x="1560045" y="1008336"/>
                </a:lnTo>
                <a:lnTo>
                  <a:pt x="1583064" y="1112264"/>
                </a:lnTo>
                <a:lnTo>
                  <a:pt x="1601320" y="1216985"/>
                </a:lnTo>
                <a:lnTo>
                  <a:pt x="1614814" y="1324086"/>
                </a:lnTo>
                <a:lnTo>
                  <a:pt x="1622751" y="1430394"/>
                </a:lnTo>
                <a:lnTo>
                  <a:pt x="1625926" y="1538288"/>
                </a:lnTo>
                <a:lnTo>
                  <a:pt x="215029" y="1538288"/>
                </a:lnTo>
                <a:lnTo>
                  <a:pt x="111704" y="1263033"/>
                </a:lnTo>
                <a:lnTo>
                  <a:pt x="0" y="988035"/>
                </a:lnTo>
                <a:close/>
              </a:path>
            </a:pathLst>
          </a:custGeom>
          <a:solidFill>
            <a:srgbClr val="FF66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Freeform 61">
            <a:extLst>
              <a:ext uri="{FF2B5EF4-FFF2-40B4-BE49-F238E27FC236}">
                <a16:creationId xmlns:a16="http://schemas.microsoft.com/office/drawing/2014/main" id="{94DA9182-D19F-74C1-B10F-B705D6B66F88}"/>
              </a:ext>
            </a:extLst>
          </p:cNvPr>
          <p:cNvSpPr>
            <a:spLocks/>
          </p:cNvSpPr>
          <p:nvPr/>
        </p:nvSpPr>
        <p:spPr bwMode="auto">
          <a:xfrm>
            <a:off x="6378249" y="3954538"/>
            <a:ext cx="1608871" cy="1536700"/>
          </a:xfrm>
          <a:custGeom>
            <a:avLst/>
            <a:gdLst>
              <a:gd name="connsiteX0" fmla="*/ 208118 w 1608871"/>
              <a:gd name="connsiteY0" fmla="*/ 0 h 1536700"/>
              <a:gd name="connsiteX1" fmla="*/ 1608871 w 1608871"/>
              <a:gd name="connsiteY1" fmla="*/ 0 h 1536700"/>
              <a:gd name="connsiteX2" fmla="*/ 1605696 w 1608871"/>
              <a:gd name="connsiteY2" fmla="*/ 107894 h 1536700"/>
              <a:gd name="connsiteX3" fmla="*/ 1597759 w 1608871"/>
              <a:gd name="connsiteY3" fmla="*/ 214202 h 1536700"/>
              <a:gd name="connsiteX4" fmla="*/ 1584265 w 1608871"/>
              <a:gd name="connsiteY4" fmla="*/ 321303 h 1536700"/>
              <a:gd name="connsiteX5" fmla="*/ 1566009 w 1608871"/>
              <a:gd name="connsiteY5" fmla="*/ 426024 h 1536700"/>
              <a:gd name="connsiteX6" fmla="*/ 1542990 w 1608871"/>
              <a:gd name="connsiteY6" fmla="*/ 529951 h 1536700"/>
              <a:gd name="connsiteX7" fmla="*/ 1514415 w 1608871"/>
              <a:gd name="connsiteY7" fmla="*/ 631499 h 1536700"/>
              <a:gd name="connsiteX8" fmla="*/ 1481077 w 1608871"/>
              <a:gd name="connsiteY8" fmla="*/ 732253 h 1536700"/>
              <a:gd name="connsiteX9" fmla="*/ 1442977 w 1608871"/>
              <a:gd name="connsiteY9" fmla="*/ 831421 h 1536700"/>
              <a:gd name="connsiteX10" fmla="*/ 1400115 w 1608871"/>
              <a:gd name="connsiteY10" fmla="*/ 929002 h 1536700"/>
              <a:gd name="connsiteX11" fmla="*/ 1352490 w 1608871"/>
              <a:gd name="connsiteY11" fmla="*/ 1023409 h 1536700"/>
              <a:gd name="connsiteX12" fmla="*/ 1299309 w 1608871"/>
              <a:gd name="connsiteY12" fmla="*/ 1116230 h 1536700"/>
              <a:gd name="connsiteX13" fmla="*/ 1242952 w 1608871"/>
              <a:gd name="connsiteY13" fmla="*/ 1205877 h 1536700"/>
              <a:gd name="connsiteX14" fmla="*/ 1181834 w 1608871"/>
              <a:gd name="connsiteY14" fmla="*/ 1293145 h 1536700"/>
              <a:gd name="connsiteX15" fmla="*/ 1116746 w 1608871"/>
              <a:gd name="connsiteY15" fmla="*/ 1378032 h 1536700"/>
              <a:gd name="connsiteX16" fmla="*/ 1046102 w 1608871"/>
              <a:gd name="connsiteY16" fmla="*/ 1458953 h 1536700"/>
              <a:gd name="connsiteX17" fmla="*/ 971490 w 1608871"/>
              <a:gd name="connsiteY17" fmla="*/ 1536700 h 1536700"/>
              <a:gd name="connsiteX18" fmla="*/ 0 w 1608871"/>
              <a:gd name="connsiteY18" fmla="*/ 566714 h 1536700"/>
              <a:gd name="connsiteX19" fmla="*/ 100027 w 1608871"/>
              <a:gd name="connsiteY19" fmla="*/ 30240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08871" h="1536700">
                <a:moveTo>
                  <a:pt x="208118" y="0"/>
                </a:moveTo>
                <a:lnTo>
                  <a:pt x="1608871" y="0"/>
                </a:lnTo>
                <a:lnTo>
                  <a:pt x="1605696" y="107894"/>
                </a:lnTo>
                <a:lnTo>
                  <a:pt x="1597759" y="214202"/>
                </a:lnTo>
                <a:lnTo>
                  <a:pt x="1584265" y="321303"/>
                </a:lnTo>
                <a:lnTo>
                  <a:pt x="1566009" y="426024"/>
                </a:lnTo>
                <a:lnTo>
                  <a:pt x="1542990" y="529951"/>
                </a:lnTo>
                <a:lnTo>
                  <a:pt x="1514415" y="631499"/>
                </a:lnTo>
                <a:lnTo>
                  <a:pt x="1481077" y="732253"/>
                </a:lnTo>
                <a:lnTo>
                  <a:pt x="1442977" y="831421"/>
                </a:lnTo>
                <a:lnTo>
                  <a:pt x="1400115" y="929002"/>
                </a:lnTo>
                <a:lnTo>
                  <a:pt x="1352490" y="1023409"/>
                </a:lnTo>
                <a:lnTo>
                  <a:pt x="1299309" y="1116230"/>
                </a:lnTo>
                <a:lnTo>
                  <a:pt x="1242952" y="1205877"/>
                </a:lnTo>
                <a:lnTo>
                  <a:pt x="1181834" y="1293145"/>
                </a:lnTo>
                <a:lnTo>
                  <a:pt x="1116746" y="1378032"/>
                </a:lnTo>
                <a:lnTo>
                  <a:pt x="1046102" y="1458953"/>
                </a:lnTo>
                <a:lnTo>
                  <a:pt x="971490" y="1536700"/>
                </a:lnTo>
                <a:lnTo>
                  <a:pt x="0" y="566714"/>
                </a:lnTo>
                <a:lnTo>
                  <a:pt x="100027" y="30240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Freeform 62">
            <a:extLst>
              <a:ext uri="{FF2B5EF4-FFF2-40B4-BE49-F238E27FC236}">
                <a16:creationId xmlns:a16="http://schemas.microsoft.com/office/drawing/2014/main" id="{78BAAE29-12A3-4F3A-8428-0B1BE51EBB37}"/>
              </a:ext>
            </a:extLst>
          </p:cNvPr>
          <p:cNvSpPr>
            <a:spLocks/>
          </p:cNvSpPr>
          <p:nvPr/>
        </p:nvSpPr>
        <p:spPr bwMode="auto">
          <a:xfrm>
            <a:off x="5797550" y="4600777"/>
            <a:ext cx="1539875" cy="1604557"/>
          </a:xfrm>
          <a:custGeom>
            <a:avLst/>
            <a:gdLst>
              <a:gd name="connsiteX0" fmla="*/ 572201 w 1539875"/>
              <a:gd name="connsiteY0" fmla="*/ 0 h 1604557"/>
              <a:gd name="connsiteX1" fmla="*/ 1539875 w 1539875"/>
              <a:gd name="connsiteY1" fmla="*/ 967176 h 1604557"/>
              <a:gd name="connsiteX2" fmla="*/ 1460459 w 1539875"/>
              <a:gd name="connsiteY2" fmla="*/ 1040201 h 1604557"/>
              <a:gd name="connsiteX3" fmla="*/ 1379455 w 1539875"/>
              <a:gd name="connsiteY3" fmla="*/ 1110845 h 1604557"/>
              <a:gd name="connsiteX4" fmla="*/ 1294480 w 1539875"/>
              <a:gd name="connsiteY4" fmla="*/ 1177520 h 1604557"/>
              <a:gd name="connsiteX5" fmla="*/ 1207122 w 1539875"/>
              <a:gd name="connsiteY5" fmla="*/ 1238638 h 1604557"/>
              <a:gd name="connsiteX6" fmla="*/ 1117382 w 1539875"/>
              <a:gd name="connsiteY6" fmla="*/ 1294995 h 1604557"/>
              <a:gd name="connsiteX7" fmla="*/ 1024466 w 1539875"/>
              <a:gd name="connsiteY7" fmla="*/ 1348176 h 1604557"/>
              <a:gd name="connsiteX8" fmla="*/ 929961 w 1539875"/>
              <a:gd name="connsiteY8" fmla="*/ 1395801 h 1604557"/>
              <a:gd name="connsiteX9" fmla="*/ 832279 w 1539875"/>
              <a:gd name="connsiteY9" fmla="*/ 1437870 h 1604557"/>
              <a:gd name="connsiteX10" fmla="*/ 733009 w 1539875"/>
              <a:gd name="connsiteY10" fmla="*/ 1475970 h 1604557"/>
              <a:gd name="connsiteX11" fmla="*/ 632945 w 1539875"/>
              <a:gd name="connsiteY11" fmla="*/ 1510101 h 1604557"/>
              <a:gd name="connsiteX12" fmla="*/ 530499 w 1539875"/>
              <a:gd name="connsiteY12" fmla="*/ 1538676 h 1604557"/>
              <a:gd name="connsiteX13" fmla="*/ 426464 w 1539875"/>
              <a:gd name="connsiteY13" fmla="*/ 1561695 h 1604557"/>
              <a:gd name="connsiteX14" fmla="*/ 321635 w 1539875"/>
              <a:gd name="connsiteY14" fmla="*/ 1579951 h 1604557"/>
              <a:gd name="connsiteX15" fmla="*/ 214423 w 1539875"/>
              <a:gd name="connsiteY15" fmla="*/ 1593445 h 1604557"/>
              <a:gd name="connsiteX16" fmla="*/ 108006 w 1539875"/>
              <a:gd name="connsiteY16" fmla="*/ 1601382 h 1604557"/>
              <a:gd name="connsiteX17" fmla="*/ 0 w 1539875"/>
              <a:gd name="connsiteY17" fmla="*/ 1604557 h 1604557"/>
              <a:gd name="connsiteX18" fmla="*/ 0 w 1539875"/>
              <a:gd name="connsiteY18" fmla="*/ 247158 h 1604557"/>
              <a:gd name="connsiteX19" fmla="*/ 271593 w 1539875"/>
              <a:gd name="connsiteY19" fmla="*/ 128925 h 1604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39875" h="1604557">
                <a:moveTo>
                  <a:pt x="572201" y="0"/>
                </a:moveTo>
                <a:lnTo>
                  <a:pt x="1539875" y="967176"/>
                </a:lnTo>
                <a:lnTo>
                  <a:pt x="1460459" y="1040201"/>
                </a:lnTo>
                <a:lnTo>
                  <a:pt x="1379455" y="1110845"/>
                </a:lnTo>
                <a:lnTo>
                  <a:pt x="1294480" y="1177520"/>
                </a:lnTo>
                <a:lnTo>
                  <a:pt x="1207122" y="1238638"/>
                </a:lnTo>
                <a:lnTo>
                  <a:pt x="1117382" y="1294995"/>
                </a:lnTo>
                <a:lnTo>
                  <a:pt x="1024466" y="1348176"/>
                </a:lnTo>
                <a:lnTo>
                  <a:pt x="929961" y="1395801"/>
                </a:lnTo>
                <a:lnTo>
                  <a:pt x="832279" y="1437870"/>
                </a:lnTo>
                <a:lnTo>
                  <a:pt x="733009" y="1475970"/>
                </a:lnTo>
                <a:lnTo>
                  <a:pt x="632945" y="1510101"/>
                </a:lnTo>
                <a:lnTo>
                  <a:pt x="530499" y="1538676"/>
                </a:lnTo>
                <a:lnTo>
                  <a:pt x="426464" y="1561695"/>
                </a:lnTo>
                <a:lnTo>
                  <a:pt x="321635" y="1579951"/>
                </a:lnTo>
                <a:lnTo>
                  <a:pt x="214423" y="1593445"/>
                </a:lnTo>
                <a:lnTo>
                  <a:pt x="108006" y="1601382"/>
                </a:lnTo>
                <a:lnTo>
                  <a:pt x="0" y="1604557"/>
                </a:lnTo>
                <a:lnTo>
                  <a:pt x="0" y="247158"/>
                </a:lnTo>
                <a:lnTo>
                  <a:pt x="271593" y="12892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" name="Freeform 63">
            <a:extLst>
              <a:ext uri="{FF2B5EF4-FFF2-40B4-BE49-F238E27FC236}">
                <a16:creationId xmlns:a16="http://schemas.microsoft.com/office/drawing/2014/main" id="{EE94E5B5-21AC-EACA-5A09-9A6689CDBEE6}"/>
              </a:ext>
            </a:extLst>
          </p:cNvPr>
          <p:cNvSpPr>
            <a:spLocks/>
          </p:cNvSpPr>
          <p:nvPr/>
        </p:nvSpPr>
        <p:spPr bwMode="auto">
          <a:xfrm>
            <a:off x="4187825" y="4583000"/>
            <a:ext cx="1538288" cy="1611232"/>
          </a:xfrm>
          <a:custGeom>
            <a:avLst/>
            <a:gdLst>
              <a:gd name="connsiteX0" fmla="*/ 973348 w 1538288"/>
              <a:gd name="connsiteY0" fmla="*/ 0 h 1611232"/>
              <a:gd name="connsiteX1" fmla="*/ 1266693 w 1538288"/>
              <a:gd name="connsiteY1" fmla="*/ 135600 h 1611232"/>
              <a:gd name="connsiteX2" fmla="*/ 1538288 w 1538288"/>
              <a:gd name="connsiteY2" fmla="*/ 252901 h 1611232"/>
              <a:gd name="connsiteX3" fmla="*/ 1538288 w 1538288"/>
              <a:gd name="connsiteY3" fmla="*/ 1611232 h 1611232"/>
              <a:gd name="connsiteX4" fmla="*/ 1430282 w 1538288"/>
              <a:gd name="connsiteY4" fmla="*/ 1608057 h 1611232"/>
              <a:gd name="connsiteX5" fmla="*/ 1323865 w 1538288"/>
              <a:gd name="connsiteY5" fmla="*/ 1600120 h 1611232"/>
              <a:gd name="connsiteX6" fmla="*/ 1216653 w 1538288"/>
              <a:gd name="connsiteY6" fmla="*/ 1586626 h 1611232"/>
              <a:gd name="connsiteX7" fmla="*/ 1111824 w 1538288"/>
              <a:gd name="connsiteY7" fmla="*/ 1568370 h 1611232"/>
              <a:gd name="connsiteX8" fmla="*/ 1007789 w 1538288"/>
              <a:gd name="connsiteY8" fmla="*/ 1545351 h 1611232"/>
              <a:gd name="connsiteX9" fmla="*/ 905343 w 1538288"/>
              <a:gd name="connsiteY9" fmla="*/ 1516776 h 1611232"/>
              <a:gd name="connsiteX10" fmla="*/ 805278 w 1538288"/>
              <a:gd name="connsiteY10" fmla="*/ 1482645 h 1611232"/>
              <a:gd name="connsiteX11" fmla="*/ 706008 w 1538288"/>
              <a:gd name="connsiteY11" fmla="*/ 1444545 h 1611232"/>
              <a:gd name="connsiteX12" fmla="*/ 608327 w 1538288"/>
              <a:gd name="connsiteY12" fmla="*/ 1402476 h 1611232"/>
              <a:gd name="connsiteX13" fmla="*/ 513822 w 1538288"/>
              <a:gd name="connsiteY13" fmla="*/ 1354851 h 1611232"/>
              <a:gd name="connsiteX14" fmla="*/ 420905 w 1538288"/>
              <a:gd name="connsiteY14" fmla="*/ 1301670 h 1611232"/>
              <a:gd name="connsiteX15" fmla="*/ 331165 w 1538288"/>
              <a:gd name="connsiteY15" fmla="*/ 1245313 h 1611232"/>
              <a:gd name="connsiteX16" fmla="*/ 243807 w 1538288"/>
              <a:gd name="connsiteY16" fmla="*/ 1184195 h 1611232"/>
              <a:gd name="connsiteX17" fmla="*/ 158832 w 1538288"/>
              <a:gd name="connsiteY17" fmla="*/ 1117520 h 1611232"/>
              <a:gd name="connsiteX18" fmla="*/ 77828 w 1538288"/>
              <a:gd name="connsiteY18" fmla="*/ 1046876 h 1611232"/>
              <a:gd name="connsiteX19" fmla="*/ 0 w 1538288"/>
              <a:gd name="connsiteY19" fmla="*/ 973851 h 1611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38288" h="1611232">
                <a:moveTo>
                  <a:pt x="973348" y="0"/>
                </a:moveTo>
                <a:lnTo>
                  <a:pt x="1266693" y="135600"/>
                </a:lnTo>
                <a:lnTo>
                  <a:pt x="1538288" y="252901"/>
                </a:lnTo>
                <a:lnTo>
                  <a:pt x="1538288" y="1611232"/>
                </a:lnTo>
                <a:lnTo>
                  <a:pt x="1430282" y="1608057"/>
                </a:lnTo>
                <a:lnTo>
                  <a:pt x="1323865" y="1600120"/>
                </a:lnTo>
                <a:lnTo>
                  <a:pt x="1216653" y="1586626"/>
                </a:lnTo>
                <a:lnTo>
                  <a:pt x="1111824" y="1568370"/>
                </a:lnTo>
                <a:lnTo>
                  <a:pt x="1007789" y="1545351"/>
                </a:lnTo>
                <a:lnTo>
                  <a:pt x="905343" y="1516776"/>
                </a:lnTo>
                <a:lnTo>
                  <a:pt x="805278" y="1482645"/>
                </a:lnTo>
                <a:lnTo>
                  <a:pt x="706008" y="1444545"/>
                </a:lnTo>
                <a:lnTo>
                  <a:pt x="608327" y="1402476"/>
                </a:lnTo>
                <a:lnTo>
                  <a:pt x="513822" y="1354851"/>
                </a:lnTo>
                <a:lnTo>
                  <a:pt x="420905" y="1301670"/>
                </a:lnTo>
                <a:lnTo>
                  <a:pt x="331165" y="1245313"/>
                </a:lnTo>
                <a:lnTo>
                  <a:pt x="243807" y="1184195"/>
                </a:lnTo>
                <a:lnTo>
                  <a:pt x="158832" y="1117520"/>
                </a:lnTo>
                <a:lnTo>
                  <a:pt x="77828" y="1046876"/>
                </a:lnTo>
                <a:lnTo>
                  <a:pt x="0" y="973851"/>
                </a:lnTo>
                <a:close/>
              </a:path>
            </a:pathLst>
          </a:custGeom>
          <a:solidFill>
            <a:srgbClr val="FF00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" name="Freeform 64">
            <a:extLst>
              <a:ext uri="{FF2B5EF4-FFF2-40B4-BE49-F238E27FC236}">
                <a16:creationId xmlns:a16="http://schemas.microsoft.com/office/drawing/2014/main" id="{ADED4B46-F444-3F67-6877-F50BAD1EA36A}"/>
              </a:ext>
            </a:extLst>
          </p:cNvPr>
          <p:cNvSpPr>
            <a:spLocks/>
          </p:cNvSpPr>
          <p:nvPr/>
        </p:nvSpPr>
        <p:spPr bwMode="auto">
          <a:xfrm>
            <a:off x="3532989" y="3954538"/>
            <a:ext cx="1614866" cy="1536700"/>
          </a:xfrm>
          <a:custGeom>
            <a:avLst/>
            <a:gdLst>
              <a:gd name="connsiteX0" fmla="*/ 0 w 1614866"/>
              <a:gd name="connsiteY0" fmla="*/ 0 h 1536700"/>
              <a:gd name="connsiteX1" fmla="*/ 1400959 w 1614866"/>
              <a:gd name="connsiteY1" fmla="*/ 0 h 1536700"/>
              <a:gd name="connsiteX2" fmla="*/ 1514221 w 1614866"/>
              <a:gd name="connsiteY2" fmla="*/ 302400 h 1536700"/>
              <a:gd name="connsiteX3" fmla="*/ 1614866 w 1614866"/>
              <a:gd name="connsiteY3" fmla="*/ 560728 h 1536700"/>
              <a:gd name="connsiteX4" fmla="*/ 637382 w 1614866"/>
              <a:gd name="connsiteY4" fmla="*/ 1536700 h 1536700"/>
              <a:gd name="connsiteX5" fmla="*/ 564357 w 1614866"/>
              <a:gd name="connsiteY5" fmla="*/ 1458953 h 1536700"/>
              <a:gd name="connsiteX6" fmla="*/ 493713 w 1614866"/>
              <a:gd name="connsiteY6" fmla="*/ 1378032 h 1536700"/>
              <a:gd name="connsiteX7" fmla="*/ 427038 w 1614866"/>
              <a:gd name="connsiteY7" fmla="*/ 1293145 h 1536700"/>
              <a:gd name="connsiteX8" fmla="*/ 365919 w 1614866"/>
              <a:gd name="connsiteY8" fmla="*/ 1205877 h 1536700"/>
              <a:gd name="connsiteX9" fmla="*/ 309563 w 1614866"/>
              <a:gd name="connsiteY9" fmla="*/ 1116230 h 1536700"/>
              <a:gd name="connsiteX10" fmla="*/ 257969 w 1614866"/>
              <a:gd name="connsiteY10" fmla="*/ 1023409 h 1536700"/>
              <a:gd name="connsiteX11" fmla="*/ 208756 w 1614866"/>
              <a:gd name="connsiteY11" fmla="*/ 929002 h 1536700"/>
              <a:gd name="connsiteX12" fmla="*/ 165894 w 1614866"/>
              <a:gd name="connsiteY12" fmla="*/ 831421 h 1536700"/>
              <a:gd name="connsiteX13" fmla="*/ 127794 w 1614866"/>
              <a:gd name="connsiteY13" fmla="*/ 732253 h 1536700"/>
              <a:gd name="connsiteX14" fmla="*/ 94456 w 1614866"/>
              <a:gd name="connsiteY14" fmla="*/ 631499 h 1536700"/>
              <a:gd name="connsiteX15" fmla="*/ 65881 w 1614866"/>
              <a:gd name="connsiteY15" fmla="*/ 529951 h 1536700"/>
              <a:gd name="connsiteX16" fmla="*/ 42863 w 1614866"/>
              <a:gd name="connsiteY16" fmla="*/ 426024 h 1536700"/>
              <a:gd name="connsiteX17" fmla="*/ 24606 w 1614866"/>
              <a:gd name="connsiteY17" fmla="*/ 321303 h 1536700"/>
              <a:gd name="connsiteX18" fmla="*/ 11113 w 1614866"/>
              <a:gd name="connsiteY18" fmla="*/ 214202 h 1536700"/>
              <a:gd name="connsiteX19" fmla="*/ 3175 w 1614866"/>
              <a:gd name="connsiteY19" fmla="*/ 107894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14866" h="1536700">
                <a:moveTo>
                  <a:pt x="0" y="0"/>
                </a:moveTo>
                <a:lnTo>
                  <a:pt x="1400959" y="0"/>
                </a:lnTo>
                <a:lnTo>
                  <a:pt x="1514221" y="302400"/>
                </a:lnTo>
                <a:lnTo>
                  <a:pt x="1614866" y="560728"/>
                </a:lnTo>
                <a:lnTo>
                  <a:pt x="637382" y="1536700"/>
                </a:lnTo>
                <a:lnTo>
                  <a:pt x="564357" y="1458953"/>
                </a:lnTo>
                <a:lnTo>
                  <a:pt x="493713" y="1378032"/>
                </a:lnTo>
                <a:lnTo>
                  <a:pt x="427038" y="1293145"/>
                </a:lnTo>
                <a:lnTo>
                  <a:pt x="365919" y="1205877"/>
                </a:lnTo>
                <a:lnTo>
                  <a:pt x="309563" y="1116230"/>
                </a:lnTo>
                <a:lnTo>
                  <a:pt x="257969" y="1023409"/>
                </a:lnTo>
                <a:lnTo>
                  <a:pt x="208756" y="929002"/>
                </a:lnTo>
                <a:lnTo>
                  <a:pt x="165894" y="831421"/>
                </a:lnTo>
                <a:lnTo>
                  <a:pt x="127794" y="732253"/>
                </a:lnTo>
                <a:lnTo>
                  <a:pt x="94456" y="631499"/>
                </a:lnTo>
                <a:lnTo>
                  <a:pt x="65881" y="529951"/>
                </a:lnTo>
                <a:lnTo>
                  <a:pt x="42863" y="426024"/>
                </a:lnTo>
                <a:lnTo>
                  <a:pt x="24606" y="321303"/>
                </a:lnTo>
                <a:lnTo>
                  <a:pt x="11113" y="214202"/>
                </a:lnTo>
                <a:lnTo>
                  <a:pt x="3175" y="10789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6" name="Freeform 65">
            <a:extLst>
              <a:ext uri="{FF2B5EF4-FFF2-40B4-BE49-F238E27FC236}">
                <a16:creationId xmlns:a16="http://schemas.microsoft.com/office/drawing/2014/main" id="{3515A509-E10F-64A3-5BF3-311F08148F03}"/>
              </a:ext>
            </a:extLst>
          </p:cNvPr>
          <p:cNvSpPr>
            <a:spLocks/>
          </p:cNvSpPr>
          <p:nvPr/>
        </p:nvSpPr>
        <p:spPr bwMode="auto">
          <a:xfrm>
            <a:off x="3514727" y="2361955"/>
            <a:ext cx="1624961" cy="1538288"/>
          </a:xfrm>
          <a:custGeom>
            <a:avLst/>
            <a:gdLst>
              <a:gd name="connsiteX0" fmla="*/ 637382 w 1624961"/>
              <a:gd name="connsiteY0" fmla="*/ 0 h 1538288"/>
              <a:gd name="connsiteX1" fmla="*/ 1624961 w 1624961"/>
              <a:gd name="connsiteY1" fmla="*/ 987070 h 1538288"/>
              <a:gd name="connsiteX2" fmla="*/ 1516910 w 1624961"/>
              <a:gd name="connsiteY2" fmla="*/ 1263033 h 1538288"/>
              <a:gd name="connsiteX3" fmla="*/ 1411227 w 1624961"/>
              <a:gd name="connsiteY3" fmla="*/ 1538288 h 1538288"/>
              <a:gd name="connsiteX4" fmla="*/ 0 w 1624961"/>
              <a:gd name="connsiteY4" fmla="*/ 1538288 h 1538288"/>
              <a:gd name="connsiteX5" fmla="*/ 3175 w 1624961"/>
              <a:gd name="connsiteY5" fmla="*/ 1430394 h 1538288"/>
              <a:gd name="connsiteX6" fmla="*/ 11113 w 1624961"/>
              <a:gd name="connsiteY6" fmla="*/ 1324086 h 1538288"/>
              <a:gd name="connsiteX7" fmla="*/ 24606 w 1624961"/>
              <a:gd name="connsiteY7" fmla="*/ 1216985 h 1538288"/>
              <a:gd name="connsiteX8" fmla="*/ 42863 w 1624961"/>
              <a:gd name="connsiteY8" fmla="*/ 1112264 h 1538288"/>
              <a:gd name="connsiteX9" fmla="*/ 65881 w 1624961"/>
              <a:gd name="connsiteY9" fmla="*/ 1008336 h 1538288"/>
              <a:gd name="connsiteX10" fmla="*/ 94456 w 1624961"/>
              <a:gd name="connsiteY10" fmla="*/ 906789 h 1538288"/>
              <a:gd name="connsiteX11" fmla="*/ 127794 w 1624961"/>
              <a:gd name="connsiteY11" fmla="*/ 806035 h 1538288"/>
              <a:gd name="connsiteX12" fmla="*/ 165894 w 1624961"/>
              <a:gd name="connsiteY12" fmla="*/ 706867 h 1538288"/>
              <a:gd name="connsiteX13" fmla="*/ 208756 w 1624961"/>
              <a:gd name="connsiteY13" fmla="*/ 609286 h 1538288"/>
              <a:gd name="connsiteX14" fmla="*/ 257969 w 1624961"/>
              <a:gd name="connsiteY14" fmla="*/ 514878 h 1538288"/>
              <a:gd name="connsiteX15" fmla="*/ 309563 w 1624961"/>
              <a:gd name="connsiteY15" fmla="*/ 422057 h 1538288"/>
              <a:gd name="connsiteX16" fmla="*/ 365919 w 1624961"/>
              <a:gd name="connsiteY16" fmla="*/ 332410 h 1538288"/>
              <a:gd name="connsiteX17" fmla="*/ 427038 w 1624961"/>
              <a:gd name="connsiteY17" fmla="*/ 245142 h 1538288"/>
              <a:gd name="connsiteX18" fmla="*/ 493713 w 1624961"/>
              <a:gd name="connsiteY18" fmla="*/ 160255 h 1538288"/>
              <a:gd name="connsiteX19" fmla="*/ 564357 w 1624961"/>
              <a:gd name="connsiteY19" fmla="*/ 79334 h 153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24961" h="1538288">
                <a:moveTo>
                  <a:pt x="637382" y="0"/>
                </a:moveTo>
                <a:lnTo>
                  <a:pt x="1624961" y="987070"/>
                </a:lnTo>
                <a:lnTo>
                  <a:pt x="1516910" y="1263033"/>
                </a:lnTo>
                <a:lnTo>
                  <a:pt x="1411227" y="1538288"/>
                </a:lnTo>
                <a:lnTo>
                  <a:pt x="0" y="1538288"/>
                </a:lnTo>
                <a:lnTo>
                  <a:pt x="3175" y="1430394"/>
                </a:lnTo>
                <a:lnTo>
                  <a:pt x="11113" y="1324086"/>
                </a:lnTo>
                <a:lnTo>
                  <a:pt x="24606" y="1216985"/>
                </a:lnTo>
                <a:lnTo>
                  <a:pt x="42863" y="1112264"/>
                </a:lnTo>
                <a:lnTo>
                  <a:pt x="65881" y="1008336"/>
                </a:lnTo>
                <a:lnTo>
                  <a:pt x="94456" y="906789"/>
                </a:lnTo>
                <a:lnTo>
                  <a:pt x="127794" y="806035"/>
                </a:lnTo>
                <a:lnTo>
                  <a:pt x="165894" y="706867"/>
                </a:lnTo>
                <a:lnTo>
                  <a:pt x="208756" y="609286"/>
                </a:lnTo>
                <a:lnTo>
                  <a:pt x="257969" y="514878"/>
                </a:lnTo>
                <a:lnTo>
                  <a:pt x="309563" y="422057"/>
                </a:lnTo>
                <a:lnTo>
                  <a:pt x="365919" y="332410"/>
                </a:lnTo>
                <a:lnTo>
                  <a:pt x="427038" y="245142"/>
                </a:lnTo>
                <a:lnTo>
                  <a:pt x="493713" y="160255"/>
                </a:lnTo>
                <a:lnTo>
                  <a:pt x="564357" y="79334"/>
                </a:lnTo>
                <a:close/>
              </a:path>
            </a:pathLst>
          </a:custGeom>
          <a:solidFill>
            <a:srgbClr val="70F5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Oval 74">
            <a:extLst>
              <a:ext uri="{FF2B5EF4-FFF2-40B4-BE49-F238E27FC236}">
                <a16:creationId xmlns:a16="http://schemas.microsoft.com/office/drawing/2014/main" id="{AE49C4AA-D8DB-7DEC-A6FC-82066A83EEA6}"/>
              </a:ext>
            </a:extLst>
          </p:cNvPr>
          <p:cNvSpPr/>
          <p:nvPr/>
        </p:nvSpPr>
        <p:spPr>
          <a:xfrm>
            <a:off x="5186107" y="2854061"/>
            <a:ext cx="341752" cy="341752"/>
          </a:xfrm>
          <a:prstGeom prst="ellipse">
            <a:avLst/>
          </a:prstGeom>
          <a:solidFill>
            <a:srgbClr val="FFC00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8</a:t>
            </a:r>
          </a:p>
        </p:txBody>
      </p:sp>
      <p:sp>
        <p:nvSpPr>
          <p:cNvPr id="18" name="Oval 74">
            <a:extLst>
              <a:ext uri="{FF2B5EF4-FFF2-40B4-BE49-F238E27FC236}">
                <a16:creationId xmlns:a16="http://schemas.microsoft.com/office/drawing/2014/main" id="{FAFC639C-D02D-5EFB-6C26-28DBA9F2926E}"/>
              </a:ext>
            </a:extLst>
          </p:cNvPr>
          <p:cNvSpPr/>
          <p:nvPr/>
        </p:nvSpPr>
        <p:spPr>
          <a:xfrm>
            <a:off x="5982629" y="2863888"/>
            <a:ext cx="341752" cy="341752"/>
          </a:xfrm>
          <a:prstGeom prst="ellipse">
            <a:avLst/>
          </a:prstGeom>
          <a:solidFill>
            <a:srgbClr val="00B0F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1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9" name="Oval 74">
            <a:extLst>
              <a:ext uri="{FF2B5EF4-FFF2-40B4-BE49-F238E27FC236}">
                <a16:creationId xmlns:a16="http://schemas.microsoft.com/office/drawing/2014/main" id="{F39031B5-4994-2DA3-7706-7131C94E9F33}"/>
              </a:ext>
            </a:extLst>
          </p:cNvPr>
          <p:cNvSpPr/>
          <p:nvPr/>
        </p:nvSpPr>
        <p:spPr>
          <a:xfrm>
            <a:off x="6471183" y="3387615"/>
            <a:ext cx="341752" cy="341752"/>
          </a:xfrm>
          <a:prstGeom prst="ellipse">
            <a:avLst/>
          </a:prstGeom>
          <a:solidFill>
            <a:srgbClr val="FFC00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2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0" name="Oval 74">
            <a:extLst>
              <a:ext uri="{FF2B5EF4-FFF2-40B4-BE49-F238E27FC236}">
                <a16:creationId xmlns:a16="http://schemas.microsoft.com/office/drawing/2014/main" id="{3B80B7FC-64B0-329D-4750-D54971918273}"/>
              </a:ext>
            </a:extLst>
          </p:cNvPr>
          <p:cNvSpPr/>
          <p:nvPr/>
        </p:nvSpPr>
        <p:spPr>
          <a:xfrm>
            <a:off x="6488040" y="4151261"/>
            <a:ext cx="341752" cy="341752"/>
          </a:xfrm>
          <a:prstGeom prst="ellipse">
            <a:avLst/>
          </a:prstGeom>
          <a:solidFill>
            <a:srgbClr val="C0000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3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1" name="Oval 74">
            <a:extLst>
              <a:ext uri="{FF2B5EF4-FFF2-40B4-BE49-F238E27FC236}">
                <a16:creationId xmlns:a16="http://schemas.microsoft.com/office/drawing/2014/main" id="{0C73561F-E5C5-77DC-95EC-765AC0FD99E7}"/>
              </a:ext>
            </a:extLst>
          </p:cNvPr>
          <p:cNvSpPr/>
          <p:nvPr/>
        </p:nvSpPr>
        <p:spPr>
          <a:xfrm>
            <a:off x="5961732" y="4730336"/>
            <a:ext cx="341752" cy="341752"/>
          </a:xfrm>
          <a:prstGeom prst="ellipse">
            <a:avLst/>
          </a:prstGeom>
          <a:solidFill>
            <a:srgbClr val="0070C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4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2" name="Oval 74">
            <a:extLst>
              <a:ext uri="{FF2B5EF4-FFF2-40B4-BE49-F238E27FC236}">
                <a16:creationId xmlns:a16="http://schemas.microsoft.com/office/drawing/2014/main" id="{A316D8D2-F716-C8D6-491C-35657D0CAFBD}"/>
              </a:ext>
            </a:extLst>
          </p:cNvPr>
          <p:cNvSpPr/>
          <p:nvPr/>
        </p:nvSpPr>
        <p:spPr>
          <a:xfrm>
            <a:off x="5175659" y="4683650"/>
            <a:ext cx="341752" cy="341752"/>
          </a:xfrm>
          <a:prstGeom prst="ellipse">
            <a:avLst/>
          </a:prstGeom>
          <a:solidFill>
            <a:srgbClr val="70F53B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5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3" name="Oval 74">
            <a:extLst>
              <a:ext uri="{FF2B5EF4-FFF2-40B4-BE49-F238E27FC236}">
                <a16:creationId xmlns:a16="http://schemas.microsoft.com/office/drawing/2014/main" id="{FBDD1D62-21C4-4B40-21C1-489C8D9F68B6}"/>
              </a:ext>
            </a:extLst>
          </p:cNvPr>
          <p:cNvSpPr/>
          <p:nvPr/>
        </p:nvSpPr>
        <p:spPr>
          <a:xfrm>
            <a:off x="4711352" y="3404919"/>
            <a:ext cx="341752" cy="341752"/>
          </a:xfrm>
          <a:prstGeom prst="ellipse">
            <a:avLst/>
          </a:prstGeom>
          <a:solidFill>
            <a:srgbClr val="FF000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7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4" name="Oval 74">
            <a:extLst>
              <a:ext uri="{FF2B5EF4-FFF2-40B4-BE49-F238E27FC236}">
                <a16:creationId xmlns:a16="http://schemas.microsoft.com/office/drawing/2014/main" id="{508FA465-A723-02A3-8B20-2FDA9A6ECFDB}"/>
              </a:ext>
            </a:extLst>
          </p:cNvPr>
          <p:cNvSpPr/>
          <p:nvPr/>
        </p:nvSpPr>
        <p:spPr>
          <a:xfrm>
            <a:off x="4677200" y="4115280"/>
            <a:ext cx="341752" cy="341752"/>
          </a:xfrm>
          <a:prstGeom prst="ellipse">
            <a:avLst/>
          </a:prstGeom>
          <a:solidFill>
            <a:srgbClr val="FFFF0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6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4094FC4C-8CB9-BFF7-88CC-4504C2FD697A}"/>
              </a:ext>
            </a:extLst>
          </p:cNvPr>
          <p:cNvSpPr txBox="1"/>
          <p:nvPr/>
        </p:nvSpPr>
        <p:spPr>
          <a:xfrm>
            <a:off x="4910873" y="3403640"/>
            <a:ext cx="16880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مهام وأدوار الأستاذة والأستاذ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434A902-6401-27E0-886E-D7E387D3AF94}"/>
              </a:ext>
            </a:extLst>
          </p:cNvPr>
          <p:cNvSpPr txBox="1"/>
          <p:nvPr/>
        </p:nvSpPr>
        <p:spPr>
          <a:xfrm>
            <a:off x="7103624" y="1586845"/>
            <a:ext cx="534555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Clr>
                <a:srgbClr val="FFC000"/>
              </a:buClr>
              <a:buFont typeface="Wingdings" panose="05000000000000000000" pitchFamily="2" charset="2"/>
              <a:buChar char="q"/>
            </a:pPr>
            <a:r>
              <a:rPr lang="ar-SA" sz="2400" b="1" dirty="0"/>
              <a:t>الإنجاز داخل الفصول الدراسية بشكل يومي ومستمر</a:t>
            </a:r>
            <a:endParaRPr lang="fr-CH" sz="2400" b="1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DA75FF09-F141-24FD-1B6C-5D3BA1A661BF}"/>
              </a:ext>
            </a:extLst>
          </p:cNvPr>
          <p:cNvSpPr txBox="1"/>
          <p:nvPr/>
        </p:nvSpPr>
        <p:spPr>
          <a:xfrm>
            <a:off x="7930393" y="2974208"/>
            <a:ext cx="41924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FF66FF"/>
              </a:buClr>
              <a:buFont typeface="Wingdings" panose="05000000000000000000" pitchFamily="2" charset="2"/>
              <a:buChar char="q"/>
            </a:pPr>
            <a:r>
              <a:rPr lang="ar-SA" sz="2400" b="1" dirty="0"/>
              <a:t>تضمين الأنشطة والهدف المذكرة اليومية</a:t>
            </a:r>
            <a:endParaRPr lang="fr-CH" sz="2400" b="1" dirty="0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1C60CE0E-7024-FEA8-A382-9D6064A0015D}"/>
              </a:ext>
            </a:extLst>
          </p:cNvPr>
          <p:cNvSpPr txBox="1"/>
          <p:nvPr/>
        </p:nvSpPr>
        <p:spPr>
          <a:xfrm>
            <a:off x="7930392" y="4506533"/>
            <a:ext cx="41924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00B050"/>
              </a:buClr>
              <a:buFont typeface="Wingdings" panose="05000000000000000000" pitchFamily="2" charset="2"/>
              <a:buChar char="q"/>
            </a:pPr>
            <a:r>
              <a:rPr lang="ar-SA" sz="2400" b="1" dirty="0"/>
              <a:t>التقيد بالمدة الزمنية المخصصة للأنشطة</a:t>
            </a:r>
            <a:endParaRPr lang="fr-CH" sz="2400" b="1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3D3253E0-9C4E-0984-7E90-F83C37CEB483}"/>
              </a:ext>
            </a:extLst>
          </p:cNvPr>
          <p:cNvSpPr txBox="1"/>
          <p:nvPr/>
        </p:nvSpPr>
        <p:spPr>
          <a:xfrm>
            <a:off x="7248893" y="5755263"/>
            <a:ext cx="49162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FFFF00"/>
              </a:buClr>
              <a:buFont typeface="Wingdings" panose="05000000000000000000" pitchFamily="2" charset="2"/>
              <a:buChar char="q"/>
            </a:pPr>
            <a:r>
              <a:rPr lang="ar-SA" sz="2400" b="1" dirty="0"/>
              <a:t>اختيار الأنشطة والوسائل التعليمية المناسبة</a:t>
            </a:r>
            <a:endParaRPr lang="fr-CH" sz="2400" b="1" dirty="0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0FDBED25-0D09-D695-C612-F0A3F7D65489}"/>
              </a:ext>
            </a:extLst>
          </p:cNvPr>
          <p:cNvSpPr txBox="1"/>
          <p:nvPr/>
        </p:nvSpPr>
        <p:spPr>
          <a:xfrm>
            <a:off x="25546" y="5789835"/>
            <a:ext cx="36197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FF0066"/>
              </a:buClr>
              <a:buFont typeface="Wingdings" panose="05000000000000000000" pitchFamily="2" charset="2"/>
              <a:buChar char="q"/>
            </a:pPr>
            <a:r>
              <a:rPr lang="ar-SA" sz="2400" b="1" dirty="0"/>
              <a:t>جعل كافة المتعلمات والمتعلمين</a:t>
            </a:r>
            <a:endParaRPr lang="fr-FR" sz="2400" b="1" dirty="0"/>
          </a:p>
          <a:p>
            <a:pPr algn="r" rtl="1">
              <a:buClr>
                <a:srgbClr val="FF0066"/>
              </a:buClr>
            </a:pPr>
            <a:r>
              <a:rPr lang="fr-FR" sz="2400" b="1" dirty="0"/>
              <a:t>     </a:t>
            </a:r>
            <a:r>
              <a:rPr lang="ar-SA" sz="2400" b="1" dirty="0"/>
              <a:t>يستفيدون من الأنشطة</a:t>
            </a:r>
            <a:endParaRPr lang="fr-CH" sz="2400" b="1" dirty="0"/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925C2085-37E1-7BE3-56F0-3DFFD9D77E2C}"/>
              </a:ext>
            </a:extLst>
          </p:cNvPr>
          <p:cNvSpPr txBox="1"/>
          <p:nvPr/>
        </p:nvSpPr>
        <p:spPr>
          <a:xfrm>
            <a:off x="-80220" y="4782050"/>
            <a:ext cx="391751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Clr>
                <a:srgbClr val="00B0F0"/>
              </a:buClr>
              <a:buFont typeface="Wingdings" panose="05000000000000000000" pitchFamily="2" charset="2"/>
              <a:buChar char="q"/>
            </a:pPr>
            <a:r>
              <a:rPr lang="ar-SA" sz="2400" b="1" dirty="0"/>
              <a:t>خلق بيئة آمنة تسمح بانخراط جميع المتعلمات والمتعلمين </a:t>
            </a:r>
            <a:endParaRPr lang="fr-CH" sz="2400" b="1" dirty="0"/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2D8DEF62-1020-4254-044D-47CA26C91D18}"/>
              </a:ext>
            </a:extLst>
          </p:cNvPr>
          <p:cNvSpPr txBox="1"/>
          <p:nvPr/>
        </p:nvSpPr>
        <p:spPr>
          <a:xfrm>
            <a:off x="25547" y="3096393"/>
            <a:ext cx="357585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Clr>
                <a:srgbClr val="70F53B"/>
              </a:buClr>
              <a:buFont typeface="Wingdings" panose="05000000000000000000" pitchFamily="2" charset="2"/>
              <a:buChar char="q"/>
            </a:pPr>
            <a:r>
              <a:rPr lang="ar-SA" sz="2400" b="1" dirty="0"/>
              <a:t>استحضار المهارات المستهدفة من الأنشطة</a:t>
            </a:r>
            <a:r>
              <a:rPr lang="ar-SA" sz="2400" dirty="0"/>
              <a:t> </a:t>
            </a:r>
            <a:r>
              <a:rPr lang="ar-SA" sz="2400" b="1" dirty="0"/>
              <a:t>عند اختيارها </a:t>
            </a:r>
            <a:endParaRPr lang="fr-CH" sz="2400" b="1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F216140F-B17B-A3E9-BE25-6D2DFCDC51FA}"/>
              </a:ext>
            </a:extLst>
          </p:cNvPr>
          <p:cNvSpPr txBox="1"/>
          <p:nvPr/>
        </p:nvSpPr>
        <p:spPr>
          <a:xfrm>
            <a:off x="-61126" y="1655656"/>
            <a:ext cx="357585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7030A0"/>
              </a:buClr>
              <a:buFont typeface="Wingdings" panose="05000000000000000000" pitchFamily="2" charset="2"/>
              <a:buChar char="q"/>
            </a:pPr>
            <a:r>
              <a:rPr lang="ar-SA" sz="2400" b="1" dirty="0"/>
              <a:t>إنجاز تقويمات كيفية منتظمة</a:t>
            </a:r>
            <a:endParaRPr lang="fr-FR" sz="2400" b="1" dirty="0"/>
          </a:p>
          <a:p>
            <a:pPr algn="r" rtl="1">
              <a:buClr>
                <a:srgbClr val="7030A0"/>
              </a:buClr>
            </a:pPr>
            <a:r>
              <a:rPr lang="fr-FR" sz="2400" b="1" dirty="0"/>
              <a:t>    </a:t>
            </a:r>
            <a:r>
              <a:rPr lang="ar-SA" sz="2400" b="1" dirty="0"/>
              <a:t> لرصد أثر الأنشطة</a:t>
            </a:r>
            <a:endParaRPr lang="fr-CH" sz="2400" b="1" dirty="0"/>
          </a:p>
        </p:txBody>
      </p:sp>
      <p:pic>
        <p:nvPicPr>
          <p:cNvPr id="2" name="object 28">
            <a:extLst>
              <a:ext uri="{FF2B5EF4-FFF2-40B4-BE49-F238E27FC236}">
                <a16:creationId xmlns:a16="http://schemas.microsoft.com/office/drawing/2014/main" id="{CB314E1D-7C2B-E207-9421-44FE84A3228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398" y="224909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1707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7" grpId="0"/>
      <p:bldP spid="29" grpId="0"/>
      <p:bldP spid="31" grpId="0"/>
      <p:bldP spid="33" grpId="0"/>
      <p:bldP spid="35" grpId="0"/>
      <p:bldP spid="37" grpId="0"/>
      <p:bldP spid="39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C40E9C7F-CBA6-2302-B937-BFBF3F97B930}"/>
              </a:ext>
            </a:extLst>
          </p:cNvPr>
          <p:cNvGrpSpPr/>
          <p:nvPr/>
        </p:nvGrpSpPr>
        <p:grpSpPr>
          <a:xfrm>
            <a:off x="6277789" y="1536345"/>
            <a:ext cx="1473776" cy="1693995"/>
            <a:chOff x="3860398" y="1437943"/>
            <a:chExt cx="1473776" cy="1693995"/>
          </a:xfrm>
          <a:solidFill>
            <a:srgbClr val="FFC000"/>
          </a:solidFill>
        </p:grpSpPr>
        <p:sp>
          <p:nvSpPr>
            <p:cNvPr id="4" name="Hexagone 3">
              <a:extLst>
                <a:ext uri="{FF2B5EF4-FFF2-40B4-BE49-F238E27FC236}">
                  <a16:creationId xmlns:a16="http://schemas.microsoft.com/office/drawing/2014/main" id="{2F166608-2FAC-5747-80D8-5C7B736B0AD5}"/>
                </a:ext>
              </a:extLst>
            </p:cNvPr>
            <p:cNvSpPr/>
            <p:nvPr/>
          </p:nvSpPr>
          <p:spPr>
            <a:xfrm rot="5400000">
              <a:off x="3750288" y="1548053"/>
              <a:ext cx="1693995" cy="1473776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Hexagone 4">
              <a:extLst>
                <a:ext uri="{FF2B5EF4-FFF2-40B4-BE49-F238E27FC236}">
                  <a16:creationId xmlns:a16="http://schemas.microsoft.com/office/drawing/2014/main" id="{4581810A-A741-47AF-384F-54685FD6B65E}"/>
                </a:ext>
              </a:extLst>
            </p:cNvPr>
            <p:cNvSpPr txBox="1"/>
            <p:nvPr/>
          </p:nvSpPr>
          <p:spPr>
            <a:xfrm>
              <a:off x="4090060" y="1701925"/>
              <a:ext cx="1014450" cy="11660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3600" kern="1200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AED88CD2-3C43-8D4E-FCD4-F501F600C3F6}"/>
              </a:ext>
            </a:extLst>
          </p:cNvPr>
          <p:cNvGrpSpPr/>
          <p:nvPr/>
        </p:nvGrpSpPr>
        <p:grpSpPr>
          <a:xfrm>
            <a:off x="7143749" y="3135455"/>
            <a:ext cx="1473776" cy="1693995"/>
            <a:chOff x="3860398" y="1437943"/>
            <a:chExt cx="1473776" cy="1693995"/>
          </a:xfrm>
        </p:grpSpPr>
        <p:sp>
          <p:nvSpPr>
            <p:cNvPr id="9" name="Hexagone 8">
              <a:extLst>
                <a:ext uri="{FF2B5EF4-FFF2-40B4-BE49-F238E27FC236}">
                  <a16:creationId xmlns:a16="http://schemas.microsoft.com/office/drawing/2014/main" id="{B548F30B-C20E-BC95-5D63-FCA53CEEAA2A}"/>
                </a:ext>
              </a:extLst>
            </p:cNvPr>
            <p:cNvSpPr/>
            <p:nvPr/>
          </p:nvSpPr>
          <p:spPr>
            <a:xfrm rot="5400000">
              <a:off x="3750288" y="1548053"/>
              <a:ext cx="1693995" cy="1473776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Hexagone 4">
              <a:extLst>
                <a:ext uri="{FF2B5EF4-FFF2-40B4-BE49-F238E27FC236}">
                  <a16:creationId xmlns:a16="http://schemas.microsoft.com/office/drawing/2014/main" id="{DDABAAD0-5E38-4058-0CFD-6FCEBB7F278C}"/>
                </a:ext>
              </a:extLst>
            </p:cNvPr>
            <p:cNvSpPr txBox="1"/>
            <p:nvPr/>
          </p:nvSpPr>
          <p:spPr>
            <a:xfrm>
              <a:off x="4090060" y="1701925"/>
              <a:ext cx="1014450" cy="11660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3600" kern="1200"/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B93FAD8F-CAF7-2A80-8E80-7B55A9ECB0FC}"/>
              </a:ext>
            </a:extLst>
          </p:cNvPr>
          <p:cNvGrpSpPr/>
          <p:nvPr/>
        </p:nvGrpSpPr>
        <p:grpSpPr>
          <a:xfrm>
            <a:off x="6290259" y="4734566"/>
            <a:ext cx="1473776" cy="1693995"/>
            <a:chOff x="3860398" y="1437943"/>
            <a:chExt cx="1473776" cy="1693995"/>
          </a:xfrm>
          <a:solidFill>
            <a:srgbClr val="92D050"/>
          </a:solidFill>
        </p:grpSpPr>
        <p:sp>
          <p:nvSpPr>
            <p:cNvPr id="12" name="Hexagone 11">
              <a:extLst>
                <a:ext uri="{FF2B5EF4-FFF2-40B4-BE49-F238E27FC236}">
                  <a16:creationId xmlns:a16="http://schemas.microsoft.com/office/drawing/2014/main" id="{1742A28B-4153-16CD-B34A-14F40FC87C39}"/>
                </a:ext>
              </a:extLst>
            </p:cNvPr>
            <p:cNvSpPr/>
            <p:nvPr/>
          </p:nvSpPr>
          <p:spPr>
            <a:xfrm rot="5400000">
              <a:off x="3750288" y="1548053"/>
              <a:ext cx="1693995" cy="1473776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Hexagone 4">
              <a:extLst>
                <a:ext uri="{FF2B5EF4-FFF2-40B4-BE49-F238E27FC236}">
                  <a16:creationId xmlns:a16="http://schemas.microsoft.com/office/drawing/2014/main" id="{53709CEA-D288-FBEA-505C-B4F19DC328FE}"/>
                </a:ext>
              </a:extLst>
            </p:cNvPr>
            <p:cNvSpPr txBox="1"/>
            <p:nvPr/>
          </p:nvSpPr>
          <p:spPr>
            <a:xfrm>
              <a:off x="4090060" y="1701925"/>
              <a:ext cx="1014450" cy="11660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3600" kern="1200"/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3B780359-B857-0AB2-3025-1F46CD3E8C2C}"/>
              </a:ext>
            </a:extLst>
          </p:cNvPr>
          <p:cNvGrpSpPr/>
          <p:nvPr/>
        </p:nvGrpSpPr>
        <p:grpSpPr>
          <a:xfrm>
            <a:off x="4498237" y="4734567"/>
            <a:ext cx="1473776" cy="1693995"/>
            <a:chOff x="3860398" y="1437943"/>
            <a:chExt cx="1473776" cy="1693995"/>
          </a:xfrm>
          <a:solidFill>
            <a:srgbClr val="FFFF00"/>
          </a:solidFill>
        </p:grpSpPr>
        <p:sp>
          <p:nvSpPr>
            <p:cNvPr id="15" name="Hexagone 14">
              <a:extLst>
                <a:ext uri="{FF2B5EF4-FFF2-40B4-BE49-F238E27FC236}">
                  <a16:creationId xmlns:a16="http://schemas.microsoft.com/office/drawing/2014/main" id="{B1B56DB0-FC67-19A3-6543-40B342C0E2EF}"/>
                </a:ext>
              </a:extLst>
            </p:cNvPr>
            <p:cNvSpPr/>
            <p:nvPr/>
          </p:nvSpPr>
          <p:spPr>
            <a:xfrm rot="5400000">
              <a:off x="3750288" y="1548053"/>
              <a:ext cx="1693995" cy="1473776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Hexagone 4">
              <a:extLst>
                <a:ext uri="{FF2B5EF4-FFF2-40B4-BE49-F238E27FC236}">
                  <a16:creationId xmlns:a16="http://schemas.microsoft.com/office/drawing/2014/main" id="{72041172-A308-FB2C-045C-84AA8F2C473C}"/>
                </a:ext>
              </a:extLst>
            </p:cNvPr>
            <p:cNvSpPr txBox="1"/>
            <p:nvPr/>
          </p:nvSpPr>
          <p:spPr>
            <a:xfrm>
              <a:off x="4090060" y="1701925"/>
              <a:ext cx="1014450" cy="11660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3600" kern="1200"/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4B0FEEF5-5A0E-BA94-57FB-045E7A72DFEC}"/>
              </a:ext>
            </a:extLst>
          </p:cNvPr>
          <p:cNvGrpSpPr/>
          <p:nvPr/>
        </p:nvGrpSpPr>
        <p:grpSpPr>
          <a:xfrm>
            <a:off x="3661678" y="3130811"/>
            <a:ext cx="1473776" cy="1693995"/>
            <a:chOff x="3860398" y="1437943"/>
            <a:chExt cx="1473776" cy="1693995"/>
          </a:xfrm>
          <a:solidFill>
            <a:srgbClr val="FF5050"/>
          </a:solidFill>
        </p:grpSpPr>
        <p:sp>
          <p:nvSpPr>
            <p:cNvPr id="18" name="Hexagone 17">
              <a:extLst>
                <a:ext uri="{FF2B5EF4-FFF2-40B4-BE49-F238E27FC236}">
                  <a16:creationId xmlns:a16="http://schemas.microsoft.com/office/drawing/2014/main" id="{8E9B3FE7-6600-699D-EE9A-53212F5443D4}"/>
                </a:ext>
              </a:extLst>
            </p:cNvPr>
            <p:cNvSpPr/>
            <p:nvPr/>
          </p:nvSpPr>
          <p:spPr>
            <a:xfrm rot="5400000">
              <a:off x="3750288" y="1548053"/>
              <a:ext cx="1693995" cy="1473776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Hexagone 4">
              <a:extLst>
                <a:ext uri="{FF2B5EF4-FFF2-40B4-BE49-F238E27FC236}">
                  <a16:creationId xmlns:a16="http://schemas.microsoft.com/office/drawing/2014/main" id="{19C28421-C0C6-A46F-7C9F-BA520BF63D7A}"/>
                </a:ext>
              </a:extLst>
            </p:cNvPr>
            <p:cNvSpPr txBox="1"/>
            <p:nvPr/>
          </p:nvSpPr>
          <p:spPr>
            <a:xfrm>
              <a:off x="4090060" y="1701925"/>
              <a:ext cx="1014450" cy="11660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3600" kern="1200"/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A150E4AA-9633-DDF6-42D0-94261CD5B7D8}"/>
              </a:ext>
            </a:extLst>
          </p:cNvPr>
          <p:cNvGrpSpPr/>
          <p:nvPr/>
        </p:nvGrpSpPr>
        <p:grpSpPr>
          <a:xfrm>
            <a:off x="4483780" y="1556046"/>
            <a:ext cx="1473776" cy="1693995"/>
            <a:chOff x="3860398" y="1437943"/>
            <a:chExt cx="1473776" cy="1693995"/>
          </a:xfrm>
          <a:solidFill>
            <a:srgbClr val="7030A0"/>
          </a:solidFill>
        </p:grpSpPr>
        <p:sp>
          <p:nvSpPr>
            <p:cNvPr id="21" name="Hexagone 20">
              <a:extLst>
                <a:ext uri="{FF2B5EF4-FFF2-40B4-BE49-F238E27FC236}">
                  <a16:creationId xmlns:a16="http://schemas.microsoft.com/office/drawing/2014/main" id="{C2462DC2-C79A-A414-60A9-62AF9870EADB}"/>
                </a:ext>
              </a:extLst>
            </p:cNvPr>
            <p:cNvSpPr/>
            <p:nvPr/>
          </p:nvSpPr>
          <p:spPr>
            <a:xfrm rot="5400000">
              <a:off x="3750288" y="1548053"/>
              <a:ext cx="1693995" cy="1473776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Hexagone 4">
              <a:extLst>
                <a:ext uri="{FF2B5EF4-FFF2-40B4-BE49-F238E27FC236}">
                  <a16:creationId xmlns:a16="http://schemas.microsoft.com/office/drawing/2014/main" id="{392B2591-DFF1-78AE-D8E5-BE6B8DE49F6B}"/>
                </a:ext>
              </a:extLst>
            </p:cNvPr>
            <p:cNvSpPr txBox="1"/>
            <p:nvPr/>
          </p:nvSpPr>
          <p:spPr>
            <a:xfrm>
              <a:off x="4090060" y="1701925"/>
              <a:ext cx="1014450" cy="11660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3600" kern="1200"/>
            </a:p>
          </p:txBody>
        </p:sp>
      </p:grpSp>
      <p:sp>
        <p:nvSpPr>
          <p:cNvPr id="24" name="ZoneTexte 23">
            <a:extLst>
              <a:ext uri="{FF2B5EF4-FFF2-40B4-BE49-F238E27FC236}">
                <a16:creationId xmlns:a16="http://schemas.microsoft.com/office/drawing/2014/main" id="{B0391D45-3ED9-EEF2-F9D3-B2FBF665F8AD}"/>
              </a:ext>
            </a:extLst>
          </p:cNvPr>
          <p:cNvSpPr txBox="1"/>
          <p:nvPr/>
        </p:nvSpPr>
        <p:spPr>
          <a:xfrm>
            <a:off x="5203096" y="3382032"/>
            <a:ext cx="184098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800" b="1" dirty="0">
                <a:solidFill>
                  <a:srgbClr val="002060"/>
                </a:solidFill>
              </a:rPr>
              <a:t>مهام وأدوار مدير المؤسسة</a:t>
            </a:r>
            <a:endParaRPr lang="fr-CH" sz="2800" b="1" dirty="0">
              <a:solidFill>
                <a:srgbClr val="002060"/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AC393DCE-7B27-B31E-C8CB-198CA5B0C15C}"/>
              </a:ext>
            </a:extLst>
          </p:cNvPr>
          <p:cNvSpPr txBox="1"/>
          <p:nvPr/>
        </p:nvSpPr>
        <p:spPr>
          <a:xfrm>
            <a:off x="2482934" y="91374"/>
            <a:ext cx="72813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مهام وأدوار مدير المؤسسة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23EF92C-6C52-D009-99F0-A9A666E0277A}"/>
              </a:ext>
            </a:extLst>
          </p:cNvPr>
          <p:cNvSpPr txBox="1"/>
          <p:nvPr/>
        </p:nvSpPr>
        <p:spPr>
          <a:xfrm>
            <a:off x="7880636" y="1932828"/>
            <a:ext cx="35207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Clr>
                <a:srgbClr val="FFC000"/>
              </a:buClr>
              <a:buFont typeface="Wingdings" panose="05000000000000000000" pitchFamily="2" charset="2"/>
              <a:buChar char="v"/>
            </a:pPr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عقد اجتماعات على مستوى المؤسسة للتعريف بالأنشطة  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E1F6E84A-8C75-90A1-F03C-5965B8E3BB5C}"/>
              </a:ext>
            </a:extLst>
          </p:cNvPr>
          <p:cNvSpPr txBox="1"/>
          <p:nvPr/>
        </p:nvSpPr>
        <p:spPr>
          <a:xfrm>
            <a:off x="8676550" y="3526574"/>
            <a:ext cx="304790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تحديد الحاجيات من المعدات واللوازم الديدكتيكية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D3411478-8B7B-63DE-55B4-EEB7CBC69075}"/>
              </a:ext>
            </a:extLst>
          </p:cNvPr>
          <p:cNvSpPr txBox="1"/>
          <p:nvPr/>
        </p:nvSpPr>
        <p:spPr>
          <a:xfrm>
            <a:off x="7751565" y="5321655"/>
            <a:ext cx="30479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تسخير الموارد والوسائل الضرورية المساعدة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A942D48F-800C-32A4-C645-BB165D74CC26}"/>
              </a:ext>
            </a:extLst>
          </p:cNvPr>
          <p:cNvSpPr txBox="1"/>
          <p:nvPr/>
        </p:nvSpPr>
        <p:spPr>
          <a:xfrm>
            <a:off x="1489148" y="5250990"/>
            <a:ext cx="30536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Clr>
                <a:srgbClr val="FFFF00"/>
              </a:buClr>
              <a:buFont typeface="Wingdings" panose="05000000000000000000" pitchFamily="2" charset="2"/>
              <a:buChar char="v"/>
            </a:pPr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تتبع تنفيذ الأنشطة على مستوى الأقسام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AD963E5D-70BB-D97F-3127-E61A8E4C2090}"/>
              </a:ext>
            </a:extLst>
          </p:cNvPr>
          <p:cNvSpPr txBox="1"/>
          <p:nvPr/>
        </p:nvSpPr>
        <p:spPr>
          <a:xfrm>
            <a:off x="773725" y="3659030"/>
            <a:ext cx="27879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Clr>
                <a:srgbClr val="FF0066"/>
              </a:buClr>
              <a:buFont typeface="Wingdings" panose="05000000000000000000" pitchFamily="2" charset="2"/>
              <a:buChar char="v"/>
            </a:pPr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التعريف بالتجارب الناجحة وتقاسمها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49795C78-A1C1-8DBC-8791-32E419799889}"/>
              </a:ext>
            </a:extLst>
          </p:cNvPr>
          <p:cNvSpPr txBox="1"/>
          <p:nvPr/>
        </p:nvSpPr>
        <p:spPr>
          <a:xfrm>
            <a:off x="1489148" y="2045630"/>
            <a:ext cx="30001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عقد لقاءات تواصلية مع جمعية الآباء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Oval 74">
            <a:extLst>
              <a:ext uri="{FF2B5EF4-FFF2-40B4-BE49-F238E27FC236}">
                <a16:creationId xmlns:a16="http://schemas.microsoft.com/office/drawing/2014/main" id="{D71C99CE-0842-794A-E2C3-B3FD4D880388}"/>
              </a:ext>
            </a:extLst>
          </p:cNvPr>
          <p:cNvSpPr/>
          <p:nvPr/>
        </p:nvSpPr>
        <p:spPr>
          <a:xfrm>
            <a:off x="6849460" y="2168452"/>
            <a:ext cx="341752" cy="341752"/>
          </a:xfrm>
          <a:prstGeom prst="ellipse">
            <a:avLst/>
          </a:prstGeom>
          <a:solidFill>
            <a:srgbClr val="0070C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1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9" name="Oval 74">
            <a:extLst>
              <a:ext uri="{FF2B5EF4-FFF2-40B4-BE49-F238E27FC236}">
                <a16:creationId xmlns:a16="http://schemas.microsoft.com/office/drawing/2014/main" id="{1DD07B3D-B62B-52D3-02EF-537E3C857DC8}"/>
              </a:ext>
            </a:extLst>
          </p:cNvPr>
          <p:cNvSpPr/>
          <p:nvPr/>
        </p:nvSpPr>
        <p:spPr>
          <a:xfrm>
            <a:off x="7739161" y="3806933"/>
            <a:ext cx="341752" cy="341752"/>
          </a:xfrm>
          <a:prstGeom prst="ellipse">
            <a:avLst/>
          </a:prstGeom>
          <a:solidFill>
            <a:srgbClr val="6F477D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2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0" name="Oval 74">
            <a:extLst>
              <a:ext uri="{FF2B5EF4-FFF2-40B4-BE49-F238E27FC236}">
                <a16:creationId xmlns:a16="http://schemas.microsoft.com/office/drawing/2014/main" id="{C023B420-9825-0CCD-A99D-8AD43F1DC65D}"/>
              </a:ext>
            </a:extLst>
          </p:cNvPr>
          <p:cNvSpPr/>
          <p:nvPr/>
        </p:nvSpPr>
        <p:spPr>
          <a:xfrm>
            <a:off x="4201045" y="3765416"/>
            <a:ext cx="341752" cy="341752"/>
          </a:xfrm>
          <a:prstGeom prst="ellipse">
            <a:avLst/>
          </a:prstGeom>
          <a:solidFill>
            <a:srgbClr val="70F53B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5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1" name="Oval 74">
            <a:extLst>
              <a:ext uri="{FF2B5EF4-FFF2-40B4-BE49-F238E27FC236}">
                <a16:creationId xmlns:a16="http://schemas.microsoft.com/office/drawing/2014/main" id="{3D4C9415-52AB-FDDF-1DA1-A7EA1D7883BC}"/>
              </a:ext>
            </a:extLst>
          </p:cNvPr>
          <p:cNvSpPr/>
          <p:nvPr/>
        </p:nvSpPr>
        <p:spPr>
          <a:xfrm>
            <a:off x="5064248" y="2149976"/>
            <a:ext cx="341752" cy="341752"/>
          </a:xfrm>
          <a:prstGeom prst="ellipse">
            <a:avLst/>
          </a:prstGeom>
          <a:solidFill>
            <a:srgbClr val="FFFF0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6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2" name="Oval 74">
            <a:extLst>
              <a:ext uri="{FF2B5EF4-FFF2-40B4-BE49-F238E27FC236}">
                <a16:creationId xmlns:a16="http://schemas.microsoft.com/office/drawing/2014/main" id="{794B5A64-47FC-5122-4F9E-6D571BCE2677}"/>
              </a:ext>
            </a:extLst>
          </p:cNvPr>
          <p:cNvSpPr/>
          <p:nvPr/>
        </p:nvSpPr>
        <p:spPr>
          <a:xfrm>
            <a:off x="6918315" y="5458130"/>
            <a:ext cx="341752" cy="341752"/>
          </a:xfrm>
          <a:prstGeom prst="ellipse">
            <a:avLst/>
          </a:prstGeom>
          <a:solidFill>
            <a:srgbClr val="FF000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3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3" name="Oval 74">
            <a:extLst>
              <a:ext uri="{FF2B5EF4-FFF2-40B4-BE49-F238E27FC236}">
                <a16:creationId xmlns:a16="http://schemas.microsoft.com/office/drawing/2014/main" id="{80AF0F27-5F1D-5FC1-A307-819F8B1D7699}"/>
              </a:ext>
            </a:extLst>
          </p:cNvPr>
          <p:cNvSpPr/>
          <p:nvPr/>
        </p:nvSpPr>
        <p:spPr>
          <a:xfrm>
            <a:off x="5037604" y="5395401"/>
            <a:ext cx="341752" cy="341752"/>
          </a:xfrm>
          <a:prstGeom prst="ellipse">
            <a:avLst/>
          </a:prstGeom>
          <a:solidFill>
            <a:srgbClr val="6F477D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ar-SA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4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3" name="object 28">
            <a:extLst>
              <a:ext uri="{FF2B5EF4-FFF2-40B4-BE49-F238E27FC236}">
                <a16:creationId xmlns:a16="http://schemas.microsoft.com/office/drawing/2014/main" id="{210B9714-9552-1F54-735F-A02DF67EB39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398" y="224909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9576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/>
      <p:bldP spid="29" grpId="0"/>
      <p:bldP spid="31" grpId="0"/>
      <p:bldP spid="33" grpId="0"/>
      <p:bldP spid="35" grpId="0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68E9411-9DCD-A168-2F5D-D64F8EB31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9550" y="1314621"/>
            <a:ext cx="11639550" cy="516238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82111DF-4157-7080-7E49-CF55C267FB7D}"/>
              </a:ext>
            </a:extLst>
          </p:cNvPr>
          <p:cNvSpPr txBox="1"/>
          <p:nvPr/>
        </p:nvSpPr>
        <p:spPr>
          <a:xfrm>
            <a:off x="2219324" y="279553"/>
            <a:ext cx="9144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المهارات المستهدفة في اللغة العربية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2" name="object 28">
            <a:extLst>
              <a:ext uri="{FF2B5EF4-FFF2-40B4-BE49-F238E27FC236}">
                <a16:creationId xmlns:a16="http://schemas.microsoft.com/office/drawing/2014/main" id="{7FFEA206-1EBB-4AAF-3CEA-30AB2E7F0AA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52398" y="224909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57349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5244F7A-A3DC-EDE4-EEE4-C627D1072E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675" y="1428750"/>
            <a:ext cx="12020550" cy="512921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CE131B4C-F221-F2B3-D775-E7C8241CAE30}"/>
              </a:ext>
            </a:extLst>
          </p:cNvPr>
          <p:cNvSpPr txBox="1"/>
          <p:nvPr/>
        </p:nvSpPr>
        <p:spPr>
          <a:xfrm>
            <a:off x="2333626" y="218146"/>
            <a:ext cx="85058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H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Habiletés des activités ritualisées</a:t>
            </a:r>
          </a:p>
        </p:txBody>
      </p:sp>
      <p:pic>
        <p:nvPicPr>
          <p:cNvPr id="2" name="object 28">
            <a:extLst>
              <a:ext uri="{FF2B5EF4-FFF2-40B4-BE49-F238E27FC236}">
                <a16:creationId xmlns:a16="http://schemas.microsoft.com/office/drawing/2014/main" id="{443F276C-3BDC-4203-095A-252C7380874C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52398" y="224909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1341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46662F8-E133-7D2B-024E-D80562C454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314622"/>
            <a:ext cx="12096750" cy="5105228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326AED6-60C8-B975-F26F-1CF36FA53889}"/>
              </a:ext>
            </a:extLst>
          </p:cNvPr>
          <p:cNvSpPr txBox="1"/>
          <p:nvPr/>
        </p:nvSpPr>
        <p:spPr>
          <a:xfrm>
            <a:off x="2771775" y="229517"/>
            <a:ext cx="9220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الأنشطة الاعتيادية في الرياضيات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2" name="object 28">
            <a:extLst>
              <a:ext uri="{FF2B5EF4-FFF2-40B4-BE49-F238E27FC236}">
                <a16:creationId xmlns:a16="http://schemas.microsoft.com/office/drawing/2014/main" id="{CDEE2839-43FF-4B12-9EF1-2F2EC228B205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52398" y="224909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276889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" name="Freeform: Shape 70">
            <a:extLst>
              <a:ext uri="{FF2B5EF4-FFF2-40B4-BE49-F238E27FC236}">
                <a16:creationId xmlns:a16="http://schemas.microsoft.com/office/drawing/2014/main" id="{FBC3D8BB-8523-6AC0-80F4-378D568DC530}"/>
              </a:ext>
            </a:extLst>
          </p:cNvPr>
          <p:cNvSpPr/>
          <p:nvPr/>
        </p:nvSpPr>
        <p:spPr>
          <a:xfrm>
            <a:off x="4749172" y="2270901"/>
            <a:ext cx="2941307" cy="3395588"/>
          </a:xfrm>
          <a:custGeom>
            <a:avLst/>
            <a:gdLst>
              <a:gd name="connsiteX0" fmla="*/ 169708 w 2941307"/>
              <a:gd name="connsiteY0" fmla="*/ 943473 h 3395588"/>
              <a:gd name="connsiteX1" fmla="*/ 329723 w 2941307"/>
              <a:gd name="connsiteY1" fmla="*/ 1036559 h 3395588"/>
              <a:gd name="connsiteX2" fmla="*/ 329722 w 2941307"/>
              <a:gd name="connsiteY2" fmla="*/ 1036559 h 3395588"/>
              <a:gd name="connsiteX3" fmla="*/ 169708 w 2941307"/>
              <a:gd name="connsiteY3" fmla="*/ 943474 h 3395588"/>
              <a:gd name="connsiteX4" fmla="*/ 169422 w 2941307"/>
              <a:gd name="connsiteY4" fmla="*/ 943618 h 3395588"/>
              <a:gd name="connsiteX5" fmla="*/ 169421 w 2941307"/>
              <a:gd name="connsiteY5" fmla="*/ 943618 h 3395588"/>
              <a:gd name="connsiteX6" fmla="*/ 2938810 w 2941307"/>
              <a:gd name="connsiteY6" fmla="*/ 850233 h 3395588"/>
              <a:gd name="connsiteX7" fmla="*/ 2941307 w 2941307"/>
              <a:gd name="connsiteY7" fmla="*/ 851490 h 3395588"/>
              <a:gd name="connsiteX8" fmla="*/ 2941307 w 2941307"/>
              <a:gd name="connsiteY8" fmla="*/ 2545588 h 3395588"/>
              <a:gd name="connsiteX9" fmla="*/ 2938383 w 2941307"/>
              <a:gd name="connsiteY9" fmla="*/ 2543906 h 3395588"/>
              <a:gd name="connsiteX10" fmla="*/ 2938537 w 2941307"/>
              <a:gd name="connsiteY10" fmla="*/ 2546693 h 3395588"/>
              <a:gd name="connsiteX11" fmla="*/ 1468207 w 2941307"/>
              <a:gd name="connsiteY11" fmla="*/ 3395588 h 3395588"/>
              <a:gd name="connsiteX12" fmla="*/ 1468208 w 2941307"/>
              <a:gd name="connsiteY12" fmla="*/ 3393792 h 3395588"/>
              <a:gd name="connsiteX13" fmla="*/ 2585 w 2941307"/>
              <a:gd name="connsiteY13" fmla="*/ 2547614 h 3395588"/>
              <a:gd name="connsiteX14" fmla="*/ 2790 w 2941307"/>
              <a:gd name="connsiteY14" fmla="*/ 2543979 h 3395588"/>
              <a:gd name="connsiteX15" fmla="*/ 164451 w 2941307"/>
              <a:gd name="connsiteY15" fmla="*/ 2450784 h 3395588"/>
              <a:gd name="connsiteX16" fmla="*/ 164451 w 2941307"/>
              <a:gd name="connsiteY16" fmla="*/ 2450786 h 3395588"/>
              <a:gd name="connsiteX17" fmla="*/ 166928 w 2941307"/>
              <a:gd name="connsiteY17" fmla="*/ 2449358 h 3395588"/>
              <a:gd name="connsiteX18" fmla="*/ 329829 w 2941307"/>
              <a:gd name="connsiteY18" fmla="*/ 2355448 h 3395588"/>
              <a:gd name="connsiteX19" fmla="*/ 329829 w 2941307"/>
              <a:gd name="connsiteY19" fmla="*/ 2355448 h 3395588"/>
              <a:gd name="connsiteX20" fmla="*/ 166929 w 2941307"/>
              <a:gd name="connsiteY20" fmla="*/ 2449358 h 3395588"/>
              <a:gd name="connsiteX21" fmla="*/ 166747 w 2941307"/>
              <a:gd name="connsiteY21" fmla="*/ 2452586 h 3395588"/>
              <a:gd name="connsiteX22" fmla="*/ 1468481 w 2941307"/>
              <a:gd name="connsiteY22" fmla="*/ 3204143 h 3395588"/>
              <a:gd name="connsiteX23" fmla="*/ 1468480 w 2941307"/>
              <a:gd name="connsiteY23" fmla="*/ 3205738 h 3395588"/>
              <a:gd name="connsiteX24" fmla="*/ 2774395 w 2941307"/>
              <a:gd name="connsiteY24" fmla="*/ 2451768 h 3395588"/>
              <a:gd name="connsiteX25" fmla="*/ 2774258 w 2941307"/>
              <a:gd name="connsiteY25" fmla="*/ 2449293 h 3395588"/>
              <a:gd name="connsiteX26" fmla="*/ 2776855 w 2941307"/>
              <a:gd name="connsiteY26" fmla="*/ 2450787 h 3395588"/>
              <a:gd name="connsiteX27" fmla="*/ 2776855 w 2941307"/>
              <a:gd name="connsiteY27" fmla="*/ 946126 h 3395588"/>
              <a:gd name="connsiteX28" fmla="*/ 2774637 w 2941307"/>
              <a:gd name="connsiteY28" fmla="*/ 945010 h 3395588"/>
              <a:gd name="connsiteX29" fmla="*/ 2611099 w 2941307"/>
              <a:gd name="connsiteY29" fmla="*/ 1039364 h 3395588"/>
              <a:gd name="connsiteX30" fmla="*/ 2611098 w 2941307"/>
              <a:gd name="connsiteY30" fmla="*/ 1039363 h 3395588"/>
              <a:gd name="connsiteX31" fmla="*/ 2774637 w 2941307"/>
              <a:gd name="connsiteY31" fmla="*/ 945009 h 3395588"/>
              <a:gd name="connsiteX32" fmla="*/ 2774638 w 2941307"/>
              <a:gd name="connsiteY32" fmla="*/ 945010 h 3395588"/>
              <a:gd name="connsiteX33" fmla="*/ 2776695 w 2941307"/>
              <a:gd name="connsiteY33" fmla="*/ 943822 h 3395588"/>
              <a:gd name="connsiteX34" fmla="*/ 2776647 w 2941307"/>
              <a:gd name="connsiteY34" fmla="*/ 943794 h 3395588"/>
              <a:gd name="connsiteX35" fmla="*/ 5919 w 2941307"/>
              <a:gd name="connsiteY35" fmla="*/ 848504 h 3395588"/>
              <a:gd name="connsiteX36" fmla="*/ 166411 w 2941307"/>
              <a:gd name="connsiteY36" fmla="*/ 941868 h 3395588"/>
              <a:gd name="connsiteX37" fmla="*/ 164452 w 2941307"/>
              <a:gd name="connsiteY37" fmla="*/ 942999 h 3395588"/>
              <a:gd name="connsiteX38" fmla="*/ 167340 w 2941307"/>
              <a:gd name="connsiteY38" fmla="*/ 944668 h 3395588"/>
              <a:gd name="connsiteX39" fmla="*/ 169420 w 2941307"/>
              <a:gd name="connsiteY39" fmla="*/ 943618 h 3395588"/>
              <a:gd name="connsiteX40" fmla="*/ 169421 w 2941307"/>
              <a:gd name="connsiteY40" fmla="*/ 943619 h 3395588"/>
              <a:gd name="connsiteX41" fmla="*/ 167340 w 2941307"/>
              <a:gd name="connsiteY41" fmla="*/ 944669 h 3395588"/>
              <a:gd name="connsiteX42" fmla="*/ 167339 w 2941307"/>
              <a:gd name="connsiteY42" fmla="*/ 944668 h 3395588"/>
              <a:gd name="connsiteX43" fmla="*/ 164451 w 2941307"/>
              <a:gd name="connsiteY43" fmla="*/ 946125 h 3395588"/>
              <a:gd name="connsiteX44" fmla="*/ 164451 w 2941307"/>
              <a:gd name="connsiteY44" fmla="*/ 2450783 h 3395588"/>
              <a:gd name="connsiteX45" fmla="*/ 2789 w 2941307"/>
              <a:gd name="connsiteY45" fmla="*/ 2543979 h 3395588"/>
              <a:gd name="connsiteX46" fmla="*/ 0 w 2941307"/>
              <a:gd name="connsiteY46" fmla="*/ 2545587 h 3395588"/>
              <a:gd name="connsiteX47" fmla="*/ 0 w 2941307"/>
              <a:gd name="connsiteY47" fmla="*/ 851489 h 3395588"/>
              <a:gd name="connsiteX48" fmla="*/ 3251 w 2941307"/>
              <a:gd name="connsiteY48" fmla="*/ 849849 h 3395588"/>
              <a:gd name="connsiteX49" fmla="*/ 3252 w 2941307"/>
              <a:gd name="connsiteY49" fmla="*/ 849850 h 3395588"/>
              <a:gd name="connsiteX50" fmla="*/ 1472450 w 2941307"/>
              <a:gd name="connsiteY50" fmla="*/ 193895 h 3395588"/>
              <a:gd name="connsiteX51" fmla="*/ 1472450 w 2941307"/>
              <a:gd name="connsiteY51" fmla="*/ 193895 h 3395588"/>
              <a:gd name="connsiteX52" fmla="*/ 1471841 w 2941307"/>
              <a:gd name="connsiteY52" fmla="*/ 379556 h 3395588"/>
              <a:gd name="connsiteX53" fmla="*/ 1471841 w 2941307"/>
              <a:gd name="connsiteY53" fmla="*/ 379556 h 3395588"/>
              <a:gd name="connsiteX54" fmla="*/ 1470797 w 2941307"/>
              <a:gd name="connsiteY54" fmla="*/ 0 h 3395588"/>
              <a:gd name="connsiteX55" fmla="*/ 2941127 w 2941307"/>
              <a:gd name="connsiteY55" fmla="*/ 848896 h 3395588"/>
              <a:gd name="connsiteX56" fmla="*/ 2938811 w 2941307"/>
              <a:gd name="connsiteY56" fmla="*/ 850233 h 3395588"/>
              <a:gd name="connsiteX57" fmla="*/ 2938810 w 2941307"/>
              <a:gd name="connsiteY57" fmla="*/ 850232 h 3395588"/>
              <a:gd name="connsiteX58" fmla="*/ 2776646 w 2941307"/>
              <a:gd name="connsiteY58" fmla="*/ 943794 h 3395588"/>
              <a:gd name="connsiteX59" fmla="*/ 1472067 w 2941307"/>
              <a:gd name="connsiteY59" fmla="*/ 190594 h 3395588"/>
              <a:gd name="connsiteX60" fmla="*/ 1472677 w 2941307"/>
              <a:gd name="connsiteY60" fmla="*/ 4553 h 3395588"/>
              <a:gd name="connsiteX61" fmla="*/ 1472676 w 2941307"/>
              <a:gd name="connsiteY61" fmla="*/ 4553 h 3395588"/>
              <a:gd name="connsiteX62" fmla="*/ 1472066 w 2941307"/>
              <a:gd name="connsiteY62" fmla="*/ 190593 h 3395588"/>
              <a:gd name="connsiteX63" fmla="*/ 1470781 w 2941307"/>
              <a:gd name="connsiteY63" fmla="*/ 189851 h 3395588"/>
              <a:gd name="connsiteX64" fmla="*/ 1468528 w 2941307"/>
              <a:gd name="connsiteY64" fmla="*/ 191325 h 3395588"/>
              <a:gd name="connsiteX65" fmla="*/ 1468526 w 2941307"/>
              <a:gd name="connsiteY65" fmla="*/ 191325 h 3395588"/>
              <a:gd name="connsiteX66" fmla="*/ 1468527 w 2941307"/>
              <a:gd name="connsiteY66" fmla="*/ 191324 h 3395588"/>
              <a:gd name="connsiteX67" fmla="*/ 1467526 w 2941307"/>
              <a:gd name="connsiteY67" fmla="*/ 190668 h 3395588"/>
              <a:gd name="connsiteX68" fmla="*/ 166412 w 2941307"/>
              <a:gd name="connsiteY68" fmla="*/ 941867 h 3395588"/>
              <a:gd name="connsiteX69" fmla="*/ 5919 w 2941307"/>
              <a:gd name="connsiteY69" fmla="*/ 848503 h 3395588"/>
              <a:gd name="connsiteX70" fmla="*/ 3252 w 2941307"/>
              <a:gd name="connsiteY70" fmla="*/ 849849 h 3395588"/>
              <a:gd name="connsiteX71" fmla="*/ 1 w 2941307"/>
              <a:gd name="connsiteY71" fmla="*/ 847969 h 3395588"/>
              <a:gd name="connsiteX72" fmla="*/ 1467133 w 2941307"/>
              <a:gd name="connsiteY72" fmla="*/ 920 h 3395588"/>
              <a:gd name="connsiteX73" fmla="*/ 1468260 w 2941307"/>
              <a:gd name="connsiteY73" fmla="*/ 1658 h 3395588"/>
              <a:gd name="connsiteX74" fmla="*/ 1468259 w 2941307"/>
              <a:gd name="connsiteY74" fmla="*/ 1659 h 3395588"/>
              <a:gd name="connsiteX75" fmla="*/ 1468261 w 2941307"/>
              <a:gd name="connsiteY75" fmla="*/ 1659 h 3395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941307" h="3395588">
                <a:moveTo>
                  <a:pt x="169708" y="943473"/>
                </a:moveTo>
                <a:lnTo>
                  <a:pt x="329723" y="1036559"/>
                </a:lnTo>
                <a:lnTo>
                  <a:pt x="329722" y="1036559"/>
                </a:lnTo>
                <a:lnTo>
                  <a:pt x="169708" y="943474"/>
                </a:lnTo>
                <a:lnTo>
                  <a:pt x="169422" y="943618"/>
                </a:lnTo>
                <a:lnTo>
                  <a:pt x="169421" y="943618"/>
                </a:lnTo>
                <a:close/>
                <a:moveTo>
                  <a:pt x="2938810" y="850233"/>
                </a:moveTo>
                <a:lnTo>
                  <a:pt x="2941307" y="851490"/>
                </a:lnTo>
                <a:lnTo>
                  <a:pt x="2941307" y="2545588"/>
                </a:lnTo>
                <a:lnTo>
                  <a:pt x="2938383" y="2543906"/>
                </a:lnTo>
                <a:lnTo>
                  <a:pt x="2938537" y="2546693"/>
                </a:lnTo>
                <a:lnTo>
                  <a:pt x="1468207" y="3395588"/>
                </a:lnTo>
                <a:lnTo>
                  <a:pt x="1468208" y="3393792"/>
                </a:lnTo>
                <a:lnTo>
                  <a:pt x="2585" y="2547614"/>
                </a:lnTo>
                <a:lnTo>
                  <a:pt x="2790" y="2543979"/>
                </a:lnTo>
                <a:lnTo>
                  <a:pt x="164451" y="2450784"/>
                </a:lnTo>
                <a:lnTo>
                  <a:pt x="164451" y="2450786"/>
                </a:lnTo>
                <a:lnTo>
                  <a:pt x="166928" y="2449358"/>
                </a:lnTo>
                <a:lnTo>
                  <a:pt x="329829" y="2355448"/>
                </a:lnTo>
                <a:lnTo>
                  <a:pt x="329829" y="2355448"/>
                </a:lnTo>
                <a:lnTo>
                  <a:pt x="166929" y="2449358"/>
                </a:lnTo>
                <a:lnTo>
                  <a:pt x="166747" y="2452586"/>
                </a:lnTo>
                <a:lnTo>
                  <a:pt x="1468481" y="3204143"/>
                </a:lnTo>
                <a:lnTo>
                  <a:pt x="1468480" y="3205738"/>
                </a:lnTo>
                <a:lnTo>
                  <a:pt x="2774395" y="2451768"/>
                </a:lnTo>
                <a:lnTo>
                  <a:pt x="2774258" y="2449293"/>
                </a:lnTo>
                <a:lnTo>
                  <a:pt x="2776855" y="2450787"/>
                </a:lnTo>
                <a:lnTo>
                  <a:pt x="2776855" y="946126"/>
                </a:lnTo>
                <a:lnTo>
                  <a:pt x="2774637" y="945010"/>
                </a:lnTo>
                <a:lnTo>
                  <a:pt x="2611099" y="1039364"/>
                </a:lnTo>
                <a:lnTo>
                  <a:pt x="2611098" y="1039363"/>
                </a:lnTo>
                <a:lnTo>
                  <a:pt x="2774637" y="945009"/>
                </a:lnTo>
                <a:lnTo>
                  <a:pt x="2774638" y="945010"/>
                </a:lnTo>
                <a:lnTo>
                  <a:pt x="2776695" y="943822"/>
                </a:lnTo>
                <a:lnTo>
                  <a:pt x="2776647" y="943794"/>
                </a:lnTo>
                <a:close/>
                <a:moveTo>
                  <a:pt x="5919" y="848504"/>
                </a:moveTo>
                <a:lnTo>
                  <a:pt x="166411" y="941868"/>
                </a:lnTo>
                <a:lnTo>
                  <a:pt x="164452" y="942999"/>
                </a:lnTo>
                <a:lnTo>
                  <a:pt x="167340" y="944668"/>
                </a:lnTo>
                <a:lnTo>
                  <a:pt x="169420" y="943618"/>
                </a:lnTo>
                <a:lnTo>
                  <a:pt x="169421" y="943619"/>
                </a:lnTo>
                <a:lnTo>
                  <a:pt x="167340" y="944669"/>
                </a:lnTo>
                <a:lnTo>
                  <a:pt x="167339" y="944668"/>
                </a:lnTo>
                <a:lnTo>
                  <a:pt x="164451" y="946125"/>
                </a:lnTo>
                <a:lnTo>
                  <a:pt x="164451" y="2450783"/>
                </a:lnTo>
                <a:lnTo>
                  <a:pt x="2789" y="2543979"/>
                </a:lnTo>
                <a:lnTo>
                  <a:pt x="0" y="2545587"/>
                </a:lnTo>
                <a:lnTo>
                  <a:pt x="0" y="851489"/>
                </a:lnTo>
                <a:lnTo>
                  <a:pt x="3251" y="849849"/>
                </a:lnTo>
                <a:lnTo>
                  <a:pt x="3252" y="849850"/>
                </a:lnTo>
                <a:close/>
                <a:moveTo>
                  <a:pt x="1472450" y="193895"/>
                </a:moveTo>
                <a:lnTo>
                  <a:pt x="1472450" y="193895"/>
                </a:lnTo>
                <a:lnTo>
                  <a:pt x="1471841" y="379556"/>
                </a:lnTo>
                <a:lnTo>
                  <a:pt x="1471841" y="379556"/>
                </a:lnTo>
                <a:close/>
                <a:moveTo>
                  <a:pt x="1470797" y="0"/>
                </a:moveTo>
                <a:lnTo>
                  <a:pt x="2941127" y="848896"/>
                </a:lnTo>
                <a:lnTo>
                  <a:pt x="2938811" y="850233"/>
                </a:lnTo>
                <a:lnTo>
                  <a:pt x="2938810" y="850232"/>
                </a:lnTo>
                <a:lnTo>
                  <a:pt x="2776646" y="943794"/>
                </a:lnTo>
                <a:lnTo>
                  <a:pt x="1472067" y="190594"/>
                </a:lnTo>
                <a:lnTo>
                  <a:pt x="1472677" y="4553"/>
                </a:lnTo>
                <a:lnTo>
                  <a:pt x="1472676" y="4553"/>
                </a:lnTo>
                <a:lnTo>
                  <a:pt x="1472066" y="190593"/>
                </a:lnTo>
                <a:lnTo>
                  <a:pt x="1470781" y="189851"/>
                </a:lnTo>
                <a:lnTo>
                  <a:pt x="1468528" y="191325"/>
                </a:lnTo>
                <a:lnTo>
                  <a:pt x="1468526" y="191325"/>
                </a:lnTo>
                <a:lnTo>
                  <a:pt x="1468527" y="191324"/>
                </a:lnTo>
                <a:lnTo>
                  <a:pt x="1467526" y="190668"/>
                </a:lnTo>
                <a:lnTo>
                  <a:pt x="166412" y="941867"/>
                </a:lnTo>
                <a:lnTo>
                  <a:pt x="5919" y="848503"/>
                </a:lnTo>
                <a:lnTo>
                  <a:pt x="3252" y="849849"/>
                </a:lnTo>
                <a:lnTo>
                  <a:pt x="1" y="847969"/>
                </a:lnTo>
                <a:lnTo>
                  <a:pt x="1467133" y="920"/>
                </a:lnTo>
                <a:lnTo>
                  <a:pt x="1468260" y="1658"/>
                </a:lnTo>
                <a:lnTo>
                  <a:pt x="1468259" y="1659"/>
                </a:lnTo>
                <a:lnTo>
                  <a:pt x="1468261" y="1659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endParaRPr lang="en-US" sz="30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Freeform: Shape 52">
            <a:extLst>
              <a:ext uri="{FF2B5EF4-FFF2-40B4-BE49-F238E27FC236}">
                <a16:creationId xmlns:a16="http://schemas.microsoft.com/office/drawing/2014/main" id="{5E813368-D9E1-F97D-95CA-8D8E596DA377}"/>
              </a:ext>
            </a:extLst>
          </p:cNvPr>
          <p:cNvSpPr/>
          <p:nvPr/>
        </p:nvSpPr>
        <p:spPr>
          <a:xfrm>
            <a:off x="4749172" y="2270901"/>
            <a:ext cx="1468259" cy="1035794"/>
          </a:xfrm>
          <a:custGeom>
            <a:avLst/>
            <a:gdLst>
              <a:gd name="connsiteX0" fmla="*/ 1467132 w 1468259"/>
              <a:gd name="connsiteY0" fmla="*/ 0 h 1035794"/>
              <a:gd name="connsiteX1" fmla="*/ 1468259 w 1468259"/>
              <a:gd name="connsiteY1" fmla="*/ 738 h 1035794"/>
              <a:gd name="connsiteX2" fmla="*/ 1465246 w 1468259"/>
              <a:gd name="connsiteY2" fmla="*/ 2708 h 1035794"/>
              <a:gd name="connsiteX3" fmla="*/ 1466837 w 1468259"/>
              <a:gd name="connsiteY3" fmla="*/ 379124 h 1035794"/>
              <a:gd name="connsiteX4" fmla="*/ 329452 w 1468259"/>
              <a:gd name="connsiteY4" fmla="*/ 1035794 h 1035794"/>
              <a:gd name="connsiteX5" fmla="*/ 5918 w 1468259"/>
              <a:gd name="connsiteY5" fmla="*/ 847583 h 1035794"/>
              <a:gd name="connsiteX6" fmla="*/ 3251 w 1468259"/>
              <a:gd name="connsiteY6" fmla="*/ 848929 h 1035794"/>
              <a:gd name="connsiteX7" fmla="*/ 0 w 1468259"/>
              <a:gd name="connsiteY7" fmla="*/ 847049 h 1035794"/>
              <a:gd name="connsiteX8" fmla="*/ 1467132 w 1468259"/>
              <a:gd name="connsiteY8" fmla="*/ 0 h 103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8259" h="1035794">
                <a:moveTo>
                  <a:pt x="1467132" y="0"/>
                </a:moveTo>
                <a:lnTo>
                  <a:pt x="1468259" y="738"/>
                </a:lnTo>
                <a:lnTo>
                  <a:pt x="1465246" y="2708"/>
                </a:lnTo>
                <a:lnTo>
                  <a:pt x="1466837" y="379124"/>
                </a:lnTo>
                <a:lnTo>
                  <a:pt x="329452" y="1035794"/>
                </a:lnTo>
                <a:lnTo>
                  <a:pt x="5918" y="847583"/>
                </a:lnTo>
                <a:lnTo>
                  <a:pt x="3251" y="848929"/>
                </a:lnTo>
                <a:lnTo>
                  <a:pt x="0" y="847049"/>
                </a:lnTo>
                <a:lnTo>
                  <a:pt x="14671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53">
            <a:extLst>
              <a:ext uri="{FF2B5EF4-FFF2-40B4-BE49-F238E27FC236}">
                <a16:creationId xmlns:a16="http://schemas.microsoft.com/office/drawing/2014/main" id="{D5D68A57-DF6B-E6A1-7F23-18BF89A09113}"/>
              </a:ext>
            </a:extLst>
          </p:cNvPr>
          <p:cNvSpPr/>
          <p:nvPr/>
        </p:nvSpPr>
        <p:spPr>
          <a:xfrm>
            <a:off x="6217612" y="2269672"/>
            <a:ext cx="1472867" cy="1037023"/>
          </a:xfrm>
          <a:custGeom>
            <a:avLst/>
            <a:gdLst>
              <a:gd name="connsiteX0" fmla="*/ 2537 w 1472867"/>
              <a:gd name="connsiteY0" fmla="*/ 0 h 1037023"/>
              <a:gd name="connsiteX1" fmla="*/ 1472867 w 1472867"/>
              <a:gd name="connsiteY1" fmla="*/ 848896 h 1037023"/>
              <a:gd name="connsiteX2" fmla="*/ 1470551 w 1472867"/>
              <a:gd name="connsiteY2" fmla="*/ 850233 h 1037023"/>
              <a:gd name="connsiteX3" fmla="*/ 1467118 w 1472867"/>
              <a:gd name="connsiteY3" fmla="*/ 848504 h 1037023"/>
              <a:gd name="connsiteX4" fmla="*/ 1142347 w 1472867"/>
              <a:gd name="connsiteY4" fmla="*/ 1037023 h 1037023"/>
              <a:gd name="connsiteX5" fmla="*/ 3188 w 1472867"/>
              <a:gd name="connsiteY5" fmla="*/ 379329 h 1037023"/>
              <a:gd name="connsiteX6" fmla="*/ 4417 w 1472867"/>
              <a:gd name="connsiteY6" fmla="*/ 4553 h 1037023"/>
              <a:gd name="connsiteX7" fmla="*/ 0 w 1472867"/>
              <a:gd name="connsiteY7" fmla="*/ 1659 h 1037023"/>
              <a:gd name="connsiteX8" fmla="*/ 2537 w 1472867"/>
              <a:gd name="connsiteY8" fmla="*/ 0 h 1037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2867" h="1037023">
                <a:moveTo>
                  <a:pt x="2537" y="0"/>
                </a:moveTo>
                <a:lnTo>
                  <a:pt x="1472867" y="848896"/>
                </a:lnTo>
                <a:lnTo>
                  <a:pt x="1470551" y="850233"/>
                </a:lnTo>
                <a:lnTo>
                  <a:pt x="1467118" y="848504"/>
                </a:lnTo>
                <a:lnTo>
                  <a:pt x="1142347" y="1037023"/>
                </a:lnTo>
                <a:lnTo>
                  <a:pt x="3188" y="379329"/>
                </a:lnTo>
                <a:lnTo>
                  <a:pt x="4417" y="4553"/>
                </a:lnTo>
                <a:lnTo>
                  <a:pt x="0" y="1659"/>
                </a:lnTo>
                <a:lnTo>
                  <a:pt x="2537" y="0"/>
                </a:lnTo>
                <a:close/>
              </a:path>
            </a:pathLst>
          </a:custGeom>
          <a:solidFill>
            <a:srgbClr val="70F5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48">
            <a:extLst>
              <a:ext uri="{FF2B5EF4-FFF2-40B4-BE49-F238E27FC236}">
                <a16:creationId xmlns:a16="http://schemas.microsoft.com/office/drawing/2014/main" id="{F919C87D-C771-1B83-CF0A-A1008CF05FA6}"/>
              </a:ext>
            </a:extLst>
          </p:cNvPr>
          <p:cNvSpPr/>
          <p:nvPr/>
        </p:nvSpPr>
        <p:spPr>
          <a:xfrm>
            <a:off x="7349531" y="3121017"/>
            <a:ext cx="331864" cy="1695355"/>
          </a:xfrm>
          <a:custGeom>
            <a:avLst/>
            <a:gdLst>
              <a:gd name="connsiteX0" fmla="*/ 329367 w 331864"/>
              <a:gd name="connsiteY0" fmla="*/ 0 h 1695355"/>
              <a:gd name="connsiteX1" fmla="*/ 331864 w 331864"/>
              <a:gd name="connsiteY1" fmla="*/ 1257 h 1695355"/>
              <a:gd name="connsiteX2" fmla="*/ 331864 w 331864"/>
              <a:gd name="connsiteY2" fmla="*/ 1695355 h 1695355"/>
              <a:gd name="connsiteX3" fmla="*/ 328940 w 331864"/>
              <a:gd name="connsiteY3" fmla="*/ 1693673 h 1695355"/>
              <a:gd name="connsiteX4" fmla="*/ 328727 w 331864"/>
              <a:gd name="connsiteY4" fmla="*/ 1689840 h 1695355"/>
              <a:gd name="connsiteX5" fmla="*/ 2966 w 331864"/>
              <a:gd name="connsiteY5" fmla="*/ 1503593 h 1695355"/>
              <a:gd name="connsiteX6" fmla="*/ 2966 w 331864"/>
              <a:gd name="connsiteY6" fmla="*/ 190450 h 1695355"/>
              <a:gd name="connsiteX7" fmla="*/ 0 w 331864"/>
              <a:gd name="connsiteY7" fmla="*/ 187465 h 1695355"/>
              <a:gd name="connsiteX8" fmla="*/ 1163 w 331864"/>
              <a:gd name="connsiteY8" fmla="*/ 186790 h 1695355"/>
              <a:gd name="connsiteX9" fmla="*/ 3388 w 331864"/>
              <a:gd name="connsiteY9" fmla="*/ 188075 h 1695355"/>
              <a:gd name="connsiteX10" fmla="*/ 329367 w 331864"/>
              <a:gd name="connsiteY10" fmla="*/ 0 h 1695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864" h="1695355">
                <a:moveTo>
                  <a:pt x="329367" y="0"/>
                </a:moveTo>
                <a:lnTo>
                  <a:pt x="331864" y="1257"/>
                </a:lnTo>
                <a:lnTo>
                  <a:pt x="331864" y="1695355"/>
                </a:lnTo>
                <a:lnTo>
                  <a:pt x="328940" y="1693673"/>
                </a:lnTo>
                <a:lnTo>
                  <a:pt x="328727" y="1689840"/>
                </a:lnTo>
                <a:lnTo>
                  <a:pt x="2966" y="1503593"/>
                </a:lnTo>
                <a:lnTo>
                  <a:pt x="2966" y="190450"/>
                </a:lnTo>
                <a:lnTo>
                  <a:pt x="0" y="187465"/>
                </a:lnTo>
                <a:lnTo>
                  <a:pt x="1163" y="186790"/>
                </a:lnTo>
                <a:lnTo>
                  <a:pt x="3388" y="188075"/>
                </a:lnTo>
                <a:lnTo>
                  <a:pt x="32936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47">
            <a:extLst>
              <a:ext uri="{FF2B5EF4-FFF2-40B4-BE49-F238E27FC236}">
                <a16:creationId xmlns:a16="http://schemas.microsoft.com/office/drawing/2014/main" id="{362C353F-1945-6F12-FA8D-AB83DDACC568}"/>
              </a:ext>
            </a:extLst>
          </p:cNvPr>
          <p:cNvSpPr/>
          <p:nvPr/>
        </p:nvSpPr>
        <p:spPr>
          <a:xfrm>
            <a:off x="6211065" y="4605051"/>
            <a:ext cx="1470330" cy="1042366"/>
          </a:xfrm>
          <a:custGeom>
            <a:avLst/>
            <a:gdLst>
              <a:gd name="connsiteX0" fmla="*/ 1143147 w 1470330"/>
              <a:gd name="connsiteY0" fmla="*/ 0 h 1042366"/>
              <a:gd name="connsiteX1" fmla="*/ 1144202 w 1470330"/>
              <a:gd name="connsiteY1" fmla="*/ 603 h 1042366"/>
              <a:gd name="connsiteX2" fmla="*/ 1144202 w 1470330"/>
              <a:gd name="connsiteY2" fmla="*/ 3172 h 1042366"/>
              <a:gd name="connsiteX3" fmla="*/ 1470176 w 1470330"/>
              <a:gd name="connsiteY3" fmla="*/ 190683 h 1042366"/>
              <a:gd name="connsiteX4" fmla="*/ 1470330 w 1470330"/>
              <a:gd name="connsiteY4" fmla="*/ 193471 h 1042366"/>
              <a:gd name="connsiteX5" fmla="*/ 0 w 1470330"/>
              <a:gd name="connsiteY5" fmla="*/ 1042366 h 1042366"/>
              <a:gd name="connsiteX6" fmla="*/ 1 w 1470330"/>
              <a:gd name="connsiteY6" fmla="*/ 1040570 h 1042366"/>
              <a:gd name="connsiteX7" fmla="*/ 1510 w 1470330"/>
              <a:gd name="connsiteY7" fmla="*/ 1041441 h 1042366"/>
              <a:gd name="connsiteX8" fmla="*/ 1755 w 1470330"/>
              <a:gd name="connsiteY8" fmla="*/ 662629 h 1042366"/>
              <a:gd name="connsiteX9" fmla="*/ 1556 w 1470330"/>
              <a:gd name="connsiteY9" fmla="*/ 662514 h 1042366"/>
              <a:gd name="connsiteX10" fmla="*/ 1142035 w 1470330"/>
              <a:gd name="connsiteY10" fmla="*/ 4059 h 1042366"/>
              <a:gd name="connsiteX11" fmla="*/ 1143147 w 1470330"/>
              <a:gd name="connsiteY11" fmla="*/ 0 h 1042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70330" h="1042366">
                <a:moveTo>
                  <a:pt x="1143147" y="0"/>
                </a:moveTo>
                <a:lnTo>
                  <a:pt x="1144202" y="603"/>
                </a:lnTo>
                <a:lnTo>
                  <a:pt x="1144202" y="3172"/>
                </a:lnTo>
                <a:lnTo>
                  <a:pt x="1470176" y="190683"/>
                </a:lnTo>
                <a:lnTo>
                  <a:pt x="1470330" y="193471"/>
                </a:lnTo>
                <a:lnTo>
                  <a:pt x="0" y="1042366"/>
                </a:lnTo>
                <a:lnTo>
                  <a:pt x="1" y="1040570"/>
                </a:lnTo>
                <a:lnTo>
                  <a:pt x="1510" y="1041441"/>
                </a:lnTo>
                <a:lnTo>
                  <a:pt x="1755" y="662629"/>
                </a:lnTo>
                <a:lnTo>
                  <a:pt x="1556" y="662514"/>
                </a:lnTo>
                <a:lnTo>
                  <a:pt x="1142035" y="4059"/>
                </a:lnTo>
                <a:lnTo>
                  <a:pt x="114314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46">
            <a:extLst>
              <a:ext uri="{FF2B5EF4-FFF2-40B4-BE49-F238E27FC236}">
                <a16:creationId xmlns:a16="http://schemas.microsoft.com/office/drawing/2014/main" id="{154596DE-E918-03D5-582B-EC02E3726C4E}"/>
              </a:ext>
            </a:extLst>
          </p:cNvPr>
          <p:cNvSpPr/>
          <p:nvPr/>
        </p:nvSpPr>
        <p:spPr>
          <a:xfrm>
            <a:off x="4750252" y="4626637"/>
            <a:ext cx="1467179" cy="1039852"/>
          </a:xfrm>
          <a:custGeom>
            <a:avLst/>
            <a:gdLst>
              <a:gd name="connsiteX0" fmla="*/ 326832 w 1467179"/>
              <a:gd name="connsiteY0" fmla="*/ 0 h 1039852"/>
              <a:gd name="connsiteX1" fmla="*/ 327938 w 1467179"/>
              <a:gd name="connsiteY1" fmla="*/ 4055 h 1039852"/>
              <a:gd name="connsiteX2" fmla="*/ 1467179 w 1467179"/>
              <a:gd name="connsiteY2" fmla="*/ 661796 h 1039852"/>
              <a:gd name="connsiteX3" fmla="*/ 1465735 w 1467179"/>
              <a:gd name="connsiteY3" fmla="*/ 662630 h 1039852"/>
              <a:gd name="connsiteX4" fmla="*/ 1465624 w 1467179"/>
              <a:gd name="connsiteY4" fmla="*/ 1039852 h 1039852"/>
              <a:gd name="connsiteX5" fmla="*/ 0 w 1467179"/>
              <a:gd name="connsiteY5" fmla="*/ 193674 h 1039852"/>
              <a:gd name="connsiteX6" fmla="*/ 205 w 1467179"/>
              <a:gd name="connsiteY6" fmla="*/ 190039 h 1039852"/>
              <a:gd name="connsiteX7" fmla="*/ 325599 w 1467179"/>
              <a:gd name="connsiteY7" fmla="*/ 2454 h 1039852"/>
              <a:gd name="connsiteX8" fmla="*/ 325599 w 1467179"/>
              <a:gd name="connsiteY8" fmla="*/ 707 h 1039852"/>
              <a:gd name="connsiteX9" fmla="*/ 326832 w 1467179"/>
              <a:gd name="connsiteY9" fmla="*/ 0 h 103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67179" h="1039852">
                <a:moveTo>
                  <a:pt x="326832" y="0"/>
                </a:moveTo>
                <a:lnTo>
                  <a:pt x="327938" y="4055"/>
                </a:lnTo>
                <a:lnTo>
                  <a:pt x="1467179" y="661796"/>
                </a:lnTo>
                <a:lnTo>
                  <a:pt x="1465735" y="662630"/>
                </a:lnTo>
                <a:lnTo>
                  <a:pt x="1465624" y="1039852"/>
                </a:lnTo>
                <a:lnTo>
                  <a:pt x="0" y="193674"/>
                </a:lnTo>
                <a:lnTo>
                  <a:pt x="205" y="190039"/>
                </a:lnTo>
                <a:lnTo>
                  <a:pt x="325599" y="2454"/>
                </a:lnTo>
                <a:lnTo>
                  <a:pt x="325599" y="707"/>
                </a:lnTo>
                <a:lnTo>
                  <a:pt x="32683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49">
            <a:extLst>
              <a:ext uri="{FF2B5EF4-FFF2-40B4-BE49-F238E27FC236}">
                <a16:creationId xmlns:a16="http://schemas.microsoft.com/office/drawing/2014/main" id="{D4212C97-4CD7-FA88-9167-4F9A131FA637}"/>
              </a:ext>
            </a:extLst>
          </p:cNvPr>
          <p:cNvSpPr/>
          <p:nvPr/>
        </p:nvSpPr>
        <p:spPr>
          <a:xfrm>
            <a:off x="4754847" y="3120825"/>
            <a:ext cx="331142" cy="1695738"/>
          </a:xfrm>
          <a:custGeom>
            <a:avLst/>
            <a:gdLst>
              <a:gd name="connsiteX0" fmla="*/ 3251 w 331142"/>
              <a:gd name="connsiteY0" fmla="*/ 0 h 1695738"/>
              <a:gd name="connsiteX1" fmla="*/ 327938 w 331142"/>
              <a:gd name="connsiteY1" fmla="*/ 187739 h 1695738"/>
              <a:gd name="connsiteX2" fmla="*/ 329452 w 331142"/>
              <a:gd name="connsiteY2" fmla="*/ 186865 h 1695738"/>
              <a:gd name="connsiteX3" fmla="*/ 331142 w 331142"/>
              <a:gd name="connsiteY3" fmla="*/ 187848 h 1695738"/>
              <a:gd name="connsiteX4" fmla="*/ 328183 w 331142"/>
              <a:gd name="connsiteY4" fmla="*/ 190833 h 1695738"/>
              <a:gd name="connsiteX5" fmla="*/ 328183 w 331142"/>
              <a:gd name="connsiteY5" fmla="*/ 1504798 h 1695738"/>
              <a:gd name="connsiteX6" fmla="*/ 2957 w 331142"/>
              <a:gd name="connsiteY6" fmla="*/ 1691147 h 1695738"/>
              <a:gd name="connsiteX7" fmla="*/ 2789 w 331142"/>
              <a:gd name="connsiteY7" fmla="*/ 1694130 h 1695738"/>
              <a:gd name="connsiteX8" fmla="*/ 0 w 331142"/>
              <a:gd name="connsiteY8" fmla="*/ 1695738 h 1695738"/>
              <a:gd name="connsiteX9" fmla="*/ 0 w 331142"/>
              <a:gd name="connsiteY9" fmla="*/ 1640 h 1695738"/>
              <a:gd name="connsiteX10" fmla="*/ 3251 w 331142"/>
              <a:gd name="connsiteY10" fmla="*/ 0 h 1695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142" h="1695738">
                <a:moveTo>
                  <a:pt x="3251" y="0"/>
                </a:moveTo>
                <a:lnTo>
                  <a:pt x="327938" y="187739"/>
                </a:lnTo>
                <a:lnTo>
                  <a:pt x="329452" y="186865"/>
                </a:lnTo>
                <a:lnTo>
                  <a:pt x="331142" y="187848"/>
                </a:lnTo>
                <a:lnTo>
                  <a:pt x="328183" y="190833"/>
                </a:lnTo>
                <a:lnTo>
                  <a:pt x="328183" y="1504798"/>
                </a:lnTo>
                <a:lnTo>
                  <a:pt x="2957" y="1691147"/>
                </a:lnTo>
                <a:lnTo>
                  <a:pt x="2789" y="1694130"/>
                </a:lnTo>
                <a:lnTo>
                  <a:pt x="0" y="1695738"/>
                </a:lnTo>
                <a:lnTo>
                  <a:pt x="0" y="1640"/>
                </a:lnTo>
                <a:lnTo>
                  <a:pt x="3251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ercle">
            <a:extLst>
              <a:ext uri="{FF2B5EF4-FFF2-40B4-BE49-F238E27FC236}">
                <a16:creationId xmlns:a16="http://schemas.microsoft.com/office/drawing/2014/main" id="{907804CD-FD72-92D1-7717-9B89277E9980}"/>
              </a:ext>
            </a:extLst>
          </p:cNvPr>
          <p:cNvSpPr/>
          <p:nvPr/>
        </p:nvSpPr>
        <p:spPr>
          <a:xfrm>
            <a:off x="6544897" y="2458706"/>
            <a:ext cx="662311" cy="662311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13442"/>
            </a:solidFill>
            <a:miter lim="400000"/>
          </a:ln>
        </p:spPr>
        <p:txBody>
          <a:bodyPr lIns="38100" tIns="38100" rIns="38100" bIns="38100" anchor="ctr"/>
          <a:lstStyle/>
          <a:p>
            <a:pPr algn="ctr"/>
            <a:r>
              <a:rPr lang="en-US" sz="2800" b="1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rPr>
              <a:t>01</a:t>
            </a:r>
            <a:endParaRPr sz="2800" b="1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Cercle">
            <a:extLst>
              <a:ext uri="{FF2B5EF4-FFF2-40B4-BE49-F238E27FC236}">
                <a16:creationId xmlns:a16="http://schemas.microsoft.com/office/drawing/2014/main" id="{D2801872-AE66-C846-C863-3679000772CC}"/>
              </a:ext>
            </a:extLst>
          </p:cNvPr>
          <p:cNvSpPr/>
          <p:nvPr/>
        </p:nvSpPr>
        <p:spPr>
          <a:xfrm>
            <a:off x="7207208" y="3555400"/>
            <a:ext cx="662273" cy="662271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accent1">
                <a:lumMod val="75000"/>
              </a:schemeClr>
            </a:solidFill>
            <a:miter lim="400000"/>
          </a:ln>
        </p:spPr>
        <p:txBody>
          <a:bodyPr lIns="38100" tIns="38100" rIns="38100" bIns="38100" anchor="ctr"/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r>
              <a:rPr lang="en-US" sz="2800" b="1" dirty="0"/>
              <a:t>02</a:t>
            </a:r>
            <a:endParaRPr sz="2800" b="1" dirty="0"/>
          </a:p>
        </p:txBody>
      </p:sp>
      <p:sp>
        <p:nvSpPr>
          <p:cNvPr id="14" name="Cercle">
            <a:extLst>
              <a:ext uri="{FF2B5EF4-FFF2-40B4-BE49-F238E27FC236}">
                <a16:creationId xmlns:a16="http://schemas.microsoft.com/office/drawing/2014/main" id="{C49EFE27-69CC-895A-2CB5-C3B6EF2F962E}"/>
              </a:ext>
            </a:extLst>
          </p:cNvPr>
          <p:cNvSpPr/>
          <p:nvPr/>
        </p:nvSpPr>
        <p:spPr>
          <a:xfrm>
            <a:off x="6508218" y="4765862"/>
            <a:ext cx="662311" cy="662311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accent4">
                <a:lumMod val="75000"/>
              </a:schemeClr>
            </a:solidFill>
            <a:miter lim="400000"/>
          </a:ln>
        </p:spPr>
        <p:txBody>
          <a:bodyPr lIns="38100" tIns="38100" rIns="38100" bIns="38100" anchor="ctr"/>
          <a:lstStyle/>
          <a:p>
            <a:pPr algn="ctr"/>
            <a:r>
              <a:rPr lang="en-US" sz="2800" b="1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rPr>
              <a:t>03</a:t>
            </a:r>
            <a:endParaRPr sz="2800" b="1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Figure">
            <a:extLst>
              <a:ext uri="{FF2B5EF4-FFF2-40B4-BE49-F238E27FC236}">
                <a16:creationId xmlns:a16="http://schemas.microsoft.com/office/drawing/2014/main" id="{9D3DD5A3-E9FB-97FD-B79B-7F817D21631D}"/>
              </a:ext>
            </a:extLst>
          </p:cNvPr>
          <p:cNvSpPr/>
          <p:nvPr/>
        </p:nvSpPr>
        <p:spPr>
          <a:xfrm>
            <a:off x="5152620" y="4795013"/>
            <a:ext cx="662441" cy="662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32" h="19632" extrusionOk="0">
                <a:moveTo>
                  <a:pt x="267" y="7550"/>
                </a:moveTo>
                <a:cubicBezTo>
                  <a:pt x="1519" y="2277"/>
                  <a:pt x="6808" y="-984"/>
                  <a:pt x="12082" y="267"/>
                </a:cubicBezTo>
                <a:cubicBezTo>
                  <a:pt x="17355" y="1519"/>
                  <a:pt x="20616" y="6808"/>
                  <a:pt x="19365" y="12082"/>
                </a:cubicBezTo>
                <a:cubicBezTo>
                  <a:pt x="18113" y="17355"/>
                  <a:pt x="12824" y="20616"/>
                  <a:pt x="7550" y="19365"/>
                </a:cubicBezTo>
                <a:cubicBezTo>
                  <a:pt x="2277" y="18113"/>
                  <a:pt x="-984" y="12824"/>
                  <a:pt x="267" y="7550"/>
                </a:cubicBezTo>
                <a:close/>
              </a:path>
            </a:pathLst>
          </a:custGeom>
          <a:solidFill>
            <a:srgbClr val="FF5050"/>
          </a:solidFill>
          <a:ln w="38100">
            <a:solidFill>
              <a:schemeClr val="accent6">
                <a:lumMod val="75000"/>
              </a:schemeClr>
            </a:solidFill>
            <a:miter lim="400000"/>
          </a:ln>
        </p:spPr>
        <p:txBody>
          <a:bodyPr lIns="38100" tIns="38100" rIns="38100" bIns="38100" anchor="ctr"/>
          <a:lstStyle/>
          <a:p>
            <a:pPr algn="ctr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04</a:t>
            </a:r>
            <a:endParaRPr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Cercle">
            <a:extLst>
              <a:ext uri="{FF2B5EF4-FFF2-40B4-BE49-F238E27FC236}">
                <a16:creationId xmlns:a16="http://schemas.microsoft.com/office/drawing/2014/main" id="{499C178F-8BFB-9452-EBA7-CD5127DA63AA}"/>
              </a:ext>
            </a:extLst>
          </p:cNvPr>
          <p:cNvSpPr/>
          <p:nvPr/>
        </p:nvSpPr>
        <p:spPr>
          <a:xfrm>
            <a:off x="4570170" y="3622438"/>
            <a:ext cx="662271" cy="662271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3">
                <a:lumMod val="75000"/>
              </a:schemeClr>
            </a:solidFill>
            <a:miter lim="400000"/>
          </a:ln>
        </p:spPr>
        <p:txBody>
          <a:bodyPr lIns="38100" tIns="38100" rIns="38100" bIns="38100" anchor="ctr"/>
          <a:lstStyle/>
          <a:p>
            <a:pPr algn="ctr"/>
            <a:r>
              <a:rPr lang="en-US" sz="2800" b="1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rPr>
              <a:t>05</a:t>
            </a:r>
            <a:endParaRPr sz="2800" b="1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Figure">
            <a:extLst>
              <a:ext uri="{FF2B5EF4-FFF2-40B4-BE49-F238E27FC236}">
                <a16:creationId xmlns:a16="http://schemas.microsoft.com/office/drawing/2014/main" id="{B7D214E3-EDCF-8468-9C39-349ECAFFE1AC}"/>
              </a:ext>
            </a:extLst>
          </p:cNvPr>
          <p:cNvSpPr/>
          <p:nvPr/>
        </p:nvSpPr>
        <p:spPr>
          <a:xfrm>
            <a:off x="5228312" y="2456962"/>
            <a:ext cx="662441" cy="662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32" h="19632" extrusionOk="0">
                <a:moveTo>
                  <a:pt x="267" y="7550"/>
                </a:moveTo>
                <a:cubicBezTo>
                  <a:pt x="1519" y="2277"/>
                  <a:pt x="6808" y="-984"/>
                  <a:pt x="12082" y="267"/>
                </a:cubicBezTo>
                <a:cubicBezTo>
                  <a:pt x="17355" y="1519"/>
                  <a:pt x="20616" y="6808"/>
                  <a:pt x="19365" y="12082"/>
                </a:cubicBezTo>
                <a:cubicBezTo>
                  <a:pt x="18113" y="17355"/>
                  <a:pt x="12824" y="20616"/>
                  <a:pt x="7550" y="19365"/>
                </a:cubicBezTo>
                <a:cubicBezTo>
                  <a:pt x="2277" y="18113"/>
                  <a:pt x="-984" y="12824"/>
                  <a:pt x="267" y="755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accent2">
                <a:lumMod val="75000"/>
              </a:schemeClr>
            </a:solidFill>
            <a:miter lim="400000"/>
          </a:ln>
        </p:spPr>
        <p:txBody>
          <a:bodyPr lIns="38100" tIns="38100" rIns="38100" bIns="38100" anchor="ctr"/>
          <a:lstStyle/>
          <a:p>
            <a:pPr algn="ctr"/>
            <a:r>
              <a:rPr lang="en-US" sz="2800" b="1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rPr>
              <a:t>06</a:t>
            </a:r>
            <a:endParaRPr sz="2800" b="1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Freeform: Shape 117">
            <a:extLst>
              <a:ext uri="{FF2B5EF4-FFF2-40B4-BE49-F238E27FC236}">
                <a16:creationId xmlns:a16="http://schemas.microsoft.com/office/drawing/2014/main" id="{6FD7CAA4-9C1E-4FF9-4E7C-CE5A865AEF1C}"/>
              </a:ext>
            </a:extLst>
          </p:cNvPr>
          <p:cNvSpPr/>
          <p:nvPr/>
        </p:nvSpPr>
        <p:spPr>
          <a:xfrm flipH="1">
            <a:off x="7184438" y="2129222"/>
            <a:ext cx="1697954" cy="3689791"/>
          </a:xfrm>
          <a:custGeom>
            <a:avLst/>
            <a:gdLst>
              <a:gd name="connsiteX0" fmla="*/ 1455018 w 1469764"/>
              <a:gd name="connsiteY0" fmla="*/ 3231748 h 3689791"/>
              <a:gd name="connsiteX1" fmla="*/ 1469764 w 1469764"/>
              <a:gd name="connsiteY1" fmla="*/ 3244471 h 3689791"/>
              <a:gd name="connsiteX2" fmla="*/ 952391 w 1469764"/>
              <a:gd name="connsiteY2" fmla="*/ 3689791 h 3689791"/>
              <a:gd name="connsiteX3" fmla="*/ 0 w 1469764"/>
              <a:gd name="connsiteY3" fmla="*/ 3689791 h 3689791"/>
              <a:gd name="connsiteX4" fmla="*/ 0 w 1469764"/>
              <a:gd name="connsiteY4" fmla="*/ 3671978 h 3689791"/>
              <a:gd name="connsiteX5" fmla="*/ 943508 w 1469764"/>
              <a:gd name="connsiteY5" fmla="*/ 3671978 h 3689791"/>
              <a:gd name="connsiteX6" fmla="*/ 0 w 1469764"/>
              <a:gd name="connsiteY6" fmla="*/ 1832172 h 3689791"/>
              <a:gd name="connsiteX7" fmla="*/ 497044 w 1469764"/>
              <a:gd name="connsiteY7" fmla="*/ 1832172 h 3689791"/>
              <a:gd name="connsiteX8" fmla="*/ 497044 w 1469764"/>
              <a:gd name="connsiteY8" fmla="*/ 1849987 h 3689791"/>
              <a:gd name="connsiteX9" fmla="*/ 0 w 1469764"/>
              <a:gd name="connsiteY9" fmla="*/ 1849987 h 3689791"/>
              <a:gd name="connsiteX10" fmla="*/ 0 w 1469764"/>
              <a:gd name="connsiteY10" fmla="*/ 0 h 3689791"/>
              <a:gd name="connsiteX11" fmla="*/ 952391 w 1469764"/>
              <a:gd name="connsiteY11" fmla="*/ 0 h 3689791"/>
              <a:gd name="connsiteX12" fmla="*/ 955323 w 1469764"/>
              <a:gd name="connsiteY12" fmla="*/ 2552 h 3689791"/>
              <a:gd name="connsiteX13" fmla="*/ 1469764 w 1469764"/>
              <a:gd name="connsiteY13" fmla="*/ 442783 h 3689791"/>
              <a:gd name="connsiteX14" fmla="*/ 1455018 w 1469764"/>
              <a:gd name="connsiteY14" fmla="*/ 455498 h 3689791"/>
              <a:gd name="connsiteX15" fmla="*/ 943508 w 1469764"/>
              <a:gd name="connsiteY15" fmla="*/ 17820 h 3689791"/>
              <a:gd name="connsiteX16" fmla="*/ 0 w 1469764"/>
              <a:gd name="connsiteY16" fmla="*/ 17820 h 3689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69764" h="3689791">
                <a:moveTo>
                  <a:pt x="1455018" y="3231748"/>
                </a:moveTo>
                <a:lnTo>
                  <a:pt x="1469764" y="3244471"/>
                </a:lnTo>
                <a:lnTo>
                  <a:pt x="952391" y="3689791"/>
                </a:lnTo>
                <a:lnTo>
                  <a:pt x="0" y="3689791"/>
                </a:lnTo>
                <a:lnTo>
                  <a:pt x="0" y="3671978"/>
                </a:lnTo>
                <a:lnTo>
                  <a:pt x="943508" y="3671978"/>
                </a:lnTo>
                <a:close/>
                <a:moveTo>
                  <a:pt x="0" y="1832172"/>
                </a:moveTo>
                <a:lnTo>
                  <a:pt x="497044" y="1832172"/>
                </a:lnTo>
                <a:lnTo>
                  <a:pt x="497044" y="1849987"/>
                </a:lnTo>
                <a:lnTo>
                  <a:pt x="0" y="1849987"/>
                </a:lnTo>
                <a:close/>
                <a:moveTo>
                  <a:pt x="0" y="0"/>
                </a:moveTo>
                <a:lnTo>
                  <a:pt x="952391" y="0"/>
                </a:lnTo>
                <a:lnTo>
                  <a:pt x="955323" y="2552"/>
                </a:lnTo>
                <a:lnTo>
                  <a:pt x="1469764" y="442783"/>
                </a:lnTo>
                <a:lnTo>
                  <a:pt x="1455018" y="455498"/>
                </a:lnTo>
                <a:lnTo>
                  <a:pt x="943508" y="17820"/>
                </a:lnTo>
                <a:lnTo>
                  <a:pt x="0" y="1782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/>
          </a:p>
        </p:txBody>
      </p:sp>
      <p:sp>
        <p:nvSpPr>
          <p:cNvPr id="19" name="Freeform: Shape 116">
            <a:extLst>
              <a:ext uri="{FF2B5EF4-FFF2-40B4-BE49-F238E27FC236}">
                <a16:creationId xmlns:a16="http://schemas.microsoft.com/office/drawing/2014/main" id="{6818E091-DDA7-C232-AB25-C0F41CD14C4C}"/>
              </a:ext>
            </a:extLst>
          </p:cNvPr>
          <p:cNvSpPr/>
          <p:nvPr/>
        </p:nvSpPr>
        <p:spPr>
          <a:xfrm>
            <a:off x="3351533" y="2108677"/>
            <a:ext cx="1825040" cy="3689791"/>
          </a:xfrm>
          <a:custGeom>
            <a:avLst/>
            <a:gdLst>
              <a:gd name="connsiteX0" fmla="*/ 1455018 w 1469764"/>
              <a:gd name="connsiteY0" fmla="*/ 3231748 h 3689791"/>
              <a:gd name="connsiteX1" fmla="*/ 1469764 w 1469764"/>
              <a:gd name="connsiteY1" fmla="*/ 3244471 h 3689791"/>
              <a:gd name="connsiteX2" fmla="*/ 952391 w 1469764"/>
              <a:gd name="connsiteY2" fmla="*/ 3689791 h 3689791"/>
              <a:gd name="connsiteX3" fmla="*/ 0 w 1469764"/>
              <a:gd name="connsiteY3" fmla="*/ 3689791 h 3689791"/>
              <a:gd name="connsiteX4" fmla="*/ 0 w 1469764"/>
              <a:gd name="connsiteY4" fmla="*/ 3671978 h 3689791"/>
              <a:gd name="connsiteX5" fmla="*/ 943508 w 1469764"/>
              <a:gd name="connsiteY5" fmla="*/ 3671978 h 3689791"/>
              <a:gd name="connsiteX6" fmla="*/ 0 w 1469764"/>
              <a:gd name="connsiteY6" fmla="*/ 1832172 h 3689791"/>
              <a:gd name="connsiteX7" fmla="*/ 497044 w 1469764"/>
              <a:gd name="connsiteY7" fmla="*/ 1832172 h 3689791"/>
              <a:gd name="connsiteX8" fmla="*/ 497044 w 1469764"/>
              <a:gd name="connsiteY8" fmla="*/ 1849987 h 3689791"/>
              <a:gd name="connsiteX9" fmla="*/ 0 w 1469764"/>
              <a:gd name="connsiteY9" fmla="*/ 1849987 h 3689791"/>
              <a:gd name="connsiteX10" fmla="*/ 0 w 1469764"/>
              <a:gd name="connsiteY10" fmla="*/ 0 h 3689791"/>
              <a:gd name="connsiteX11" fmla="*/ 952391 w 1469764"/>
              <a:gd name="connsiteY11" fmla="*/ 0 h 3689791"/>
              <a:gd name="connsiteX12" fmla="*/ 955323 w 1469764"/>
              <a:gd name="connsiteY12" fmla="*/ 2552 h 3689791"/>
              <a:gd name="connsiteX13" fmla="*/ 1469764 w 1469764"/>
              <a:gd name="connsiteY13" fmla="*/ 442783 h 3689791"/>
              <a:gd name="connsiteX14" fmla="*/ 1455018 w 1469764"/>
              <a:gd name="connsiteY14" fmla="*/ 455498 h 3689791"/>
              <a:gd name="connsiteX15" fmla="*/ 943508 w 1469764"/>
              <a:gd name="connsiteY15" fmla="*/ 17820 h 3689791"/>
              <a:gd name="connsiteX16" fmla="*/ 0 w 1469764"/>
              <a:gd name="connsiteY16" fmla="*/ 17820 h 3689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69764" h="3689791">
                <a:moveTo>
                  <a:pt x="1455018" y="3231748"/>
                </a:moveTo>
                <a:lnTo>
                  <a:pt x="1469764" y="3244471"/>
                </a:lnTo>
                <a:lnTo>
                  <a:pt x="952391" y="3689791"/>
                </a:lnTo>
                <a:lnTo>
                  <a:pt x="0" y="3689791"/>
                </a:lnTo>
                <a:lnTo>
                  <a:pt x="0" y="3671978"/>
                </a:lnTo>
                <a:lnTo>
                  <a:pt x="943508" y="3671978"/>
                </a:lnTo>
                <a:close/>
                <a:moveTo>
                  <a:pt x="0" y="1832172"/>
                </a:moveTo>
                <a:lnTo>
                  <a:pt x="497044" y="1832172"/>
                </a:lnTo>
                <a:lnTo>
                  <a:pt x="497044" y="1849987"/>
                </a:lnTo>
                <a:lnTo>
                  <a:pt x="0" y="1849987"/>
                </a:lnTo>
                <a:close/>
                <a:moveTo>
                  <a:pt x="0" y="0"/>
                </a:moveTo>
                <a:lnTo>
                  <a:pt x="952391" y="0"/>
                </a:lnTo>
                <a:lnTo>
                  <a:pt x="955323" y="2552"/>
                </a:lnTo>
                <a:lnTo>
                  <a:pt x="1469764" y="442783"/>
                </a:lnTo>
                <a:lnTo>
                  <a:pt x="1455018" y="455498"/>
                </a:lnTo>
                <a:lnTo>
                  <a:pt x="943508" y="17820"/>
                </a:lnTo>
                <a:lnTo>
                  <a:pt x="0" y="1782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466E4C9C-BF49-35DD-F881-378A7E6503AE}"/>
              </a:ext>
            </a:extLst>
          </p:cNvPr>
          <p:cNvSpPr txBox="1"/>
          <p:nvPr/>
        </p:nvSpPr>
        <p:spPr>
          <a:xfrm>
            <a:off x="5366170" y="3171492"/>
            <a:ext cx="158560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أشكال العمل</a:t>
            </a:r>
            <a:endParaRPr lang="fr-C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AC4F473C-368A-57BA-DD7D-490590720756}"/>
              </a:ext>
            </a:extLst>
          </p:cNvPr>
          <p:cNvSpPr txBox="1"/>
          <p:nvPr/>
        </p:nvSpPr>
        <p:spPr>
          <a:xfrm>
            <a:off x="4086415" y="118431"/>
            <a:ext cx="361476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6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أشكال العمل</a:t>
            </a:r>
            <a:endParaRPr lang="fr-CH" sz="6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9112BF48-0783-0F31-298E-89F6AA649C3F}"/>
              </a:ext>
            </a:extLst>
          </p:cNvPr>
          <p:cNvSpPr/>
          <p:nvPr/>
        </p:nvSpPr>
        <p:spPr>
          <a:xfrm>
            <a:off x="8943465" y="1622481"/>
            <a:ext cx="1905510" cy="1165701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51E6BB2-3DAF-514C-2C2E-988613BEFC53}"/>
              </a:ext>
            </a:extLst>
          </p:cNvPr>
          <p:cNvSpPr txBox="1"/>
          <p:nvPr/>
        </p:nvSpPr>
        <p:spPr>
          <a:xfrm>
            <a:off x="8731518" y="1992224"/>
            <a:ext cx="21103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r" rtl="1">
              <a:buClr>
                <a:srgbClr val="FF0066"/>
              </a:buClr>
              <a:buFont typeface="Wingdings" panose="05000000000000000000" pitchFamily="2" charset="2"/>
              <a:buChar char="v"/>
            </a:pPr>
            <a:r>
              <a:rPr lang="ar-SA" sz="2400" b="1" dirty="0"/>
              <a:t>أشكال العمل</a:t>
            </a:r>
            <a:endParaRPr lang="fr-CH" sz="2400" b="1" dirty="0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59584454-D6EF-96C7-9F49-C587D325630E}"/>
              </a:ext>
            </a:extLst>
          </p:cNvPr>
          <p:cNvSpPr/>
          <p:nvPr/>
        </p:nvSpPr>
        <p:spPr>
          <a:xfrm>
            <a:off x="9007947" y="3450870"/>
            <a:ext cx="1905510" cy="1165701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FA07F6C0-135F-50A8-F446-B97FF3E2551A}"/>
              </a:ext>
            </a:extLst>
          </p:cNvPr>
          <p:cNvSpPr/>
          <p:nvPr/>
        </p:nvSpPr>
        <p:spPr>
          <a:xfrm>
            <a:off x="9007947" y="5279259"/>
            <a:ext cx="1905510" cy="1165701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07EF6F20-98E6-5626-8991-01452ECD0C1B}"/>
              </a:ext>
            </a:extLst>
          </p:cNvPr>
          <p:cNvSpPr/>
          <p:nvPr/>
        </p:nvSpPr>
        <p:spPr>
          <a:xfrm>
            <a:off x="1314195" y="1534817"/>
            <a:ext cx="1905510" cy="1165701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B642792F-0768-1DEC-DC0F-132FEA98F3F6}"/>
              </a:ext>
            </a:extLst>
          </p:cNvPr>
          <p:cNvSpPr/>
          <p:nvPr/>
        </p:nvSpPr>
        <p:spPr>
          <a:xfrm>
            <a:off x="1303700" y="3300942"/>
            <a:ext cx="1905510" cy="1165701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C6724CEA-6653-78F1-2B2D-B2777565CF94}"/>
              </a:ext>
            </a:extLst>
          </p:cNvPr>
          <p:cNvSpPr/>
          <p:nvPr/>
        </p:nvSpPr>
        <p:spPr>
          <a:xfrm>
            <a:off x="1328369" y="5126233"/>
            <a:ext cx="1905510" cy="1165701"/>
          </a:xfrm>
          <a:prstGeom prst="ellipse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662C145-5129-D96C-A032-FE004348938B}"/>
              </a:ext>
            </a:extLst>
          </p:cNvPr>
          <p:cNvSpPr txBox="1"/>
          <p:nvPr/>
        </p:nvSpPr>
        <p:spPr>
          <a:xfrm>
            <a:off x="9103516" y="3617387"/>
            <a:ext cx="18335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ctr" rtl="1">
              <a:buClr>
                <a:srgbClr val="FFFF00"/>
              </a:buClr>
              <a:buFont typeface="Wingdings" panose="05000000000000000000" pitchFamily="2" charset="2"/>
              <a:buChar char="v"/>
            </a:pPr>
            <a:r>
              <a:rPr lang="ar-SA" sz="2400" b="1" dirty="0"/>
              <a:t>ثنائي غير متجانس</a:t>
            </a:r>
            <a:endParaRPr lang="fr-CH" sz="2400" b="1" dirty="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A83C540D-C1B0-26E4-C6C2-AD341C9B491A}"/>
              </a:ext>
            </a:extLst>
          </p:cNvPr>
          <p:cNvSpPr txBox="1"/>
          <p:nvPr/>
        </p:nvSpPr>
        <p:spPr>
          <a:xfrm>
            <a:off x="9256127" y="5376065"/>
            <a:ext cx="16945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ctr" rtl="1"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ar-SA" sz="2400" b="1" dirty="0"/>
              <a:t>ثنائي متجانس</a:t>
            </a:r>
            <a:endParaRPr lang="fr-CH" sz="2400" b="1" dirty="0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8A94D455-D9AD-BFA8-FE60-196AFD400E5A}"/>
              </a:ext>
            </a:extLst>
          </p:cNvPr>
          <p:cNvSpPr txBox="1"/>
          <p:nvPr/>
        </p:nvSpPr>
        <p:spPr>
          <a:xfrm>
            <a:off x="1386647" y="5287785"/>
            <a:ext cx="200930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ctr" rtl="1"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ar-SA" sz="2400" b="1" dirty="0"/>
              <a:t>مجموعات غير متجانسة</a:t>
            </a:r>
            <a:endParaRPr lang="fr-CH" sz="2400" b="1" dirty="0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E095FAC6-9FDF-7B1F-7F83-8065EE542B7C}"/>
              </a:ext>
            </a:extLst>
          </p:cNvPr>
          <p:cNvSpPr txBox="1"/>
          <p:nvPr/>
        </p:nvSpPr>
        <p:spPr>
          <a:xfrm>
            <a:off x="1371673" y="3459238"/>
            <a:ext cx="19753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ctr" rtl="1">
              <a:buClr>
                <a:srgbClr val="FFC000"/>
              </a:buClr>
              <a:buFont typeface="Wingdings" panose="05000000000000000000" pitchFamily="2" charset="2"/>
              <a:buChar char="v"/>
            </a:pPr>
            <a:r>
              <a:rPr lang="ar-SA" sz="2400" b="1" dirty="0"/>
              <a:t>مجموعات متجانسة </a:t>
            </a:r>
            <a:endParaRPr lang="fr-CH" sz="2400" b="1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91077D5D-214B-EE21-7C19-A10E91619508}"/>
              </a:ext>
            </a:extLst>
          </p:cNvPr>
          <p:cNvSpPr txBox="1"/>
          <p:nvPr/>
        </p:nvSpPr>
        <p:spPr>
          <a:xfrm>
            <a:off x="1431903" y="1804930"/>
            <a:ext cx="16491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r" rtl="1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ar-SA" sz="2800" b="1" dirty="0"/>
              <a:t>جماعي</a:t>
            </a:r>
            <a:endParaRPr lang="fr-CH" sz="2800" b="1" dirty="0"/>
          </a:p>
        </p:txBody>
      </p:sp>
      <p:pic>
        <p:nvPicPr>
          <p:cNvPr id="34" name="object 28">
            <a:extLst>
              <a:ext uri="{FF2B5EF4-FFF2-40B4-BE49-F238E27FC236}">
                <a16:creationId xmlns:a16="http://schemas.microsoft.com/office/drawing/2014/main" id="{67E87AEE-643D-3FD1-C042-A7E955F527D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398" y="224909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3871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/>
      <p:bldP spid="21" grpId="0"/>
      <p:bldP spid="23" grpId="0"/>
      <p:bldP spid="29" grpId="0"/>
      <p:bldP spid="30" grpId="0"/>
      <p:bldP spid="31" grpId="0"/>
      <p:bldP spid="32" grpId="0"/>
      <p:bldP spid="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" name="مستطيل 3">
            <a:extLst>
              <a:ext uri="{FF2B5EF4-FFF2-40B4-BE49-F238E27FC236}">
                <a16:creationId xmlns:a16="http://schemas.microsoft.com/office/drawing/2014/main" id="{05124890-1917-0417-A1B6-A6DC1B7B4016}"/>
              </a:ext>
            </a:extLst>
          </p:cNvPr>
          <p:cNvSpPr/>
          <p:nvPr/>
        </p:nvSpPr>
        <p:spPr>
          <a:xfrm>
            <a:off x="0" y="1793160"/>
            <a:ext cx="11839575" cy="191028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52000">
                <a:schemeClr val="bg1">
                  <a:lumMod val="95000"/>
                </a:schemeClr>
              </a:gs>
              <a:gs pos="99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grpSp>
        <p:nvGrpSpPr>
          <p:cNvPr id="4" name="مجموعة 79">
            <a:extLst>
              <a:ext uri="{FF2B5EF4-FFF2-40B4-BE49-F238E27FC236}">
                <a16:creationId xmlns:a16="http://schemas.microsoft.com/office/drawing/2014/main" id="{724CD2F8-6695-E7E8-535B-9729FB60515C}"/>
              </a:ext>
            </a:extLst>
          </p:cNvPr>
          <p:cNvGrpSpPr>
            <a:grpSpLocks/>
          </p:cNvGrpSpPr>
          <p:nvPr/>
        </p:nvGrpSpPr>
        <p:grpSpPr bwMode="auto">
          <a:xfrm>
            <a:off x="73779" y="1763812"/>
            <a:ext cx="2026137" cy="1828795"/>
            <a:chOff x="677079" y="792990"/>
            <a:chExt cx="2033116" cy="1608566"/>
          </a:xfrm>
        </p:grpSpPr>
        <p:sp>
          <p:nvSpPr>
            <p:cNvPr id="5" name="سهم: لأسفل 35">
              <a:extLst>
                <a:ext uri="{FF2B5EF4-FFF2-40B4-BE49-F238E27FC236}">
                  <a16:creationId xmlns:a16="http://schemas.microsoft.com/office/drawing/2014/main" id="{1F631166-BAB1-55B6-4197-E7E7CDF9F670}"/>
                </a:ext>
              </a:extLst>
            </p:cNvPr>
            <p:cNvSpPr/>
            <p:nvPr/>
          </p:nvSpPr>
          <p:spPr>
            <a:xfrm>
              <a:off x="677079" y="792990"/>
              <a:ext cx="2033116" cy="1608566"/>
            </a:xfrm>
            <a:prstGeom prst="downArrow">
              <a:avLst>
                <a:gd name="adj1" fmla="val 93011"/>
                <a:gd name="adj2" fmla="val 21491"/>
              </a:avLst>
            </a:prstGeom>
            <a:solidFill>
              <a:srgbClr val="FAB5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7" name="سهم: لأسفل 74">
              <a:extLst>
                <a:ext uri="{FF2B5EF4-FFF2-40B4-BE49-F238E27FC236}">
                  <a16:creationId xmlns:a16="http://schemas.microsoft.com/office/drawing/2014/main" id="{8C8B51FA-8531-8677-D55A-19ECF1E8D12C}"/>
                </a:ext>
              </a:extLst>
            </p:cNvPr>
            <p:cNvSpPr/>
            <p:nvPr/>
          </p:nvSpPr>
          <p:spPr>
            <a:xfrm>
              <a:off x="795677" y="1019458"/>
              <a:ext cx="1795919" cy="1176793"/>
            </a:xfrm>
            <a:prstGeom prst="downArrow">
              <a:avLst>
                <a:gd name="adj1" fmla="val 93011"/>
                <a:gd name="adj2" fmla="val 21491"/>
              </a:avLst>
            </a:prstGeom>
            <a:solidFill>
              <a:srgbClr val="F68508"/>
            </a:solidFill>
            <a:ln w="28575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9" name="مربع نص 44">
              <a:extLst>
                <a:ext uri="{FF2B5EF4-FFF2-40B4-BE49-F238E27FC236}">
                  <a16:creationId xmlns:a16="http://schemas.microsoft.com/office/drawing/2014/main" id="{FBD9B088-92F3-6D76-8511-A1B5C7F81A1E}"/>
                </a:ext>
              </a:extLst>
            </p:cNvPr>
            <p:cNvSpPr txBox="1"/>
            <p:nvPr/>
          </p:nvSpPr>
          <p:spPr>
            <a:xfrm>
              <a:off x="1123940" y="1038508"/>
              <a:ext cx="1185984" cy="6294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ar-MA" sz="4050" b="1" dirty="0">
                  <a:latin typeface="Calibri" panose="020F0502020204030204" pitchFamily="34" charset="0"/>
                  <a:cs typeface="Calibri" panose="020F0502020204030204" pitchFamily="34" charset="0"/>
                </a:rPr>
                <a:t>01</a:t>
              </a:r>
              <a:endParaRPr lang="fr-FR" sz="405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شكل حر: شكل 36">
              <a:extLst>
                <a:ext uri="{FF2B5EF4-FFF2-40B4-BE49-F238E27FC236}">
                  <a16:creationId xmlns:a16="http://schemas.microsoft.com/office/drawing/2014/main" id="{6458608B-62B0-5827-C184-A6FAF8F49A80}"/>
                </a:ext>
              </a:extLst>
            </p:cNvPr>
            <p:cNvSpPr/>
            <p:nvPr/>
          </p:nvSpPr>
          <p:spPr>
            <a:xfrm>
              <a:off x="751202" y="792990"/>
              <a:ext cx="1889104" cy="245518"/>
            </a:xfrm>
            <a:custGeom>
              <a:avLst/>
              <a:gdLst>
                <a:gd name="connsiteX0" fmla="*/ 0 w 2037444"/>
                <a:gd name="connsiteY0" fmla="*/ 0 h 339132"/>
                <a:gd name="connsiteX1" fmla="*/ 2037444 w 2037444"/>
                <a:gd name="connsiteY1" fmla="*/ 0 h 339132"/>
                <a:gd name="connsiteX2" fmla="*/ 2037444 w 2037444"/>
                <a:gd name="connsiteY2" fmla="*/ 339132 h 339132"/>
                <a:gd name="connsiteX3" fmla="*/ 0 w 2037444"/>
                <a:gd name="connsiteY3" fmla="*/ 339132 h 339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7444" h="339132">
                  <a:moveTo>
                    <a:pt x="0" y="0"/>
                  </a:moveTo>
                  <a:lnTo>
                    <a:pt x="2037444" y="0"/>
                  </a:lnTo>
                  <a:lnTo>
                    <a:pt x="2037444" y="339132"/>
                  </a:lnTo>
                  <a:lnTo>
                    <a:pt x="0" y="339132"/>
                  </a:lnTo>
                  <a:close/>
                </a:path>
              </a:pathLst>
            </a:custGeom>
            <a:gradFill>
              <a:gsLst>
                <a:gs pos="0">
                  <a:srgbClr val="F7880D"/>
                </a:gs>
                <a:gs pos="52000">
                  <a:srgbClr val="FAB56B"/>
                </a:gs>
                <a:gs pos="100000">
                  <a:srgbClr val="7E440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</p:grpSp>
      <p:grpSp>
        <p:nvGrpSpPr>
          <p:cNvPr id="11" name="مجموعة 82">
            <a:extLst>
              <a:ext uri="{FF2B5EF4-FFF2-40B4-BE49-F238E27FC236}">
                <a16:creationId xmlns:a16="http://schemas.microsoft.com/office/drawing/2014/main" id="{A77BEA20-8D35-5744-6205-9012A4190517}"/>
              </a:ext>
            </a:extLst>
          </p:cNvPr>
          <p:cNvGrpSpPr>
            <a:grpSpLocks/>
          </p:cNvGrpSpPr>
          <p:nvPr/>
        </p:nvGrpSpPr>
        <p:grpSpPr bwMode="auto">
          <a:xfrm>
            <a:off x="2452480" y="1760536"/>
            <a:ext cx="1964182" cy="1820859"/>
            <a:chOff x="5059101" y="792990"/>
            <a:chExt cx="2033116" cy="1608566"/>
          </a:xfrm>
          <a:solidFill>
            <a:srgbClr val="00B0F0"/>
          </a:solidFill>
        </p:grpSpPr>
        <p:sp>
          <p:nvSpPr>
            <p:cNvPr id="12" name="سهم: لأسفل 25">
              <a:extLst>
                <a:ext uri="{FF2B5EF4-FFF2-40B4-BE49-F238E27FC236}">
                  <a16:creationId xmlns:a16="http://schemas.microsoft.com/office/drawing/2014/main" id="{E741D122-6766-443F-EC49-403A3B011D29}"/>
                </a:ext>
              </a:extLst>
            </p:cNvPr>
            <p:cNvSpPr/>
            <p:nvPr/>
          </p:nvSpPr>
          <p:spPr>
            <a:xfrm>
              <a:off x="5059101" y="792990"/>
              <a:ext cx="2033116" cy="1608566"/>
            </a:xfrm>
            <a:prstGeom prst="downArrow">
              <a:avLst>
                <a:gd name="adj1" fmla="val 93011"/>
                <a:gd name="adj2" fmla="val 2149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3" name="سهم: لأسفل 76">
              <a:extLst>
                <a:ext uri="{FF2B5EF4-FFF2-40B4-BE49-F238E27FC236}">
                  <a16:creationId xmlns:a16="http://schemas.microsoft.com/office/drawing/2014/main" id="{58579B87-ED86-8345-CD16-5E93C04072DD}"/>
                </a:ext>
              </a:extLst>
            </p:cNvPr>
            <p:cNvSpPr/>
            <p:nvPr/>
          </p:nvSpPr>
          <p:spPr>
            <a:xfrm>
              <a:off x="5166999" y="998293"/>
              <a:ext cx="1796165" cy="1176793"/>
            </a:xfrm>
            <a:prstGeom prst="downArrow">
              <a:avLst>
                <a:gd name="adj1" fmla="val 93011"/>
                <a:gd name="adj2" fmla="val 21491"/>
              </a:avLst>
            </a:prstGeom>
            <a:solidFill>
              <a:srgbClr val="0070C0"/>
            </a:solidFill>
            <a:ln w="28575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4" name="مربع نص 46">
              <a:extLst>
                <a:ext uri="{FF2B5EF4-FFF2-40B4-BE49-F238E27FC236}">
                  <a16:creationId xmlns:a16="http://schemas.microsoft.com/office/drawing/2014/main" id="{44E739D7-8AD2-F204-8E97-B1D478044C31}"/>
                </a:ext>
              </a:extLst>
            </p:cNvPr>
            <p:cNvSpPr txBox="1"/>
            <p:nvPr/>
          </p:nvSpPr>
          <p:spPr>
            <a:xfrm>
              <a:off x="5505498" y="1038508"/>
              <a:ext cx="1186865" cy="632152"/>
            </a:xfrm>
            <a:prstGeom prst="rect">
              <a:avLst/>
            </a:prstGeom>
            <a:solidFill>
              <a:srgbClr val="0070C0"/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ar-MA" sz="4050" b="1" dirty="0">
                  <a:latin typeface="Calibri" panose="020F0502020204030204" pitchFamily="34" charset="0"/>
                  <a:cs typeface="Calibri" panose="020F0502020204030204" pitchFamily="34" charset="0"/>
                </a:rPr>
                <a:t>0</a:t>
              </a:r>
              <a:r>
                <a:rPr lang="fr-CA" sz="4050" b="1" dirty="0"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  <a:endParaRPr lang="fr-FR" sz="405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شكل حر: شكل 28">
              <a:extLst>
                <a:ext uri="{FF2B5EF4-FFF2-40B4-BE49-F238E27FC236}">
                  <a16:creationId xmlns:a16="http://schemas.microsoft.com/office/drawing/2014/main" id="{70070539-2B13-652F-169A-48B9447D3298}"/>
                </a:ext>
              </a:extLst>
            </p:cNvPr>
            <p:cNvSpPr/>
            <p:nvPr/>
          </p:nvSpPr>
          <p:spPr>
            <a:xfrm>
              <a:off x="5133149" y="792990"/>
              <a:ext cx="1889252" cy="245518"/>
            </a:xfrm>
            <a:custGeom>
              <a:avLst/>
              <a:gdLst>
                <a:gd name="connsiteX0" fmla="*/ 0 w 2037444"/>
                <a:gd name="connsiteY0" fmla="*/ 0 h 339132"/>
                <a:gd name="connsiteX1" fmla="*/ 2037444 w 2037444"/>
                <a:gd name="connsiteY1" fmla="*/ 0 h 339132"/>
                <a:gd name="connsiteX2" fmla="*/ 2037444 w 2037444"/>
                <a:gd name="connsiteY2" fmla="*/ 339132 h 339132"/>
                <a:gd name="connsiteX3" fmla="*/ 0 w 2037444"/>
                <a:gd name="connsiteY3" fmla="*/ 339132 h 339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7444" h="339132">
                  <a:moveTo>
                    <a:pt x="0" y="0"/>
                  </a:moveTo>
                  <a:lnTo>
                    <a:pt x="2037444" y="0"/>
                  </a:lnTo>
                  <a:lnTo>
                    <a:pt x="2037444" y="339132"/>
                  </a:lnTo>
                  <a:lnTo>
                    <a:pt x="0" y="3391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</p:grpSp>
      <p:grpSp>
        <p:nvGrpSpPr>
          <p:cNvPr id="16" name="مجموعة 83">
            <a:extLst>
              <a:ext uri="{FF2B5EF4-FFF2-40B4-BE49-F238E27FC236}">
                <a16:creationId xmlns:a16="http://schemas.microsoft.com/office/drawing/2014/main" id="{F472FE61-FF28-B9D0-5483-699FB47AC690}"/>
              </a:ext>
            </a:extLst>
          </p:cNvPr>
          <p:cNvGrpSpPr>
            <a:grpSpLocks/>
          </p:cNvGrpSpPr>
          <p:nvPr/>
        </p:nvGrpSpPr>
        <p:grpSpPr bwMode="auto">
          <a:xfrm>
            <a:off x="4908922" y="1793160"/>
            <a:ext cx="1964182" cy="1796127"/>
            <a:chOff x="2868090" y="792990"/>
            <a:chExt cx="2033116" cy="1608566"/>
          </a:xfrm>
        </p:grpSpPr>
        <p:sp>
          <p:nvSpPr>
            <p:cNvPr id="17" name="سهم: لأسفل 33">
              <a:extLst>
                <a:ext uri="{FF2B5EF4-FFF2-40B4-BE49-F238E27FC236}">
                  <a16:creationId xmlns:a16="http://schemas.microsoft.com/office/drawing/2014/main" id="{56B96E97-2CB9-B5D7-EFB8-2896F8C57F13}"/>
                </a:ext>
              </a:extLst>
            </p:cNvPr>
            <p:cNvSpPr/>
            <p:nvPr/>
          </p:nvSpPr>
          <p:spPr>
            <a:xfrm>
              <a:off x="2868090" y="792990"/>
              <a:ext cx="2033116" cy="1608566"/>
            </a:xfrm>
            <a:prstGeom prst="downArrow">
              <a:avLst>
                <a:gd name="adj1" fmla="val 93011"/>
                <a:gd name="adj2" fmla="val 21491"/>
              </a:avLst>
            </a:prstGeom>
            <a:solidFill>
              <a:srgbClr val="E60B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8" name="سهم: لأسفل 75">
              <a:extLst>
                <a:ext uri="{FF2B5EF4-FFF2-40B4-BE49-F238E27FC236}">
                  <a16:creationId xmlns:a16="http://schemas.microsoft.com/office/drawing/2014/main" id="{40D21FF4-5726-B5E6-ED08-403B95CCD19E}"/>
                </a:ext>
              </a:extLst>
            </p:cNvPr>
            <p:cNvSpPr/>
            <p:nvPr/>
          </p:nvSpPr>
          <p:spPr>
            <a:xfrm>
              <a:off x="2980219" y="1008876"/>
              <a:ext cx="1796165" cy="1176793"/>
            </a:xfrm>
            <a:prstGeom prst="downArrow">
              <a:avLst>
                <a:gd name="adj1" fmla="val 93011"/>
                <a:gd name="adj2" fmla="val 21491"/>
              </a:avLst>
            </a:prstGeom>
            <a:solidFill>
              <a:srgbClr val="C3092C"/>
            </a:solidFill>
            <a:ln w="28575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9" name="مربع نص 45">
              <a:extLst>
                <a:ext uri="{FF2B5EF4-FFF2-40B4-BE49-F238E27FC236}">
                  <a16:creationId xmlns:a16="http://schemas.microsoft.com/office/drawing/2014/main" id="{A8A8FE70-5CEB-3F89-BA71-82D1B32C86EE}"/>
                </a:ext>
              </a:extLst>
            </p:cNvPr>
            <p:cNvSpPr txBox="1"/>
            <p:nvPr/>
          </p:nvSpPr>
          <p:spPr>
            <a:xfrm>
              <a:off x="3314487" y="1038508"/>
              <a:ext cx="1186865" cy="6408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ar-MA" sz="4050" b="1" dirty="0">
                  <a:latin typeface="Calibri" panose="020F0502020204030204" pitchFamily="34" charset="0"/>
                  <a:cs typeface="Calibri" panose="020F0502020204030204" pitchFamily="34" charset="0"/>
                </a:rPr>
                <a:t>0</a:t>
              </a:r>
              <a:r>
                <a:rPr lang="fr-CA" sz="4050" b="1" dirty="0"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  <a:endParaRPr lang="fr-FR" sz="405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شكل حر: شكل 34">
              <a:extLst>
                <a:ext uri="{FF2B5EF4-FFF2-40B4-BE49-F238E27FC236}">
                  <a16:creationId xmlns:a16="http://schemas.microsoft.com/office/drawing/2014/main" id="{942DB69D-A447-E839-F199-41BE830E427D}"/>
                </a:ext>
              </a:extLst>
            </p:cNvPr>
            <p:cNvSpPr/>
            <p:nvPr/>
          </p:nvSpPr>
          <p:spPr>
            <a:xfrm>
              <a:off x="2942138" y="792990"/>
              <a:ext cx="1889252" cy="245518"/>
            </a:xfrm>
            <a:custGeom>
              <a:avLst/>
              <a:gdLst>
                <a:gd name="connsiteX0" fmla="*/ 0 w 2037444"/>
                <a:gd name="connsiteY0" fmla="*/ 0 h 339132"/>
                <a:gd name="connsiteX1" fmla="*/ 2037444 w 2037444"/>
                <a:gd name="connsiteY1" fmla="*/ 0 h 339132"/>
                <a:gd name="connsiteX2" fmla="*/ 2037444 w 2037444"/>
                <a:gd name="connsiteY2" fmla="*/ 339132 h 339132"/>
                <a:gd name="connsiteX3" fmla="*/ 0 w 2037444"/>
                <a:gd name="connsiteY3" fmla="*/ 339132 h 339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7444" h="339132">
                  <a:moveTo>
                    <a:pt x="0" y="0"/>
                  </a:moveTo>
                  <a:lnTo>
                    <a:pt x="2037444" y="0"/>
                  </a:lnTo>
                  <a:lnTo>
                    <a:pt x="2037444" y="339132"/>
                  </a:lnTo>
                  <a:lnTo>
                    <a:pt x="0" y="339132"/>
                  </a:lnTo>
                  <a:close/>
                </a:path>
              </a:pathLst>
            </a:custGeom>
            <a:gradFill>
              <a:gsLst>
                <a:gs pos="0">
                  <a:srgbClr val="B00828"/>
                </a:gs>
                <a:gs pos="52000">
                  <a:srgbClr val="E60B36"/>
                </a:gs>
                <a:gs pos="100000">
                  <a:srgbClr val="67051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</p:grpSp>
      <p:grpSp>
        <p:nvGrpSpPr>
          <p:cNvPr id="21" name="مجموعة 81">
            <a:extLst>
              <a:ext uri="{FF2B5EF4-FFF2-40B4-BE49-F238E27FC236}">
                <a16:creationId xmlns:a16="http://schemas.microsoft.com/office/drawing/2014/main" id="{9A323746-F7C6-36D2-F971-119AC35EC47A}"/>
              </a:ext>
            </a:extLst>
          </p:cNvPr>
          <p:cNvGrpSpPr>
            <a:grpSpLocks/>
          </p:cNvGrpSpPr>
          <p:nvPr/>
        </p:nvGrpSpPr>
        <p:grpSpPr bwMode="auto">
          <a:xfrm>
            <a:off x="7475971" y="1783700"/>
            <a:ext cx="1995437" cy="1806370"/>
            <a:chOff x="7250112" y="792990"/>
            <a:chExt cx="2033116" cy="1608566"/>
          </a:xfrm>
          <a:solidFill>
            <a:srgbClr val="FF66FF"/>
          </a:solidFill>
        </p:grpSpPr>
        <p:sp>
          <p:nvSpPr>
            <p:cNvPr id="22" name="سهم: لأسفل 29">
              <a:extLst>
                <a:ext uri="{FF2B5EF4-FFF2-40B4-BE49-F238E27FC236}">
                  <a16:creationId xmlns:a16="http://schemas.microsoft.com/office/drawing/2014/main" id="{0EBCAE3B-0D08-C148-BFDF-75B45E955168}"/>
                </a:ext>
              </a:extLst>
            </p:cNvPr>
            <p:cNvSpPr/>
            <p:nvPr/>
          </p:nvSpPr>
          <p:spPr>
            <a:xfrm>
              <a:off x="7250112" y="792990"/>
              <a:ext cx="2033116" cy="1608566"/>
            </a:xfrm>
            <a:prstGeom prst="downArrow">
              <a:avLst>
                <a:gd name="adj1" fmla="val 93011"/>
                <a:gd name="adj2" fmla="val 2149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23" name="سهم: لأسفل 77">
              <a:extLst>
                <a:ext uri="{FF2B5EF4-FFF2-40B4-BE49-F238E27FC236}">
                  <a16:creationId xmlns:a16="http://schemas.microsoft.com/office/drawing/2014/main" id="{D7209D86-B865-39FE-3EEE-3951F5FA5102}"/>
                </a:ext>
              </a:extLst>
            </p:cNvPr>
            <p:cNvSpPr/>
            <p:nvPr/>
          </p:nvSpPr>
          <p:spPr>
            <a:xfrm>
              <a:off x="7367529" y="986636"/>
              <a:ext cx="1796166" cy="1178909"/>
            </a:xfrm>
            <a:prstGeom prst="downArrow">
              <a:avLst>
                <a:gd name="adj1" fmla="val 93011"/>
                <a:gd name="adj2" fmla="val 21491"/>
              </a:avLst>
            </a:prstGeom>
            <a:solidFill>
              <a:srgbClr val="CC00CC"/>
            </a:solidFill>
            <a:ln w="28575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sp>
          <p:nvSpPr>
            <p:cNvPr id="24" name="مربع نص 47">
              <a:extLst>
                <a:ext uri="{FF2B5EF4-FFF2-40B4-BE49-F238E27FC236}">
                  <a16:creationId xmlns:a16="http://schemas.microsoft.com/office/drawing/2014/main" id="{542C05BE-E0B2-F465-05D9-F7B0A2758502}"/>
                </a:ext>
              </a:extLst>
            </p:cNvPr>
            <p:cNvSpPr txBox="1"/>
            <p:nvPr/>
          </p:nvSpPr>
          <p:spPr>
            <a:xfrm>
              <a:off x="7696508" y="1038508"/>
              <a:ext cx="1186867" cy="637222"/>
            </a:xfrm>
            <a:prstGeom prst="rect">
              <a:avLst/>
            </a:prstGeom>
            <a:solidFill>
              <a:srgbClr val="CC00CC"/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ar-MA" sz="4050" b="1" dirty="0">
                  <a:latin typeface="Calibri" panose="020F0502020204030204" pitchFamily="34" charset="0"/>
                  <a:cs typeface="Calibri" panose="020F0502020204030204" pitchFamily="34" charset="0"/>
                </a:rPr>
                <a:t>04</a:t>
              </a:r>
              <a:endParaRPr lang="fr-FR" sz="405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شكل حر: شكل 30">
              <a:extLst>
                <a:ext uri="{FF2B5EF4-FFF2-40B4-BE49-F238E27FC236}">
                  <a16:creationId xmlns:a16="http://schemas.microsoft.com/office/drawing/2014/main" id="{808225A2-C638-5780-5D13-889918943C40}"/>
                </a:ext>
              </a:extLst>
            </p:cNvPr>
            <p:cNvSpPr/>
            <p:nvPr/>
          </p:nvSpPr>
          <p:spPr>
            <a:xfrm>
              <a:off x="7319927" y="792990"/>
              <a:ext cx="1891370" cy="245518"/>
            </a:xfrm>
            <a:custGeom>
              <a:avLst/>
              <a:gdLst>
                <a:gd name="connsiteX0" fmla="*/ 0 w 2037444"/>
                <a:gd name="connsiteY0" fmla="*/ 0 h 339132"/>
                <a:gd name="connsiteX1" fmla="*/ 2037444 w 2037444"/>
                <a:gd name="connsiteY1" fmla="*/ 0 h 339132"/>
                <a:gd name="connsiteX2" fmla="*/ 2037444 w 2037444"/>
                <a:gd name="connsiteY2" fmla="*/ 339132 h 339132"/>
                <a:gd name="connsiteX3" fmla="*/ 0 w 2037444"/>
                <a:gd name="connsiteY3" fmla="*/ 339132 h 339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7444" h="339132">
                  <a:moveTo>
                    <a:pt x="0" y="0"/>
                  </a:moveTo>
                  <a:lnTo>
                    <a:pt x="2037444" y="0"/>
                  </a:lnTo>
                  <a:lnTo>
                    <a:pt x="2037444" y="339132"/>
                  </a:lnTo>
                  <a:lnTo>
                    <a:pt x="0" y="3391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</p:grpSp>
      <p:grpSp>
        <p:nvGrpSpPr>
          <p:cNvPr id="26" name="مجموعة 80">
            <a:extLst>
              <a:ext uri="{FF2B5EF4-FFF2-40B4-BE49-F238E27FC236}">
                <a16:creationId xmlns:a16="http://schemas.microsoft.com/office/drawing/2014/main" id="{BBFB2A37-517A-2711-400A-7B57FD0C8E3E}"/>
              </a:ext>
            </a:extLst>
          </p:cNvPr>
          <p:cNvGrpSpPr>
            <a:grpSpLocks/>
          </p:cNvGrpSpPr>
          <p:nvPr/>
        </p:nvGrpSpPr>
        <p:grpSpPr bwMode="auto">
          <a:xfrm>
            <a:off x="9792717" y="1770272"/>
            <a:ext cx="2071130" cy="1806369"/>
            <a:chOff x="9441122" y="792990"/>
            <a:chExt cx="2033116" cy="1608566"/>
          </a:xfrm>
        </p:grpSpPr>
        <p:sp>
          <p:nvSpPr>
            <p:cNvPr id="27" name="سهم: لأسفل 31">
              <a:extLst>
                <a:ext uri="{FF2B5EF4-FFF2-40B4-BE49-F238E27FC236}">
                  <a16:creationId xmlns:a16="http://schemas.microsoft.com/office/drawing/2014/main" id="{7CAC701E-439F-52BD-9460-0CEAFA664DC8}"/>
                </a:ext>
              </a:extLst>
            </p:cNvPr>
            <p:cNvSpPr/>
            <p:nvPr/>
          </p:nvSpPr>
          <p:spPr>
            <a:xfrm>
              <a:off x="9441122" y="792990"/>
              <a:ext cx="2033116" cy="1608566"/>
            </a:xfrm>
            <a:prstGeom prst="downArrow">
              <a:avLst>
                <a:gd name="adj1" fmla="val 93011"/>
                <a:gd name="adj2" fmla="val 21491"/>
              </a:avLst>
            </a:prstGeom>
            <a:solidFill>
              <a:srgbClr val="70F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28" name="سهم: لأسفل 78">
              <a:extLst>
                <a:ext uri="{FF2B5EF4-FFF2-40B4-BE49-F238E27FC236}">
                  <a16:creationId xmlns:a16="http://schemas.microsoft.com/office/drawing/2014/main" id="{396BC617-27AF-B05A-3DE5-30C8B380ED0C}"/>
                </a:ext>
              </a:extLst>
            </p:cNvPr>
            <p:cNvSpPr/>
            <p:nvPr/>
          </p:nvSpPr>
          <p:spPr>
            <a:xfrm>
              <a:off x="9558539" y="1020069"/>
              <a:ext cx="1796166" cy="1176793"/>
            </a:xfrm>
            <a:prstGeom prst="downArrow">
              <a:avLst>
                <a:gd name="adj1" fmla="val 93011"/>
                <a:gd name="adj2" fmla="val 21491"/>
              </a:avLst>
            </a:prstGeom>
            <a:solidFill>
              <a:srgbClr val="00D633"/>
            </a:solidFill>
            <a:ln w="28575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dirty="0"/>
            </a:p>
          </p:txBody>
        </p:sp>
        <p:sp>
          <p:nvSpPr>
            <p:cNvPr id="29" name="مربع نص 48">
              <a:extLst>
                <a:ext uri="{FF2B5EF4-FFF2-40B4-BE49-F238E27FC236}">
                  <a16:creationId xmlns:a16="http://schemas.microsoft.com/office/drawing/2014/main" id="{51D71B42-2375-39D4-08F9-62F3FEC23EAB}"/>
                </a:ext>
              </a:extLst>
            </p:cNvPr>
            <p:cNvSpPr txBox="1"/>
            <p:nvPr/>
          </p:nvSpPr>
          <p:spPr>
            <a:xfrm>
              <a:off x="9887519" y="1038508"/>
              <a:ext cx="1186865" cy="6372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ar-MA" sz="4050" b="1" dirty="0">
                  <a:latin typeface="Calibri" panose="020F0502020204030204" pitchFamily="34" charset="0"/>
                  <a:cs typeface="Calibri" panose="020F0502020204030204" pitchFamily="34" charset="0"/>
                </a:rPr>
                <a:t>05</a:t>
              </a:r>
              <a:endParaRPr lang="fr-FR" sz="405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" name="شكل حر: شكل 32">
              <a:extLst>
                <a:ext uri="{FF2B5EF4-FFF2-40B4-BE49-F238E27FC236}">
                  <a16:creationId xmlns:a16="http://schemas.microsoft.com/office/drawing/2014/main" id="{B47C721D-3EAD-2C66-329C-FCB28EDD151B}"/>
                </a:ext>
              </a:extLst>
            </p:cNvPr>
            <p:cNvSpPr/>
            <p:nvPr/>
          </p:nvSpPr>
          <p:spPr>
            <a:xfrm>
              <a:off x="9510938" y="792990"/>
              <a:ext cx="1891368" cy="245518"/>
            </a:xfrm>
            <a:custGeom>
              <a:avLst/>
              <a:gdLst>
                <a:gd name="connsiteX0" fmla="*/ 0 w 2037444"/>
                <a:gd name="connsiteY0" fmla="*/ 0 h 339132"/>
                <a:gd name="connsiteX1" fmla="*/ 2037444 w 2037444"/>
                <a:gd name="connsiteY1" fmla="*/ 0 h 339132"/>
                <a:gd name="connsiteX2" fmla="*/ 2037444 w 2037444"/>
                <a:gd name="connsiteY2" fmla="*/ 339132 h 339132"/>
                <a:gd name="connsiteX3" fmla="*/ 0 w 2037444"/>
                <a:gd name="connsiteY3" fmla="*/ 339132 h 339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7444" h="339132">
                  <a:moveTo>
                    <a:pt x="0" y="0"/>
                  </a:moveTo>
                  <a:lnTo>
                    <a:pt x="2037444" y="0"/>
                  </a:lnTo>
                  <a:lnTo>
                    <a:pt x="2037444" y="339132"/>
                  </a:lnTo>
                  <a:lnTo>
                    <a:pt x="0" y="339132"/>
                  </a:lnTo>
                  <a:close/>
                </a:path>
              </a:pathLst>
            </a:custGeom>
            <a:gradFill>
              <a:gsLst>
                <a:gs pos="0">
                  <a:srgbClr val="00C02E"/>
                </a:gs>
                <a:gs pos="52000">
                  <a:srgbClr val="70FF91"/>
                </a:gs>
                <a:gs pos="100000">
                  <a:srgbClr val="003E0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</p:grpSp>
      <p:sp>
        <p:nvSpPr>
          <p:cNvPr id="37" name="Rectangle : avec coins rognés en diagonale 36">
            <a:extLst>
              <a:ext uri="{FF2B5EF4-FFF2-40B4-BE49-F238E27FC236}">
                <a16:creationId xmlns:a16="http://schemas.microsoft.com/office/drawing/2014/main" id="{94916963-483B-8538-D35B-1D0FA8D3199B}"/>
              </a:ext>
            </a:extLst>
          </p:cNvPr>
          <p:cNvSpPr/>
          <p:nvPr/>
        </p:nvSpPr>
        <p:spPr>
          <a:xfrm>
            <a:off x="9953625" y="3893739"/>
            <a:ext cx="1920876" cy="1006371"/>
          </a:xfrm>
          <a:prstGeom prst="snip2DiagRect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15ADDD81-1B6C-EE1E-3156-5EC638577441}"/>
              </a:ext>
            </a:extLst>
          </p:cNvPr>
          <p:cNvSpPr txBox="1"/>
          <p:nvPr/>
        </p:nvSpPr>
        <p:spPr>
          <a:xfrm>
            <a:off x="9890447" y="4070961"/>
            <a:ext cx="209555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Font typeface="Wingdings" panose="05000000000000000000" pitchFamily="2" charset="2"/>
              <a:buChar char="v"/>
            </a:pPr>
            <a:r>
              <a:rPr lang="ar-SA" sz="2000" b="1" dirty="0"/>
              <a:t>الألعاب والتحديات القرائية</a:t>
            </a:r>
            <a:endParaRPr lang="fr-CH" sz="2000" b="1" dirty="0"/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191596C1-0425-E0C4-3CC0-7C316E13DA05}"/>
              </a:ext>
            </a:extLst>
          </p:cNvPr>
          <p:cNvSpPr txBox="1"/>
          <p:nvPr/>
        </p:nvSpPr>
        <p:spPr>
          <a:xfrm>
            <a:off x="2634656" y="283268"/>
            <a:ext cx="89856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وسائل وأدوات العمل لتنمية مهارات القراءة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54" name="Rectangle : avec coins rognés en diagonale 53">
            <a:extLst>
              <a:ext uri="{FF2B5EF4-FFF2-40B4-BE49-F238E27FC236}">
                <a16:creationId xmlns:a16="http://schemas.microsoft.com/office/drawing/2014/main" id="{44DBDD12-6B6B-813D-397E-E73BA3C0C06F}"/>
              </a:ext>
            </a:extLst>
          </p:cNvPr>
          <p:cNvSpPr/>
          <p:nvPr/>
        </p:nvSpPr>
        <p:spPr>
          <a:xfrm>
            <a:off x="7605712" y="3865978"/>
            <a:ext cx="1920876" cy="1006371"/>
          </a:xfrm>
          <a:prstGeom prst="snip2DiagRect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5AC0A0D6-9A9C-C729-B758-63EDB5264A5C}"/>
              </a:ext>
            </a:extLst>
          </p:cNvPr>
          <p:cNvSpPr txBox="1"/>
          <p:nvPr/>
        </p:nvSpPr>
        <p:spPr>
          <a:xfrm>
            <a:off x="7669725" y="4059148"/>
            <a:ext cx="195027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Font typeface="Wingdings" panose="05000000000000000000" pitchFamily="2" charset="2"/>
              <a:buChar char="v"/>
            </a:pPr>
            <a:r>
              <a:rPr lang="ar-SA" sz="2000" b="1" dirty="0"/>
              <a:t>الألعاب التفاعلية والأنشطة</a:t>
            </a:r>
            <a:endParaRPr lang="fr-CH" sz="2000" b="1" dirty="0"/>
          </a:p>
        </p:txBody>
      </p:sp>
      <p:sp>
        <p:nvSpPr>
          <p:cNvPr id="56" name="Rectangle : avec coins rognés en diagonale 55">
            <a:extLst>
              <a:ext uri="{FF2B5EF4-FFF2-40B4-BE49-F238E27FC236}">
                <a16:creationId xmlns:a16="http://schemas.microsoft.com/office/drawing/2014/main" id="{62C61114-C56C-5DE6-C1F9-95AB2B0127F5}"/>
              </a:ext>
            </a:extLst>
          </p:cNvPr>
          <p:cNvSpPr/>
          <p:nvPr/>
        </p:nvSpPr>
        <p:spPr>
          <a:xfrm>
            <a:off x="10143286" y="4926439"/>
            <a:ext cx="1920876" cy="1006371"/>
          </a:xfrm>
          <a:prstGeom prst="snip2DiagRect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57" name="Rectangle : avec coins rognés en diagonale 56">
            <a:extLst>
              <a:ext uri="{FF2B5EF4-FFF2-40B4-BE49-F238E27FC236}">
                <a16:creationId xmlns:a16="http://schemas.microsoft.com/office/drawing/2014/main" id="{B9AFD83A-7494-8E95-6596-7936F4D953C3}"/>
              </a:ext>
            </a:extLst>
          </p:cNvPr>
          <p:cNvSpPr/>
          <p:nvPr/>
        </p:nvSpPr>
        <p:spPr>
          <a:xfrm>
            <a:off x="142824" y="3865978"/>
            <a:ext cx="1920876" cy="1006371"/>
          </a:xfrm>
          <a:prstGeom prst="snip2Diag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58" name="Rectangle : avec coins rognés en diagonale 57">
            <a:extLst>
              <a:ext uri="{FF2B5EF4-FFF2-40B4-BE49-F238E27FC236}">
                <a16:creationId xmlns:a16="http://schemas.microsoft.com/office/drawing/2014/main" id="{0DC34C27-8FC2-C888-20B1-65C318747BFC}"/>
              </a:ext>
            </a:extLst>
          </p:cNvPr>
          <p:cNvSpPr/>
          <p:nvPr/>
        </p:nvSpPr>
        <p:spPr>
          <a:xfrm>
            <a:off x="2407840" y="3893739"/>
            <a:ext cx="1920876" cy="1006371"/>
          </a:xfrm>
          <a:prstGeom prst="snip2Diag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59" name="Rectangle : avec coins rognés en diagonale 58">
            <a:extLst>
              <a:ext uri="{FF2B5EF4-FFF2-40B4-BE49-F238E27FC236}">
                <a16:creationId xmlns:a16="http://schemas.microsoft.com/office/drawing/2014/main" id="{64F4BC25-7EDA-61C5-17A8-477ECF0A9760}"/>
              </a:ext>
            </a:extLst>
          </p:cNvPr>
          <p:cNvSpPr/>
          <p:nvPr/>
        </p:nvSpPr>
        <p:spPr>
          <a:xfrm>
            <a:off x="4996556" y="3936887"/>
            <a:ext cx="1920876" cy="1006371"/>
          </a:xfrm>
          <a:prstGeom prst="snip2Diag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60" name="Rectangle : avec coins rognés en diagonale 59">
            <a:extLst>
              <a:ext uri="{FF2B5EF4-FFF2-40B4-BE49-F238E27FC236}">
                <a16:creationId xmlns:a16="http://schemas.microsoft.com/office/drawing/2014/main" id="{EE374D2A-1E38-2412-2904-74C2A04881A2}"/>
              </a:ext>
            </a:extLst>
          </p:cNvPr>
          <p:cNvSpPr/>
          <p:nvPr/>
        </p:nvSpPr>
        <p:spPr>
          <a:xfrm>
            <a:off x="7773739" y="4895584"/>
            <a:ext cx="1920876" cy="1006371"/>
          </a:xfrm>
          <a:prstGeom prst="snip2DiagRect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61" name="Rectangle : avec coins rognés en diagonale 60">
            <a:extLst>
              <a:ext uri="{FF2B5EF4-FFF2-40B4-BE49-F238E27FC236}">
                <a16:creationId xmlns:a16="http://schemas.microsoft.com/office/drawing/2014/main" id="{DB67024D-2EE7-1193-C4F1-943287A46EA9}"/>
              </a:ext>
            </a:extLst>
          </p:cNvPr>
          <p:cNvSpPr/>
          <p:nvPr/>
        </p:nvSpPr>
        <p:spPr>
          <a:xfrm>
            <a:off x="2534047" y="4926440"/>
            <a:ext cx="1920876" cy="1006371"/>
          </a:xfrm>
          <a:prstGeom prst="snip2Diag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62" name="Rectangle : avec coins rognés en diagonale 61">
            <a:extLst>
              <a:ext uri="{FF2B5EF4-FFF2-40B4-BE49-F238E27FC236}">
                <a16:creationId xmlns:a16="http://schemas.microsoft.com/office/drawing/2014/main" id="{C0C37A2A-D509-B52B-32E6-5E74332F4203}"/>
              </a:ext>
            </a:extLst>
          </p:cNvPr>
          <p:cNvSpPr/>
          <p:nvPr/>
        </p:nvSpPr>
        <p:spPr>
          <a:xfrm>
            <a:off x="290095" y="4882156"/>
            <a:ext cx="1920876" cy="1006371"/>
          </a:xfrm>
          <a:prstGeom prst="snip2Diag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63" name="Rectangle : avec coins rognés en diagonale 62">
            <a:extLst>
              <a:ext uri="{FF2B5EF4-FFF2-40B4-BE49-F238E27FC236}">
                <a16:creationId xmlns:a16="http://schemas.microsoft.com/office/drawing/2014/main" id="{25FFC45A-BCCE-8F69-643B-DD75B61D8B18}"/>
              </a:ext>
            </a:extLst>
          </p:cNvPr>
          <p:cNvSpPr/>
          <p:nvPr/>
        </p:nvSpPr>
        <p:spPr>
          <a:xfrm>
            <a:off x="5140372" y="4966493"/>
            <a:ext cx="1920876" cy="1006371"/>
          </a:xfrm>
          <a:prstGeom prst="snip2Diag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DE581FF9-620E-94A2-CBC6-2DC257A60937}"/>
              </a:ext>
            </a:extLst>
          </p:cNvPr>
          <p:cNvSpPr txBox="1"/>
          <p:nvPr/>
        </p:nvSpPr>
        <p:spPr>
          <a:xfrm>
            <a:off x="5116561" y="4091379"/>
            <a:ext cx="183951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Font typeface="Wingdings" panose="05000000000000000000" pitchFamily="2" charset="2"/>
              <a:buChar char="v"/>
            </a:pPr>
            <a:r>
              <a:rPr lang="ar-SA" sz="2000" b="1" dirty="0"/>
              <a:t>الكتب المصورة والروايات</a:t>
            </a:r>
            <a:endParaRPr lang="fr-CH" sz="2000" b="1" dirty="0"/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CD428A56-6BC3-1A83-7D45-14B974B9B5DE}"/>
              </a:ext>
            </a:extLst>
          </p:cNvPr>
          <p:cNvSpPr txBox="1"/>
          <p:nvPr/>
        </p:nvSpPr>
        <p:spPr>
          <a:xfrm>
            <a:off x="2424412" y="4039646"/>
            <a:ext cx="19641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Font typeface="Wingdings" panose="05000000000000000000" pitchFamily="2" charset="2"/>
              <a:buChar char="v"/>
            </a:pPr>
            <a:r>
              <a:rPr lang="ar-SA" sz="2000" b="1" dirty="0"/>
              <a:t>القصص القصيرة والكتب القصصية</a:t>
            </a:r>
            <a:endParaRPr lang="fr-CH" sz="2000" b="1" dirty="0"/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A9D9388E-2608-78A9-911F-A6039A9F902C}"/>
              </a:ext>
            </a:extLst>
          </p:cNvPr>
          <p:cNvSpPr txBox="1"/>
          <p:nvPr/>
        </p:nvSpPr>
        <p:spPr>
          <a:xfrm>
            <a:off x="84634" y="4071470"/>
            <a:ext cx="206419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Font typeface="Wingdings" panose="05000000000000000000" pitchFamily="2" charset="2"/>
              <a:buChar char="v"/>
            </a:pPr>
            <a:r>
              <a:rPr lang="ar-SA" sz="2000" b="1" dirty="0"/>
              <a:t>البطاقات التعليمية والملصقات</a:t>
            </a:r>
            <a:endParaRPr lang="fr-CH" sz="2000" b="1" dirty="0"/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11023089-441D-3E34-DA30-587FE598DCDD}"/>
              </a:ext>
            </a:extLst>
          </p:cNvPr>
          <p:cNvSpPr txBox="1"/>
          <p:nvPr/>
        </p:nvSpPr>
        <p:spPr>
          <a:xfrm>
            <a:off x="10420152" y="5169435"/>
            <a:ext cx="14817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ar-SA" sz="2000" b="1" dirty="0"/>
              <a:t>كتب إثرائية </a:t>
            </a:r>
            <a:endParaRPr lang="fr-CH" sz="2000" b="1" dirty="0"/>
          </a:p>
        </p:txBody>
      </p:sp>
      <p:sp>
        <p:nvSpPr>
          <p:cNvPr id="68" name="ZoneTexte 67">
            <a:extLst>
              <a:ext uri="{FF2B5EF4-FFF2-40B4-BE49-F238E27FC236}">
                <a16:creationId xmlns:a16="http://schemas.microsoft.com/office/drawing/2014/main" id="{0C1C6323-89EE-6DDA-8B27-8AB2B9BDB0FA}"/>
              </a:ext>
            </a:extLst>
          </p:cNvPr>
          <p:cNvSpPr txBox="1"/>
          <p:nvPr/>
        </p:nvSpPr>
        <p:spPr>
          <a:xfrm>
            <a:off x="7860828" y="5045344"/>
            <a:ext cx="168436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Font typeface="Wingdings" panose="05000000000000000000" pitchFamily="2" charset="2"/>
              <a:buChar char="v"/>
            </a:pPr>
            <a:r>
              <a:rPr lang="ar-SA" sz="2000" b="1" dirty="0"/>
              <a:t>القصص</a:t>
            </a:r>
            <a:endParaRPr lang="fr-FR" sz="2000" b="1" dirty="0"/>
          </a:p>
          <a:p>
            <a:pPr algn="ctr" rtl="1"/>
            <a:r>
              <a:rPr lang="ar-SA" sz="2000" b="1" dirty="0"/>
              <a:t> المسموعة</a:t>
            </a:r>
            <a:endParaRPr lang="fr-CH" sz="2000" b="1" dirty="0"/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CD061325-1D4D-A609-09DE-BA212C9EB1FE}"/>
              </a:ext>
            </a:extLst>
          </p:cNvPr>
          <p:cNvSpPr txBox="1"/>
          <p:nvPr/>
        </p:nvSpPr>
        <p:spPr>
          <a:xfrm>
            <a:off x="5277935" y="5056322"/>
            <a:ext cx="174556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rtl="1">
              <a:buFont typeface="Wingdings" panose="05000000000000000000" pitchFamily="2" charset="2"/>
              <a:buChar char="v"/>
            </a:pPr>
            <a:r>
              <a:rPr lang="ar-SA" sz="2000" b="1" dirty="0"/>
              <a:t>الكتب العلمية والمعلوماتية</a:t>
            </a:r>
            <a:endParaRPr lang="fr-CH" sz="2000" b="1" dirty="0"/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95064E74-0051-F029-6144-D524F5E7EC28}"/>
              </a:ext>
            </a:extLst>
          </p:cNvPr>
          <p:cNvSpPr txBox="1"/>
          <p:nvPr/>
        </p:nvSpPr>
        <p:spPr>
          <a:xfrm>
            <a:off x="2998214" y="5151984"/>
            <a:ext cx="13602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ar-SA" sz="2400" b="1" dirty="0"/>
              <a:t>الحكايات</a:t>
            </a:r>
            <a:endParaRPr lang="fr-CH" sz="2400" b="1" dirty="0"/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88AC3EEA-43DF-60AA-301D-DE559D84CC68}"/>
              </a:ext>
            </a:extLst>
          </p:cNvPr>
          <p:cNvSpPr txBox="1"/>
          <p:nvPr/>
        </p:nvSpPr>
        <p:spPr>
          <a:xfrm>
            <a:off x="223221" y="5137800"/>
            <a:ext cx="195753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ar-SA" sz="2000" b="1" dirty="0"/>
              <a:t>كتيبات متخصصة</a:t>
            </a:r>
            <a:endParaRPr lang="fr-CH" sz="2000" b="1" dirty="0"/>
          </a:p>
        </p:txBody>
      </p:sp>
      <p:pic>
        <p:nvPicPr>
          <p:cNvPr id="31" name="object 28">
            <a:extLst>
              <a:ext uri="{FF2B5EF4-FFF2-40B4-BE49-F238E27FC236}">
                <a16:creationId xmlns:a16="http://schemas.microsoft.com/office/drawing/2014/main" id="{A4FA4D6E-8960-36E1-963C-85071EC95EC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398" y="224909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2280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48" grpId="0"/>
      <p:bldP spid="53" grpId="0"/>
      <p:bldP spid="54" grpId="0" animBg="1"/>
      <p:bldP spid="55" grpId="0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5E44460-E863-3F21-4E52-822D7AEE3934}"/>
              </a:ext>
            </a:extLst>
          </p:cNvPr>
          <p:cNvSpPr txBox="1"/>
          <p:nvPr/>
        </p:nvSpPr>
        <p:spPr>
          <a:xfrm>
            <a:off x="3918379" y="134221"/>
            <a:ext cx="526732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6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تدبير ركن القراءة</a:t>
            </a:r>
            <a:endParaRPr lang="fr-CH" sz="6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4" name="Diamond 4">
            <a:extLst>
              <a:ext uri="{FF2B5EF4-FFF2-40B4-BE49-F238E27FC236}">
                <a16:creationId xmlns:a16="http://schemas.microsoft.com/office/drawing/2014/main" id="{A8775630-35E6-A396-BBB4-D61FFBE12F9D}"/>
              </a:ext>
            </a:extLst>
          </p:cNvPr>
          <p:cNvSpPr/>
          <p:nvPr/>
        </p:nvSpPr>
        <p:spPr>
          <a:xfrm>
            <a:off x="4710245" y="4468321"/>
            <a:ext cx="2771507" cy="1828324"/>
          </a:xfrm>
          <a:prstGeom prst="diamond">
            <a:avLst/>
          </a:prstGeom>
          <a:solidFill>
            <a:schemeClr val="accent2"/>
          </a:solidFill>
          <a:ln>
            <a:noFill/>
          </a:ln>
          <a:scene3d>
            <a:camera prst="perspectiveRelaxed">
              <a:rot lat="18873601" lon="0" rev="0"/>
            </a:camera>
            <a:lightRig rig="threePt" dir="t"/>
          </a:scene3d>
          <a:sp3d extrusionH="18415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</a:t>
            </a:r>
            <a:r>
              <a:rPr lang="ar-SA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Diamond 6">
            <a:extLst>
              <a:ext uri="{FF2B5EF4-FFF2-40B4-BE49-F238E27FC236}">
                <a16:creationId xmlns:a16="http://schemas.microsoft.com/office/drawing/2014/main" id="{1C7D178E-FEBB-F07F-5FA0-51FE10F7F54E}"/>
              </a:ext>
            </a:extLst>
          </p:cNvPr>
          <p:cNvSpPr/>
          <p:nvPr/>
        </p:nvSpPr>
        <p:spPr>
          <a:xfrm>
            <a:off x="4710245" y="3404263"/>
            <a:ext cx="2771507" cy="1828324"/>
          </a:xfrm>
          <a:prstGeom prst="diamond">
            <a:avLst/>
          </a:prstGeom>
          <a:solidFill>
            <a:srgbClr val="00B050"/>
          </a:solidFill>
          <a:ln>
            <a:noFill/>
          </a:ln>
          <a:scene3d>
            <a:camera prst="perspectiveRelaxed">
              <a:rot lat="18873601" lon="0" rev="0"/>
            </a:camera>
            <a:lightRig rig="threePt" dir="t"/>
          </a:scene3d>
          <a:sp3d extrusionH="18415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</a:t>
            </a:r>
            <a:r>
              <a:rPr lang="ar-SA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AFE55AD-5445-6A30-861A-3195E39E2031}"/>
              </a:ext>
            </a:extLst>
          </p:cNvPr>
          <p:cNvSpPr/>
          <p:nvPr/>
        </p:nvSpPr>
        <p:spPr>
          <a:xfrm>
            <a:off x="4710244" y="2228491"/>
            <a:ext cx="2771507" cy="1828324"/>
          </a:xfrm>
          <a:prstGeom prst="diamond">
            <a:avLst/>
          </a:prstGeom>
          <a:solidFill>
            <a:srgbClr val="00B0F0"/>
          </a:solidFill>
          <a:ln>
            <a:noFill/>
          </a:ln>
          <a:scene3d>
            <a:camera prst="perspectiveRelaxed">
              <a:rot lat="18873601" lon="0" rev="0"/>
            </a:camera>
            <a:lightRig rig="threePt" dir="t"/>
          </a:scene3d>
          <a:sp3d extrusionH="18415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3</a:t>
            </a:r>
          </a:p>
        </p:txBody>
      </p:sp>
      <p:sp>
        <p:nvSpPr>
          <p:cNvPr id="9" name="Diamond 6">
            <a:extLst>
              <a:ext uri="{FF2B5EF4-FFF2-40B4-BE49-F238E27FC236}">
                <a16:creationId xmlns:a16="http://schemas.microsoft.com/office/drawing/2014/main" id="{432A72C2-E14A-4FD6-52A4-1DE2501B3380}"/>
              </a:ext>
            </a:extLst>
          </p:cNvPr>
          <p:cNvSpPr/>
          <p:nvPr/>
        </p:nvSpPr>
        <p:spPr>
          <a:xfrm>
            <a:off x="4614993" y="1043910"/>
            <a:ext cx="2771507" cy="1828324"/>
          </a:xfrm>
          <a:prstGeom prst="diamond">
            <a:avLst/>
          </a:prstGeom>
          <a:solidFill>
            <a:srgbClr val="FF0000"/>
          </a:solidFill>
          <a:ln>
            <a:noFill/>
          </a:ln>
          <a:scene3d>
            <a:camera prst="perspectiveRelaxed">
              <a:rot lat="18873601" lon="0" rev="0"/>
            </a:camera>
            <a:lightRig rig="threePt" dir="t"/>
          </a:scene3d>
          <a:sp3d extrusionH="18415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</a:t>
            </a:r>
            <a:r>
              <a:rPr lang="ar-SA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D4B824F-3C87-6DEC-A08E-F3F81B8F50A7}"/>
              </a:ext>
            </a:extLst>
          </p:cNvPr>
          <p:cNvSpPr txBox="1"/>
          <p:nvPr/>
        </p:nvSpPr>
        <p:spPr>
          <a:xfrm>
            <a:off x="7848600" y="5202777"/>
            <a:ext cx="29813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ar-SA" sz="2400" b="1" dirty="0"/>
              <a:t>تحديد المكان المناسب </a:t>
            </a:r>
            <a:endParaRPr lang="fr-CH" sz="2400" b="1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4549E40-9853-1043-FF48-448E5E70459D}"/>
              </a:ext>
            </a:extLst>
          </p:cNvPr>
          <p:cNvSpPr txBox="1"/>
          <p:nvPr/>
        </p:nvSpPr>
        <p:spPr>
          <a:xfrm>
            <a:off x="0" y="5272046"/>
            <a:ext cx="38163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ar-SA" sz="2400" b="1" dirty="0"/>
              <a:t>توفير مجموعة متنوعة من الكتب</a:t>
            </a:r>
            <a:endParaRPr lang="fr-CH" sz="2400" b="1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A344CD1-4BB6-BCDA-CB50-45F6F72607A2}"/>
              </a:ext>
            </a:extLst>
          </p:cNvPr>
          <p:cNvSpPr txBox="1"/>
          <p:nvPr/>
        </p:nvSpPr>
        <p:spPr>
          <a:xfrm>
            <a:off x="7481751" y="4155369"/>
            <a:ext cx="33481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ar-SA" sz="2400" b="1" dirty="0"/>
              <a:t>تنظيم الكتب بطريقة مرتبة </a:t>
            </a:r>
            <a:endParaRPr lang="fr-CH" sz="2400" b="1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3643632-9966-85D7-59A1-8BB8B8FAE466}"/>
              </a:ext>
            </a:extLst>
          </p:cNvPr>
          <p:cNvSpPr txBox="1"/>
          <p:nvPr/>
        </p:nvSpPr>
        <p:spPr>
          <a:xfrm>
            <a:off x="1114287" y="4091933"/>
            <a:ext cx="26124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ar-SA" sz="2400" b="1" dirty="0"/>
              <a:t>إضافة لمسات جمالية </a:t>
            </a:r>
            <a:endParaRPr lang="fr-CH" sz="2400" b="1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D93F09C-A966-B3AE-F2F3-22C9D9D43141}"/>
              </a:ext>
            </a:extLst>
          </p:cNvPr>
          <p:cNvSpPr txBox="1"/>
          <p:nvPr/>
        </p:nvSpPr>
        <p:spPr>
          <a:xfrm>
            <a:off x="8263661" y="3047911"/>
            <a:ext cx="25662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ar-SA" sz="2400" b="1" dirty="0"/>
              <a:t>تنظيم أنشطة قرائية</a:t>
            </a:r>
            <a:endParaRPr lang="fr-CH" sz="2400" b="1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CA11D3F-A105-63FF-6B88-AC12D5B23835}"/>
              </a:ext>
            </a:extLst>
          </p:cNvPr>
          <p:cNvSpPr txBox="1"/>
          <p:nvPr/>
        </p:nvSpPr>
        <p:spPr>
          <a:xfrm>
            <a:off x="1185861" y="2911820"/>
            <a:ext cx="25408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ar-SA" sz="2400" b="1" dirty="0"/>
              <a:t>الاهتمام بالصيانة</a:t>
            </a:r>
            <a:endParaRPr lang="fr-CH" sz="2400" b="1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2017B36-B3D8-943D-A010-5DD6B54153E0}"/>
              </a:ext>
            </a:extLst>
          </p:cNvPr>
          <p:cNvSpPr txBox="1"/>
          <p:nvPr/>
        </p:nvSpPr>
        <p:spPr>
          <a:xfrm>
            <a:off x="8366847" y="1800654"/>
            <a:ext cx="2359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ar-SA" sz="2400" b="1" dirty="0"/>
              <a:t>التشجيع والتوجيه</a:t>
            </a:r>
            <a:endParaRPr lang="fr-CH" sz="2400" b="1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9EBB70C-CEBB-EB66-8BCB-47D7CD102AB9}"/>
              </a:ext>
            </a:extLst>
          </p:cNvPr>
          <p:cNvSpPr txBox="1"/>
          <p:nvPr/>
        </p:nvSpPr>
        <p:spPr>
          <a:xfrm>
            <a:off x="1465261" y="1800653"/>
            <a:ext cx="22170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ar-SA" sz="2400" b="1" dirty="0"/>
              <a:t>متابعة التقدم </a:t>
            </a:r>
            <a:endParaRPr lang="fr-CH" sz="2400" b="1" dirty="0"/>
          </a:p>
        </p:txBody>
      </p:sp>
      <p:pic>
        <p:nvPicPr>
          <p:cNvPr id="18" name="object 28">
            <a:extLst>
              <a:ext uri="{FF2B5EF4-FFF2-40B4-BE49-F238E27FC236}">
                <a16:creationId xmlns:a16="http://schemas.microsoft.com/office/drawing/2014/main" id="{4B29970E-8A83-99F3-7694-C0FADBD2AC9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398" y="224909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90339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7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66589980-B360-4619-995D-18DCF10FE511}"/>
              </a:ext>
            </a:extLst>
          </p:cNvPr>
          <p:cNvSpPr/>
          <p:nvPr/>
        </p:nvSpPr>
        <p:spPr>
          <a:xfrm>
            <a:off x="5785617" y="3294023"/>
            <a:ext cx="605851" cy="60585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A922F8CD-5FB2-49DF-B22F-48ED1E106C2F}"/>
              </a:ext>
            </a:extLst>
          </p:cNvPr>
          <p:cNvGrpSpPr/>
          <p:nvPr/>
        </p:nvGrpSpPr>
        <p:grpSpPr>
          <a:xfrm rot="21181036">
            <a:off x="3892083" y="1023380"/>
            <a:ext cx="4407835" cy="5088470"/>
            <a:chOff x="4164013" y="1409700"/>
            <a:chExt cx="3865563" cy="4462463"/>
          </a:xfrm>
          <a:solidFill>
            <a:srgbClr val="FFFF00">
              <a:alpha val="20000"/>
            </a:srgbClr>
          </a:solidFill>
        </p:grpSpPr>
        <p:sp>
          <p:nvSpPr>
            <p:cNvPr id="78" name="Freeform 6">
              <a:extLst>
                <a:ext uri="{FF2B5EF4-FFF2-40B4-BE49-F238E27FC236}">
                  <a16:creationId xmlns:a16="http://schemas.microsoft.com/office/drawing/2014/main" id="{AAA10BA7-24C1-4577-B29D-4198FB114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8450" y="1409700"/>
              <a:ext cx="1423988" cy="2208213"/>
            </a:xfrm>
            <a:custGeom>
              <a:avLst/>
              <a:gdLst>
                <a:gd name="T0" fmla="*/ 1707 w 3585"/>
                <a:gd name="T1" fmla="*/ 53 h 5565"/>
                <a:gd name="T2" fmla="*/ 1329 w 3585"/>
                <a:gd name="T3" fmla="*/ 302 h 5565"/>
                <a:gd name="T4" fmla="*/ 990 w 3585"/>
                <a:gd name="T5" fmla="*/ 596 h 5565"/>
                <a:gd name="T6" fmla="*/ 693 w 3585"/>
                <a:gd name="T7" fmla="*/ 934 h 5565"/>
                <a:gd name="T8" fmla="*/ 443 w 3585"/>
                <a:gd name="T9" fmla="*/ 1309 h 5565"/>
                <a:gd name="T10" fmla="*/ 244 w 3585"/>
                <a:gd name="T11" fmla="*/ 1718 h 5565"/>
                <a:gd name="T12" fmla="*/ 101 w 3585"/>
                <a:gd name="T13" fmla="*/ 2156 h 5565"/>
                <a:gd name="T14" fmla="*/ 19 w 3585"/>
                <a:gd name="T15" fmla="*/ 2618 h 5565"/>
                <a:gd name="T16" fmla="*/ 0 w 3585"/>
                <a:gd name="T17" fmla="*/ 2977 h 5565"/>
                <a:gd name="T18" fmla="*/ 12 w 3585"/>
                <a:gd name="T19" fmla="*/ 3267 h 5565"/>
                <a:gd name="T20" fmla="*/ 66 w 3585"/>
                <a:gd name="T21" fmla="*/ 3643 h 5565"/>
                <a:gd name="T22" fmla="*/ 161 w 3585"/>
                <a:gd name="T23" fmla="*/ 4004 h 5565"/>
                <a:gd name="T24" fmla="*/ 292 w 3585"/>
                <a:gd name="T25" fmla="*/ 4348 h 5565"/>
                <a:gd name="T26" fmla="*/ 459 w 3585"/>
                <a:gd name="T27" fmla="*/ 4673 h 5565"/>
                <a:gd name="T28" fmla="*/ 661 w 3585"/>
                <a:gd name="T29" fmla="*/ 4976 h 5565"/>
                <a:gd name="T30" fmla="*/ 892 w 3585"/>
                <a:gd name="T31" fmla="*/ 5255 h 5565"/>
                <a:gd name="T32" fmla="*/ 1152 w 3585"/>
                <a:gd name="T33" fmla="*/ 5508 h 5565"/>
                <a:gd name="T34" fmla="*/ 1226 w 3585"/>
                <a:gd name="T35" fmla="*/ 5525 h 5565"/>
                <a:gd name="T36" fmla="*/ 1271 w 3585"/>
                <a:gd name="T37" fmla="*/ 5377 h 5565"/>
                <a:gd name="T38" fmla="*/ 1352 w 3585"/>
                <a:gd name="T39" fmla="*/ 5248 h 5565"/>
                <a:gd name="T40" fmla="*/ 1463 w 3585"/>
                <a:gd name="T41" fmla="*/ 5144 h 5565"/>
                <a:gd name="T42" fmla="*/ 1562 w 3585"/>
                <a:gd name="T43" fmla="*/ 5087 h 5565"/>
                <a:gd name="T44" fmla="*/ 1617 w 3585"/>
                <a:gd name="T45" fmla="*/ 4821 h 5565"/>
                <a:gd name="T46" fmla="*/ 1725 w 3585"/>
                <a:gd name="T47" fmla="*/ 4474 h 5565"/>
                <a:gd name="T48" fmla="*/ 1869 w 3585"/>
                <a:gd name="T49" fmla="*/ 4141 h 5565"/>
                <a:gd name="T50" fmla="*/ 2049 w 3585"/>
                <a:gd name="T51" fmla="*/ 3824 h 5565"/>
                <a:gd name="T52" fmla="*/ 2263 w 3585"/>
                <a:gd name="T53" fmla="*/ 3526 h 5565"/>
                <a:gd name="T54" fmla="*/ 2512 w 3585"/>
                <a:gd name="T55" fmla="*/ 3252 h 5565"/>
                <a:gd name="T56" fmla="*/ 2794 w 3585"/>
                <a:gd name="T57" fmla="*/ 3004 h 5565"/>
                <a:gd name="T58" fmla="*/ 3109 w 3585"/>
                <a:gd name="T59" fmla="*/ 2783 h 5565"/>
                <a:gd name="T60" fmla="*/ 3290 w 3585"/>
                <a:gd name="T61" fmla="*/ 2680 h 5565"/>
                <a:gd name="T62" fmla="*/ 3585 w 3585"/>
                <a:gd name="T63" fmla="*/ 2540 h 5565"/>
                <a:gd name="T64" fmla="*/ 3531 w 3585"/>
                <a:gd name="T65" fmla="*/ 2233 h 5565"/>
                <a:gd name="T66" fmla="*/ 3417 w 3585"/>
                <a:gd name="T67" fmla="*/ 1841 h 5565"/>
                <a:gd name="T68" fmla="*/ 3257 w 3585"/>
                <a:gd name="T69" fmla="*/ 1470 h 5565"/>
                <a:gd name="T70" fmla="*/ 3056 w 3585"/>
                <a:gd name="T71" fmla="*/ 1123 h 5565"/>
                <a:gd name="T72" fmla="*/ 2815 w 3585"/>
                <a:gd name="T73" fmla="*/ 804 h 5565"/>
                <a:gd name="T74" fmla="*/ 2540 w 3585"/>
                <a:gd name="T75" fmla="*/ 517 h 5565"/>
                <a:gd name="T76" fmla="*/ 2232 w 3585"/>
                <a:gd name="T77" fmla="*/ 264 h 5565"/>
                <a:gd name="T78" fmla="*/ 1896 w 3585"/>
                <a:gd name="T79" fmla="*/ 48 h 5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85" h="5565">
                  <a:moveTo>
                    <a:pt x="1807" y="0"/>
                  </a:moveTo>
                  <a:lnTo>
                    <a:pt x="1707" y="53"/>
                  </a:lnTo>
                  <a:lnTo>
                    <a:pt x="1514" y="171"/>
                  </a:lnTo>
                  <a:lnTo>
                    <a:pt x="1329" y="302"/>
                  </a:lnTo>
                  <a:lnTo>
                    <a:pt x="1155" y="443"/>
                  </a:lnTo>
                  <a:lnTo>
                    <a:pt x="990" y="596"/>
                  </a:lnTo>
                  <a:lnTo>
                    <a:pt x="836" y="761"/>
                  </a:lnTo>
                  <a:lnTo>
                    <a:pt x="693" y="934"/>
                  </a:lnTo>
                  <a:lnTo>
                    <a:pt x="562" y="1117"/>
                  </a:lnTo>
                  <a:lnTo>
                    <a:pt x="443" y="1309"/>
                  </a:lnTo>
                  <a:lnTo>
                    <a:pt x="336" y="1510"/>
                  </a:lnTo>
                  <a:lnTo>
                    <a:pt x="244" y="1718"/>
                  </a:lnTo>
                  <a:lnTo>
                    <a:pt x="165" y="1933"/>
                  </a:lnTo>
                  <a:lnTo>
                    <a:pt x="101" y="2156"/>
                  </a:lnTo>
                  <a:lnTo>
                    <a:pt x="52" y="2384"/>
                  </a:lnTo>
                  <a:lnTo>
                    <a:pt x="19" y="2618"/>
                  </a:lnTo>
                  <a:lnTo>
                    <a:pt x="2" y="2856"/>
                  </a:lnTo>
                  <a:lnTo>
                    <a:pt x="0" y="2977"/>
                  </a:lnTo>
                  <a:lnTo>
                    <a:pt x="1" y="3074"/>
                  </a:lnTo>
                  <a:lnTo>
                    <a:pt x="12" y="3267"/>
                  </a:lnTo>
                  <a:lnTo>
                    <a:pt x="34" y="3457"/>
                  </a:lnTo>
                  <a:lnTo>
                    <a:pt x="66" y="3643"/>
                  </a:lnTo>
                  <a:lnTo>
                    <a:pt x="108" y="3825"/>
                  </a:lnTo>
                  <a:lnTo>
                    <a:pt x="161" y="4004"/>
                  </a:lnTo>
                  <a:lnTo>
                    <a:pt x="221" y="4179"/>
                  </a:lnTo>
                  <a:lnTo>
                    <a:pt x="292" y="4348"/>
                  </a:lnTo>
                  <a:lnTo>
                    <a:pt x="372" y="4514"/>
                  </a:lnTo>
                  <a:lnTo>
                    <a:pt x="459" y="4673"/>
                  </a:lnTo>
                  <a:lnTo>
                    <a:pt x="556" y="4827"/>
                  </a:lnTo>
                  <a:lnTo>
                    <a:pt x="661" y="4976"/>
                  </a:lnTo>
                  <a:lnTo>
                    <a:pt x="773" y="5118"/>
                  </a:lnTo>
                  <a:lnTo>
                    <a:pt x="892" y="5255"/>
                  </a:lnTo>
                  <a:lnTo>
                    <a:pt x="1018" y="5385"/>
                  </a:lnTo>
                  <a:lnTo>
                    <a:pt x="1152" y="5508"/>
                  </a:lnTo>
                  <a:lnTo>
                    <a:pt x="1222" y="5565"/>
                  </a:lnTo>
                  <a:lnTo>
                    <a:pt x="1226" y="5525"/>
                  </a:lnTo>
                  <a:lnTo>
                    <a:pt x="1244" y="5449"/>
                  </a:lnTo>
                  <a:lnTo>
                    <a:pt x="1271" y="5377"/>
                  </a:lnTo>
                  <a:lnTo>
                    <a:pt x="1308" y="5310"/>
                  </a:lnTo>
                  <a:lnTo>
                    <a:pt x="1352" y="5248"/>
                  </a:lnTo>
                  <a:lnTo>
                    <a:pt x="1405" y="5193"/>
                  </a:lnTo>
                  <a:lnTo>
                    <a:pt x="1463" y="5144"/>
                  </a:lnTo>
                  <a:lnTo>
                    <a:pt x="1528" y="5104"/>
                  </a:lnTo>
                  <a:lnTo>
                    <a:pt x="1562" y="5087"/>
                  </a:lnTo>
                  <a:lnTo>
                    <a:pt x="1578" y="4997"/>
                  </a:lnTo>
                  <a:lnTo>
                    <a:pt x="1617" y="4821"/>
                  </a:lnTo>
                  <a:lnTo>
                    <a:pt x="1667" y="4646"/>
                  </a:lnTo>
                  <a:lnTo>
                    <a:pt x="1725" y="4474"/>
                  </a:lnTo>
                  <a:lnTo>
                    <a:pt x="1793" y="4306"/>
                  </a:lnTo>
                  <a:lnTo>
                    <a:pt x="1869" y="4141"/>
                  </a:lnTo>
                  <a:lnTo>
                    <a:pt x="1954" y="3981"/>
                  </a:lnTo>
                  <a:lnTo>
                    <a:pt x="2049" y="3824"/>
                  </a:lnTo>
                  <a:lnTo>
                    <a:pt x="2151" y="3673"/>
                  </a:lnTo>
                  <a:lnTo>
                    <a:pt x="2263" y="3526"/>
                  </a:lnTo>
                  <a:lnTo>
                    <a:pt x="2384" y="3386"/>
                  </a:lnTo>
                  <a:lnTo>
                    <a:pt x="2512" y="3252"/>
                  </a:lnTo>
                  <a:lnTo>
                    <a:pt x="2649" y="3124"/>
                  </a:lnTo>
                  <a:lnTo>
                    <a:pt x="2794" y="3004"/>
                  </a:lnTo>
                  <a:lnTo>
                    <a:pt x="2948" y="2890"/>
                  </a:lnTo>
                  <a:lnTo>
                    <a:pt x="3109" y="2783"/>
                  </a:lnTo>
                  <a:lnTo>
                    <a:pt x="3193" y="2734"/>
                  </a:lnTo>
                  <a:lnTo>
                    <a:pt x="3290" y="2680"/>
                  </a:lnTo>
                  <a:lnTo>
                    <a:pt x="3485" y="2583"/>
                  </a:lnTo>
                  <a:lnTo>
                    <a:pt x="3585" y="2540"/>
                  </a:lnTo>
                  <a:lnTo>
                    <a:pt x="3571" y="2437"/>
                  </a:lnTo>
                  <a:lnTo>
                    <a:pt x="3531" y="2233"/>
                  </a:lnTo>
                  <a:lnTo>
                    <a:pt x="3480" y="2034"/>
                  </a:lnTo>
                  <a:lnTo>
                    <a:pt x="3417" y="1841"/>
                  </a:lnTo>
                  <a:lnTo>
                    <a:pt x="3342" y="1652"/>
                  </a:lnTo>
                  <a:lnTo>
                    <a:pt x="3257" y="1470"/>
                  </a:lnTo>
                  <a:lnTo>
                    <a:pt x="3161" y="1293"/>
                  </a:lnTo>
                  <a:lnTo>
                    <a:pt x="3056" y="1123"/>
                  </a:lnTo>
                  <a:lnTo>
                    <a:pt x="2940" y="960"/>
                  </a:lnTo>
                  <a:lnTo>
                    <a:pt x="2815" y="804"/>
                  </a:lnTo>
                  <a:lnTo>
                    <a:pt x="2682" y="656"/>
                  </a:lnTo>
                  <a:lnTo>
                    <a:pt x="2540" y="517"/>
                  </a:lnTo>
                  <a:lnTo>
                    <a:pt x="2389" y="385"/>
                  </a:lnTo>
                  <a:lnTo>
                    <a:pt x="2232" y="264"/>
                  </a:lnTo>
                  <a:lnTo>
                    <a:pt x="2067" y="150"/>
                  </a:lnTo>
                  <a:lnTo>
                    <a:pt x="1896" y="48"/>
                  </a:lnTo>
                  <a:lnTo>
                    <a:pt x="180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000"/>
            </a:p>
          </p:txBody>
        </p:sp>
        <p:sp>
          <p:nvSpPr>
            <p:cNvPr id="79" name="Freeform 7">
              <a:extLst>
                <a:ext uri="{FF2B5EF4-FFF2-40B4-BE49-F238E27FC236}">
                  <a16:creationId xmlns:a16="http://schemas.microsoft.com/office/drawing/2014/main" id="{B106D692-0EAC-49FF-B7DB-248F453A7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4013" y="2316163"/>
              <a:ext cx="1797050" cy="1600200"/>
            </a:xfrm>
            <a:custGeom>
              <a:avLst/>
              <a:gdLst>
                <a:gd name="T0" fmla="*/ 4282 w 4528"/>
                <a:gd name="T1" fmla="*/ 3309 h 4031"/>
                <a:gd name="T2" fmla="*/ 4215 w 4528"/>
                <a:gd name="T3" fmla="*/ 3224 h 4031"/>
                <a:gd name="T4" fmla="*/ 3955 w 4528"/>
                <a:gd name="T5" fmla="*/ 2971 h 4031"/>
                <a:gd name="T6" fmla="*/ 3724 w 4528"/>
                <a:gd name="T7" fmla="*/ 2692 h 4031"/>
                <a:gd name="T8" fmla="*/ 3522 w 4528"/>
                <a:gd name="T9" fmla="*/ 2389 h 4031"/>
                <a:gd name="T10" fmla="*/ 3355 w 4528"/>
                <a:gd name="T11" fmla="*/ 2064 h 4031"/>
                <a:gd name="T12" fmla="*/ 3224 w 4528"/>
                <a:gd name="T13" fmla="*/ 1720 h 4031"/>
                <a:gd name="T14" fmla="*/ 3129 w 4528"/>
                <a:gd name="T15" fmla="*/ 1359 h 4031"/>
                <a:gd name="T16" fmla="*/ 3075 w 4528"/>
                <a:gd name="T17" fmla="*/ 983 h 4031"/>
                <a:gd name="T18" fmla="*/ 3063 w 4528"/>
                <a:gd name="T19" fmla="*/ 693 h 4031"/>
                <a:gd name="T20" fmla="*/ 3079 w 4528"/>
                <a:gd name="T21" fmla="*/ 364 h 4031"/>
                <a:gd name="T22" fmla="*/ 2995 w 4528"/>
                <a:gd name="T23" fmla="*/ 217 h 4031"/>
                <a:gd name="T24" fmla="*/ 2601 w 4528"/>
                <a:gd name="T25" fmla="*/ 96 h 4031"/>
                <a:gd name="T26" fmla="*/ 2201 w 4528"/>
                <a:gd name="T27" fmla="*/ 22 h 4031"/>
                <a:gd name="T28" fmla="*/ 1799 w 4528"/>
                <a:gd name="T29" fmla="*/ 0 h 4031"/>
                <a:gd name="T30" fmla="*/ 1400 w 4528"/>
                <a:gd name="T31" fmla="*/ 25 h 4031"/>
                <a:gd name="T32" fmla="*/ 1009 w 4528"/>
                <a:gd name="T33" fmla="*/ 97 h 4031"/>
                <a:gd name="T34" fmla="*/ 628 w 4528"/>
                <a:gd name="T35" fmla="*/ 215 h 4031"/>
                <a:gd name="T36" fmla="*/ 263 w 4528"/>
                <a:gd name="T37" fmla="*/ 377 h 4031"/>
                <a:gd name="T38" fmla="*/ 3 w 4528"/>
                <a:gd name="T39" fmla="*/ 526 h 4031"/>
                <a:gd name="T40" fmla="*/ 5 w 4528"/>
                <a:gd name="T41" fmla="*/ 866 h 4031"/>
                <a:gd name="T42" fmla="*/ 61 w 4528"/>
                <a:gd name="T43" fmla="*/ 1313 h 4031"/>
                <a:gd name="T44" fmla="*/ 176 w 4528"/>
                <a:gd name="T45" fmla="*/ 1748 h 4031"/>
                <a:gd name="T46" fmla="*/ 347 w 4528"/>
                <a:gd name="T47" fmla="*/ 2164 h 4031"/>
                <a:gd name="T48" fmla="*/ 575 w 4528"/>
                <a:gd name="T49" fmla="*/ 2556 h 4031"/>
                <a:gd name="T50" fmla="*/ 856 w 4528"/>
                <a:gd name="T51" fmla="*/ 2917 h 4031"/>
                <a:gd name="T52" fmla="*/ 1189 w 4528"/>
                <a:gd name="T53" fmla="*/ 3239 h 4031"/>
                <a:gd name="T54" fmla="*/ 1574 w 4528"/>
                <a:gd name="T55" fmla="*/ 3518 h 4031"/>
                <a:gd name="T56" fmla="*/ 1762 w 4528"/>
                <a:gd name="T57" fmla="*/ 3628 h 4031"/>
                <a:gd name="T58" fmla="*/ 2110 w 4528"/>
                <a:gd name="T59" fmla="*/ 3791 h 4031"/>
                <a:gd name="T60" fmla="*/ 2466 w 4528"/>
                <a:gd name="T61" fmla="*/ 3912 h 4031"/>
                <a:gd name="T62" fmla="*/ 2828 w 4528"/>
                <a:gd name="T63" fmla="*/ 3989 h 4031"/>
                <a:gd name="T64" fmla="*/ 3193 w 4528"/>
                <a:gd name="T65" fmla="*/ 4026 h 4031"/>
                <a:gd name="T66" fmla="*/ 3557 w 4528"/>
                <a:gd name="T67" fmla="*/ 4024 h 4031"/>
                <a:gd name="T68" fmla="*/ 3918 w 4528"/>
                <a:gd name="T69" fmla="*/ 3982 h 4031"/>
                <a:gd name="T70" fmla="*/ 4271 w 4528"/>
                <a:gd name="T71" fmla="*/ 3901 h 4031"/>
                <a:gd name="T72" fmla="*/ 4528 w 4528"/>
                <a:gd name="T73" fmla="*/ 3816 h 4031"/>
                <a:gd name="T74" fmla="*/ 4450 w 4528"/>
                <a:gd name="T75" fmla="*/ 3750 h 4031"/>
                <a:gd name="T76" fmla="*/ 4365 w 4528"/>
                <a:gd name="T77" fmla="*/ 3642 h 4031"/>
                <a:gd name="T78" fmla="*/ 4308 w 4528"/>
                <a:gd name="T79" fmla="*/ 3515 h 4031"/>
                <a:gd name="T80" fmla="*/ 4282 w 4528"/>
                <a:gd name="T81" fmla="*/ 3374 h 4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28" h="4031">
                  <a:moveTo>
                    <a:pt x="4281" y="3337"/>
                  </a:moveTo>
                  <a:lnTo>
                    <a:pt x="4282" y="3309"/>
                  </a:lnTo>
                  <a:lnTo>
                    <a:pt x="4285" y="3281"/>
                  </a:lnTo>
                  <a:lnTo>
                    <a:pt x="4215" y="3224"/>
                  </a:lnTo>
                  <a:lnTo>
                    <a:pt x="4081" y="3101"/>
                  </a:lnTo>
                  <a:lnTo>
                    <a:pt x="3955" y="2971"/>
                  </a:lnTo>
                  <a:lnTo>
                    <a:pt x="3836" y="2834"/>
                  </a:lnTo>
                  <a:lnTo>
                    <a:pt x="3724" y="2692"/>
                  </a:lnTo>
                  <a:lnTo>
                    <a:pt x="3619" y="2543"/>
                  </a:lnTo>
                  <a:lnTo>
                    <a:pt x="3522" y="2389"/>
                  </a:lnTo>
                  <a:lnTo>
                    <a:pt x="3435" y="2230"/>
                  </a:lnTo>
                  <a:lnTo>
                    <a:pt x="3355" y="2064"/>
                  </a:lnTo>
                  <a:lnTo>
                    <a:pt x="3284" y="1895"/>
                  </a:lnTo>
                  <a:lnTo>
                    <a:pt x="3224" y="1720"/>
                  </a:lnTo>
                  <a:lnTo>
                    <a:pt x="3171" y="1541"/>
                  </a:lnTo>
                  <a:lnTo>
                    <a:pt x="3129" y="1359"/>
                  </a:lnTo>
                  <a:lnTo>
                    <a:pt x="3097" y="1173"/>
                  </a:lnTo>
                  <a:lnTo>
                    <a:pt x="3075" y="983"/>
                  </a:lnTo>
                  <a:lnTo>
                    <a:pt x="3064" y="790"/>
                  </a:lnTo>
                  <a:lnTo>
                    <a:pt x="3063" y="693"/>
                  </a:lnTo>
                  <a:lnTo>
                    <a:pt x="3064" y="582"/>
                  </a:lnTo>
                  <a:lnTo>
                    <a:pt x="3079" y="364"/>
                  </a:lnTo>
                  <a:lnTo>
                    <a:pt x="3092" y="256"/>
                  </a:lnTo>
                  <a:lnTo>
                    <a:pt x="2995" y="217"/>
                  </a:lnTo>
                  <a:lnTo>
                    <a:pt x="2799" y="150"/>
                  </a:lnTo>
                  <a:lnTo>
                    <a:pt x="2601" y="96"/>
                  </a:lnTo>
                  <a:lnTo>
                    <a:pt x="2402" y="53"/>
                  </a:lnTo>
                  <a:lnTo>
                    <a:pt x="2201" y="22"/>
                  </a:lnTo>
                  <a:lnTo>
                    <a:pt x="2001" y="6"/>
                  </a:lnTo>
                  <a:lnTo>
                    <a:pt x="1799" y="0"/>
                  </a:lnTo>
                  <a:lnTo>
                    <a:pt x="1599" y="7"/>
                  </a:lnTo>
                  <a:lnTo>
                    <a:pt x="1400" y="25"/>
                  </a:lnTo>
                  <a:lnTo>
                    <a:pt x="1204" y="55"/>
                  </a:lnTo>
                  <a:lnTo>
                    <a:pt x="1009" y="97"/>
                  </a:lnTo>
                  <a:lnTo>
                    <a:pt x="817" y="150"/>
                  </a:lnTo>
                  <a:lnTo>
                    <a:pt x="628" y="215"/>
                  </a:lnTo>
                  <a:lnTo>
                    <a:pt x="444" y="290"/>
                  </a:lnTo>
                  <a:lnTo>
                    <a:pt x="263" y="377"/>
                  </a:lnTo>
                  <a:lnTo>
                    <a:pt x="89" y="473"/>
                  </a:lnTo>
                  <a:lnTo>
                    <a:pt x="3" y="526"/>
                  </a:lnTo>
                  <a:lnTo>
                    <a:pt x="0" y="640"/>
                  </a:lnTo>
                  <a:lnTo>
                    <a:pt x="5" y="866"/>
                  </a:lnTo>
                  <a:lnTo>
                    <a:pt x="26" y="1091"/>
                  </a:lnTo>
                  <a:lnTo>
                    <a:pt x="61" y="1313"/>
                  </a:lnTo>
                  <a:lnTo>
                    <a:pt x="111" y="1532"/>
                  </a:lnTo>
                  <a:lnTo>
                    <a:pt x="176" y="1748"/>
                  </a:lnTo>
                  <a:lnTo>
                    <a:pt x="255" y="1959"/>
                  </a:lnTo>
                  <a:lnTo>
                    <a:pt x="347" y="2164"/>
                  </a:lnTo>
                  <a:lnTo>
                    <a:pt x="455" y="2363"/>
                  </a:lnTo>
                  <a:lnTo>
                    <a:pt x="575" y="2556"/>
                  </a:lnTo>
                  <a:lnTo>
                    <a:pt x="709" y="2740"/>
                  </a:lnTo>
                  <a:lnTo>
                    <a:pt x="856" y="2917"/>
                  </a:lnTo>
                  <a:lnTo>
                    <a:pt x="1016" y="3083"/>
                  </a:lnTo>
                  <a:lnTo>
                    <a:pt x="1189" y="3239"/>
                  </a:lnTo>
                  <a:lnTo>
                    <a:pt x="1375" y="3384"/>
                  </a:lnTo>
                  <a:lnTo>
                    <a:pt x="1574" y="3518"/>
                  </a:lnTo>
                  <a:lnTo>
                    <a:pt x="1677" y="3580"/>
                  </a:lnTo>
                  <a:lnTo>
                    <a:pt x="1762" y="3628"/>
                  </a:lnTo>
                  <a:lnTo>
                    <a:pt x="1934" y="3715"/>
                  </a:lnTo>
                  <a:lnTo>
                    <a:pt x="2110" y="3791"/>
                  </a:lnTo>
                  <a:lnTo>
                    <a:pt x="2286" y="3857"/>
                  </a:lnTo>
                  <a:lnTo>
                    <a:pt x="2466" y="3912"/>
                  </a:lnTo>
                  <a:lnTo>
                    <a:pt x="2647" y="3955"/>
                  </a:lnTo>
                  <a:lnTo>
                    <a:pt x="2828" y="3989"/>
                  </a:lnTo>
                  <a:lnTo>
                    <a:pt x="3011" y="4013"/>
                  </a:lnTo>
                  <a:lnTo>
                    <a:pt x="3193" y="4026"/>
                  </a:lnTo>
                  <a:lnTo>
                    <a:pt x="3375" y="4031"/>
                  </a:lnTo>
                  <a:lnTo>
                    <a:pt x="3557" y="4024"/>
                  </a:lnTo>
                  <a:lnTo>
                    <a:pt x="3738" y="4007"/>
                  </a:lnTo>
                  <a:lnTo>
                    <a:pt x="3918" y="3982"/>
                  </a:lnTo>
                  <a:lnTo>
                    <a:pt x="4096" y="3946"/>
                  </a:lnTo>
                  <a:lnTo>
                    <a:pt x="4271" y="3901"/>
                  </a:lnTo>
                  <a:lnTo>
                    <a:pt x="4444" y="3848"/>
                  </a:lnTo>
                  <a:lnTo>
                    <a:pt x="4528" y="3816"/>
                  </a:lnTo>
                  <a:lnTo>
                    <a:pt x="4501" y="3796"/>
                  </a:lnTo>
                  <a:lnTo>
                    <a:pt x="4450" y="3750"/>
                  </a:lnTo>
                  <a:lnTo>
                    <a:pt x="4405" y="3698"/>
                  </a:lnTo>
                  <a:lnTo>
                    <a:pt x="4365" y="3642"/>
                  </a:lnTo>
                  <a:lnTo>
                    <a:pt x="4334" y="3580"/>
                  </a:lnTo>
                  <a:lnTo>
                    <a:pt x="4308" y="3515"/>
                  </a:lnTo>
                  <a:lnTo>
                    <a:pt x="4291" y="3446"/>
                  </a:lnTo>
                  <a:lnTo>
                    <a:pt x="4282" y="3374"/>
                  </a:lnTo>
                  <a:lnTo>
                    <a:pt x="4281" y="33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000"/>
            </a:p>
          </p:txBody>
        </p:sp>
        <p:sp>
          <p:nvSpPr>
            <p:cNvPr id="80" name="Freeform 8">
              <a:extLst>
                <a:ext uri="{FF2B5EF4-FFF2-40B4-BE49-F238E27FC236}">
                  <a16:creationId xmlns:a16="http://schemas.microsoft.com/office/drawing/2014/main" id="{9A3CDE6A-0677-44C0-99A4-DD0BC4E57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4013" y="3641725"/>
              <a:ext cx="2028825" cy="1323975"/>
            </a:xfrm>
            <a:custGeom>
              <a:avLst/>
              <a:gdLst>
                <a:gd name="T0" fmla="*/ 4823 w 5114"/>
                <a:gd name="T1" fmla="*/ 588 h 3338"/>
                <a:gd name="T2" fmla="*/ 4645 w 5114"/>
                <a:gd name="T3" fmla="*/ 544 h 3338"/>
                <a:gd name="T4" fmla="*/ 4528 w 5114"/>
                <a:gd name="T5" fmla="*/ 479 h 3338"/>
                <a:gd name="T6" fmla="*/ 4271 w 5114"/>
                <a:gd name="T7" fmla="*/ 564 h 3338"/>
                <a:gd name="T8" fmla="*/ 3918 w 5114"/>
                <a:gd name="T9" fmla="*/ 645 h 3338"/>
                <a:gd name="T10" fmla="*/ 3557 w 5114"/>
                <a:gd name="T11" fmla="*/ 687 h 3338"/>
                <a:gd name="T12" fmla="*/ 3193 w 5114"/>
                <a:gd name="T13" fmla="*/ 689 h 3338"/>
                <a:gd name="T14" fmla="*/ 2828 w 5114"/>
                <a:gd name="T15" fmla="*/ 652 h 3338"/>
                <a:gd name="T16" fmla="*/ 2466 w 5114"/>
                <a:gd name="T17" fmla="*/ 575 h 3338"/>
                <a:gd name="T18" fmla="*/ 2110 w 5114"/>
                <a:gd name="T19" fmla="*/ 454 h 3338"/>
                <a:gd name="T20" fmla="*/ 1762 w 5114"/>
                <a:gd name="T21" fmla="*/ 291 h 3338"/>
                <a:gd name="T22" fmla="*/ 1581 w 5114"/>
                <a:gd name="T23" fmla="*/ 187 h 3338"/>
                <a:gd name="T24" fmla="*/ 1314 w 5114"/>
                <a:gd name="T25" fmla="*/ 0 h 3338"/>
                <a:gd name="T26" fmla="*/ 1075 w 5114"/>
                <a:gd name="T27" fmla="*/ 200 h 3338"/>
                <a:gd name="T28" fmla="*/ 792 w 5114"/>
                <a:gd name="T29" fmla="*/ 496 h 3338"/>
                <a:gd name="T30" fmla="*/ 551 w 5114"/>
                <a:gd name="T31" fmla="*/ 820 h 3338"/>
                <a:gd name="T32" fmla="*/ 351 w 5114"/>
                <a:gd name="T33" fmla="*/ 1168 h 3338"/>
                <a:gd name="T34" fmla="*/ 196 w 5114"/>
                <a:gd name="T35" fmla="*/ 1535 h 3338"/>
                <a:gd name="T36" fmla="*/ 84 w 5114"/>
                <a:gd name="T37" fmla="*/ 1918 h 3338"/>
                <a:gd name="T38" fmla="*/ 18 w 5114"/>
                <a:gd name="T39" fmla="*/ 2311 h 3338"/>
                <a:gd name="T40" fmla="*/ 0 w 5114"/>
                <a:gd name="T41" fmla="*/ 2711 h 3338"/>
                <a:gd name="T42" fmla="*/ 100 w 5114"/>
                <a:gd name="T43" fmla="*/ 2871 h 3338"/>
                <a:gd name="T44" fmla="*/ 502 w 5114"/>
                <a:gd name="T45" fmla="*/ 3074 h 3338"/>
                <a:gd name="T46" fmla="*/ 928 w 5114"/>
                <a:gd name="T47" fmla="*/ 3220 h 3338"/>
                <a:gd name="T48" fmla="*/ 1369 w 5114"/>
                <a:gd name="T49" fmla="*/ 3309 h 3338"/>
                <a:gd name="T50" fmla="*/ 1819 w 5114"/>
                <a:gd name="T51" fmla="*/ 3338 h 3338"/>
                <a:gd name="T52" fmla="*/ 2273 w 5114"/>
                <a:gd name="T53" fmla="*/ 3307 h 3338"/>
                <a:gd name="T54" fmla="*/ 2722 w 5114"/>
                <a:gd name="T55" fmla="*/ 3211 h 3338"/>
                <a:gd name="T56" fmla="*/ 3163 w 5114"/>
                <a:gd name="T57" fmla="*/ 3052 h 3338"/>
                <a:gd name="T58" fmla="*/ 3483 w 5114"/>
                <a:gd name="T59" fmla="*/ 2887 h 3338"/>
                <a:gd name="T60" fmla="*/ 3729 w 5114"/>
                <a:gd name="T61" fmla="*/ 2732 h 3338"/>
                <a:gd name="T62" fmla="*/ 4027 w 5114"/>
                <a:gd name="T63" fmla="*/ 2497 h 3338"/>
                <a:gd name="T64" fmla="*/ 4294 w 5114"/>
                <a:gd name="T65" fmla="*/ 2235 h 3338"/>
                <a:gd name="T66" fmla="*/ 4525 w 5114"/>
                <a:gd name="T67" fmla="*/ 1949 h 3338"/>
                <a:gd name="T68" fmla="*/ 4723 w 5114"/>
                <a:gd name="T69" fmla="*/ 1642 h 3338"/>
                <a:gd name="T70" fmla="*/ 4885 w 5114"/>
                <a:gd name="T71" fmla="*/ 1316 h 3338"/>
                <a:gd name="T72" fmla="*/ 5009 w 5114"/>
                <a:gd name="T73" fmla="*/ 976 h 3338"/>
                <a:gd name="T74" fmla="*/ 5098 w 5114"/>
                <a:gd name="T75" fmla="*/ 624 h 3338"/>
                <a:gd name="T76" fmla="*/ 5086 w 5114"/>
                <a:gd name="T77" fmla="*/ 548 h 3338"/>
                <a:gd name="T78" fmla="*/ 4966 w 5114"/>
                <a:gd name="T79" fmla="*/ 581 h 3338"/>
                <a:gd name="T80" fmla="*/ 4870 w 5114"/>
                <a:gd name="T81" fmla="*/ 589 h 3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14" h="3338">
                  <a:moveTo>
                    <a:pt x="4870" y="589"/>
                  </a:moveTo>
                  <a:lnTo>
                    <a:pt x="4823" y="588"/>
                  </a:lnTo>
                  <a:lnTo>
                    <a:pt x="4731" y="572"/>
                  </a:lnTo>
                  <a:lnTo>
                    <a:pt x="4645" y="544"/>
                  </a:lnTo>
                  <a:lnTo>
                    <a:pt x="4566" y="505"/>
                  </a:lnTo>
                  <a:lnTo>
                    <a:pt x="4528" y="479"/>
                  </a:lnTo>
                  <a:lnTo>
                    <a:pt x="4444" y="511"/>
                  </a:lnTo>
                  <a:lnTo>
                    <a:pt x="4271" y="564"/>
                  </a:lnTo>
                  <a:lnTo>
                    <a:pt x="4096" y="609"/>
                  </a:lnTo>
                  <a:lnTo>
                    <a:pt x="3918" y="645"/>
                  </a:lnTo>
                  <a:lnTo>
                    <a:pt x="3738" y="671"/>
                  </a:lnTo>
                  <a:lnTo>
                    <a:pt x="3557" y="687"/>
                  </a:lnTo>
                  <a:lnTo>
                    <a:pt x="3375" y="694"/>
                  </a:lnTo>
                  <a:lnTo>
                    <a:pt x="3193" y="689"/>
                  </a:lnTo>
                  <a:lnTo>
                    <a:pt x="3011" y="676"/>
                  </a:lnTo>
                  <a:lnTo>
                    <a:pt x="2828" y="652"/>
                  </a:lnTo>
                  <a:lnTo>
                    <a:pt x="2647" y="618"/>
                  </a:lnTo>
                  <a:lnTo>
                    <a:pt x="2466" y="575"/>
                  </a:lnTo>
                  <a:lnTo>
                    <a:pt x="2286" y="520"/>
                  </a:lnTo>
                  <a:lnTo>
                    <a:pt x="2110" y="454"/>
                  </a:lnTo>
                  <a:lnTo>
                    <a:pt x="1934" y="378"/>
                  </a:lnTo>
                  <a:lnTo>
                    <a:pt x="1762" y="291"/>
                  </a:lnTo>
                  <a:lnTo>
                    <a:pt x="1677" y="243"/>
                  </a:lnTo>
                  <a:lnTo>
                    <a:pt x="1581" y="187"/>
                  </a:lnTo>
                  <a:lnTo>
                    <a:pt x="1400" y="65"/>
                  </a:lnTo>
                  <a:lnTo>
                    <a:pt x="1314" y="0"/>
                  </a:lnTo>
                  <a:lnTo>
                    <a:pt x="1232" y="65"/>
                  </a:lnTo>
                  <a:lnTo>
                    <a:pt x="1075" y="200"/>
                  </a:lnTo>
                  <a:lnTo>
                    <a:pt x="928" y="344"/>
                  </a:lnTo>
                  <a:lnTo>
                    <a:pt x="792" y="496"/>
                  </a:lnTo>
                  <a:lnTo>
                    <a:pt x="667" y="654"/>
                  </a:lnTo>
                  <a:lnTo>
                    <a:pt x="551" y="820"/>
                  </a:lnTo>
                  <a:lnTo>
                    <a:pt x="445" y="992"/>
                  </a:lnTo>
                  <a:lnTo>
                    <a:pt x="351" y="1168"/>
                  </a:lnTo>
                  <a:lnTo>
                    <a:pt x="268" y="1349"/>
                  </a:lnTo>
                  <a:lnTo>
                    <a:pt x="196" y="1535"/>
                  </a:lnTo>
                  <a:lnTo>
                    <a:pt x="134" y="1725"/>
                  </a:lnTo>
                  <a:lnTo>
                    <a:pt x="84" y="1918"/>
                  </a:lnTo>
                  <a:lnTo>
                    <a:pt x="45" y="2114"/>
                  </a:lnTo>
                  <a:lnTo>
                    <a:pt x="18" y="2311"/>
                  </a:lnTo>
                  <a:lnTo>
                    <a:pt x="3" y="2511"/>
                  </a:lnTo>
                  <a:lnTo>
                    <a:pt x="0" y="2711"/>
                  </a:lnTo>
                  <a:lnTo>
                    <a:pt x="3" y="2811"/>
                  </a:lnTo>
                  <a:lnTo>
                    <a:pt x="100" y="2871"/>
                  </a:lnTo>
                  <a:lnTo>
                    <a:pt x="298" y="2980"/>
                  </a:lnTo>
                  <a:lnTo>
                    <a:pt x="502" y="3074"/>
                  </a:lnTo>
                  <a:lnTo>
                    <a:pt x="713" y="3154"/>
                  </a:lnTo>
                  <a:lnTo>
                    <a:pt x="928" y="3220"/>
                  </a:lnTo>
                  <a:lnTo>
                    <a:pt x="1146" y="3272"/>
                  </a:lnTo>
                  <a:lnTo>
                    <a:pt x="1369" y="3309"/>
                  </a:lnTo>
                  <a:lnTo>
                    <a:pt x="1593" y="3332"/>
                  </a:lnTo>
                  <a:lnTo>
                    <a:pt x="1819" y="3338"/>
                  </a:lnTo>
                  <a:lnTo>
                    <a:pt x="2046" y="3330"/>
                  </a:lnTo>
                  <a:lnTo>
                    <a:pt x="2273" y="3307"/>
                  </a:lnTo>
                  <a:lnTo>
                    <a:pt x="2499" y="3266"/>
                  </a:lnTo>
                  <a:lnTo>
                    <a:pt x="2722" y="3211"/>
                  </a:lnTo>
                  <a:lnTo>
                    <a:pt x="2945" y="3139"/>
                  </a:lnTo>
                  <a:lnTo>
                    <a:pt x="3163" y="3052"/>
                  </a:lnTo>
                  <a:lnTo>
                    <a:pt x="3379" y="2947"/>
                  </a:lnTo>
                  <a:lnTo>
                    <a:pt x="3483" y="2887"/>
                  </a:lnTo>
                  <a:lnTo>
                    <a:pt x="3567" y="2838"/>
                  </a:lnTo>
                  <a:lnTo>
                    <a:pt x="3729" y="2732"/>
                  </a:lnTo>
                  <a:lnTo>
                    <a:pt x="3882" y="2619"/>
                  </a:lnTo>
                  <a:lnTo>
                    <a:pt x="4027" y="2497"/>
                  </a:lnTo>
                  <a:lnTo>
                    <a:pt x="4164" y="2370"/>
                  </a:lnTo>
                  <a:lnTo>
                    <a:pt x="4294" y="2235"/>
                  </a:lnTo>
                  <a:lnTo>
                    <a:pt x="4414" y="2095"/>
                  </a:lnTo>
                  <a:lnTo>
                    <a:pt x="4525" y="1949"/>
                  </a:lnTo>
                  <a:lnTo>
                    <a:pt x="4628" y="1798"/>
                  </a:lnTo>
                  <a:lnTo>
                    <a:pt x="4723" y="1642"/>
                  </a:lnTo>
                  <a:lnTo>
                    <a:pt x="4808" y="1481"/>
                  </a:lnTo>
                  <a:lnTo>
                    <a:pt x="4885" y="1316"/>
                  </a:lnTo>
                  <a:lnTo>
                    <a:pt x="4952" y="1147"/>
                  </a:lnTo>
                  <a:lnTo>
                    <a:pt x="5009" y="976"/>
                  </a:lnTo>
                  <a:lnTo>
                    <a:pt x="5059" y="802"/>
                  </a:lnTo>
                  <a:lnTo>
                    <a:pt x="5098" y="624"/>
                  </a:lnTo>
                  <a:lnTo>
                    <a:pt x="5114" y="535"/>
                  </a:lnTo>
                  <a:lnTo>
                    <a:pt x="5086" y="548"/>
                  </a:lnTo>
                  <a:lnTo>
                    <a:pt x="5027" y="568"/>
                  </a:lnTo>
                  <a:lnTo>
                    <a:pt x="4966" y="581"/>
                  </a:lnTo>
                  <a:lnTo>
                    <a:pt x="4903" y="588"/>
                  </a:lnTo>
                  <a:lnTo>
                    <a:pt x="4870" y="5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000"/>
            </a:p>
          </p:txBody>
        </p:sp>
        <p:sp>
          <p:nvSpPr>
            <p:cNvPr id="81" name="Freeform 9">
              <a:extLst>
                <a:ext uri="{FF2B5EF4-FFF2-40B4-BE49-F238E27FC236}">
                  <a16:creationId xmlns:a16="http://schemas.microsoft.com/office/drawing/2014/main" id="{9EE8824F-13B1-4EA1-A8C5-B301C3EF2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1150" y="3663950"/>
              <a:ext cx="1422400" cy="2208213"/>
            </a:xfrm>
            <a:custGeom>
              <a:avLst/>
              <a:gdLst>
                <a:gd name="T0" fmla="*/ 2358 w 3584"/>
                <a:gd name="T1" fmla="*/ 41 h 5566"/>
                <a:gd name="T2" fmla="*/ 2313 w 3584"/>
                <a:gd name="T3" fmla="*/ 189 h 5566"/>
                <a:gd name="T4" fmla="*/ 2232 w 3584"/>
                <a:gd name="T5" fmla="*/ 318 h 5566"/>
                <a:gd name="T6" fmla="*/ 2121 w 3584"/>
                <a:gd name="T7" fmla="*/ 422 h 5566"/>
                <a:gd name="T8" fmla="*/ 2022 w 3584"/>
                <a:gd name="T9" fmla="*/ 479 h 5566"/>
                <a:gd name="T10" fmla="*/ 1967 w 3584"/>
                <a:gd name="T11" fmla="*/ 746 h 5566"/>
                <a:gd name="T12" fmla="*/ 1860 w 3584"/>
                <a:gd name="T13" fmla="*/ 1091 h 5566"/>
                <a:gd name="T14" fmla="*/ 1716 w 3584"/>
                <a:gd name="T15" fmla="*/ 1425 h 5566"/>
                <a:gd name="T16" fmla="*/ 1536 w 3584"/>
                <a:gd name="T17" fmla="*/ 1742 h 5566"/>
                <a:gd name="T18" fmla="*/ 1322 w 3584"/>
                <a:gd name="T19" fmla="*/ 2039 h 5566"/>
                <a:gd name="T20" fmla="*/ 1072 w 3584"/>
                <a:gd name="T21" fmla="*/ 2314 h 5566"/>
                <a:gd name="T22" fmla="*/ 790 w 3584"/>
                <a:gd name="T23" fmla="*/ 2563 h 5566"/>
                <a:gd name="T24" fmla="*/ 475 w 3584"/>
                <a:gd name="T25" fmla="*/ 2782 h 5566"/>
                <a:gd name="T26" fmla="*/ 296 w 3584"/>
                <a:gd name="T27" fmla="*/ 2886 h 5566"/>
                <a:gd name="T28" fmla="*/ 0 w 3584"/>
                <a:gd name="T29" fmla="*/ 3025 h 5566"/>
                <a:gd name="T30" fmla="*/ 54 w 3584"/>
                <a:gd name="T31" fmla="*/ 3332 h 5566"/>
                <a:gd name="T32" fmla="*/ 169 w 3584"/>
                <a:gd name="T33" fmla="*/ 3725 h 5566"/>
                <a:gd name="T34" fmla="*/ 328 w 3584"/>
                <a:gd name="T35" fmla="*/ 4096 h 5566"/>
                <a:gd name="T36" fmla="*/ 529 w 3584"/>
                <a:gd name="T37" fmla="*/ 4443 h 5566"/>
                <a:gd name="T38" fmla="*/ 769 w 3584"/>
                <a:gd name="T39" fmla="*/ 4762 h 5566"/>
                <a:gd name="T40" fmla="*/ 1044 w 3584"/>
                <a:gd name="T41" fmla="*/ 5050 h 5566"/>
                <a:gd name="T42" fmla="*/ 1352 w 3584"/>
                <a:gd name="T43" fmla="*/ 5303 h 5566"/>
                <a:gd name="T44" fmla="*/ 1689 w 3584"/>
                <a:gd name="T45" fmla="*/ 5519 h 5566"/>
                <a:gd name="T46" fmla="*/ 1878 w 3584"/>
                <a:gd name="T47" fmla="*/ 5512 h 5566"/>
                <a:gd name="T48" fmla="*/ 2255 w 3584"/>
                <a:gd name="T49" fmla="*/ 5264 h 5566"/>
                <a:gd name="T50" fmla="*/ 2594 w 3584"/>
                <a:gd name="T51" fmla="*/ 4969 h 5566"/>
                <a:gd name="T52" fmla="*/ 2892 w 3584"/>
                <a:gd name="T53" fmla="*/ 4631 h 5566"/>
                <a:gd name="T54" fmla="*/ 3143 w 3584"/>
                <a:gd name="T55" fmla="*/ 4256 h 5566"/>
                <a:gd name="T56" fmla="*/ 3342 w 3584"/>
                <a:gd name="T57" fmla="*/ 3848 h 5566"/>
                <a:gd name="T58" fmla="*/ 3484 w 3584"/>
                <a:gd name="T59" fmla="*/ 3410 h 5566"/>
                <a:gd name="T60" fmla="*/ 3566 w 3584"/>
                <a:gd name="T61" fmla="*/ 2948 h 5566"/>
                <a:gd name="T62" fmla="*/ 3584 w 3584"/>
                <a:gd name="T63" fmla="*/ 2589 h 5566"/>
                <a:gd name="T64" fmla="*/ 3572 w 3584"/>
                <a:gd name="T65" fmla="*/ 2298 h 5566"/>
                <a:gd name="T66" fmla="*/ 3519 w 3584"/>
                <a:gd name="T67" fmla="*/ 1923 h 5566"/>
                <a:gd name="T68" fmla="*/ 3425 w 3584"/>
                <a:gd name="T69" fmla="*/ 1562 h 5566"/>
                <a:gd name="T70" fmla="*/ 3292 w 3584"/>
                <a:gd name="T71" fmla="*/ 1218 h 5566"/>
                <a:gd name="T72" fmla="*/ 3125 w 3584"/>
                <a:gd name="T73" fmla="*/ 893 h 5566"/>
                <a:gd name="T74" fmla="*/ 2923 w 3584"/>
                <a:gd name="T75" fmla="*/ 589 h 5566"/>
                <a:gd name="T76" fmla="*/ 2692 w 3584"/>
                <a:gd name="T77" fmla="*/ 311 h 5566"/>
                <a:gd name="T78" fmla="*/ 2432 w 3584"/>
                <a:gd name="T79" fmla="*/ 59 h 5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84" h="5566">
                  <a:moveTo>
                    <a:pt x="2364" y="0"/>
                  </a:moveTo>
                  <a:lnTo>
                    <a:pt x="2358" y="41"/>
                  </a:lnTo>
                  <a:lnTo>
                    <a:pt x="2340" y="117"/>
                  </a:lnTo>
                  <a:lnTo>
                    <a:pt x="2313" y="189"/>
                  </a:lnTo>
                  <a:lnTo>
                    <a:pt x="2277" y="257"/>
                  </a:lnTo>
                  <a:lnTo>
                    <a:pt x="2232" y="318"/>
                  </a:lnTo>
                  <a:lnTo>
                    <a:pt x="2181" y="374"/>
                  </a:lnTo>
                  <a:lnTo>
                    <a:pt x="2121" y="422"/>
                  </a:lnTo>
                  <a:lnTo>
                    <a:pt x="2057" y="462"/>
                  </a:lnTo>
                  <a:lnTo>
                    <a:pt x="2022" y="479"/>
                  </a:lnTo>
                  <a:lnTo>
                    <a:pt x="2006" y="568"/>
                  </a:lnTo>
                  <a:lnTo>
                    <a:pt x="1967" y="746"/>
                  </a:lnTo>
                  <a:lnTo>
                    <a:pt x="1917" y="920"/>
                  </a:lnTo>
                  <a:lnTo>
                    <a:pt x="1860" y="1091"/>
                  </a:lnTo>
                  <a:lnTo>
                    <a:pt x="1793" y="1260"/>
                  </a:lnTo>
                  <a:lnTo>
                    <a:pt x="1716" y="1425"/>
                  </a:lnTo>
                  <a:lnTo>
                    <a:pt x="1631" y="1586"/>
                  </a:lnTo>
                  <a:lnTo>
                    <a:pt x="1536" y="1742"/>
                  </a:lnTo>
                  <a:lnTo>
                    <a:pt x="1433" y="1893"/>
                  </a:lnTo>
                  <a:lnTo>
                    <a:pt x="1322" y="2039"/>
                  </a:lnTo>
                  <a:lnTo>
                    <a:pt x="1202" y="2179"/>
                  </a:lnTo>
                  <a:lnTo>
                    <a:pt x="1072" y="2314"/>
                  </a:lnTo>
                  <a:lnTo>
                    <a:pt x="935" y="2441"/>
                  </a:lnTo>
                  <a:lnTo>
                    <a:pt x="790" y="2563"/>
                  </a:lnTo>
                  <a:lnTo>
                    <a:pt x="637" y="2676"/>
                  </a:lnTo>
                  <a:lnTo>
                    <a:pt x="475" y="2782"/>
                  </a:lnTo>
                  <a:lnTo>
                    <a:pt x="391" y="2831"/>
                  </a:lnTo>
                  <a:lnTo>
                    <a:pt x="296" y="2886"/>
                  </a:lnTo>
                  <a:lnTo>
                    <a:pt x="99" y="2982"/>
                  </a:lnTo>
                  <a:lnTo>
                    <a:pt x="0" y="3025"/>
                  </a:lnTo>
                  <a:lnTo>
                    <a:pt x="15" y="3128"/>
                  </a:lnTo>
                  <a:lnTo>
                    <a:pt x="54" y="3332"/>
                  </a:lnTo>
                  <a:lnTo>
                    <a:pt x="106" y="3531"/>
                  </a:lnTo>
                  <a:lnTo>
                    <a:pt x="169" y="3725"/>
                  </a:lnTo>
                  <a:lnTo>
                    <a:pt x="243" y="3913"/>
                  </a:lnTo>
                  <a:lnTo>
                    <a:pt x="328" y="4096"/>
                  </a:lnTo>
                  <a:lnTo>
                    <a:pt x="424" y="4273"/>
                  </a:lnTo>
                  <a:lnTo>
                    <a:pt x="529" y="4443"/>
                  </a:lnTo>
                  <a:lnTo>
                    <a:pt x="644" y="4606"/>
                  </a:lnTo>
                  <a:lnTo>
                    <a:pt x="769" y="4762"/>
                  </a:lnTo>
                  <a:lnTo>
                    <a:pt x="903" y="4909"/>
                  </a:lnTo>
                  <a:lnTo>
                    <a:pt x="1044" y="5050"/>
                  </a:lnTo>
                  <a:lnTo>
                    <a:pt x="1195" y="5180"/>
                  </a:lnTo>
                  <a:lnTo>
                    <a:pt x="1352" y="5303"/>
                  </a:lnTo>
                  <a:lnTo>
                    <a:pt x="1517" y="5415"/>
                  </a:lnTo>
                  <a:lnTo>
                    <a:pt x="1689" y="5519"/>
                  </a:lnTo>
                  <a:lnTo>
                    <a:pt x="1778" y="5566"/>
                  </a:lnTo>
                  <a:lnTo>
                    <a:pt x="1878" y="5512"/>
                  </a:lnTo>
                  <a:lnTo>
                    <a:pt x="2070" y="5395"/>
                  </a:lnTo>
                  <a:lnTo>
                    <a:pt x="2255" y="5264"/>
                  </a:lnTo>
                  <a:lnTo>
                    <a:pt x="2430" y="5123"/>
                  </a:lnTo>
                  <a:lnTo>
                    <a:pt x="2594" y="4969"/>
                  </a:lnTo>
                  <a:lnTo>
                    <a:pt x="2749" y="4806"/>
                  </a:lnTo>
                  <a:lnTo>
                    <a:pt x="2892" y="4631"/>
                  </a:lnTo>
                  <a:lnTo>
                    <a:pt x="3023" y="4448"/>
                  </a:lnTo>
                  <a:lnTo>
                    <a:pt x="3143" y="4256"/>
                  </a:lnTo>
                  <a:lnTo>
                    <a:pt x="3248" y="4056"/>
                  </a:lnTo>
                  <a:lnTo>
                    <a:pt x="3342" y="3848"/>
                  </a:lnTo>
                  <a:lnTo>
                    <a:pt x="3420" y="3632"/>
                  </a:lnTo>
                  <a:lnTo>
                    <a:pt x="3484" y="3410"/>
                  </a:lnTo>
                  <a:lnTo>
                    <a:pt x="3533" y="3182"/>
                  </a:lnTo>
                  <a:lnTo>
                    <a:pt x="3566" y="2948"/>
                  </a:lnTo>
                  <a:lnTo>
                    <a:pt x="3583" y="2710"/>
                  </a:lnTo>
                  <a:lnTo>
                    <a:pt x="3584" y="2589"/>
                  </a:lnTo>
                  <a:lnTo>
                    <a:pt x="3583" y="2492"/>
                  </a:lnTo>
                  <a:lnTo>
                    <a:pt x="3572" y="2298"/>
                  </a:lnTo>
                  <a:lnTo>
                    <a:pt x="3551" y="2110"/>
                  </a:lnTo>
                  <a:lnTo>
                    <a:pt x="3519" y="1923"/>
                  </a:lnTo>
                  <a:lnTo>
                    <a:pt x="3476" y="1741"/>
                  </a:lnTo>
                  <a:lnTo>
                    <a:pt x="3425" y="1562"/>
                  </a:lnTo>
                  <a:lnTo>
                    <a:pt x="3363" y="1388"/>
                  </a:lnTo>
                  <a:lnTo>
                    <a:pt x="3292" y="1218"/>
                  </a:lnTo>
                  <a:lnTo>
                    <a:pt x="3213" y="1053"/>
                  </a:lnTo>
                  <a:lnTo>
                    <a:pt x="3125" y="893"/>
                  </a:lnTo>
                  <a:lnTo>
                    <a:pt x="3028" y="738"/>
                  </a:lnTo>
                  <a:lnTo>
                    <a:pt x="2923" y="589"/>
                  </a:lnTo>
                  <a:lnTo>
                    <a:pt x="2812" y="447"/>
                  </a:lnTo>
                  <a:lnTo>
                    <a:pt x="2692" y="311"/>
                  </a:lnTo>
                  <a:lnTo>
                    <a:pt x="2566" y="181"/>
                  </a:lnTo>
                  <a:lnTo>
                    <a:pt x="2432" y="59"/>
                  </a:lnTo>
                  <a:lnTo>
                    <a:pt x="23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000"/>
            </a:p>
          </p:txBody>
        </p:sp>
        <p:sp>
          <p:nvSpPr>
            <p:cNvPr id="82" name="Freeform 10">
              <a:extLst>
                <a:ext uri="{FF2B5EF4-FFF2-40B4-BE49-F238E27FC236}">
                  <a16:creationId xmlns:a16="http://schemas.microsoft.com/office/drawing/2014/main" id="{84E38B1F-8F4A-46CC-85CF-3F42664129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0938" y="3365500"/>
              <a:ext cx="1798638" cy="1600200"/>
            </a:xfrm>
            <a:custGeom>
              <a:avLst/>
              <a:gdLst>
                <a:gd name="T0" fmla="*/ 2767 w 4529"/>
                <a:gd name="T1" fmla="*/ 403 h 4031"/>
                <a:gd name="T2" fmla="*/ 2420 w 4529"/>
                <a:gd name="T3" fmla="*/ 240 h 4031"/>
                <a:gd name="T4" fmla="*/ 2063 w 4529"/>
                <a:gd name="T5" fmla="*/ 120 h 4031"/>
                <a:gd name="T6" fmla="*/ 1700 w 4529"/>
                <a:gd name="T7" fmla="*/ 41 h 4031"/>
                <a:gd name="T8" fmla="*/ 1335 w 4529"/>
                <a:gd name="T9" fmla="*/ 4 h 4031"/>
                <a:gd name="T10" fmla="*/ 971 w 4529"/>
                <a:gd name="T11" fmla="*/ 7 h 4031"/>
                <a:gd name="T12" fmla="*/ 611 w 4529"/>
                <a:gd name="T13" fmla="*/ 49 h 4031"/>
                <a:gd name="T14" fmla="*/ 257 w 4529"/>
                <a:gd name="T15" fmla="*/ 129 h 4031"/>
                <a:gd name="T16" fmla="*/ 0 w 4529"/>
                <a:gd name="T17" fmla="*/ 214 h 4031"/>
                <a:gd name="T18" fmla="*/ 78 w 4529"/>
                <a:gd name="T19" fmla="*/ 282 h 4031"/>
                <a:gd name="T20" fmla="*/ 163 w 4529"/>
                <a:gd name="T21" fmla="*/ 389 h 4031"/>
                <a:gd name="T22" fmla="*/ 220 w 4529"/>
                <a:gd name="T23" fmla="*/ 517 h 4031"/>
                <a:gd name="T24" fmla="*/ 246 w 4529"/>
                <a:gd name="T25" fmla="*/ 656 h 4031"/>
                <a:gd name="T26" fmla="*/ 247 w 4529"/>
                <a:gd name="T27" fmla="*/ 721 h 4031"/>
                <a:gd name="T28" fmla="*/ 313 w 4529"/>
                <a:gd name="T29" fmla="*/ 808 h 4031"/>
                <a:gd name="T30" fmla="*/ 574 w 4529"/>
                <a:gd name="T31" fmla="*/ 1060 h 4031"/>
                <a:gd name="T32" fmla="*/ 806 w 4529"/>
                <a:gd name="T33" fmla="*/ 1338 h 4031"/>
                <a:gd name="T34" fmla="*/ 1006 w 4529"/>
                <a:gd name="T35" fmla="*/ 1642 h 4031"/>
                <a:gd name="T36" fmla="*/ 1173 w 4529"/>
                <a:gd name="T37" fmla="*/ 1966 h 4031"/>
                <a:gd name="T38" fmla="*/ 1306 w 4529"/>
                <a:gd name="T39" fmla="*/ 2311 h 4031"/>
                <a:gd name="T40" fmla="*/ 1400 w 4529"/>
                <a:gd name="T41" fmla="*/ 2672 h 4031"/>
                <a:gd name="T42" fmla="*/ 1453 w 4529"/>
                <a:gd name="T43" fmla="*/ 3047 h 4031"/>
                <a:gd name="T44" fmla="*/ 1465 w 4529"/>
                <a:gd name="T45" fmla="*/ 3338 h 4031"/>
                <a:gd name="T46" fmla="*/ 1450 w 4529"/>
                <a:gd name="T47" fmla="*/ 3667 h 4031"/>
                <a:gd name="T48" fmla="*/ 1534 w 4529"/>
                <a:gd name="T49" fmla="*/ 3813 h 4031"/>
                <a:gd name="T50" fmla="*/ 1927 w 4529"/>
                <a:gd name="T51" fmla="*/ 3936 h 4031"/>
                <a:gd name="T52" fmla="*/ 2327 w 4529"/>
                <a:gd name="T53" fmla="*/ 4008 h 4031"/>
                <a:gd name="T54" fmla="*/ 2729 w 4529"/>
                <a:gd name="T55" fmla="*/ 4031 h 4031"/>
                <a:gd name="T56" fmla="*/ 3128 w 4529"/>
                <a:gd name="T57" fmla="*/ 4005 h 4031"/>
                <a:gd name="T58" fmla="*/ 3520 w 4529"/>
                <a:gd name="T59" fmla="*/ 3935 h 4031"/>
                <a:gd name="T60" fmla="*/ 3900 w 4529"/>
                <a:gd name="T61" fmla="*/ 3817 h 4031"/>
                <a:gd name="T62" fmla="*/ 4265 w 4529"/>
                <a:gd name="T63" fmla="*/ 3655 h 4031"/>
                <a:gd name="T64" fmla="*/ 4526 w 4529"/>
                <a:gd name="T65" fmla="*/ 3504 h 4031"/>
                <a:gd name="T66" fmla="*/ 4524 w 4529"/>
                <a:gd name="T67" fmla="*/ 3164 h 4031"/>
                <a:gd name="T68" fmla="*/ 4467 w 4529"/>
                <a:gd name="T69" fmla="*/ 2718 h 4031"/>
                <a:gd name="T70" fmla="*/ 4353 w 4529"/>
                <a:gd name="T71" fmla="*/ 2283 h 4031"/>
                <a:gd name="T72" fmla="*/ 4181 w 4529"/>
                <a:gd name="T73" fmla="*/ 1867 h 4031"/>
                <a:gd name="T74" fmla="*/ 3954 w 4529"/>
                <a:gd name="T75" fmla="*/ 1476 h 4031"/>
                <a:gd name="T76" fmla="*/ 3673 w 4529"/>
                <a:gd name="T77" fmla="*/ 1115 h 4031"/>
                <a:gd name="T78" fmla="*/ 3339 w 4529"/>
                <a:gd name="T79" fmla="*/ 792 h 4031"/>
                <a:gd name="T80" fmla="*/ 2956 w 4529"/>
                <a:gd name="T81" fmla="*/ 512 h 4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29" h="4031">
                  <a:moveTo>
                    <a:pt x="2851" y="450"/>
                  </a:moveTo>
                  <a:lnTo>
                    <a:pt x="2767" y="403"/>
                  </a:lnTo>
                  <a:lnTo>
                    <a:pt x="2594" y="315"/>
                  </a:lnTo>
                  <a:lnTo>
                    <a:pt x="2420" y="240"/>
                  </a:lnTo>
                  <a:lnTo>
                    <a:pt x="2242" y="175"/>
                  </a:lnTo>
                  <a:lnTo>
                    <a:pt x="2063" y="120"/>
                  </a:lnTo>
                  <a:lnTo>
                    <a:pt x="1882" y="76"/>
                  </a:lnTo>
                  <a:lnTo>
                    <a:pt x="1700" y="41"/>
                  </a:lnTo>
                  <a:lnTo>
                    <a:pt x="1518" y="17"/>
                  </a:lnTo>
                  <a:lnTo>
                    <a:pt x="1335" y="4"/>
                  </a:lnTo>
                  <a:lnTo>
                    <a:pt x="1153" y="0"/>
                  </a:lnTo>
                  <a:lnTo>
                    <a:pt x="971" y="7"/>
                  </a:lnTo>
                  <a:lnTo>
                    <a:pt x="790" y="23"/>
                  </a:lnTo>
                  <a:lnTo>
                    <a:pt x="611" y="49"/>
                  </a:lnTo>
                  <a:lnTo>
                    <a:pt x="434" y="85"/>
                  </a:lnTo>
                  <a:lnTo>
                    <a:pt x="257" y="129"/>
                  </a:lnTo>
                  <a:lnTo>
                    <a:pt x="85" y="184"/>
                  </a:lnTo>
                  <a:lnTo>
                    <a:pt x="0" y="214"/>
                  </a:lnTo>
                  <a:lnTo>
                    <a:pt x="28" y="235"/>
                  </a:lnTo>
                  <a:lnTo>
                    <a:pt x="78" y="282"/>
                  </a:lnTo>
                  <a:lnTo>
                    <a:pt x="123" y="333"/>
                  </a:lnTo>
                  <a:lnTo>
                    <a:pt x="163" y="389"/>
                  </a:lnTo>
                  <a:lnTo>
                    <a:pt x="195" y="450"/>
                  </a:lnTo>
                  <a:lnTo>
                    <a:pt x="220" y="517"/>
                  </a:lnTo>
                  <a:lnTo>
                    <a:pt x="237" y="585"/>
                  </a:lnTo>
                  <a:lnTo>
                    <a:pt x="246" y="656"/>
                  </a:lnTo>
                  <a:lnTo>
                    <a:pt x="247" y="693"/>
                  </a:lnTo>
                  <a:lnTo>
                    <a:pt x="247" y="721"/>
                  </a:lnTo>
                  <a:lnTo>
                    <a:pt x="245" y="749"/>
                  </a:lnTo>
                  <a:lnTo>
                    <a:pt x="313" y="808"/>
                  </a:lnTo>
                  <a:lnTo>
                    <a:pt x="447" y="930"/>
                  </a:lnTo>
                  <a:lnTo>
                    <a:pt x="574" y="1060"/>
                  </a:lnTo>
                  <a:lnTo>
                    <a:pt x="693" y="1196"/>
                  </a:lnTo>
                  <a:lnTo>
                    <a:pt x="806" y="1338"/>
                  </a:lnTo>
                  <a:lnTo>
                    <a:pt x="909" y="1487"/>
                  </a:lnTo>
                  <a:lnTo>
                    <a:pt x="1006" y="1642"/>
                  </a:lnTo>
                  <a:lnTo>
                    <a:pt x="1094" y="1802"/>
                  </a:lnTo>
                  <a:lnTo>
                    <a:pt x="1173" y="1966"/>
                  </a:lnTo>
                  <a:lnTo>
                    <a:pt x="1244" y="2137"/>
                  </a:lnTo>
                  <a:lnTo>
                    <a:pt x="1306" y="2311"/>
                  </a:lnTo>
                  <a:lnTo>
                    <a:pt x="1357" y="2490"/>
                  </a:lnTo>
                  <a:lnTo>
                    <a:pt x="1400" y="2672"/>
                  </a:lnTo>
                  <a:lnTo>
                    <a:pt x="1432" y="2859"/>
                  </a:lnTo>
                  <a:lnTo>
                    <a:pt x="1453" y="3047"/>
                  </a:lnTo>
                  <a:lnTo>
                    <a:pt x="1464" y="3241"/>
                  </a:lnTo>
                  <a:lnTo>
                    <a:pt x="1465" y="3338"/>
                  </a:lnTo>
                  <a:lnTo>
                    <a:pt x="1464" y="3449"/>
                  </a:lnTo>
                  <a:lnTo>
                    <a:pt x="1450" y="3667"/>
                  </a:lnTo>
                  <a:lnTo>
                    <a:pt x="1437" y="3774"/>
                  </a:lnTo>
                  <a:lnTo>
                    <a:pt x="1534" y="3813"/>
                  </a:lnTo>
                  <a:lnTo>
                    <a:pt x="1729" y="3881"/>
                  </a:lnTo>
                  <a:lnTo>
                    <a:pt x="1927" y="3936"/>
                  </a:lnTo>
                  <a:lnTo>
                    <a:pt x="2127" y="3978"/>
                  </a:lnTo>
                  <a:lnTo>
                    <a:pt x="2327" y="4008"/>
                  </a:lnTo>
                  <a:lnTo>
                    <a:pt x="2529" y="4026"/>
                  </a:lnTo>
                  <a:lnTo>
                    <a:pt x="2729" y="4031"/>
                  </a:lnTo>
                  <a:lnTo>
                    <a:pt x="2929" y="4025"/>
                  </a:lnTo>
                  <a:lnTo>
                    <a:pt x="3128" y="4005"/>
                  </a:lnTo>
                  <a:lnTo>
                    <a:pt x="3324" y="3976"/>
                  </a:lnTo>
                  <a:lnTo>
                    <a:pt x="3520" y="3935"/>
                  </a:lnTo>
                  <a:lnTo>
                    <a:pt x="3712" y="3881"/>
                  </a:lnTo>
                  <a:lnTo>
                    <a:pt x="3900" y="3817"/>
                  </a:lnTo>
                  <a:lnTo>
                    <a:pt x="4085" y="3741"/>
                  </a:lnTo>
                  <a:lnTo>
                    <a:pt x="4265" y="3655"/>
                  </a:lnTo>
                  <a:lnTo>
                    <a:pt x="4440" y="3557"/>
                  </a:lnTo>
                  <a:lnTo>
                    <a:pt x="4526" y="3504"/>
                  </a:lnTo>
                  <a:lnTo>
                    <a:pt x="4529" y="3390"/>
                  </a:lnTo>
                  <a:lnTo>
                    <a:pt x="4524" y="3164"/>
                  </a:lnTo>
                  <a:lnTo>
                    <a:pt x="4503" y="2940"/>
                  </a:lnTo>
                  <a:lnTo>
                    <a:pt x="4467" y="2718"/>
                  </a:lnTo>
                  <a:lnTo>
                    <a:pt x="4417" y="2499"/>
                  </a:lnTo>
                  <a:lnTo>
                    <a:pt x="4353" y="2283"/>
                  </a:lnTo>
                  <a:lnTo>
                    <a:pt x="4274" y="2072"/>
                  </a:lnTo>
                  <a:lnTo>
                    <a:pt x="4181" y="1867"/>
                  </a:lnTo>
                  <a:lnTo>
                    <a:pt x="4074" y="1668"/>
                  </a:lnTo>
                  <a:lnTo>
                    <a:pt x="3954" y="1476"/>
                  </a:lnTo>
                  <a:lnTo>
                    <a:pt x="3819" y="1290"/>
                  </a:lnTo>
                  <a:lnTo>
                    <a:pt x="3673" y="1115"/>
                  </a:lnTo>
                  <a:lnTo>
                    <a:pt x="3512" y="948"/>
                  </a:lnTo>
                  <a:lnTo>
                    <a:pt x="3339" y="792"/>
                  </a:lnTo>
                  <a:lnTo>
                    <a:pt x="3154" y="646"/>
                  </a:lnTo>
                  <a:lnTo>
                    <a:pt x="2956" y="512"/>
                  </a:lnTo>
                  <a:lnTo>
                    <a:pt x="2851" y="4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000"/>
            </a:p>
          </p:txBody>
        </p:sp>
        <p:sp>
          <p:nvSpPr>
            <p:cNvPr id="83" name="Freeform 394">
              <a:extLst>
                <a:ext uri="{FF2B5EF4-FFF2-40B4-BE49-F238E27FC236}">
                  <a16:creationId xmlns:a16="http://schemas.microsoft.com/office/drawing/2014/main" id="{752C9ECD-7CBE-4309-B383-7A39A7019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9163" y="2316163"/>
              <a:ext cx="2030413" cy="1325563"/>
            </a:xfrm>
            <a:custGeom>
              <a:avLst/>
              <a:gdLst>
                <a:gd name="T0" fmla="*/ 5015 w 5115"/>
                <a:gd name="T1" fmla="*/ 467 h 3337"/>
                <a:gd name="T2" fmla="*/ 4612 w 5115"/>
                <a:gd name="T3" fmla="*/ 264 h 3337"/>
                <a:gd name="T4" fmla="*/ 4187 w 5115"/>
                <a:gd name="T5" fmla="*/ 117 h 3337"/>
                <a:gd name="T6" fmla="*/ 3746 w 5115"/>
                <a:gd name="T7" fmla="*/ 29 h 3337"/>
                <a:gd name="T8" fmla="*/ 3296 w 5115"/>
                <a:gd name="T9" fmla="*/ 0 h 3337"/>
                <a:gd name="T10" fmla="*/ 2843 w 5115"/>
                <a:gd name="T11" fmla="*/ 31 h 3337"/>
                <a:gd name="T12" fmla="*/ 2392 w 5115"/>
                <a:gd name="T13" fmla="*/ 127 h 3337"/>
                <a:gd name="T14" fmla="*/ 1951 w 5115"/>
                <a:gd name="T15" fmla="*/ 287 h 3337"/>
                <a:gd name="T16" fmla="*/ 1631 w 5115"/>
                <a:gd name="T17" fmla="*/ 450 h 3337"/>
                <a:gd name="T18" fmla="*/ 1386 w 5115"/>
                <a:gd name="T19" fmla="*/ 605 h 3337"/>
                <a:gd name="T20" fmla="*/ 1087 w 5115"/>
                <a:gd name="T21" fmla="*/ 840 h 3337"/>
                <a:gd name="T22" fmla="*/ 822 w 5115"/>
                <a:gd name="T23" fmla="*/ 1102 h 3337"/>
                <a:gd name="T24" fmla="*/ 589 w 5115"/>
                <a:gd name="T25" fmla="*/ 1389 h 3337"/>
                <a:gd name="T26" fmla="*/ 392 w 5115"/>
                <a:gd name="T27" fmla="*/ 1697 h 3337"/>
                <a:gd name="T28" fmla="*/ 231 w 5115"/>
                <a:gd name="T29" fmla="*/ 2022 h 3337"/>
                <a:gd name="T30" fmla="*/ 105 w 5115"/>
                <a:gd name="T31" fmla="*/ 2362 h 3337"/>
                <a:gd name="T32" fmla="*/ 16 w 5115"/>
                <a:gd name="T33" fmla="*/ 2713 h 3337"/>
                <a:gd name="T34" fmla="*/ 28 w 5115"/>
                <a:gd name="T35" fmla="*/ 2791 h 3337"/>
                <a:gd name="T36" fmla="*/ 148 w 5115"/>
                <a:gd name="T37" fmla="*/ 2757 h 3337"/>
                <a:gd name="T38" fmla="*/ 245 w 5115"/>
                <a:gd name="T39" fmla="*/ 2749 h 3337"/>
                <a:gd name="T40" fmla="*/ 383 w 5115"/>
                <a:gd name="T41" fmla="*/ 2765 h 3337"/>
                <a:gd name="T42" fmla="*/ 549 w 5115"/>
                <a:gd name="T43" fmla="*/ 2833 h 3337"/>
                <a:gd name="T44" fmla="*/ 671 w 5115"/>
                <a:gd name="T45" fmla="*/ 2828 h 3337"/>
                <a:gd name="T46" fmla="*/ 1020 w 5115"/>
                <a:gd name="T47" fmla="*/ 2729 h 3337"/>
                <a:gd name="T48" fmla="*/ 1376 w 5115"/>
                <a:gd name="T49" fmla="*/ 2667 h 3337"/>
                <a:gd name="T50" fmla="*/ 1739 w 5115"/>
                <a:gd name="T51" fmla="*/ 2644 h 3337"/>
                <a:gd name="T52" fmla="*/ 2104 w 5115"/>
                <a:gd name="T53" fmla="*/ 2661 h 3337"/>
                <a:gd name="T54" fmla="*/ 2468 w 5115"/>
                <a:gd name="T55" fmla="*/ 2720 h 3337"/>
                <a:gd name="T56" fmla="*/ 2828 w 5115"/>
                <a:gd name="T57" fmla="*/ 2819 h 3337"/>
                <a:gd name="T58" fmla="*/ 3180 w 5115"/>
                <a:gd name="T59" fmla="*/ 2959 h 3337"/>
                <a:gd name="T60" fmla="*/ 3437 w 5115"/>
                <a:gd name="T61" fmla="*/ 3094 h 3337"/>
                <a:gd name="T62" fmla="*/ 3715 w 5115"/>
                <a:gd name="T63" fmla="*/ 3273 h 3337"/>
                <a:gd name="T64" fmla="*/ 3883 w 5115"/>
                <a:gd name="T65" fmla="*/ 3273 h 3337"/>
                <a:gd name="T66" fmla="*/ 4186 w 5115"/>
                <a:gd name="T67" fmla="*/ 2993 h 3337"/>
                <a:gd name="T68" fmla="*/ 4449 w 5115"/>
                <a:gd name="T69" fmla="*/ 2683 h 3337"/>
                <a:gd name="T70" fmla="*/ 4669 w 5115"/>
                <a:gd name="T71" fmla="*/ 2347 h 3337"/>
                <a:gd name="T72" fmla="*/ 4847 w 5115"/>
                <a:gd name="T73" fmla="*/ 1988 h 3337"/>
                <a:gd name="T74" fmla="*/ 4980 w 5115"/>
                <a:gd name="T75" fmla="*/ 1613 h 3337"/>
                <a:gd name="T76" fmla="*/ 5069 w 5115"/>
                <a:gd name="T77" fmla="*/ 1224 h 3337"/>
                <a:gd name="T78" fmla="*/ 5112 w 5115"/>
                <a:gd name="T79" fmla="*/ 828 h 3337"/>
                <a:gd name="T80" fmla="*/ 5112 w 5115"/>
                <a:gd name="T81" fmla="*/ 526 h 3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15" h="3337">
                  <a:moveTo>
                    <a:pt x="5112" y="526"/>
                  </a:moveTo>
                  <a:lnTo>
                    <a:pt x="5015" y="467"/>
                  </a:lnTo>
                  <a:lnTo>
                    <a:pt x="4816" y="359"/>
                  </a:lnTo>
                  <a:lnTo>
                    <a:pt x="4612" y="264"/>
                  </a:lnTo>
                  <a:lnTo>
                    <a:pt x="4402" y="183"/>
                  </a:lnTo>
                  <a:lnTo>
                    <a:pt x="4187" y="117"/>
                  </a:lnTo>
                  <a:lnTo>
                    <a:pt x="3968" y="65"/>
                  </a:lnTo>
                  <a:lnTo>
                    <a:pt x="3746" y="29"/>
                  </a:lnTo>
                  <a:lnTo>
                    <a:pt x="3521" y="7"/>
                  </a:lnTo>
                  <a:lnTo>
                    <a:pt x="3296" y="0"/>
                  </a:lnTo>
                  <a:lnTo>
                    <a:pt x="3069" y="8"/>
                  </a:lnTo>
                  <a:lnTo>
                    <a:pt x="2843" y="31"/>
                  </a:lnTo>
                  <a:lnTo>
                    <a:pt x="2617" y="71"/>
                  </a:lnTo>
                  <a:lnTo>
                    <a:pt x="2392" y="127"/>
                  </a:lnTo>
                  <a:lnTo>
                    <a:pt x="2170" y="198"/>
                  </a:lnTo>
                  <a:lnTo>
                    <a:pt x="1951" y="287"/>
                  </a:lnTo>
                  <a:lnTo>
                    <a:pt x="1737" y="391"/>
                  </a:lnTo>
                  <a:lnTo>
                    <a:pt x="1631" y="450"/>
                  </a:lnTo>
                  <a:lnTo>
                    <a:pt x="1547" y="499"/>
                  </a:lnTo>
                  <a:lnTo>
                    <a:pt x="1386" y="605"/>
                  </a:lnTo>
                  <a:lnTo>
                    <a:pt x="1232" y="720"/>
                  </a:lnTo>
                  <a:lnTo>
                    <a:pt x="1087" y="840"/>
                  </a:lnTo>
                  <a:lnTo>
                    <a:pt x="950" y="968"/>
                  </a:lnTo>
                  <a:lnTo>
                    <a:pt x="822" y="1102"/>
                  </a:lnTo>
                  <a:lnTo>
                    <a:pt x="701" y="1242"/>
                  </a:lnTo>
                  <a:lnTo>
                    <a:pt x="589" y="1389"/>
                  </a:lnTo>
                  <a:lnTo>
                    <a:pt x="487" y="1540"/>
                  </a:lnTo>
                  <a:lnTo>
                    <a:pt x="392" y="1697"/>
                  </a:lnTo>
                  <a:lnTo>
                    <a:pt x="307" y="1857"/>
                  </a:lnTo>
                  <a:lnTo>
                    <a:pt x="231" y="2022"/>
                  </a:lnTo>
                  <a:lnTo>
                    <a:pt x="163" y="2190"/>
                  </a:lnTo>
                  <a:lnTo>
                    <a:pt x="105" y="2362"/>
                  </a:lnTo>
                  <a:lnTo>
                    <a:pt x="56" y="2537"/>
                  </a:lnTo>
                  <a:lnTo>
                    <a:pt x="16" y="2713"/>
                  </a:lnTo>
                  <a:lnTo>
                    <a:pt x="0" y="2803"/>
                  </a:lnTo>
                  <a:lnTo>
                    <a:pt x="28" y="2791"/>
                  </a:lnTo>
                  <a:lnTo>
                    <a:pt x="88" y="2770"/>
                  </a:lnTo>
                  <a:lnTo>
                    <a:pt x="148" y="2757"/>
                  </a:lnTo>
                  <a:lnTo>
                    <a:pt x="213" y="2749"/>
                  </a:lnTo>
                  <a:lnTo>
                    <a:pt x="245" y="2749"/>
                  </a:lnTo>
                  <a:lnTo>
                    <a:pt x="292" y="2750"/>
                  </a:lnTo>
                  <a:lnTo>
                    <a:pt x="383" y="2765"/>
                  </a:lnTo>
                  <a:lnTo>
                    <a:pt x="469" y="2793"/>
                  </a:lnTo>
                  <a:lnTo>
                    <a:pt x="549" y="2833"/>
                  </a:lnTo>
                  <a:lnTo>
                    <a:pt x="586" y="2858"/>
                  </a:lnTo>
                  <a:lnTo>
                    <a:pt x="671" y="2828"/>
                  </a:lnTo>
                  <a:lnTo>
                    <a:pt x="843" y="2773"/>
                  </a:lnTo>
                  <a:lnTo>
                    <a:pt x="1020" y="2729"/>
                  </a:lnTo>
                  <a:lnTo>
                    <a:pt x="1197" y="2693"/>
                  </a:lnTo>
                  <a:lnTo>
                    <a:pt x="1376" y="2667"/>
                  </a:lnTo>
                  <a:lnTo>
                    <a:pt x="1557" y="2651"/>
                  </a:lnTo>
                  <a:lnTo>
                    <a:pt x="1739" y="2644"/>
                  </a:lnTo>
                  <a:lnTo>
                    <a:pt x="1921" y="2648"/>
                  </a:lnTo>
                  <a:lnTo>
                    <a:pt x="2104" y="2661"/>
                  </a:lnTo>
                  <a:lnTo>
                    <a:pt x="2286" y="2685"/>
                  </a:lnTo>
                  <a:lnTo>
                    <a:pt x="2468" y="2720"/>
                  </a:lnTo>
                  <a:lnTo>
                    <a:pt x="2649" y="2764"/>
                  </a:lnTo>
                  <a:lnTo>
                    <a:pt x="2828" y="2819"/>
                  </a:lnTo>
                  <a:lnTo>
                    <a:pt x="3006" y="2884"/>
                  </a:lnTo>
                  <a:lnTo>
                    <a:pt x="3180" y="2959"/>
                  </a:lnTo>
                  <a:lnTo>
                    <a:pt x="3353" y="3047"/>
                  </a:lnTo>
                  <a:lnTo>
                    <a:pt x="3437" y="3094"/>
                  </a:lnTo>
                  <a:lnTo>
                    <a:pt x="3533" y="3150"/>
                  </a:lnTo>
                  <a:lnTo>
                    <a:pt x="3715" y="3273"/>
                  </a:lnTo>
                  <a:lnTo>
                    <a:pt x="3801" y="3337"/>
                  </a:lnTo>
                  <a:lnTo>
                    <a:pt x="3883" y="3273"/>
                  </a:lnTo>
                  <a:lnTo>
                    <a:pt x="4040" y="3137"/>
                  </a:lnTo>
                  <a:lnTo>
                    <a:pt x="4186" y="2993"/>
                  </a:lnTo>
                  <a:lnTo>
                    <a:pt x="4323" y="2841"/>
                  </a:lnTo>
                  <a:lnTo>
                    <a:pt x="4449" y="2683"/>
                  </a:lnTo>
                  <a:lnTo>
                    <a:pt x="4564" y="2517"/>
                  </a:lnTo>
                  <a:lnTo>
                    <a:pt x="4669" y="2347"/>
                  </a:lnTo>
                  <a:lnTo>
                    <a:pt x="4763" y="2170"/>
                  </a:lnTo>
                  <a:lnTo>
                    <a:pt x="4847" y="1988"/>
                  </a:lnTo>
                  <a:lnTo>
                    <a:pt x="4920" y="1802"/>
                  </a:lnTo>
                  <a:lnTo>
                    <a:pt x="4980" y="1613"/>
                  </a:lnTo>
                  <a:lnTo>
                    <a:pt x="5031" y="1420"/>
                  </a:lnTo>
                  <a:lnTo>
                    <a:pt x="5069" y="1224"/>
                  </a:lnTo>
                  <a:lnTo>
                    <a:pt x="5096" y="1027"/>
                  </a:lnTo>
                  <a:lnTo>
                    <a:pt x="5112" y="828"/>
                  </a:lnTo>
                  <a:lnTo>
                    <a:pt x="5115" y="627"/>
                  </a:lnTo>
                  <a:lnTo>
                    <a:pt x="5112" y="5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4000"/>
            </a:p>
          </p:txBody>
        </p:sp>
      </p:grpSp>
      <p:sp>
        <p:nvSpPr>
          <p:cNvPr id="41" name="Freeform 6">
            <a:extLst>
              <a:ext uri="{FF2B5EF4-FFF2-40B4-BE49-F238E27FC236}">
                <a16:creationId xmlns:a16="http://schemas.microsoft.com/office/drawing/2014/main" id="{AFD625E1-426D-4152-B572-C297E6F4EE0C}"/>
              </a:ext>
            </a:extLst>
          </p:cNvPr>
          <p:cNvSpPr>
            <a:spLocks/>
          </p:cNvSpPr>
          <p:nvPr/>
        </p:nvSpPr>
        <p:spPr bwMode="auto">
          <a:xfrm>
            <a:off x="5276885" y="1023380"/>
            <a:ext cx="1623749" cy="2517987"/>
          </a:xfrm>
          <a:custGeom>
            <a:avLst/>
            <a:gdLst>
              <a:gd name="T0" fmla="*/ 1707 w 3585"/>
              <a:gd name="T1" fmla="*/ 53 h 5565"/>
              <a:gd name="T2" fmla="*/ 1329 w 3585"/>
              <a:gd name="T3" fmla="*/ 302 h 5565"/>
              <a:gd name="T4" fmla="*/ 990 w 3585"/>
              <a:gd name="T5" fmla="*/ 596 h 5565"/>
              <a:gd name="T6" fmla="*/ 693 w 3585"/>
              <a:gd name="T7" fmla="*/ 934 h 5565"/>
              <a:gd name="T8" fmla="*/ 443 w 3585"/>
              <a:gd name="T9" fmla="*/ 1309 h 5565"/>
              <a:gd name="T10" fmla="*/ 244 w 3585"/>
              <a:gd name="T11" fmla="*/ 1718 h 5565"/>
              <a:gd name="T12" fmla="*/ 101 w 3585"/>
              <a:gd name="T13" fmla="*/ 2156 h 5565"/>
              <a:gd name="T14" fmla="*/ 19 w 3585"/>
              <a:gd name="T15" fmla="*/ 2618 h 5565"/>
              <a:gd name="T16" fmla="*/ 0 w 3585"/>
              <a:gd name="T17" fmla="*/ 2977 h 5565"/>
              <a:gd name="T18" fmla="*/ 12 w 3585"/>
              <a:gd name="T19" fmla="*/ 3267 h 5565"/>
              <a:gd name="T20" fmla="*/ 66 w 3585"/>
              <a:gd name="T21" fmla="*/ 3643 h 5565"/>
              <a:gd name="T22" fmla="*/ 161 w 3585"/>
              <a:gd name="T23" fmla="*/ 4004 h 5565"/>
              <a:gd name="T24" fmla="*/ 292 w 3585"/>
              <a:gd name="T25" fmla="*/ 4348 h 5565"/>
              <a:gd name="T26" fmla="*/ 459 w 3585"/>
              <a:gd name="T27" fmla="*/ 4673 h 5565"/>
              <a:gd name="T28" fmla="*/ 661 w 3585"/>
              <a:gd name="T29" fmla="*/ 4976 h 5565"/>
              <a:gd name="T30" fmla="*/ 892 w 3585"/>
              <a:gd name="T31" fmla="*/ 5255 h 5565"/>
              <a:gd name="T32" fmla="*/ 1152 w 3585"/>
              <a:gd name="T33" fmla="*/ 5508 h 5565"/>
              <a:gd name="T34" fmla="*/ 1226 w 3585"/>
              <a:gd name="T35" fmla="*/ 5525 h 5565"/>
              <a:gd name="T36" fmla="*/ 1271 w 3585"/>
              <a:gd name="T37" fmla="*/ 5377 h 5565"/>
              <a:gd name="T38" fmla="*/ 1352 w 3585"/>
              <a:gd name="T39" fmla="*/ 5248 h 5565"/>
              <a:gd name="T40" fmla="*/ 1463 w 3585"/>
              <a:gd name="T41" fmla="*/ 5144 h 5565"/>
              <a:gd name="T42" fmla="*/ 1562 w 3585"/>
              <a:gd name="T43" fmla="*/ 5087 h 5565"/>
              <a:gd name="T44" fmla="*/ 1617 w 3585"/>
              <a:gd name="T45" fmla="*/ 4821 h 5565"/>
              <a:gd name="T46" fmla="*/ 1725 w 3585"/>
              <a:gd name="T47" fmla="*/ 4474 h 5565"/>
              <a:gd name="T48" fmla="*/ 1869 w 3585"/>
              <a:gd name="T49" fmla="*/ 4141 h 5565"/>
              <a:gd name="T50" fmla="*/ 2049 w 3585"/>
              <a:gd name="T51" fmla="*/ 3824 h 5565"/>
              <a:gd name="T52" fmla="*/ 2263 w 3585"/>
              <a:gd name="T53" fmla="*/ 3526 h 5565"/>
              <a:gd name="T54" fmla="*/ 2512 w 3585"/>
              <a:gd name="T55" fmla="*/ 3252 h 5565"/>
              <a:gd name="T56" fmla="*/ 2794 w 3585"/>
              <a:gd name="T57" fmla="*/ 3004 h 5565"/>
              <a:gd name="T58" fmla="*/ 3109 w 3585"/>
              <a:gd name="T59" fmla="*/ 2783 h 5565"/>
              <a:gd name="T60" fmla="*/ 3290 w 3585"/>
              <a:gd name="T61" fmla="*/ 2680 h 5565"/>
              <a:gd name="T62" fmla="*/ 3585 w 3585"/>
              <a:gd name="T63" fmla="*/ 2540 h 5565"/>
              <a:gd name="T64" fmla="*/ 3531 w 3585"/>
              <a:gd name="T65" fmla="*/ 2233 h 5565"/>
              <a:gd name="T66" fmla="*/ 3417 w 3585"/>
              <a:gd name="T67" fmla="*/ 1841 h 5565"/>
              <a:gd name="T68" fmla="*/ 3257 w 3585"/>
              <a:gd name="T69" fmla="*/ 1470 h 5565"/>
              <a:gd name="T70" fmla="*/ 3056 w 3585"/>
              <a:gd name="T71" fmla="*/ 1123 h 5565"/>
              <a:gd name="T72" fmla="*/ 2815 w 3585"/>
              <a:gd name="T73" fmla="*/ 804 h 5565"/>
              <a:gd name="T74" fmla="*/ 2540 w 3585"/>
              <a:gd name="T75" fmla="*/ 517 h 5565"/>
              <a:gd name="T76" fmla="*/ 2232 w 3585"/>
              <a:gd name="T77" fmla="*/ 264 h 5565"/>
              <a:gd name="T78" fmla="*/ 1896 w 3585"/>
              <a:gd name="T79" fmla="*/ 48 h 5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85" h="5565">
                <a:moveTo>
                  <a:pt x="1807" y="0"/>
                </a:moveTo>
                <a:lnTo>
                  <a:pt x="1707" y="53"/>
                </a:lnTo>
                <a:lnTo>
                  <a:pt x="1514" y="171"/>
                </a:lnTo>
                <a:lnTo>
                  <a:pt x="1329" y="302"/>
                </a:lnTo>
                <a:lnTo>
                  <a:pt x="1155" y="443"/>
                </a:lnTo>
                <a:lnTo>
                  <a:pt x="990" y="596"/>
                </a:lnTo>
                <a:lnTo>
                  <a:pt x="836" y="761"/>
                </a:lnTo>
                <a:lnTo>
                  <a:pt x="693" y="934"/>
                </a:lnTo>
                <a:lnTo>
                  <a:pt x="562" y="1117"/>
                </a:lnTo>
                <a:lnTo>
                  <a:pt x="443" y="1309"/>
                </a:lnTo>
                <a:lnTo>
                  <a:pt x="336" y="1510"/>
                </a:lnTo>
                <a:lnTo>
                  <a:pt x="244" y="1718"/>
                </a:lnTo>
                <a:lnTo>
                  <a:pt x="165" y="1933"/>
                </a:lnTo>
                <a:lnTo>
                  <a:pt x="101" y="2156"/>
                </a:lnTo>
                <a:lnTo>
                  <a:pt x="52" y="2384"/>
                </a:lnTo>
                <a:lnTo>
                  <a:pt x="19" y="2618"/>
                </a:lnTo>
                <a:lnTo>
                  <a:pt x="2" y="2856"/>
                </a:lnTo>
                <a:lnTo>
                  <a:pt x="0" y="2977"/>
                </a:lnTo>
                <a:lnTo>
                  <a:pt x="1" y="3074"/>
                </a:lnTo>
                <a:lnTo>
                  <a:pt x="12" y="3267"/>
                </a:lnTo>
                <a:lnTo>
                  <a:pt x="34" y="3457"/>
                </a:lnTo>
                <a:lnTo>
                  <a:pt x="66" y="3643"/>
                </a:lnTo>
                <a:lnTo>
                  <a:pt x="108" y="3825"/>
                </a:lnTo>
                <a:lnTo>
                  <a:pt x="161" y="4004"/>
                </a:lnTo>
                <a:lnTo>
                  <a:pt x="221" y="4179"/>
                </a:lnTo>
                <a:lnTo>
                  <a:pt x="292" y="4348"/>
                </a:lnTo>
                <a:lnTo>
                  <a:pt x="372" y="4514"/>
                </a:lnTo>
                <a:lnTo>
                  <a:pt x="459" y="4673"/>
                </a:lnTo>
                <a:lnTo>
                  <a:pt x="556" y="4827"/>
                </a:lnTo>
                <a:lnTo>
                  <a:pt x="661" y="4976"/>
                </a:lnTo>
                <a:lnTo>
                  <a:pt x="773" y="5118"/>
                </a:lnTo>
                <a:lnTo>
                  <a:pt x="892" y="5255"/>
                </a:lnTo>
                <a:lnTo>
                  <a:pt x="1018" y="5385"/>
                </a:lnTo>
                <a:lnTo>
                  <a:pt x="1152" y="5508"/>
                </a:lnTo>
                <a:lnTo>
                  <a:pt x="1222" y="5565"/>
                </a:lnTo>
                <a:lnTo>
                  <a:pt x="1226" y="5525"/>
                </a:lnTo>
                <a:lnTo>
                  <a:pt x="1244" y="5449"/>
                </a:lnTo>
                <a:lnTo>
                  <a:pt x="1271" y="5377"/>
                </a:lnTo>
                <a:lnTo>
                  <a:pt x="1308" y="5310"/>
                </a:lnTo>
                <a:lnTo>
                  <a:pt x="1352" y="5248"/>
                </a:lnTo>
                <a:lnTo>
                  <a:pt x="1405" y="5193"/>
                </a:lnTo>
                <a:lnTo>
                  <a:pt x="1463" y="5144"/>
                </a:lnTo>
                <a:lnTo>
                  <a:pt x="1528" y="5104"/>
                </a:lnTo>
                <a:lnTo>
                  <a:pt x="1562" y="5087"/>
                </a:lnTo>
                <a:lnTo>
                  <a:pt x="1578" y="4997"/>
                </a:lnTo>
                <a:lnTo>
                  <a:pt x="1617" y="4821"/>
                </a:lnTo>
                <a:lnTo>
                  <a:pt x="1667" y="4646"/>
                </a:lnTo>
                <a:lnTo>
                  <a:pt x="1725" y="4474"/>
                </a:lnTo>
                <a:lnTo>
                  <a:pt x="1793" y="4306"/>
                </a:lnTo>
                <a:lnTo>
                  <a:pt x="1869" y="4141"/>
                </a:lnTo>
                <a:lnTo>
                  <a:pt x="1954" y="3981"/>
                </a:lnTo>
                <a:lnTo>
                  <a:pt x="2049" y="3824"/>
                </a:lnTo>
                <a:lnTo>
                  <a:pt x="2151" y="3673"/>
                </a:lnTo>
                <a:lnTo>
                  <a:pt x="2263" y="3526"/>
                </a:lnTo>
                <a:lnTo>
                  <a:pt x="2384" y="3386"/>
                </a:lnTo>
                <a:lnTo>
                  <a:pt x="2512" y="3252"/>
                </a:lnTo>
                <a:lnTo>
                  <a:pt x="2649" y="3124"/>
                </a:lnTo>
                <a:lnTo>
                  <a:pt x="2794" y="3004"/>
                </a:lnTo>
                <a:lnTo>
                  <a:pt x="2948" y="2890"/>
                </a:lnTo>
                <a:lnTo>
                  <a:pt x="3109" y="2783"/>
                </a:lnTo>
                <a:lnTo>
                  <a:pt x="3193" y="2734"/>
                </a:lnTo>
                <a:lnTo>
                  <a:pt x="3290" y="2680"/>
                </a:lnTo>
                <a:lnTo>
                  <a:pt x="3485" y="2583"/>
                </a:lnTo>
                <a:lnTo>
                  <a:pt x="3585" y="2540"/>
                </a:lnTo>
                <a:lnTo>
                  <a:pt x="3571" y="2437"/>
                </a:lnTo>
                <a:lnTo>
                  <a:pt x="3531" y="2233"/>
                </a:lnTo>
                <a:lnTo>
                  <a:pt x="3480" y="2034"/>
                </a:lnTo>
                <a:lnTo>
                  <a:pt x="3417" y="1841"/>
                </a:lnTo>
                <a:lnTo>
                  <a:pt x="3342" y="1652"/>
                </a:lnTo>
                <a:lnTo>
                  <a:pt x="3257" y="1470"/>
                </a:lnTo>
                <a:lnTo>
                  <a:pt x="3161" y="1293"/>
                </a:lnTo>
                <a:lnTo>
                  <a:pt x="3056" y="1123"/>
                </a:lnTo>
                <a:lnTo>
                  <a:pt x="2940" y="960"/>
                </a:lnTo>
                <a:lnTo>
                  <a:pt x="2815" y="804"/>
                </a:lnTo>
                <a:lnTo>
                  <a:pt x="2682" y="656"/>
                </a:lnTo>
                <a:lnTo>
                  <a:pt x="2540" y="517"/>
                </a:lnTo>
                <a:lnTo>
                  <a:pt x="2389" y="385"/>
                </a:lnTo>
                <a:lnTo>
                  <a:pt x="2232" y="264"/>
                </a:lnTo>
                <a:lnTo>
                  <a:pt x="2067" y="150"/>
                </a:lnTo>
                <a:lnTo>
                  <a:pt x="1896" y="48"/>
                </a:lnTo>
                <a:lnTo>
                  <a:pt x="1807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000" b="1">
                <a:solidFill>
                  <a:schemeClr val="bg1">
                    <a:lumMod val="65000"/>
                  </a:schemeClr>
                </a:solidFill>
              </a:rPr>
              <a:t>01</a:t>
            </a:r>
            <a:endParaRPr lang="en-US" sz="40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Freeform 7">
            <a:extLst>
              <a:ext uri="{FF2B5EF4-FFF2-40B4-BE49-F238E27FC236}">
                <a16:creationId xmlns:a16="http://schemas.microsoft.com/office/drawing/2014/main" id="{078011CC-0550-4F0D-9F8C-80B196F4625C}"/>
              </a:ext>
            </a:extLst>
          </p:cNvPr>
          <p:cNvSpPr>
            <a:spLocks/>
          </p:cNvSpPr>
          <p:nvPr/>
        </p:nvSpPr>
        <p:spPr bwMode="auto">
          <a:xfrm>
            <a:off x="3892083" y="2057004"/>
            <a:ext cx="2049145" cy="1824681"/>
          </a:xfrm>
          <a:custGeom>
            <a:avLst/>
            <a:gdLst>
              <a:gd name="T0" fmla="*/ 4282 w 4528"/>
              <a:gd name="T1" fmla="*/ 3309 h 4031"/>
              <a:gd name="T2" fmla="*/ 4215 w 4528"/>
              <a:gd name="T3" fmla="*/ 3224 h 4031"/>
              <a:gd name="T4" fmla="*/ 3955 w 4528"/>
              <a:gd name="T5" fmla="*/ 2971 h 4031"/>
              <a:gd name="T6" fmla="*/ 3724 w 4528"/>
              <a:gd name="T7" fmla="*/ 2692 h 4031"/>
              <a:gd name="T8" fmla="*/ 3522 w 4528"/>
              <a:gd name="T9" fmla="*/ 2389 h 4031"/>
              <a:gd name="T10" fmla="*/ 3355 w 4528"/>
              <a:gd name="T11" fmla="*/ 2064 h 4031"/>
              <a:gd name="T12" fmla="*/ 3224 w 4528"/>
              <a:gd name="T13" fmla="*/ 1720 h 4031"/>
              <a:gd name="T14" fmla="*/ 3129 w 4528"/>
              <a:gd name="T15" fmla="*/ 1359 h 4031"/>
              <a:gd name="T16" fmla="*/ 3075 w 4528"/>
              <a:gd name="T17" fmla="*/ 983 h 4031"/>
              <a:gd name="T18" fmla="*/ 3063 w 4528"/>
              <a:gd name="T19" fmla="*/ 693 h 4031"/>
              <a:gd name="T20" fmla="*/ 3079 w 4528"/>
              <a:gd name="T21" fmla="*/ 364 h 4031"/>
              <a:gd name="T22" fmla="*/ 2995 w 4528"/>
              <a:gd name="T23" fmla="*/ 217 h 4031"/>
              <a:gd name="T24" fmla="*/ 2601 w 4528"/>
              <a:gd name="T25" fmla="*/ 96 h 4031"/>
              <a:gd name="T26" fmla="*/ 2201 w 4528"/>
              <a:gd name="T27" fmla="*/ 22 h 4031"/>
              <a:gd name="T28" fmla="*/ 1799 w 4528"/>
              <a:gd name="T29" fmla="*/ 0 h 4031"/>
              <a:gd name="T30" fmla="*/ 1400 w 4528"/>
              <a:gd name="T31" fmla="*/ 25 h 4031"/>
              <a:gd name="T32" fmla="*/ 1009 w 4528"/>
              <a:gd name="T33" fmla="*/ 97 h 4031"/>
              <a:gd name="T34" fmla="*/ 628 w 4528"/>
              <a:gd name="T35" fmla="*/ 215 h 4031"/>
              <a:gd name="T36" fmla="*/ 263 w 4528"/>
              <a:gd name="T37" fmla="*/ 377 h 4031"/>
              <a:gd name="T38" fmla="*/ 3 w 4528"/>
              <a:gd name="T39" fmla="*/ 526 h 4031"/>
              <a:gd name="T40" fmla="*/ 5 w 4528"/>
              <a:gd name="T41" fmla="*/ 866 h 4031"/>
              <a:gd name="T42" fmla="*/ 61 w 4528"/>
              <a:gd name="T43" fmla="*/ 1313 h 4031"/>
              <a:gd name="T44" fmla="*/ 176 w 4528"/>
              <a:gd name="T45" fmla="*/ 1748 h 4031"/>
              <a:gd name="T46" fmla="*/ 347 w 4528"/>
              <a:gd name="T47" fmla="*/ 2164 h 4031"/>
              <a:gd name="T48" fmla="*/ 575 w 4528"/>
              <a:gd name="T49" fmla="*/ 2556 h 4031"/>
              <a:gd name="T50" fmla="*/ 856 w 4528"/>
              <a:gd name="T51" fmla="*/ 2917 h 4031"/>
              <a:gd name="T52" fmla="*/ 1189 w 4528"/>
              <a:gd name="T53" fmla="*/ 3239 h 4031"/>
              <a:gd name="T54" fmla="*/ 1574 w 4528"/>
              <a:gd name="T55" fmla="*/ 3518 h 4031"/>
              <a:gd name="T56" fmla="*/ 1762 w 4528"/>
              <a:gd name="T57" fmla="*/ 3628 h 4031"/>
              <a:gd name="T58" fmla="*/ 2110 w 4528"/>
              <a:gd name="T59" fmla="*/ 3791 h 4031"/>
              <a:gd name="T60" fmla="*/ 2466 w 4528"/>
              <a:gd name="T61" fmla="*/ 3912 h 4031"/>
              <a:gd name="T62" fmla="*/ 2828 w 4528"/>
              <a:gd name="T63" fmla="*/ 3989 h 4031"/>
              <a:gd name="T64" fmla="*/ 3193 w 4528"/>
              <a:gd name="T65" fmla="*/ 4026 h 4031"/>
              <a:gd name="T66" fmla="*/ 3557 w 4528"/>
              <a:gd name="T67" fmla="*/ 4024 h 4031"/>
              <a:gd name="T68" fmla="*/ 3918 w 4528"/>
              <a:gd name="T69" fmla="*/ 3982 h 4031"/>
              <a:gd name="T70" fmla="*/ 4271 w 4528"/>
              <a:gd name="T71" fmla="*/ 3901 h 4031"/>
              <a:gd name="T72" fmla="*/ 4528 w 4528"/>
              <a:gd name="T73" fmla="*/ 3816 h 4031"/>
              <a:gd name="T74" fmla="*/ 4450 w 4528"/>
              <a:gd name="T75" fmla="*/ 3750 h 4031"/>
              <a:gd name="T76" fmla="*/ 4365 w 4528"/>
              <a:gd name="T77" fmla="*/ 3642 h 4031"/>
              <a:gd name="T78" fmla="*/ 4308 w 4528"/>
              <a:gd name="T79" fmla="*/ 3515 h 4031"/>
              <a:gd name="T80" fmla="*/ 4282 w 4528"/>
              <a:gd name="T81" fmla="*/ 3374 h 4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528" h="4031">
                <a:moveTo>
                  <a:pt x="4281" y="3337"/>
                </a:moveTo>
                <a:lnTo>
                  <a:pt x="4282" y="3309"/>
                </a:lnTo>
                <a:lnTo>
                  <a:pt x="4285" y="3281"/>
                </a:lnTo>
                <a:lnTo>
                  <a:pt x="4215" y="3224"/>
                </a:lnTo>
                <a:lnTo>
                  <a:pt x="4081" y="3101"/>
                </a:lnTo>
                <a:lnTo>
                  <a:pt x="3955" y="2971"/>
                </a:lnTo>
                <a:lnTo>
                  <a:pt x="3836" y="2834"/>
                </a:lnTo>
                <a:lnTo>
                  <a:pt x="3724" y="2692"/>
                </a:lnTo>
                <a:lnTo>
                  <a:pt x="3619" y="2543"/>
                </a:lnTo>
                <a:lnTo>
                  <a:pt x="3522" y="2389"/>
                </a:lnTo>
                <a:lnTo>
                  <a:pt x="3435" y="2230"/>
                </a:lnTo>
                <a:lnTo>
                  <a:pt x="3355" y="2064"/>
                </a:lnTo>
                <a:lnTo>
                  <a:pt x="3284" y="1895"/>
                </a:lnTo>
                <a:lnTo>
                  <a:pt x="3224" y="1720"/>
                </a:lnTo>
                <a:lnTo>
                  <a:pt x="3171" y="1541"/>
                </a:lnTo>
                <a:lnTo>
                  <a:pt x="3129" y="1359"/>
                </a:lnTo>
                <a:lnTo>
                  <a:pt x="3097" y="1173"/>
                </a:lnTo>
                <a:lnTo>
                  <a:pt x="3075" y="983"/>
                </a:lnTo>
                <a:lnTo>
                  <a:pt x="3064" y="790"/>
                </a:lnTo>
                <a:lnTo>
                  <a:pt x="3063" y="693"/>
                </a:lnTo>
                <a:lnTo>
                  <a:pt x="3064" y="582"/>
                </a:lnTo>
                <a:lnTo>
                  <a:pt x="3079" y="364"/>
                </a:lnTo>
                <a:lnTo>
                  <a:pt x="3092" y="256"/>
                </a:lnTo>
                <a:lnTo>
                  <a:pt x="2995" y="217"/>
                </a:lnTo>
                <a:lnTo>
                  <a:pt x="2799" y="150"/>
                </a:lnTo>
                <a:lnTo>
                  <a:pt x="2601" y="96"/>
                </a:lnTo>
                <a:lnTo>
                  <a:pt x="2402" y="53"/>
                </a:lnTo>
                <a:lnTo>
                  <a:pt x="2201" y="22"/>
                </a:lnTo>
                <a:lnTo>
                  <a:pt x="2001" y="6"/>
                </a:lnTo>
                <a:lnTo>
                  <a:pt x="1799" y="0"/>
                </a:lnTo>
                <a:lnTo>
                  <a:pt x="1599" y="7"/>
                </a:lnTo>
                <a:lnTo>
                  <a:pt x="1400" y="25"/>
                </a:lnTo>
                <a:lnTo>
                  <a:pt x="1204" y="55"/>
                </a:lnTo>
                <a:lnTo>
                  <a:pt x="1009" y="97"/>
                </a:lnTo>
                <a:lnTo>
                  <a:pt x="817" y="150"/>
                </a:lnTo>
                <a:lnTo>
                  <a:pt x="628" y="215"/>
                </a:lnTo>
                <a:lnTo>
                  <a:pt x="444" y="290"/>
                </a:lnTo>
                <a:lnTo>
                  <a:pt x="263" y="377"/>
                </a:lnTo>
                <a:lnTo>
                  <a:pt x="89" y="473"/>
                </a:lnTo>
                <a:lnTo>
                  <a:pt x="3" y="526"/>
                </a:lnTo>
                <a:lnTo>
                  <a:pt x="0" y="640"/>
                </a:lnTo>
                <a:lnTo>
                  <a:pt x="5" y="866"/>
                </a:lnTo>
                <a:lnTo>
                  <a:pt x="26" y="1091"/>
                </a:lnTo>
                <a:lnTo>
                  <a:pt x="61" y="1313"/>
                </a:lnTo>
                <a:lnTo>
                  <a:pt x="111" y="1532"/>
                </a:lnTo>
                <a:lnTo>
                  <a:pt x="176" y="1748"/>
                </a:lnTo>
                <a:lnTo>
                  <a:pt x="255" y="1959"/>
                </a:lnTo>
                <a:lnTo>
                  <a:pt x="347" y="2164"/>
                </a:lnTo>
                <a:lnTo>
                  <a:pt x="455" y="2363"/>
                </a:lnTo>
                <a:lnTo>
                  <a:pt x="575" y="2556"/>
                </a:lnTo>
                <a:lnTo>
                  <a:pt x="709" y="2740"/>
                </a:lnTo>
                <a:lnTo>
                  <a:pt x="856" y="2917"/>
                </a:lnTo>
                <a:lnTo>
                  <a:pt x="1016" y="3083"/>
                </a:lnTo>
                <a:lnTo>
                  <a:pt x="1189" y="3239"/>
                </a:lnTo>
                <a:lnTo>
                  <a:pt x="1375" y="3384"/>
                </a:lnTo>
                <a:lnTo>
                  <a:pt x="1574" y="3518"/>
                </a:lnTo>
                <a:lnTo>
                  <a:pt x="1677" y="3580"/>
                </a:lnTo>
                <a:lnTo>
                  <a:pt x="1762" y="3628"/>
                </a:lnTo>
                <a:lnTo>
                  <a:pt x="1934" y="3715"/>
                </a:lnTo>
                <a:lnTo>
                  <a:pt x="2110" y="3791"/>
                </a:lnTo>
                <a:lnTo>
                  <a:pt x="2286" y="3857"/>
                </a:lnTo>
                <a:lnTo>
                  <a:pt x="2466" y="3912"/>
                </a:lnTo>
                <a:lnTo>
                  <a:pt x="2647" y="3955"/>
                </a:lnTo>
                <a:lnTo>
                  <a:pt x="2828" y="3989"/>
                </a:lnTo>
                <a:lnTo>
                  <a:pt x="3011" y="4013"/>
                </a:lnTo>
                <a:lnTo>
                  <a:pt x="3193" y="4026"/>
                </a:lnTo>
                <a:lnTo>
                  <a:pt x="3375" y="4031"/>
                </a:lnTo>
                <a:lnTo>
                  <a:pt x="3557" y="4024"/>
                </a:lnTo>
                <a:lnTo>
                  <a:pt x="3738" y="4007"/>
                </a:lnTo>
                <a:lnTo>
                  <a:pt x="3918" y="3982"/>
                </a:lnTo>
                <a:lnTo>
                  <a:pt x="4096" y="3946"/>
                </a:lnTo>
                <a:lnTo>
                  <a:pt x="4271" y="3901"/>
                </a:lnTo>
                <a:lnTo>
                  <a:pt x="4444" y="3848"/>
                </a:lnTo>
                <a:lnTo>
                  <a:pt x="4528" y="3816"/>
                </a:lnTo>
                <a:lnTo>
                  <a:pt x="4501" y="3796"/>
                </a:lnTo>
                <a:lnTo>
                  <a:pt x="4450" y="3750"/>
                </a:lnTo>
                <a:lnTo>
                  <a:pt x="4405" y="3698"/>
                </a:lnTo>
                <a:lnTo>
                  <a:pt x="4365" y="3642"/>
                </a:lnTo>
                <a:lnTo>
                  <a:pt x="4334" y="3580"/>
                </a:lnTo>
                <a:lnTo>
                  <a:pt x="4308" y="3515"/>
                </a:lnTo>
                <a:lnTo>
                  <a:pt x="4291" y="3446"/>
                </a:lnTo>
                <a:lnTo>
                  <a:pt x="4282" y="3374"/>
                </a:lnTo>
                <a:lnTo>
                  <a:pt x="4281" y="3337"/>
                </a:lnTo>
                <a:close/>
              </a:path>
            </a:pathLst>
          </a:custGeom>
          <a:solidFill>
            <a:srgbClr val="FF006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000" b="1"/>
              <a:t>06</a:t>
            </a:r>
            <a:endParaRPr lang="en-US" sz="4000"/>
          </a:p>
        </p:txBody>
      </p:sp>
      <p:sp>
        <p:nvSpPr>
          <p:cNvPr id="73" name="Freeform 8">
            <a:extLst>
              <a:ext uri="{FF2B5EF4-FFF2-40B4-BE49-F238E27FC236}">
                <a16:creationId xmlns:a16="http://schemas.microsoft.com/office/drawing/2014/main" id="{25285174-D4FE-474F-8B4E-3FF217120B16}"/>
              </a:ext>
            </a:extLst>
          </p:cNvPr>
          <p:cNvSpPr>
            <a:spLocks/>
          </p:cNvSpPr>
          <p:nvPr/>
        </p:nvSpPr>
        <p:spPr bwMode="auto">
          <a:xfrm>
            <a:off x="3892083" y="3568520"/>
            <a:ext cx="2313434" cy="1509706"/>
          </a:xfrm>
          <a:custGeom>
            <a:avLst/>
            <a:gdLst>
              <a:gd name="T0" fmla="*/ 4823 w 5114"/>
              <a:gd name="T1" fmla="*/ 588 h 3338"/>
              <a:gd name="T2" fmla="*/ 4645 w 5114"/>
              <a:gd name="T3" fmla="*/ 544 h 3338"/>
              <a:gd name="T4" fmla="*/ 4528 w 5114"/>
              <a:gd name="T5" fmla="*/ 479 h 3338"/>
              <a:gd name="T6" fmla="*/ 4271 w 5114"/>
              <a:gd name="T7" fmla="*/ 564 h 3338"/>
              <a:gd name="T8" fmla="*/ 3918 w 5114"/>
              <a:gd name="T9" fmla="*/ 645 h 3338"/>
              <a:gd name="T10" fmla="*/ 3557 w 5114"/>
              <a:gd name="T11" fmla="*/ 687 h 3338"/>
              <a:gd name="T12" fmla="*/ 3193 w 5114"/>
              <a:gd name="T13" fmla="*/ 689 h 3338"/>
              <a:gd name="T14" fmla="*/ 2828 w 5114"/>
              <a:gd name="T15" fmla="*/ 652 h 3338"/>
              <a:gd name="T16" fmla="*/ 2466 w 5114"/>
              <a:gd name="T17" fmla="*/ 575 h 3338"/>
              <a:gd name="T18" fmla="*/ 2110 w 5114"/>
              <a:gd name="T19" fmla="*/ 454 h 3338"/>
              <a:gd name="T20" fmla="*/ 1762 w 5114"/>
              <a:gd name="T21" fmla="*/ 291 h 3338"/>
              <a:gd name="T22" fmla="*/ 1581 w 5114"/>
              <a:gd name="T23" fmla="*/ 187 h 3338"/>
              <a:gd name="T24" fmla="*/ 1314 w 5114"/>
              <a:gd name="T25" fmla="*/ 0 h 3338"/>
              <a:gd name="T26" fmla="*/ 1075 w 5114"/>
              <a:gd name="T27" fmla="*/ 200 h 3338"/>
              <a:gd name="T28" fmla="*/ 792 w 5114"/>
              <a:gd name="T29" fmla="*/ 496 h 3338"/>
              <a:gd name="T30" fmla="*/ 551 w 5114"/>
              <a:gd name="T31" fmla="*/ 820 h 3338"/>
              <a:gd name="T32" fmla="*/ 351 w 5114"/>
              <a:gd name="T33" fmla="*/ 1168 h 3338"/>
              <a:gd name="T34" fmla="*/ 196 w 5114"/>
              <a:gd name="T35" fmla="*/ 1535 h 3338"/>
              <a:gd name="T36" fmla="*/ 84 w 5114"/>
              <a:gd name="T37" fmla="*/ 1918 h 3338"/>
              <a:gd name="T38" fmla="*/ 18 w 5114"/>
              <a:gd name="T39" fmla="*/ 2311 h 3338"/>
              <a:gd name="T40" fmla="*/ 0 w 5114"/>
              <a:gd name="T41" fmla="*/ 2711 h 3338"/>
              <a:gd name="T42" fmla="*/ 100 w 5114"/>
              <a:gd name="T43" fmla="*/ 2871 h 3338"/>
              <a:gd name="T44" fmla="*/ 502 w 5114"/>
              <a:gd name="T45" fmla="*/ 3074 h 3338"/>
              <a:gd name="T46" fmla="*/ 928 w 5114"/>
              <a:gd name="T47" fmla="*/ 3220 h 3338"/>
              <a:gd name="T48" fmla="*/ 1369 w 5114"/>
              <a:gd name="T49" fmla="*/ 3309 h 3338"/>
              <a:gd name="T50" fmla="*/ 1819 w 5114"/>
              <a:gd name="T51" fmla="*/ 3338 h 3338"/>
              <a:gd name="T52" fmla="*/ 2273 w 5114"/>
              <a:gd name="T53" fmla="*/ 3307 h 3338"/>
              <a:gd name="T54" fmla="*/ 2722 w 5114"/>
              <a:gd name="T55" fmla="*/ 3211 h 3338"/>
              <a:gd name="T56" fmla="*/ 3163 w 5114"/>
              <a:gd name="T57" fmla="*/ 3052 h 3338"/>
              <a:gd name="T58" fmla="*/ 3483 w 5114"/>
              <a:gd name="T59" fmla="*/ 2887 h 3338"/>
              <a:gd name="T60" fmla="*/ 3729 w 5114"/>
              <a:gd name="T61" fmla="*/ 2732 h 3338"/>
              <a:gd name="T62" fmla="*/ 4027 w 5114"/>
              <a:gd name="T63" fmla="*/ 2497 h 3338"/>
              <a:gd name="T64" fmla="*/ 4294 w 5114"/>
              <a:gd name="T65" fmla="*/ 2235 h 3338"/>
              <a:gd name="T66" fmla="*/ 4525 w 5114"/>
              <a:gd name="T67" fmla="*/ 1949 h 3338"/>
              <a:gd name="T68" fmla="*/ 4723 w 5114"/>
              <a:gd name="T69" fmla="*/ 1642 h 3338"/>
              <a:gd name="T70" fmla="*/ 4885 w 5114"/>
              <a:gd name="T71" fmla="*/ 1316 h 3338"/>
              <a:gd name="T72" fmla="*/ 5009 w 5114"/>
              <a:gd name="T73" fmla="*/ 976 h 3338"/>
              <a:gd name="T74" fmla="*/ 5098 w 5114"/>
              <a:gd name="T75" fmla="*/ 624 h 3338"/>
              <a:gd name="T76" fmla="*/ 5086 w 5114"/>
              <a:gd name="T77" fmla="*/ 548 h 3338"/>
              <a:gd name="T78" fmla="*/ 4966 w 5114"/>
              <a:gd name="T79" fmla="*/ 581 h 3338"/>
              <a:gd name="T80" fmla="*/ 4870 w 5114"/>
              <a:gd name="T81" fmla="*/ 589 h 3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114" h="3338">
                <a:moveTo>
                  <a:pt x="4870" y="589"/>
                </a:moveTo>
                <a:lnTo>
                  <a:pt x="4823" y="588"/>
                </a:lnTo>
                <a:lnTo>
                  <a:pt x="4731" y="572"/>
                </a:lnTo>
                <a:lnTo>
                  <a:pt x="4645" y="544"/>
                </a:lnTo>
                <a:lnTo>
                  <a:pt x="4566" y="505"/>
                </a:lnTo>
                <a:lnTo>
                  <a:pt x="4528" y="479"/>
                </a:lnTo>
                <a:lnTo>
                  <a:pt x="4444" y="511"/>
                </a:lnTo>
                <a:lnTo>
                  <a:pt x="4271" y="564"/>
                </a:lnTo>
                <a:lnTo>
                  <a:pt x="4096" y="609"/>
                </a:lnTo>
                <a:lnTo>
                  <a:pt x="3918" y="645"/>
                </a:lnTo>
                <a:lnTo>
                  <a:pt x="3738" y="671"/>
                </a:lnTo>
                <a:lnTo>
                  <a:pt x="3557" y="687"/>
                </a:lnTo>
                <a:lnTo>
                  <a:pt x="3375" y="694"/>
                </a:lnTo>
                <a:lnTo>
                  <a:pt x="3193" y="689"/>
                </a:lnTo>
                <a:lnTo>
                  <a:pt x="3011" y="676"/>
                </a:lnTo>
                <a:lnTo>
                  <a:pt x="2828" y="652"/>
                </a:lnTo>
                <a:lnTo>
                  <a:pt x="2647" y="618"/>
                </a:lnTo>
                <a:lnTo>
                  <a:pt x="2466" y="575"/>
                </a:lnTo>
                <a:lnTo>
                  <a:pt x="2286" y="520"/>
                </a:lnTo>
                <a:lnTo>
                  <a:pt x="2110" y="454"/>
                </a:lnTo>
                <a:lnTo>
                  <a:pt x="1934" y="378"/>
                </a:lnTo>
                <a:lnTo>
                  <a:pt x="1762" y="291"/>
                </a:lnTo>
                <a:lnTo>
                  <a:pt x="1677" y="243"/>
                </a:lnTo>
                <a:lnTo>
                  <a:pt x="1581" y="187"/>
                </a:lnTo>
                <a:lnTo>
                  <a:pt x="1400" y="65"/>
                </a:lnTo>
                <a:lnTo>
                  <a:pt x="1314" y="0"/>
                </a:lnTo>
                <a:lnTo>
                  <a:pt x="1232" y="65"/>
                </a:lnTo>
                <a:lnTo>
                  <a:pt x="1075" y="200"/>
                </a:lnTo>
                <a:lnTo>
                  <a:pt x="928" y="344"/>
                </a:lnTo>
                <a:lnTo>
                  <a:pt x="792" y="496"/>
                </a:lnTo>
                <a:lnTo>
                  <a:pt x="667" y="654"/>
                </a:lnTo>
                <a:lnTo>
                  <a:pt x="551" y="820"/>
                </a:lnTo>
                <a:lnTo>
                  <a:pt x="445" y="992"/>
                </a:lnTo>
                <a:lnTo>
                  <a:pt x="351" y="1168"/>
                </a:lnTo>
                <a:lnTo>
                  <a:pt x="268" y="1349"/>
                </a:lnTo>
                <a:lnTo>
                  <a:pt x="196" y="1535"/>
                </a:lnTo>
                <a:lnTo>
                  <a:pt x="134" y="1725"/>
                </a:lnTo>
                <a:lnTo>
                  <a:pt x="84" y="1918"/>
                </a:lnTo>
                <a:lnTo>
                  <a:pt x="45" y="2114"/>
                </a:lnTo>
                <a:lnTo>
                  <a:pt x="18" y="2311"/>
                </a:lnTo>
                <a:lnTo>
                  <a:pt x="3" y="2511"/>
                </a:lnTo>
                <a:lnTo>
                  <a:pt x="0" y="2711"/>
                </a:lnTo>
                <a:lnTo>
                  <a:pt x="3" y="2811"/>
                </a:lnTo>
                <a:lnTo>
                  <a:pt x="100" y="2871"/>
                </a:lnTo>
                <a:lnTo>
                  <a:pt x="298" y="2980"/>
                </a:lnTo>
                <a:lnTo>
                  <a:pt x="502" y="3074"/>
                </a:lnTo>
                <a:lnTo>
                  <a:pt x="713" y="3154"/>
                </a:lnTo>
                <a:lnTo>
                  <a:pt x="928" y="3220"/>
                </a:lnTo>
                <a:lnTo>
                  <a:pt x="1146" y="3272"/>
                </a:lnTo>
                <a:lnTo>
                  <a:pt x="1369" y="3309"/>
                </a:lnTo>
                <a:lnTo>
                  <a:pt x="1593" y="3332"/>
                </a:lnTo>
                <a:lnTo>
                  <a:pt x="1819" y="3338"/>
                </a:lnTo>
                <a:lnTo>
                  <a:pt x="2046" y="3330"/>
                </a:lnTo>
                <a:lnTo>
                  <a:pt x="2273" y="3307"/>
                </a:lnTo>
                <a:lnTo>
                  <a:pt x="2499" y="3266"/>
                </a:lnTo>
                <a:lnTo>
                  <a:pt x="2722" y="3211"/>
                </a:lnTo>
                <a:lnTo>
                  <a:pt x="2945" y="3139"/>
                </a:lnTo>
                <a:lnTo>
                  <a:pt x="3163" y="3052"/>
                </a:lnTo>
                <a:lnTo>
                  <a:pt x="3379" y="2947"/>
                </a:lnTo>
                <a:lnTo>
                  <a:pt x="3483" y="2887"/>
                </a:lnTo>
                <a:lnTo>
                  <a:pt x="3567" y="2838"/>
                </a:lnTo>
                <a:lnTo>
                  <a:pt x="3729" y="2732"/>
                </a:lnTo>
                <a:lnTo>
                  <a:pt x="3882" y="2619"/>
                </a:lnTo>
                <a:lnTo>
                  <a:pt x="4027" y="2497"/>
                </a:lnTo>
                <a:lnTo>
                  <a:pt x="4164" y="2370"/>
                </a:lnTo>
                <a:lnTo>
                  <a:pt x="4294" y="2235"/>
                </a:lnTo>
                <a:lnTo>
                  <a:pt x="4414" y="2095"/>
                </a:lnTo>
                <a:lnTo>
                  <a:pt x="4525" y="1949"/>
                </a:lnTo>
                <a:lnTo>
                  <a:pt x="4628" y="1798"/>
                </a:lnTo>
                <a:lnTo>
                  <a:pt x="4723" y="1642"/>
                </a:lnTo>
                <a:lnTo>
                  <a:pt x="4808" y="1481"/>
                </a:lnTo>
                <a:lnTo>
                  <a:pt x="4885" y="1316"/>
                </a:lnTo>
                <a:lnTo>
                  <a:pt x="4952" y="1147"/>
                </a:lnTo>
                <a:lnTo>
                  <a:pt x="5009" y="976"/>
                </a:lnTo>
                <a:lnTo>
                  <a:pt x="5059" y="802"/>
                </a:lnTo>
                <a:lnTo>
                  <a:pt x="5098" y="624"/>
                </a:lnTo>
                <a:lnTo>
                  <a:pt x="5114" y="535"/>
                </a:lnTo>
                <a:lnTo>
                  <a:pt x="5086" y="548"/>
                </a:lnTo>
                <a:lnTo>
                  <a:pt x="5027" y="568"/>
                </a:lnTo>
                <a:lnTo>
                  <a:pt x="4966" y="581"/>
                </a:lnTo>
                <a:lnTo>
                  <a:pt x="4903" y="588"/>
                </a:lnTo>
                <a:lnTo>
                  <a:pt x="4870" y="58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000" b="1"/>
              <a:t>05</a:t>
            </a:r>
            <a:endParaRPr lang="en-US" sz="4000"/>
          </a:p>
        </p:txBody>
      </p:sp>
      <p:sp>
        <p:nvSpPr>
          <p:cNvPr id="74" name="Freeform 9">
            <a:extLst>
              <a:ext uri="{FF2B5EF4-FFF2-40B4-BE49-F238E27FC236}">
                <a16:creationId xmlns:a16="http://schemas.microsoft.com/office/drawing/2014/main" id="{385F539A-4A8E-42D1-9034-D8FDD4B47AB5}"/>
              </a:ext>
            </a:extLst>
          </p:cNvPr>
          <p:cNvSpPr>
            <a:spLocks/>
          </p:cNvSpPr>
          <p:nvPr/>
        </p:nvSpPr>
        <p:spPr bwMode="auto">
          <a:xfrm>
            <a:off x="5291366" y="3593863"/>
            <a:ext cx="1621938" cy="2517987"/>
          </a:xfrm>
          <a:custGeom>
            <a:avLst/>
            <a:gdLst>
              <a:gd name="T0" fmla="*/ 2358 w 3584"/>
              <a:gd name="T1" fmla="*/ 41 h 5566"/>
              <a:gd name="T2" fmla="*/ 2313 w 3584"/>
              <a:gd name="T3" fmla="*/ 189 h 5566"/>
              <a:gd name="T4" fmla="*/ 2232 w 3584"/>
              <a:gd name="T5" fmla="*/ 318 h 5566"/>
              <a:gd name="T6" fmla="*/ 2121 w 3584"/>
              <a:gd name="T7" fmla="*/ 422 h 5566"/>
              <a:gd name="T8" fmla="*/ 2022 w 3584"/>
              <a:gd name="T9" fmla="*/ 479 h 5566"/>
              <a:gd name="T10" fmla="*/ 1967 w 3584"/>
              <a:gd name="T11" fmla="*/ 746 h 5566"/>
              <a:gd name="T12" fmla="*/ 1860 w 3584"/>
              <a:gd name="T13" fmla="*/ 1091 h 5566"/>
              <a:gd name="T14" fmla="*/ 1716 w 3584"/>
              <a:gd name="T15" fmla="*/ 1425 h 5566"/>
              <a:gd name="T16" fmla="*/ 1536 w 3584"/>
              <a:gd name="T17" fmla="*/ 1742 h 5566"/>
              <a:gd name="T18" fmla="*/ 1322 w 3584"/>
              <a:gd name="T19" fmla="*/ 2039 h 5566"/>
              <a:gd name="T20" fmla="*/ 1072 w 3584"/>
              <a:gd name="T21" fmla="*/ 2314 h 5566"/>
              <a:gd name="T22" fmla="*/ 790 w 3584"/>
              <a:gd name="T23" fmla="*/ 2563 h 5566"/>
              <a:gd name="T24" fmla="*/ 475 w 3584"/>
              <a:gd name="T25" fmla="*/ 2782 h 5566"/>
              <a:gd name="T26" fmla="*/ 296 w 3584"/>
              <a:gd name="T27" fmla="*/ 2886 h 5566"/>
              <a:gd name="T28" fmla="*/ 0 w 3584"/>
              <a:gd name="T29" fmla="*/ 3025 h 5566"/>
              <a:gd name="T30" fmla="*/ 54 w 3584"/>
              <a:gd name="T31" fmla="*/ 3332 h 5566"/>
              <a:gd name="T32" fmla="*/ 169 w 3584"/>
              <a:gd name="T33" fmla="*/ 3725 h 5566"/>
              <a:gd name="T34" fmla="*/ 328 w 3584"/>
              <a:gd name="T35" fmla="*/ 4096 h 5566"/>
              <a:gd name="T36" fmla="*/ 529 w 3584"/>
              <a:gd name="T37" fmla="*/ 4443 h 5566"/>
              <a:gd name="T38" fmla="*/ 769 w 3584"/>
              <a:gd name="T39" fmla="*/ 4762 h 5566"/>
              <a:gd name="T40" fmla="*/ 1044 w 3584"/>
              <a:gd name="T41" fmla="*/ 5050 h 5566"/>
              <a:gd name="T42" fmla="*/ 1352 w 3584"/>
              <a:gd name="T43" fmla="*/ 5303 h 5566"/>
              <a:gd name="T44" fmla="*/ 1689 w 3584"/>
              <a:gd name="T45" fmla="*/ 5519 h 5566"/>
              <a:gd name="T46" fmla="*/ 1878 w 3584"/>
              <a:gd name="T47" fmla="*/ 5512 h 5566"/>
              <a:gd name="T48" fmla="*/ 2255 w 3584"/>
              <a:gd name="T49" fmla="*/ 5264 h 5566"/>
              <a:gd name="T50" fmla="*/ 2594 w 3584"/>
              <a:gd name="T51" fmla="*/ 4969 h 5566"/>
              <a:gd name="T52" fmla="*/ 2892 w 3584"/>
              <a:gd name="T53" fmla="*/ 4631 h 5566"/>
              <a:gd name="T54" fmla="*/ 3143 w 3584"/>
              <a:gd name="T55" fmla="*/ 4256 h 5566"/>
              <a:gd name="T56" fmla="*/ 3342 w 3584"/>
              <a:gd name="T57" fmla="*/ 3848 h 5566"/>
              <a:gd name="T58" fmla="*/ 3484 w 3584"/>
              <a:gd name="T59" fmla="*/ 3410 h 5566"/>
              <a:gd name="T60" fmla="*/ 3566 w 3584"/>
              <a:gd name="T61" fmla="*/ 2948 h 5566"/>
              <a:gd name="T62" fmla="*/ 3584 w 3584"/>
              <a:gd name="T63" fmla="*/ 2589 h 5566"/>
              <a:gd name="T64" fmla="*/ 3572 w 3584"/>
              <a:gd name="T65" fmla="*/ 2298 h 5566"/>
              <a:gd name="T66" fmla="*/ 3519 w 3584"/>
              <a:gd name="T67" fmla="*/ 1923 h 5566"/>
              <a:gd name="T68" fmla="*/ 3425 w 3584"/>
              <a:gd name="T69" fmla="*/ 1562 h 5566"/>
              <a:gd name="T70" fmla="*/ 3292 w 3584"/>
              <a:gd name="T71" fmla="*/ 1218 h 5566"/>
              <a:gd name="T72" fmla="*/ 3125 w 3584"/>
              <a:gd name="T73" fmla="*/ 893 h 5566"/>
              <a:gd name="T74" fmla="*/ 2923 w 3584"/>
              <a:gd name="T75" fmla="*/ 589 h 5566"/>
              <a:gd name="T76" fmla="*/ 2692 w 3584"/>
              <a:gd name="T77" fmla="*/ 311 h 5566"/>
              <a:gd name="T78" fmla="*/ 2432 w 3584"/>
              <a:gd name="T79" fmla="*/ 59 h 5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84" h="5566">
                <a:moveTo>
                  <a:pt x="2364" y="0"/>
                </a:moveTo>
                <a:lnTo>
                  <a:pt x="2358" y="41"/>
                </a:lnTo>
                <a:lnTo>
                  <a:pt x="2340" y="117"/>
                </a:lnTo>
                <a:lnTo>
                  <a:pt x="2313" y="189"/>
                </a:lnTo>
                <a:lnTo>
                  <a:pt x="2277" y="257"/>
                </a:lnTo>
                <a:lnTo>
                  <a:pt x="2232" y="318"/>
                </a:lnTo>
                <a:lnTo>
                  <a:pt x="2181" y="374"/>
                </a:lnTo>
                <a:lnTo>
                  <a:pt x="2121" y="422"/>
                </a:lnTo>
                <a:lnTo>
                  <a:pt x="2057" y="462"/>
                </a:lnTo>
                <a:lnTo>
                  <a:pt x="2022" y="479"/>
                </a:lnTo>
                <a:lnTo>
                  <a:pt x="2006" y="568"/>
                </a:lnTo>
                <a:lnTo>
                  <a:pt x="1967" y="746"/>
                </a:lnTo>
                <a:lnTo>
                  <a:pt x="1917" y="920"/>
                </a:lnTo>
                <a:lnTo>
                  <a:pt x="1860" y="1091"/>
                </a:lnTo>
                <a:lnTo>
                  <a:pt x="1793" y="1260"/>
                </a:lnTo>
                <a:lnTo>
                  <a:pt x="1716" y="1425"/>
                </a:lnTo>
                <a:lnTo>
                  <a:pt x="1631" y="1586"/>
                </a:lnTo>
                <a:lnTo>
                  <a:pt x="1536" y="1742"/>
                </a:lnTo>
                <a:lnTo>
                  <a:pt x="1433" y="1893"/>
                </a:lnTo>
                <a:lnTo>
                  <a:pt x="1322" y="2039"/>
                </a:lnTo>
                <a:lnTo>
                  <a:pt x="1202" y="2179"/>
                </a:lnTo>
                <a:lnTo>
                  <a:pt x="1072" y="2314"/>
                </a:lnTo>
                <a:lnTo>
                  <a:pt x="935" y="2441"/>
                </a:lnTo>
                <a:lnTo>
                  <a:pt x="790" y="2563"/>
                </a:lnTo>
                <a:lnTo>
                  <a:pt x="637" y="2676"/>
                </a:lnTo>
                <a:lnTo>
                  <a:pt x="475" y="2782"/>
                </a:lnTo>
                <a:lnTo>
                  <a:pt x="391" y="2831"/>
                </a:lnTo>
                <a:lnTo>
                  <a:pt x="296" y="2886"/>
                </a:lnTo>
                <a:lnTo>
                  <a:pt x="99" y="2982"/>
                </a:lnTo>
                <a:lnTo>
                  <a:pt x="0" y="3025"/>
                </a:lnTo>
                <a:lnTo>
                  <a:pt x="15" y="3128"/>
                </a:lnTo>
                <a:lnTo>
                  <a:pt x="54" y="3332"/>
                </a:lnTo>
                <a:lnTo>
                  <a:pt x="106" y="3531"/>
                </a:lnTo>
                <a:lnTo>
                  <a:pt x="169" y="3725"/>
                </a:lnTo>
                <a:lnTo>
                  <a:pt x="243" y="3913"/>
                </a:lnTo>
                <a:lnTo>
                  <a:pt x="328" y="4096"/>
                </a:lnTo>
                <a:lnTo>
                  <a:pt x="424" y="4273"/>
                </a:lnTo>
                <a:lnTo>
                  <a:pt x="529" y="4443"/>
                </a:lnTo>
                <a:lnTo>
                  <a:pt x="644" y="4606"/>
                </a:lnTo>
                <a:lnTo>
                  <a:pt x="769" y="4762"/>
                </a:lnTo>
                <a:lnTo>
                  <a:pt x="903" y="4909"/>
                </a:lnTo>
                <a:lnTo>
                  <a:pt x="1044" y="5050"/>
                </a:lnTo>
                <a:lnTo>
                  <a:pt x="1195" y="5180"/>
                </a:lnTo>
                <a:lnTo>
                  <a:pt x="1352" y="5303"/>
                </a:lnTo>
                <a:lnTo>
                  <a:pt x="1517" y="5415"/>
                </a:lnTo>
                <a:lnTo>
                  <a:pt x="1689" y="5519"/>
                </a:lnTo>
                <a:lnTo>
                  <a:pt x="1778" y="5566"/>
                </a:lnTo>
                <a:lnTo>
                  <a:pt x="1878" y="5512"/>
                </a:lnTo>
                <a:lnTo>
                  <a:pt x="2070" y="5395"/>
                </a:lnTo>
                <a:lnTo>
                  <a:pt x="2255" y="5264"/>
                </a:lnTo>
                <a:lnTo>
                  <a:pt x="2430" y="5123"/>
                </a:lnTo>
                <a:lnTo>
                  <a:pt x="2594" y="4969"/>
                </a:lnTo>
                <a:lnTo>
                  <a:pt x="2749" y="4806"/>
                </a:lnTo>
                <a:lnTo>
                  <a:pt x="2892" y="4631"/>
                </a:lnTo>
                <a:lnTo>
                  <a:pt x="3023" y="4448"/>
                </a:lnTo>
                <a:lnTo>
                  <a:pt x="3143" y="4256"/>
                </a:lnTo>
                <a:lnTo>
                  <a:pt x="3248" y="4056"/>
                </a:lnTo>
                <a:lnTo>
                  <a:pt x="3342" y="3848"/>
                </a:lnTo>
                <a:lnTo>
                  <a:pt x="3420" y="3632"/>
                </a:lnTo>
                <a:lnTo>
                  <a:pt x="3484" y="3410"/>
                </a:lnTo>
                <a:lnTo>
                  <a:pt x="3533" y="3182"/>
                </a:lnTo>
                <a:lnTo>
                  <a:pt x="3566" y="2948"/>
                </a:lnTo>
                <a:lnTo>
                  <a:pt x="3583" y="2710"/>
                </a:lnTo>
                <a:lnTo>
                  <a:pt x="3584" y="2589"/>
                </a:lnTo>
                <a:lnTo>
                  <a:pt x="3583" y="2492"/>
                </a:lnTo>
                <a:lnTo>
                  <a:pt x="3572" y="2298"/>
                </a:lnTo>
                <a:lnTo>
                  <a:pt x="3551" y="2110"/>
                </a:lnTo>
                <a:lnTo>
                  <a:pt x="3519" y="1923"/>
                </a:lnTo>
                <a:lnTo>
                  <a:pt x="3476" y="1741"/>
                </a:lnTo>
                <a:lnTo>
                  <a:pt x="3425" y="1562"/>
                </a:lnTo>
                <a:lnTo>
                  <a:pt x="3363" y="1388"/>
                </a:lnTo>
                <a:lnTo>
                  <a:pt x="3292" y="1218"/>
                </a:lnTo>
                <a:lnTo>
                  <a:pt x="3213" y="1053"/>
                </a:lnTo>
                <a:lnTo>
                  <a:pt x="3125" y="893"/>
                </a:lnTo>
                <a:lnTo>
                  <a:pt x="3028" y="738"/>
                </a:lnTo>
                <a:lnTo>
                  <a:pt x="2923" y="589"/>
                </a:lnTo>
                <a:lnTo>
                  <a:pt x="2812" y="447"/>
                </a:lnTo>
                <a:lnTo>
                  <a:pt x="2692" y="311"/>
                </a:lnTo>
                <a:lnTo>
                  <a:pt x="2566" y="181"/>
                </a:lnTo>
                <a:lnTo>
                  <a:pt x="2432" y="59"/>
                </a:lnTo>
                <a:lnTo>
                  <a:pt x="2364" y="0"/>
                </a:lnTo>
                <a:close/>
              </a:path>
            </a:pathLst>
          </a:custGeom>
          <a:solidFill>
            <a:srgbClr val="CC00CC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000" b="1"/>
              <a:t>04</a:t>
            </a:r>
            <a:endParaRPr lang="en-US" sz="4000"/>
          </a:p>
        </p:txBody>
      </p:sp>
      <p:sp>
        <p:nvSpPr>
          <p:cNvPr id="75" name="Freeform 10">
            <a:extLst>
              <a:ext uri="{FF2B5EF4-FFF2-40B4-BE49-F238E27FC236}">
                <a16:creationId xmlns:a16="http://schemas.microsoft.com/office/drawing/2014/main" id="{793A252C-D8EE-48A5-9845-529AE9AADFDC}"/>
              </a:ext>
            </a:extLst>
          </p:cNvPr>
          <p:cNvSpPr>
            <a:spLocks/>
          </p:cNvSpPr>
          <p:nvPr/>
        </p:nvSpPr>
        <p:spPr bwMode="auto">
          <a:xfrm>
            <a:off x="6248962" y="3253545"/>
            <a:ext cx="2050956" cy="1824681"/>
          </a:xfrm>
          <a:custGeom>
            <a:avLst/>
            <a:gdLst>
              <a:gd name="T0" fmla="*/ 2767 w 4529"/>
              <a:gd name="T1" fmla="*/ 403 h 4031"/>
              <a:gd name="T2" fmla="*/ 2420 w 4529"/>
              <a:gd name="T3" fmla="*/ 240 h 4031"/>
              <a:gd name="T4" fmla="*/ 2063 w 4529"/>
              <a:gd name="T5" fmla="*/ 120 h 4031"/>
              <a:gd name="T6" fmla="*/ 1700 w 4529"/>
              <a:gd name="T7" fmla="*/ 41 h 4031"/>
              <a:gd name="T8" fmla="*/ 1335 w 4529"/>
              <a:gd name="T9" fmla="*/ 4 h 4031"/>
              <a:gd name="T10" fmla="*/ 971 w 4529"/>
              <a:gd name="T11" fmla="*/ 7 h 4031"/>
              <a:gd name="T12" fmla="*/ 611 w 4529"/>
              <a:gd name="T13" fmla="*/ 49 h 4031"/>
              <a:gd name="T14" fmla="*/ 257 w 4529"/>
              <a:gd name="T15" fmla="*/ 129 h 4031"/>
              <a:gd name="T16" fmla="*/ 0 w 4529"/>
              <a:gd name="T17" fmla="*/ 214 h 4031"/>
              <a:gd name="T18" fmla="*/ 78 w 4529"/>
              <a:gd name="T19" fmla="*/ 282 h 4031"/>
              <a:gd name="T20" fmla="*/ 163 w 4529"/>
              <a:gd name="T21" fmla="*/ 389 h 4031"/>
              <a:gd name="T22" fmla="*/ 220 w 4529"/>
              <a:gd name="T23" fmla="*/ 517 h 4031"/>
              <a:gd name="T24" fmla="*/ 246 w 4529"/>
              <a:gd name="T25" fmla="*/ 656 h 4031"/>
              <a:gd name="T26" fmla="*/ 247 w 4529"/>
              <a:gd name="T27" fmla="*/ 721 h 4031"/>
              <a:gd name="T28" fmla="*/ 313 w 4529"/>
              <a:gd name="T29" fmla="*/ 808 h 4031"/>
              <a:gd name="T30" fmla="*/ 574 w 4529"/>
              <a:gd name="T31" fmla="*/ 1060 h 4031"/>
              <a:gd name="T32" fmla="*/ 806 w 4529"/>
              <a:gd name="T33" fmla="*/ 1338 h 4031"/>
              <a:gd name="T34" fmla="*/ 1006 w 4529"/>
              <a:gd name="T35" fmla="*/ 1642 h 4031"/>
              <a:gd name="T36" fmla="*/ 1173 w 4529"/>
              <a:gd name="T37" fmla="*/ 1966 h 4031"/>
              <a:gd name="T38" fmla="*/ 1306 w 4529"/>
              <a:gd name="T39" fmla="*/ 2311 h 4031"/>
              <a:gd name="T40" fmla="*/ 1400 w 4529"/>
              <a:gd name="T41" fmla="*/ 2672 h 4031"/>
              <a:gd name="T42" fmla="*/ 1453 w 4529"/>
              <a:gd name="T43" fmla="*/ 3047 h 4031"/>
              <a:gd name="T44" fmla="*/ 1465 w 4529"/>
              <a:gd name="T45" fmla="*/ 3338 h 4031"/>
              <a:gd name="T46" fmla="*/ 1450 w 4529"/>
              <a:gd name="T47" fmla="*/ 3667 h 4031"/>
              <a:gd name="T48" fmla="*/ 1534 w 4529"/>
              <a:gd name="T49" fmla="*/ 3813 h 4031"/>
              <a:gd name="T50" fmla="*/ 1927 w 4529"/>
              <a:gd name="T51" fmla="*/ 3936 h 4031"/>
              <a:gd name="T52" fmla="*/ 2327 w 4529"/>
              <a:gd name="T53" fmla="*/ 4008 h 4031"/>
              <a:gd name="T54" fmla="*/ 2729 w 4529"/>
              <a:gd name="T55" fmla="*/ 4031 h 4031"/>
              <a:gd name="T56" fmla="*/ 3128 w 4529"/>
              <a:gd name="T57" fmla="*/ 4005 h 4031"/>
              <a:gd name="T58" fmla="*/ 3520 w 4529"/>
              <a:gd name="T59" fmla="*/ 3935 h 4031"/>
              <a:gd name="T60" fmla="*/ 3900 w 4529"/>
              <a:gd name="T61" fmla="*/ 3817 h 4031"/>
              <a:gd name="T62" fmla="*/ 4265 w 4529"/>
              <a:gd name="T63" fmla="*/ 3655 h 4031"/>
              <a:gd name="T64" fmla="*/ 4526 w 4529"/>
              <a:gd name="T65" fmla="*/ 3504 h 4031"/>
              <a:gd name="T66" fmla="*/ 4524 w 4529"/>
              <a:gd name="T67" fmla="*/ 3164 h 4031"/>
              <a:gd name="T68" fmla="*/ 4467 w 4529"/>
              <a:gd name="T69" fmla="*/ 2718 h 4031"/>
              <a:gd name="T70" fmla="*/ 4353 w 4529"/>
              <a:gd name="T71" fmla="*/ 2283 h 4031"/>
              <a:gd name="T72" fmla="*/ 4181 w 4529"/>
              <a:gd name="T73" fmla="*/ 1867 h 4031"/>
              <a:gd name="T74" fmla="*/ 3954 w 4529"/>
              <a:gd name="T75" fmla="*/ 1476 h 4031"/>
              <a:gd name="T76" fmla="*/ 3673 w 4529"/>
              <a:gd name="T77" fmla="*/ 1115 h 4031"/>
              <a:gd name="T78" fmla="*/ 3339 w 4529"/>
              <a:gd name="T79" fmla="*/ 792 h 4031"/>
              <a:gd name="T80" fmla="*/ 2956 w 4529"/>
              <a:gd name="T81" fmla="*/ 512 h 4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529" h="4031">
                <a:moveTo>
                  <a:pt x="2851" y="450"/>
                </a:moveTo>
                <a:lnTo>
                  <a:pt x="2767" y="403"/>
                </a:lnTo>
                <a:lnTo>
                  <a:pt x="2594" y="315"/>
                </a:lnTo>
                <a:lnTo>
                  <a:pt x="2420" y="240"/>
                </a:lnTo>
                <a:lnTo>
                  <a:pt x="2242" y="175"/>
                </a:lnTo>
                <a:lnTo>
                  <a:pt x="2063" y="120"/>
                </a:lnTo>
                <a:lnTo>
                  <a:pt x="1882" y="76"/>
                </a:lnTo>
                <a:lnTo>
                  <a:pt x="1700" y="41"/>
                </a:lnTo>
                <a:lnTo>
                  <a:pt x="1518" y="17"/>
                </a:lnTo>
                <a:lnTo>
                  <a:pt x="1335" y="4"/>
                </a:lnTo>
                <a:lnTo>
                  <a:pt x="1153" y="0"/>
                </a:lnTo>
                <a:lnTo>
                  <a:pt x="971" y="7"/>
                </a:lnTo>
                <a:lnTo>
                  <a:pt x="790" y="23"/>
                </a:lnTo>
                <a:lnTo>
                  <a:pt x="611" y="49"/>
                </a:lnTo>
                <a:lnTo>
                  <a:pt x="434" y="85"/>
                </a:lnTo>
                <a:lnTo>
                  <a:pt x="257" y="129"/>
                </a:lnTo>
                <a:lnTo>
                  <a:pt x="85" y="184"/>
                </a:lnTo>
                <a:lnTo>
                  <a:pt x="0" y="214"/>
                </a:lnTo>
                <a:lnTo>
                  <a:pt x="28" y="235"/>
                </a:lnTo>
                <a:lnTo>
                  <a:pt x="78" y="282"/>
                </a:lnTo>
                <a:lnTo>
                  <a:pt x="123" y="333"/>
                </a:lnTo>
                <a:lnTo>
                  <a:pt x="163" y="389"/>
                </a:lnTo>
                <a:lnTo>
                  <a:pt x="195" y="450"/>
                </a:lnTo>
                <a:lnTo>
                  <a:pt x="220" y="517"/>
                </a:lnTo>
                <a:lnTo>
                  <a:pt x="237" y="585"/>
                </a:lnTo>
                <a:lnTo>
                  <a:pt x="246" y="656"/>
                </a:lnTo>
                <a:lnTo>
                  <a:pt x="247" y="693"/>
                </a:lnTo>
                <a:lnTo>
                  <a:pt x="247" y="721"/>
                </a:lnTo>
                <a:lnTo>
                  <a:pt x="245" y="749"/>
                </a:lnTo>
                <a:lnTo>
                  <a:pt x="313" y="808"/>
                </a:lnTo>
                <a:lnTo>
                  <a:pt x="447" y="930"/>
                </a:lnTo>
                <a:lnTo>
                  <a:pt x="574" y="1060"/>
                </a:lnTo>
                <a:lnTo>
                  <a:pt x="693" y="1196"/>
                </a:lnTo>
                <a:lnTo>
                  <a:pt x="806" y="1338"/>
                </a:lnTo>
                <a:lnTo>
                  <a:pt x="909" y="1487"/>
                </a:lnTo>
                <a:lnTo>
                  <a:pt x="1006" y="1642"/>
                </a:lnTo>
                <a:lnTo>
                  <a:pt x="1094" y="1802"/>
                </a:lnTo>
                <a:lnTo>
                  <a:pt x="1173" y="1966"/>
                </a:lnTo>
                <a:lnTo>
                  <a:pt x="1244" y="2137"/>
                </a:lnTo>
                <a:lnTo>
                  <a:pt x="1306" y="2311"/>
                </a:lnTo>
                <a:lnTo>
                  <a:pt x="1357" y="2490"/>
                </a:lnTo>
                <a:lnTo>
                  <a:pt x="1400" y="2672"/>
                </a:lnTo>
                <a:lnTo>
                  <a:pt x="1432" y="2859"/>
                </a:lnTo>
                <a:lnTo>
                  <a:pt x="1453" y="3047"/>
                </a:lnTo>
                <a:lnTo>
                  <a:pt x="1464" y="3241"/>
                </a:lnTo>
                <a:lnTo>
                  <a:pt x="1465" y="3338"/>
                </a:lnTo>
                <a:lnTo>
                  <a:pt x="1464" y="3449"/>
                </a:lnTo>
                <a:lnTo>
                  <a:pt x="1450" y="3667"/>
                </a:lnTo>
                <a:lnTo>
                  <a:pt x="1437" y="3774"/>
                </a:lnTo>
                <a:lnTo>
                  <a:pt x="1534" y="3813"/>
                </a:lnTo>
                <a:lnTo>
                  <a:pt x="1729" y="3881"/>
                </a:lnTo>
                <a:lnTo>
                  <a:pt x="1927" y="3936"/>
                </a:lnTo>
                <a:lnTo>
                  <a:pt x="2127" y="3978"/>
                </a:lnTo>
                <a:lnTo>
                  <a:pt x="2327" y="4008"/>
                </a:lnTo>
                <a:lnTo>
                  <a:pt x="2529" y="4026"/>
                </a:lnTo>
                <a:lnTo>
                  <a:pt x="2729" y="4031"/>
                </a:lnTo>
                <a:lnTo>
                  <a:pt x="2929" y="4025"/>
                </a:lnTo>
                <a:lnTo>
                  <a:pt x="3128" y="4005"/>
                </a:lnTo>
                <a:lnTo>
                  <a:pt x="3324" y="3976"/>
                </a:lnTo>
                <a:lnTo>
                  <a:pt x="3520" y="3935"/>
                </a:lnTo>
                <a:lnTo>
                  <a:pt x="3712" y="3881"/>
                </a:lnTo>
                <a:lnTo>
                  <a:pt x="3900" y="3817"/>
                </a:lnTo>
                <a:lnTo>
                  <a:pt x="4085" y="3741"/>
                </a:lnTo>
                <a:lnTo>
                  <a:pt x="4265" y="3655"/>
                </a:lnTo>
                <a:lnTo>
                  <a:pt x="4440" y="3557"/>
                </a:lnTo>
                <a:lnTo>
                  <a:pt x="4526" y="3504"/>
                </a:lnTo>
                <a:lnTo>
                  <a:pt x="4529" y="3390"/>
                </a:lnTo>
                <a:lnTo>
                  <a:pt x="4524" y="3164"/>
                </a:lnTo>
                <a:lnTo>
                  <a:pt x="4503" y="2940"/>
                </a:lnTo>
                <a:lnTo>
                  <a:pt x="4467" y="2718"/>
                </a:lnTo>
                <a:lnTo>
                  <a:pt x="4417" y="2499"/>
                </a:lnTo>
                <a:lnTo>
                  <a:pt x="4353" y="2283"/>
                </a:lnTo>
                <a:lnTo>
                  <a:pt x="4274" y="2072"/>
                </a:lnTo>
                <a:lnTo>
                  <a:pt x="4181" y="1867"/>
                </a:lnTo>
                <a:lnTo>
                  <a:pt x="4074" y="1668"/>
                </a:lnTo>
                <a:lnTo>
                  <a:pt x="3954" y="1476"/>
                </a:lnTo>
                <a:lnTo>
                  <a:pt x="3819" y="1290"/>
                </a:lnTo>
                <a:lnTo>
                  <a:pt x="3673" y="1115"/>
                </a:lnTo>
                <a:lnTo>
                  <a:pt x="3512" y="948"/>
                </a:lnTo>
                <a:lnTo>
                  <a:pt x="3339" y="792"/>
                </a:lnTo>
                <a:lnTo>
                  <a:pt x="3154" y="646"/>
                </a:lnTo>
                <a:lnTo>
                  <a:pt x="2956" y="512"/>
                </a:lnTo>
                <a:lnTo>
                  <a:pt x="2851" y="450"/>
                </a:lnTo>
                <a:close/>
              </a:path>
            </a:pathLst>
          </a:custGeom>
          <a:solidFill>
            <a:srgbClr val="70F53B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000" b="1"/>
              <a:t>03</a:t>
            </a:r>
            <a:endParaRPr lang="en-US" sz="4000"/>
          </a:p>
        </p:txBody>
      </p:sp>
      <p:sp>
        <p:nvSpPr>
          <p:cNvPr id="76" name="Freeform 394">
            <a:extLst>
              <a:ext uri="{FF2B5EF4-FFF2-40B4-BE49-F238E27FC236}">
                <a16:creationId xmlns:a16="http://schemas.microsoft.com/office/drawing/2014/main" id="{E80040B2-E28A-4EE1-91BE-92362CB6DC9C}"/>
              </a:ext>
            </a:extLst>
          </p:cNvPr>
          <p:cNvSpPr>
            <a:spLocks/>
          </p:cNvSpPr>
          <p:nvPr/>
        </p:nvSpPr>
        <p:spPr bwMode="auto">
          <a:xfrm>
            <a:off x="5984673" y="2057004"/>
            <a:ext cx="2315245" cy="1511517"/>
          </a:xfrm>
          <a:custGeom>
            <a:avLst/>
            <a:gdLst>
              <a:gd name="T0" fmla="*/ 5015 w 5115"/>
              <a:gd name="T1" fmla="*/ 467 h 3337"/>
              <a:gd name="T2" fmla="*/ 4612 w 5115"/>
              <a:gd name="T3" fmla="*/ 264 h 3337"/>
              <a:gd name="T4" fmla="*/ 4187 w 5115"/>
              <a:gd name="T5" fmla="*/ 117 h 3337"/>
              <a:gd name="T6" fmla="*/ 3746 w 5115"/>
              <a:gd name="T7" fmla="*/ 29 h 3337"/>
              <a:gd name="T8" fmla="*/ 3296 w 5115"/>
              <a:gd name="T9" fmla="*/ 0 h 3337"/>
              <a:gd name="T10" fmla="*/ 2843 w 5115"/>
              <a:gd name="T11" fmla="*/ 31 h 3337"/>
              <a:gd name="T12" fmla="*/ 2392 w 5115"/>
              <a:gd name="T13" fmla="*/ 127 h 3337"/>
              <a:gd name="T14" fmla="*/ 1951 w 5115"/>
              <a:gd name="T15" fmla="*/ 287 h 3337"/>
              <a:gd name="T16" fmla="*/ 1631 w 5115"/>
              <a:gd name="T17" fmla="*/ 450 h 3337"/>
              <a:gd name="T18" fmla="*/ 1386 w 5115"/>
              <a:gd name="T19" fmla="*/ 605 h 3337"/>
              <a:gd name="T20" fmla="*/ 1087 w 5115"/>
              <a:gd name="T21" fmla="*/ 840 h 3337"/>
              <a:gd name="T22" fmla="*/ 822 w 5115"/>
              <a:gd name="T23" fmla="*/ 1102 h 3337"/>
              <a:gd name="T24" fmla="*/ 589 w 5115"/>
              <a:gd name="T25" fmla="*/ 1389 h 3337"/>
              <a:gd name="T26" fmla="*/ 392 w 5115"/>
              <a:gd name="T27" fmla="*/ 1697 h 3337"/>
              <a:gd name="T28" fmla="*/ 231 w 5115"/>
              <a:gd name="T29" fmla="*/ 2022 h 3337"/>
              <a:gd name="T30" fmla="*/ 105 w 5115"/>
              <a:gd name="T31" fmla="*/ 2362 h 3337"/>
              <a:gd name="T32" fmla="*/ 16 w 5115"/>
              <a:gd name="T33" fmla="*/ 2713 h 3337"/>
              <a:gd name="T34" fmla="*/ 28 w 5115"/>
              <a:gd name="T35" fmla="*/ 2791 h 3337"/>
              <a:gd name="T36" fmla="*/ 148 w 5115"/>
              <a:gd name="T37" fmla="*/ 2757 h 3337"/>
              <a:gd name="T38" fmla="*/ 245 w 5115"/>
              <a:gd name="T39" fmla="*/ 2749 h 3337"/>
              <a:gd name="T40" fmla="*/ 383 w 5115"/>
              <a:gd name="T41" fmla="*/ 2765 h 3337"/>
              <a:gd name="T42" fmla="*/ 549 w 5115"/>
              <a:gd name="T43" fmla="*/ 2833 h 3337"/>
              <a:gd name="T44" fmla="*/ 671 w 5115"/>
              <a:gd name="T45" fmla="*/ 2828 h 3337"/>
              <a:gd name="T46" fmla="*/ 1020 w 5115"/>
              <a:gd name="T47" fmla="*/ 2729 h 3337"/>
              <a:gd name="T48" fmla="*/ 1376 w 5115"/>
              <a:gd name="T49" fmla="*/ 2667 h 3337"/>
              <a:gd name="T50" fmla="*/ 1739 w 5115"/>
              <a:gd name="T51" fmla="*/ 2644 h 3337"/>
              <a:gd name="T52" fmla="*/ 2104 w 5115"/>
              <a:gd name="T53" fmla="*/ 2661 h 3337"/>
              <a:gd name="T54" fmla="*/ 2468 w 5115"/>
              <a:gd name="T55" fmla="*/ 2720 h 3337"/>
              <a:gd name="T56" fmla="*/ 2828 w 5115"/>
              <a:gd name="T57" fmla="*/ 2819 h 3337"/>
              <a:gd name="T58" fmla="*/ 3180 w 5115"/>
              <a:gd name="T59" fmla="*/ 2959 h 3337"/>
              <a:gd name="T60" fmla="*/ 3437 w 5115"/>
              <a:gd name="T61" fmla="*/ 3094 h 3337"/>
              <a:gd name="T62" fmla="*/ 3715 w 5115"/>
              <a:gd name="T63" fmla="*/ 3273 h 3337"/>
              <a:gd name="T64" fmla="*/ 3883 w 5115"/>
              <a:gd name="T65" fmla="*/ 3273 h 3337"/>
              <a:gd name="T66" fmla="*/ 4186 w 5115"/>
              <a:gd name="T67" fmla="*/ 2993 h 3337"/>
              <a:gd name="T68" fmla="*/ 4449 w 5115"/>
              <a:gd name="T69" fmla="*/ 2683 h 3337"/>
              <a:gd name="T70" fmla="*/ 4669 w 5115"/>
              <a:gd name="T71" fmla="*/ 2347 h 3337"/>
              <a:gd name="T72" fmla="*/ 4847 w 5115"/>
              <a:gd name="T73" fmla="*/ 1988 h 3337"/>
              <a:gd name="T74" fmla="*/ 4980 w 5115"/>
              <a:gd name="T75" fmla="*/ 1613 h 3337"/>
              <a:gd name="T76" fmla="*/ 5069 w 5115"/>
              <a:gd name="T77" fmla="*/ 1224 h 3337"/>
              <a:gd name="T78" fmla="*/ 5112 w 5115"/>
              <a:gd name="T79" fmla="*/ 828 h 3337"/>
              <a:gd name="T80" fmla="*/ 5112 w 5115"/>
              <a:gd name="T81" fmla="*/ 526 h 3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115" h="3337">
                <a:moveTo>
                  <a:pt x="5112" y="526"/>
                </a:moveTo>
                <a:lnTo>
                  <a:pt x="5015" y="467"/>
                </a:lnTo>
                <a:lnTo>
                  <a:pt x="4816" y="359"/>
                </a:lnTo>
                <a:lnTo>
                  <a:pt x="4612" y="264"/>
                </a:lnTo>
                <a:lnTo>
                  <a:pt x="4402" y="183"/>
                </a:lnTo>
                <a:lnTo>
                  <a:pt x="4187" y="117"/>
                </a:lnTo>
                <a:lnTo>
                  <a:pt x="3968" y="65"/>
                </a:lnTo>
                <a:lnTo>
                  <a:pt x="3746" y="29"/>
                </a:lnTo>
                <a:lnTo>
                  <a:pt x="3521" y="7"/>
                </a:lnTo>
                <a:lnTo>
                  <a:pt x="3296" y="0"/>
                </a:lnTo>
                <a:lnTo>
                  <a:pt x="3069" y="8"/>
                </a:lnTo>
                <a:lnTo>
                  <a:pt x="2843" y="31"/>
                </a:lnTo>
                <a:lnTo>
                  <a:pt x="2617" y="71"/>
                </a:lnTo>
                <a:lnTo>
                  <a:pt x="2392" y="127"/>
                </a:lnTo>
                <a:lnTo>
                  <a:pt x="2170" y="198"/>
                </a:lnTo>
                <a:lnTo>
                  <a:pt x="1951" y="287"/>
                </a:lnTo>
                <a:lnTo>
                  <a:pt x="1737" y="391"/>
                </a:lnTo>
                <a:lnTo>
                  <a:pt x="1631" y="450"/>
                </a:lnTo>
                <a:lnTo>
                  <a:pt x="1547" y="499"/>
                </a:lnTo>
                <a:lnTo>
                  <a:pt x="1386" y="605"/>
                </a:lnTo>
                <a:lnTo>
                  <a:pt x="1232" y="720"/>
                </a:lnTo>
                <a:lnTo>
                  <a:pt x="1087" y="840"/>
                </a:lnTo>
                <a:lnTo>
                  <a:pt x="950" y="968"/>
                </a:lnTo>
                <a:lnTo>
                  <a:pt x="822" y="1102"/>
                </a:lnTo>
                <a:lnTo>
                  <a:pt x="701" y="1242"/>
                </a:lnTo>
                <a:lnTo>
                  <a:pt x="589" y="1389"/>
                </a:lnTo>
                <a:lnTo>
                  <a:pt x="487" y="1540"/>
                </a:lnTo>
                <a:lnTo>
                  <a:pt x="392" y="1697"/>
                </a:lnTo>
                <a:lnTo>
                  <a:pt x="307" y="1857"/>
                </a:lnTo>
                <a:lnTo>
                  <a:pt x="231" y="2022"/>
                </a:lnTo>
                <a:lnTo>
                  <a:pt x="163" y="2190"/>
                </a:lnTo>
                <a:lnTo>
                  <a:pt x="105" y="2362"/>
                </a:lnTo>
                <a:lnTo>
                  <a:pt x="56" y="2537"/>
                </a:lnTo>
                <a:lnTo>
                  <a:pt x="16" y="2713"/>
                </a:lnTo>
                <a:lnTo>
                  <a:pt x="0" y="2803"/>
                </a:lnTo>
                <a:lnTo>
                  <a:pt x="28" y="2791"/>
                </a:lnTo>
                <a:lnTo>
                  <a:pt x="88" y="2770"/>
                </a:lnTo>
                <a:lnTo>
                  <a:pt x="148" y="2757"/>
                </a:lnTo>
                <a:lnTo>
                  <a:pt x="213" y="2749"/>
                </a:lnTo>
                <a:lnTo>
                  <a:pt x="245" y="2749"/>
                </a:lnTo>
                <a:lnTo>
                  <a:pt x="292" y="2750"/>
                </a:lnTo>
                <a:lnTo>
                  <a:pt x="383" y="2765"/>
                </a:lnTo>
                <a:lnTo>
                  <a:pt x="469" y="2793"/>
                </a:lnTo>
                <a:lnTo>
                  <a:pt x="549" y="2833"/>
                </a:lnTo>
                <a:lnTo>
                  <a:pt x="586" y="2858"/>
                </a:lnTo>
                <a:lnTo>
                  <a:pt x="671" y="2828"/>
                </a:lnTo>
                <a:lnTo>
                  <a:pt x="843" y="2773"/>
                </a:lnTo>
                <a:lnTo>
                  <a:pt x="1020" y="2729"/>
                </a:lnTo>
                <a:lnTo>
                  <a:pt x="1197" y="2693"/>
                </a:lnTo>
                <a:lnTo>
                  <a:pt x="1376" y="2667"/>
                </a:lnTo>
                <a:lnTo>
                  <a:pt x="1557" y="2651"/>
                </a:lnTo>
                <a:lnTo>
                  <a:pt x="1739" y="2644"/>
                </a:lnTo>
                <a:lnTo>
                  <a:pt x="1921" y="2648"/>
                </a:lnTo>
                <a:lnTo>
                  <a:pt x="2104" y="2661"/>
                </a:lnTo>
                <a:lnTo>
                  <a:pt x="2286" y="2685"/>
                </a:lnTo>
                <a:lnTo>
                  <a:pt x="2468" y="2720"/>
                </a:lnTo>
                <a:lnTo>
                  <a:pt x="2649" y="2764"/>
                </a:lnTo>
                <a:lnTo>
                  <a:pt x="2828" y="2819"/>
                </a:lnTo>
                <a:lnTo>
                  <a:pt x="3006" y="2884"/>
                </a:lnTo>
                <a:lnTo>
                  <a:pt x="3180" y="2959"/>
                </a:lnTo>
                <a:lnTo>
                  <a:pt x="3353" y="3047"/>
                </a:lnTo>
                <a:lnTo>
                  <a:pt x="3437" y="3094"/>
                </a:lnTo>
                <a:lnTo>
                  <a:pt x="3533" y="3150"/>
                </a:lnTo>
                <a:lnTo>
                  <a:pt x="3715" y="3273"/>
                </a:lnTo>
                <a:lnTo>
                  <a:pt x="3801" y="3337"/>
                </a:lnTo>
                <a:lnTo>
                  <a:pt x="3883" y="3273"/>
                </a:lnTo>
                <a:lnTo>
                  <a:pt x="4040" y="3137"/>
                </a:lnTo>
                <a:lnTo>
                  <a:pt x="4186" y="2993"/>
                </a:lnTo>
                <a:lnTo>
                  <a:pt x="4323" y="2841"/>
                </a:lnTo>
                <a:lnTo>
                  <a:pt x="4449" y="2683"/>
                </a:lnTo>
                <a:lnTo>
                  <a:pt x="4564" y="2517"/>
                </a:lnTo>
                <a:lnTo>
                  <a:pt x="4669" y="2347"/>
                </a:lnTo>
                <a:lnTo>
                  <a:pt x="4763" y="2170"/>
                </a:lnTo>
                <a:lnTo>
                  <a:pt x="4847" y="1988"/>
                </a:lnTo>
                <a:lnTo>
                  <a:pt x="4920" y="1802"/>
                </a:lnTo>
                <a:lnTo>
                  <a:pt x="4980" y="1613"/>
                </a:lnTo>
                <a:lnTo>
                  <a:pt x="5031" y="1420"/>
                </a:lnTo>
                <a:lnTo>
                  <a:pt x="5069" y="1224"/>
                </a:lnTo>
                <a:lnTo>
                  <a:pt x="5096" y="1027"/>
                </a:lnTo>
                <a:lnTo>
                  <a:pt x="5112" y="828"/>
                </a:lnTo>
                <a:lnTo>
                  <a:pt x="5115" y="627"/>
                </a:lnTo>
                <a:lnTo>
                  <a:pt x="5112" y="5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000" b="1"/>
              <a:t>02</a:t>
            </a:r>
            <a:endParaRPr lang="en-US" sz="400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AA34626-8C73-43A8-AD4A-54FB437FC3A8}"/>
              </a:ext>
            </a:extLst>
          </p:cNvPr>
          <p:cNvSpPr/>
          <p:nvPr/>
        </p:nvSpPr>
        <p:spPr>
          <a:xfrm>
            <a:off x="3389341" y="4781651"/>
            <a:ext cx="93634" cy="288470"/>
          </a:xfrm>
          <a:prstGeom prst="rect">
            <a:avLst/>
          </a:prstGeom>
          <a:solidFill>
            <a:srgbClr val="CC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460248CC-5B40-4609-A46B-41B344E5258C}"/>
              </a:ext>
            </a:extLst>
          </p:cNvPr>
          <p:cNvSpPr/>
          <p:nvPr/>
        </p:nvSpPr>
        <p:spPr>
          <a:xfrm>
            <a:off x="3389341" y="3070681"/>
            <a:ext cx="93634" cy="28847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B448D226-9387-4B2C-93F3-4282752B5776}"/>
              </a:ext>
            </a:extLst>
          </p:cNvPr>
          <p:cNvSpPr/>
          <p:nvPr/>
        </p:nvSpPr>
        <p:spPr>
          <a:xfrm>
            <a:off x="3389341" y="1359712"/>
            <a:ext cx="93634" cy="288470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423A7C25-3917-4F93-AF8D-1F116FA73374}"/>
              </a:ext>
            </a:extLst>
          </p:cNvPr>
          <p:cNvSpPr/>
          <p:nvPr/>
        </p:nvSpPr>
        <p:spPr>
          <a:xfrm>
            <a:off x="8723118" y="4781651"/>
            <a:ext cx="93634" cy="288470"/>
          </a:xfrm>
          <a:prstGeom prst="rect">
            <a:avLst/>
          </a:prstGeom>
          <a:solidFill>
            <a:srgbClr val="70F5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F0D2256D-40AD-4003-8C02-ED1EAAA4D4A3}"/>
              </a:ext>
            </a:extLst>
          </p:cNvPr>
          <p:cNvSpPr/>
          <p:nvPr/>
        </p:nvSpPr>
        <p:spPr>
          <a:xfrm>
            <a:off x="8723118" y="3070681"/>
            <a:ext cx="93634" cy="2884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7CA29A6F-2176-43AB-9518-39453129C347}"/>
              </a:ext>
            </a:extLst>
          </p:cNvPr>
          <p:cNvSpPr/>
          <p:nvPr/>
        </p:nvSpPr>
        <p:spPr>
          <a:xfrm>
            <a:off x="8723118" y="1359712"/>
            <a:ext cx="93634" cy="28847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A58719-165B-FA6B-6481-624F315FE02F}"/>
              </a:ext>
            </a:extLst>
          </p:cNvPr>
          <p:cNvSpPr txBox="1"/>
          <p:nvPr/>
        </p:nvSpPr>
        <p:spPr>
          <a:xfrm>
            <a:off x="8835895" y="1258494"/>
            <a:ext cx="27465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2400" b="1" dirty="0"/>
              <a:t>Les jeux des cartes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09786B2-C30A-9EB0-68E2-889CF93D2150}"/>
              </a:ext>
            </a:extLst>
          </p:cNvPr>
          <p:cNvSpPr txBox="1"/>
          <p:nvPr/>
        </p:nvSpPr>
        <p:spPr>
          <a:xfrm>
            <a:off x="8862216" y="2955416"/>
            <a:ext cx="25412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H" sz="2400" b="1" dirty="0"/>
              <a:t>La bande dessinée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9903829-FC95-9975-4A7F-3A0D301B4A5F}"/>
              </a:ext>
            </a:extLst>
          </p:cNvPr>
          <p:cNvSpPr txBox="1"/>
          <p:nvPr/>
        </p:nvSpPr>
        <p:spPr>
          <a:xfrm>
            <a:off x="8890417" y="4676177"/>
            <a:ext cx="27465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H" sz="2400" b="1" dirty="0"/>
              <a:t>Albums des contes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AC94F27-24DE-D774-770E-0E68E6465B43}"/>
              </a:ext>
            </a:extLst>
          </p:cNvPr>
          <p:cNvSpPr txBox="1"/>
          <p:nvPr/>
        </p:nvSpPr>
        <p:spPr>
          <a:xfrm>
            <a:off x="1500376" y="4611720"/>
            <a:ext cx="18848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H" sz="2400" b="1" dirty="0"/>
              <a:t>Imagiers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99FEC94-66A3-A18E-10B9-932AC7A3AAEE}"/>
              </a:ext>
            </a:extLst>
          </p:cNvPr>
          <p:cNvSpPr txBox="1"/>
          <p:nvPr/>
        </p:nvSpPr>
        <p:spPr>
          <a:xfrm>
            <a:off x="676162" y="2850097"/>
            <a:ext cx="25613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dirty="0"/>
              <a:t>Boîtes à lettres, </a:t>
            </a:r>
            <a:endParaRPr lang="ar-SA" sz="2400" b="1" dirty="0"/>
          </a:p>
          <a:p>
            <a:pPr algn="ctr"/>
            <a:r>
              <a:rPr lang="fr-FR" sz="2400" b="1" dirty="0"/>
              <a:t>syllabes et mots </a:t>
            </a:r>
            <a:endParaRPr lang="en-US" sz="2400" b="1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1BD5523-FCF6-B61F-A642-053B903A9BD1}"/>
              </a:ext>
            </a:extLst>
          </p:cNvPr>
          <p:cNvSpPr txBox="1"/>
          <p:nvPr/>
        </p:nvSpPr>
        <p:spPr>
          <a:xfrm>
            <a:off x="1481680" y="1254867"/>
            <a:ext cx="18863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H" sz="2400" b="1" dirty="0"/>
              <a:t>Tableaux de lecture</a:t>
            </a:r>
            <a:endParaRPr lang="en-US" sz="2400" b="1" dirty="0"/>
          </a:p>
        </p:txBody>
      </p:sp>
      <p:sp>
        <p:nvSpPr>
          <p:cNvPr id="15" name="TextBox 50">
            <a:extLst>
              <a:ext uri="{FF2B5EF4-FFF2-40B4-BE49-F238E27FC236}">
                <a16:creationId xmlns:a16="http://schemas.microsoft.com/office/drawing/2014/main" id="{2A1FCC07-16C5-D969-0696-E56098BE8678}"/>
              </a:ext>
            </a:extLst>
          </p:cNvPr>
          <p:cNvSpPr txBox="1"/>
          <p:nvPr/>
        </p:nvSpPr>
        <p:spPr>
          <a:xfrm>
            <a:off x="-7241" y="79152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EE49807-E88E-B6F3-B1E2-1D45F0D32997}"/>
              </a:ext>
            </a:extLst>
          </p:cNvPr>
          <p:cNvSpPr txBox="1"/>
          <p:nvPr/>
        </p:nvSpPr>
        <p:spPr>
          <a:xfrm>
            <a:off x="3161071" y="-11867"/>
            <a:ext cx="81109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وسائل العمل الخاصة باللغة الفرنسية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17" name="TextBox 50">
            <a:extLst>
              <a:ext uri="{FF2B5EF4-FFF2-40B4-BE49-F238E27FC236}">
                <a16:creationId xmlns:a16="http://schemas.microsoft.com/office/drawing/2014/main" id="{091DB5FC-DDD3-B83D-557C-E12156B4D1A7}"/>
              </a:ext>
            </a:extLst>
          </p:cNvPr>
          <p:cNvSpPr txBox="1"/>
          <p:nvPr/>
        </p:nvSpPr>
        <p:spPr>
          <a:xfrm>
            <a:off x="1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8" name="object 28">
            <a:extLst>
              <a:ext uri="{FF2B5EF4-FFF2-40B4-BE49-F238E27FC236}">
                <a16:creationId xmlns:a16="http://schemas.microsoft.com/office/drawing/2014/main" id="{8811166E-60D3-0F85-DA3F-D7F68D7AFE72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5868" y="-313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416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73" grpId="0" animBg="1"/>
      <p:bldP spid="74" grpId="0" animBg="1"/>
      <p:bldP spid="75" grpId="0" animBg="1"/>
      <p:bldP spid="76" grpId="0" animBg="1"/>
      <p:bldP spid="3" grpId="0"/>
      <p:bldP spid="4" grpId="0"/>
      <p:bldP spid="6" grpId="0"/>
      <p:bldP spid="7" grpId="0"/>
      <p:bldP spid="10" grpId="0"/>
      <p:bldP spid="12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" name="Freeform 761">
            <a:extLst>
              <a:ext uri="{FF2B5EF4-FFF2-40B4-BE49-F238E27FC236}">
                <a16:creationId xmlns:a16="http://schemas.microsoft.com/office/drawing/2014/main" id="{90601184-634A-367F-AF99-F4FC0DF5C537}"/>
              </a:ext>
            </a:extLst>
          </p:cNvPr>
          <p:cNvSpPr>
            <a:spLocks/>
          </p:cNvSpPr>
          <p:nvPr/>
        </p:nvSpPr>
        <p:spPr bwMode="auto">
          <a:xfrm>
            <a:off x="5621684" y="1791428"/>
            <a:ext cx="948634" cy="1259866"/>
          </a:xfrm>
          <a:custGeom>
            <a:avLst/>
            <a:gdLst>
              <a:gd name="T0" fmla="*/ 0 w 3048"/>
              <a:gd name="T1" fmla="*/ 537 h 4048"/>
              <a:gd name="T2" fmla="*/ 0 w 3048"/>
              <a:gd name="T3" fmla="*/ 2523 h 4048"/>
              <a:gd name="T4" fmla="*/ 1524 w 3048"/>
              <a:gd name="T5" fmla="*/ 4048 h 4048"/>
              <a:gd name="T6" fmla="*/ 3048 w 3048"/>
              <a:gd name="T7" fmla="*/ 2523 h 4048"/>
              <a:gd name="T8" fmla="*/ 3048 w 3048"/>
              <a:gd name="T9" fmla="*/ 537 h 4048"/>
              <a:gd name="T10" fmla="*/ 3046 w 3048"/>
              <a:gd name="T11" fmla="*/ 481 h 4048"/>
              <a:gd name="T12" fmla="*/ 3025 w 3048"/>
              <a:gd name="T13" fmla="*/ 377 h 4048"/>
              <a:gd name="T14" fmla="*/ 2984 w 3048"/>
              <a:gd name="T15" fmla="*/ 281 h 4048"/>
              <a:gd name="T16" fmla="*/ 2926 w 3048"/>
              <a:gd name="T17" fmla="*/ 195 h 4048"/>
              <a:gd name="T18" fmla="*/ 2854 w 3048"/>
              <a:gd name="T19" fmla="*/ 123 h 4048"/>
              <a:gd name="T20" fmla="*/ 2767 w 3048"/>
              <a:gd name="T21" fmla="*/ 64 h 4048"/>
              <a:gd name="T22" fmla="*/ 2672 w 3048"/>
              <a:gd name="T23" fmla="*/ 24 h 4048"/>
              <a:gd name="T24" fmla="*/ 2567 w 3048"/>
              <a:gd name="T25" fmla="*/ 2 h 4048"/>
              <a:gd name="T26" fmla="*/ 2512 w 3048"/>
              <a:gd name="T27" fmla="*/ 0 h 4048"/>
              <a:gd name="T28" fmla="*/ 537 w 3048"/>
              <a:gd name="T29" fmla="*/ 0 h 4048"/>
              <a:gd name="T30" fmla="*/ 482 w 3048"/>
              <a:gd name="T31" fmla="*/ 2 h 4048"/>
              <a:gd name="T32" fmla="*/ 378 w 3048"/>
              <a:gd name="T33" fmla="*/ 24 h 4048"/>
              <a:gd name="T34" fmla="*/ 281 w 3048"/>
              <a:gd name="T35" fmla="*/ 64 h 4048"/>
              <a:gd name="T36" fmla="*/ 196 w 3048"/>
              <a:gd name="T37" fmla="*/ 123 h 4048"/>
              <a:gd name="T38" fmla="*/ 123 w 3048"/>
              <a:gd name="T39" fmla="*/ 195 h 4048"/>
              <a:gd name="T40" fmla="*/ 64 w 3048"/>
              <a:gd name="T41" fmla="*/ 281 h 4048"/>
              <a:gd name="T42" fmla="*/ 24 w 3048"/>
              <a:gd name="T43" fmla="*/ 377 h 4048"/>
              <a:gd name="T44" fmla="*/ 2 w 3048"/>
              <a:gd name="T45" fmla="*/ 481 h 4048"/>
              <a:gd name="T46" fmla="*/ 0 w 3048"/>
              <a:gd name="T47" fmla="*/ 537 h 4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48" h="4048">
                <a:moveTo>
                  <a:pt x="0" y="537"/>
                </a:moveTo>
                <a:lnTo>
                  <a:pt x="0" y="2523"/>
                </a:lnTo>
                <a:lnTo>
                  <a:pt x="1524" y="4048"/>
                </a:lnTo>
                <a:lnTo>
                  <a:pt x="3048" y="2523"/>
                </a:lnTo>
                <a:lnTo>
                  <a:pt x="3048" y="537"/>
                </a:lnTo>
                <a:lnTo>
                  <a:pt x="3046" y="481"/>
                </a:lnTo>
                <a:lnTo>
                  <a:pt x="3025" y="377"/>
                </a:lnTo>
                <a:lnTo>
                  <a:pt x="2984" y="281"/>
                </a:lnTo>
                <a:lnTo>
                  <a:pt x="2926" y="195"/>
                </a:lnTo>
                <a:lnTo>
                  <a:pt x="2854" y="123"/>
                </a:lnTo>
                <a:lnTo>
                  <a:pt x="2767" y="64"/>
                </a:lnTo>
                <a:lnTo>
                  <a:pt x="2672" y="24"/>
                </a:lnTo>
                <a:lnTo>
                  <a:pt x="2567" y="2"/>
                </a:lnTo>
                <a:lnTo>
                  <a:pt x="2512" y="0"/>
                </a:lnTo>
                <a:lnTo>
                  <a:pt x="537" y="0"/>
                </a:lnTo>
                <a:lnTo>
                  <a:pt x="482" y="2"/>
                </a:lnTo>
                <a:lnTo>
                  <a:pt x="378" y="24"/>
                </a:lnTo>
                <a:lnTo>
                  <a:pt x="281" y="64"/>
                </a:lnTo>
                <a:lnTo>
                  <a:pt x="196" y="123"/>
                </a:lnTo>
                <a:lnTo>
                  <a:pt x="123" y="195"/>
                </a:lnTo>
                <a:lnTo>
                  <a:pt x="64" y="281"/>
                </a:lnTo>
                <a:lnTo>
                  <a:pt x="24" y="377"/>
                </a:lnTo>
                <a:lnTo>
                  <a:pt x="2" y="481"/>
                </a:lnTo>
                <a:lnTo>
                  <a:pt x="0" y="53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4" name="Freeform 762">
            <a:extLst>
              <a:ext uri="{FF2B5EF4-FFF2-40B4-BE49-F238E27FC236}">
                <a16:creationId xmlns:a16="http://schemas.microsoft.com/office/drawing/2014/main" id="{E8035A62-4991-15D8-2879-8AFC852C2E51}"/>
              </a:ext>
            </a:extLst>
          </p:cNvPr>
          <p:cNvSpPr>
            <a:spLocks/>
          </p:cNvSpPr>
          <p:nvPr/>
        </p:nvSpPr>
        <p:spPr bwMode="auto">
          <a:xfrm>
            <a:off x="6495624" y="2154947"/>
            <a:ext cx="1212559" cy="1162762"/>
          </a:xfrm>
          <a:custGeom>
            <a:avLst/>
            <a:gdLst>
              <a:gd name="T0" fmla="*/ 1794 w 3895"/>
              <a:gd name="T1" fmla="*/ 118 h 3740"/>
              <a:gd name="T2" fmla="*/ 240 w 3895"/>
              <a:gd name="T3" fmla="*/ 1356 h 3740"/>
              <a:gd name="T4" fmla="*/ 0 w 3895"/>
              <a:gd name="T5" fmla="*/ 3498 h 3740"/>
              <a:gd name="T6" fmla="*/ 2141 w 3895"/>
              <a:gd name="T7" fmla="*/ 3740 h 3740"/>
              <a:gd name="T8" fmla="*/ 3693 w 3895"/>
              <a:gd name="T9" fmla="*/ 2501 h 3740"/>
              <a:gd name="T10" fmla="*/ 3735 w 3895"/>
              <a:gd name="T11" fmla="*/ 2466 h 3740"/>
              <a:gd name="T12" fmla="*/ 3803 w 3895"/>
              <a:gd name="T13" fmla="*/ 2384 h 3740"/>
              <a:gd name="T14" fmla="*/ 3854 w 3895"/>
              <a:gd name="T15" fmla="*/ 2291 h 3740"/>
              <a:gd name="T16" fmla="*/ 3884 w 3895"/>
              <a:gd name="T17" fmla="*/ 2193 h 3740"/>
              <a:gd name="T18" fmla="*/ 3895 w 3895"/>
              <a:gd name="T19" fmla="*/ 2090 h 3740"/>
              <a:gd name="T20" fmla="*/ 3887 w 3895"/>
              <a:gd name="T21" fmla="*/ 1987 h 3740"/>
              <a:gd name="T22" fmla="*/ 3859 w 3895"/>
              <a:gd name="T23" fmla="*/ 1887 h 3740"/>
              <a:gd name="T24" fmla="*/ 3811 w 3895"/>
              <a:gd name="T25" fmla="*/ 1791 h 3740"/>
              <a:gd name="T26" fmla="*/ 3778 w 3895"/>
              <a:gd name="T27" fmla="*/ 1747 h 3740"/>
              <a:gd name="T28" fmla="*/ 3163 w 3895"/>
              <a:gd name="T29" fmla="*/ 975 h 3740"/>
              <a:gd name="T30" fmla="*/ 2547 w 3895"/>
              <a:gd name="T31" fmla="*/ 202 h 3740"/>
              <a:gd name="T32" fmla="*/ 2511 w 3895"/>
              <a:gd name="T33" fmla="*/ 161 h 3740"/>
              <a:gd name="T34" fmla="*/ 2429 w 3895"/>
              <a:gd name="T35" fmla="*/ 92 h 3740"/>
              <a:gd name="T36" fmla="*/ 2338 w 3895"/>
              <a:gd name="T37" fmla="*/ 42 h 3740"/>
              <a:gd name="T38" fmla="*/ 2239 w 3895"/>
              <a:gd name="T39" fmla="*/ 11 h 3740"/>
              <a:gd name="T40" fmla="*/ 2136 w 3895"/>
              <a:gd name="T41" fmla="*/ 0 h 3740"/>
              <a:gd name="T42" fmla="*/ 2033 w 3895"/>
              <a:gd name="T43" fmla="*/ 8 h 3740"/>
              <a:gd name="T44" fmla="*/ 1933 w 3895"/>
              <a:gd name="T45" fmla="*/ 36 h 3740"/>
              <a:gd name="T46" fmla="*/ 1837 w 3895"/>
              <a:gd name="T47" fmla="*/ 84 h 3740"/>
              <a:gd name="T48" fmla="*/ 1794 w 3895"/>
              <a:gd name="T49" fmla="*/ 118 h 3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895" h="3740">
                <a:moveTo>
                  <a:pt x="1794" y="118"/>
                </a:moveTo>
                <a:lnTo>
                  <a:pt x="240" y="1356"/>
                </a:lnTo>
                <a:lnTo>
                  <a:pt x="0" y="3498"/>
                </a:lnTo>
                <a:lnTo>
                  <a:pt x="2141" y="3740"/>
                </a:lnTo>
                <a:lnTo>
                  <a:pt x="3693" y="2501"/>
                </a:lnTo>
                <a:lnTo>
                  <a:pt x="3735" y="2466"/>
                </a:lnTo>
                <a:lnTo>
                  <a:pt x="3803" y="2384"/>
                </a:lnTo>
                <a:lnTo>
                  <a:pt x="3854" y="2291"/>
                </a:lnTo>
                <a:lnTo>
                  <a:pt x="3884" y="2193"/>
                </a:lnTo>
                <a:lnTo>
                  <a:pt x="3895" y="2090"/>
                </a:lnTo>
                <a:lnTo>
                  <a:pt x="3887" y="1987"/>
                </a:lnTo>
                <a:lnTo>
                  <a:pt x="3859" y="1887"/>
                </a:lnTo>
                <a:lnTo>
                  <a:pt x="3811" y="1791"/>
                </a:lnTo>
                <a:lnTo>
                  <a:pt x="3778" y="1747"/>
                </a:lnTo>
                <a:lnTo>
                  <a:pt x="3163" y="975"/>
                </a:lnTo>
                <a:lnTo>
                  <a:pt x="2547" y="202"/>
                </a:lnTo>
                <a:lnTo>
                  <a:pt x="2511" y="161"/>
                </a:lnTo>
                <a:lnTo>
                  <a:pt x="2429" y="92"/>
                </a:lnTo>
                <a:lnTo>
                  <a:pt x="2338" y="42"/>
                </a:lnTo>
                <a:lnTo>
                  <a:pt x="2239" y="11"/>
                </a:lnTo>
                <a:lnTo>
                  <a:pt x="2136" y="0"/>
                </a:lnTo>
                <a:lnTo>
                  <a:pt x="2033" y="8"/>
                </a:lnTo>
                <a:lnTo>
                  <a:pt x="1933" y="36"/>
                </a:lnTo>
                <a:lnTo>
                  <a:pt x="1837" y="84"/>
                </a:lnTo>
                <a:lnTo>
                  <a:pt x="1794" y="118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5" name="Freeform 763">
            <a:extLst>
              <a:ext uri="{FF2B5EF4-FFF2-40B4-BE49-F238E27FC236}">
                <a16:creationId xmlns:a16="http://schemas.microsoft.com/office/drawing/2014/main" id="{0B247946-7EDB-23C4-86E1-387F2CDC343E}"/>
              </a:ext>
            </a:extLst>
          </p:cNvPr>
          <p:cNvSpPr>
            <a:spLocks/>
          </p:cNvSpPr>
          <p:nvPr/>
        </p:nvSpPr>
        <p:spPr bwMode="auto">
          <a:xfrm>
            <a:off x="6593971" y="3317709"/>
            <a:ext cx="1299704" cy="1066903"/>
          </a:xfrm>
          <a:custGeom>
            <a:avLst/>
            <a:gdLst>
              <a:gd name="T0" fmla="*/ 3760 w 4176"/>
              <a:gd name="T1" fmla="*/ 443 h 3427"/>
              <a:gd name="T2" fmla="*/ 1824 w 4176"/>
              <a:gd name="T3" fmla="*/ 0 h 3427"/>
              <a:gd name="T4" fmla="*/ 0 w 4176"/>
              <a:gd name="T5" fmla="*/ 1146 h 3427"/>
              <a:gd name="T6" fmla="*/ 1146 w 4176"/>
              <a:gd name="T7" fmla="*/ 2972 h 3427"/>
              <a:gd name="T8" fmla="*/ 3081 w 4176"/>
              <a:gd name="T9" fmla="*/ 3414 h 3427"/>
              <a:gd name="T10" fmla="*/ 3135 w 4176"/>
              <a:gd name="T11" fmla="*/ 3424 h 3427"/>
              <a:gd name="T12" fmla="*/ 3243 w 4176"/>
              <a:gd name="T13" fmla="*/ 3427 h 3427"/>
              <a:gd name="T14" fmla="*/ 3346 w 4176"/>
              <a:gd name="T15" fmla="*/ 3409 h 3427"/>
              <a:gd name="T16" fmla="*/ 3442 w 4176"/>
              <a:gd name="T17" fmla="*/ 3372 h 3427"/>
              <a:gd name="T18" fmla="*/ 3529 w 4176"/>
              <a:gd name="T19" fmla="*/ 3316 h 3427"/>
              <a:gd name="T20" fmla="*/ 3604 w 4176"/>
              <a:gd name="T21" fmla="*/ 3246 h 3427"/>
              <a:gd name="T22" fmla="*/ 3666 w 4176"/>
              <a:gd name="T23" fmla="*/ 3161 h 3427"/>
              <a:gd name="T24" fmla="*/ 3710 w 4176"/>
              <a:gd name="T25" fmla="*/ 3064 h 3427"/>
              <a:gd name="T26" fmla="*/ 3724 w 4176"/>
              <a:gd name="T27" fmla="*/ 3011 h 3427"/>
              <a:gd name="T28" fmla="*/ 3943 w 4176"/>
              <a:gd name="T29" fmla="*/ 2047 h 3427"/>
              <a:gd name="T30" fmla="*/ 4164 w 4176"/>
              <a:gd name="T31" fmla="*/ 1085 h 3427"/>
              <a:gd name="T32" fmla="*/ 4174 w 4176"/>
              <a:gd name="T33" fmla="*/ 1031 h 3427"/>
              <a:gd name="T34" fmla="*/ 4176 w 4176"/>
              <a:gd name="T35" fmla="*/ 924 h 3427"/>
              <a:gd name="T36" fmla="*/ 4158 w 4176"/>
              <a:gd name="T37" fmla="*/ 820 h 3427"/>
              <a:gd name="T38" fmla="*/ 4121 w 4176"/>
              <a:gd name="T39" fmla="*/ 724 h 3427"/>
              <a:gd name="T40" fmla="*/ 4066 w 4176"/>
              <a:gd name="T41" fmla="*/ 637 h 3427"/>
              <a:gd name="T42" fmla="*/ 3995 w 4176"/>
              <a:gd name="T43" fmla="*/ 562 h 3427"/>
              <a:gd name="T44" fmla="*/ 3911 w 4176"/>
              <a:gd name="T45" fmla="*/ 500 h 3427"/>
              <a:gd name="T46" fmla="*/ 3813 w 4176"/>
              <a:gd name="T47" fmla="*/ 456 h 3427"/>
              <a:gd name="T48" fmla="*/ 3760 w 4176"/>
              <a:gd name="T49" fmla="*/ 443 h 3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76" h="3427">
                <a:moveTo>
                  <a:pt x="3760" y="443"/>
                </a:moveTo>
                <a:lnTo>
                  <a:pt x="1824" y="0"/>
                </a:lnTo>
                <a:lnTo>
                  <a:pt x="0" y="1146"/>
                </a:lnTo>
                <a:lnTo>
                  <a:pt x="1146" y="2972"/>
                </a:lnTo>
                <a:lnTo>
                  <a:pt x="3081" y="3414"/>
                </a:lnTo>
                <a:lnTo>
                  <a:pt x="3135" y="3424"/>
                </a:lnTo>
                <a:lnTo>
                  <a:pt x="3243" y="3427"/>
                </a:lnTo>
                <a:lnTo>
                  <a:pt x="3346" y="3409"/>
                </a:lnTo>
                <a:lnTo>
                  <a:pt x="3442" y="3372"/>
                </a:lnTo>
                <a:lnTo>
                  <a:pt x="3529" y="3316"/>
                </a:lnTo>
                <a:lnTo>
                  <a:pt x="3604" y="3246"/>
                </a:lnTo>
                <a:lnTo>
                  <a:pt x="3666" y="3161"/>
                </a:lnTo>
                <a:lnTo>
                  <a:pt x="3710" y="3064"/>
                </a:lnTo>
                <a:lnTo>
                  <a:pt x="3724" y="3011"/>
                </a:lnTo>
                <a:lnTo>
                  <a:pt x="3943" y="2047"/>
                </a:lnTo>
                <a:lnTo>
                  <a:pt x="4164" y="1085"/>
                </a:lnTo>
                <a:lnTo>
                  <a:pt x="4174" y="1031"/>
                </a:lnTo>
                <a:lnTo>
                  <a:pt x="4176" y="924"/>
                </a:lnTo>
                <a:lnTo>
                  <a:pt x="4158" y="820"/>
                </a:lnTo>
                <a:lnTo>
                  <a:pt x="4121" y="724"/>
                </a:lnTo>
                <a:lnTo>
                  <a:pt x="4066" y="637"/>
                </a:lnTo>
                <a:lnTo>
                  <a:pt x="3995" y="562"/>
                </a:lnTo>
                <a:lnTo>
                  <a:pt x="3911" y="500"/>
                </a:lnTo>
                <a:lnTo>
                  <a:pt x="3813" y="456"/>
                </a:lnTo>
                <a:lnTo>
                  <a:pt x="3760" y="443"/>
                </a:lnTo>
                <a:close/>
              </a:path>
            </a:pathLst>
          </a:custGeom>
          <a:solidFill>
            <a:srgbClr val="6C2B4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7" name="Freeform 764">
            <a:extLst>
              <a:ext uri="{FF2B5EF4-FFF2-40B4-BE49-F238E27FC236}">
                <a16:creationId xmlns:a16="http://schemas.microsoft.com/office/drawing/2014/main" id="{3D81D1C1-CE95-5CA7-C4D7-578F9EE04D0E}"/>
              </a:ext>
            </a:extLst>
          </p:cNvPr>
          <p:cNvSpPr>
            <a:spLocks/>
          </p:cNvSpPr>
          <p:nvPr/>
        </p:nvSpPr>
        <p:spPr bwMode="auto">
          <a:xfrm>
            <a:off x="6097246" y="4022338"/>
            <a:ext cx="1139108" cy="1284765"/>
          </a:xfrm>
          <a:custGeom>
            <a:avLst/>
            <a:gdLst>
              <a:gd name="T0" fmla="*/ 3606 w 3660"/>
              <a:gd name="T1" fmla="*/ 2502 h 4129"/>
              <a:gd name="T2" fmla="*/ 2745 w 3660"/>
              <a:gd name="T3" fmla="*/ 712 h 4129"/>
              <a:gd name="T4" fmla="*/ 711 w 3660"/>
              <a:gd name="T5" fmla="*/ 0 h 4129"/>
              <a:gd name="T6" fmla="*/ 0 w 3660"/>
              <a:gd name="T7" fmla="*/ 2034 h 4129"/>
              <a:gd name="T8" fmla="*/ 860 w 3660"/>
              <a:gd name="T9" fmla="*/ 3824 h 4129"/>
              <a:gd name="T10" fmla="*/ 886 w 3660"/>
              <a:gd name="T11" fmla="*/ 3872 h 4129"/>
              <a:gd name="T12" fmla="*/ 952 w 3660"/>
              <a:gd name="T13" fmla="*/ 3958 h 4129"/>
              <a:gd name="T14" fmla="*/ 1029 w 3660"/>
              <a:gd name="T15" fmla="*/ 4027 h 4129"/>
              <a:gd name="T16" fmla="*/ 1119 w 3660"/>
              <a:gd name="T17" fmla="*/ 4079 h 4129"/>
              <a:gd name="T18" fmla="*/ 1216 w 3660"/>
              <a:gd name="T19" fmla="*/ 4113 h 4129"/>
              <a:gd name="T20" fmla="*/ 1318 w 3660"/>
              <a:gd name="T21" fmla="*/ 4129 h 4129"/>
              <a:gd name="T22" fmla="*/ 1422 w 3660"/>
              <a:gd name="T23" fmla="*/ 4123 h 4129"/>
              <a:gd name="T24" fmla="*/ 1526 w 3660"/>
              <a:gd name="T25" fmla="*/ 4097 h 4129"/>
              <a:gd name="T26" fmla="*/ 1576 w 3660"/>
              <a:gd name="T27" fmla="*/ 4075 h 4129"/>
              <a:gd name="T28" fmla="*/ 2467 w 3660"/>
              <a:gd name="T29" fmla="*/ 3646 h 4129"/>
              <a:gd name="T30" fmla="*/ 3356 w 3660"/>
              <a:gd name="T31" fmla="*/ 3218 h 4129"/>
              <a:gd name="T32" fmla="*/ 3405 w 3660"/>
              <a:gd name="T33" fmla="*/ 3192 h 4129"/>
              <a:gd name="T34" fmla="*/ 3489 w 3660"/>
              <a:gd name="T35" fmla="*/ 3127 h 4129"/>
              <a:gd name="T36" fmla="*/ 3559 w 3660"/>
              <a:gd name="T37" fmla="*/ 3049 h 4129"/>
              <a:gd name="T38" fmla="*/ 3611 w 3660"/>
              <a:gd name="T39" fmla="*/ 2959 h 4129"/>
              <a:gd name="T40" fmla="*/ 3645 w 3660"/>
              <a:gd name="T41" fmla="*/ 2863 h 4129"/>
              <a:gd name="T42" fmla="*/ 3660 w 3660"/>
              <a:gd name="T43" fmla="*/ 2760 h 4129"/>
              <a:gd name="T44" fmla="*/ 3655 w 3660"/>
              <a:gd name="T45" fmla="*/ 2656 h 4129"/>
              <a:gd name="T46" fmla="*/ 3629 w 3660"/>
              <a:gd name="T47" fmla="*/ 2552 h 4129"/>
              <a:gd name="T48" fmla="*/ 3606 w 3660"/>
              <a:gd name="T49" fmla="*/ 2502 h 4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60" h="4129">
                <a:moveTo>
                  <a:pt x="3606" y="2502"/>
                </a:moveTo>
                <a:lnTo>
                  <a:pt x="2745" y="712"/>
                </a:lnTo>
                <a:lnTo>
                  <a:pt x="711" y="0"/>
                </a:lnTo>
                <a:lnTo>
                  <a:pt x="0" y="2034"/>
                </a:lnTo>
                <a:lnTo>
                  <a:pt x="860" y="3824"/>
                </a:lnTo>
                <a:lnTo>
                  <a:pt x="886" y="3872"/>
                </a:lnTo>
                <a:lnTo>
                  <a:pt x="952" y="3958"/>
                </a:lnTo>
                <a:lnTo>
                  <a:pt x="1029" y="4027"/>
                </a:lnTo>
                <a:lnTo>
                  <a:pt x="1119" y="4079"/>
                </a:lnTo>
                <a:lnTo>
                  <a:pt x="1216" y="4113"/>
                </a:lnTo>
                <a:lnTo>
                  <a:pt x="1318" y="4129"/>
                </a:lnTo>
                <a:lnTo>
                  <a:pt x="1422" y="4123"/>
                </a:lnTo>
                <a:lnTo>
                  <a:pt x="1526" y="4097"/>
                </a:lnTo>
                <a:lnTo>
                  <a:pt x="1576" y="4075"/>
                </a:lnTo>
                <a:lnTo>
                  <a:pt x="2467" y="3646"/>
                </a:lnTo>
                <a:lnTo>
                  <a:pt x="3356" y="3218"/>
                </a:lnTo>
                <a:lnTo>
                  <a:pt x="3405" y="3192"/>
                </a:lnTo>
                <a:lnTo>
                  <a:pt x="3489" y="3127"/>
                </a:lnTo>
                <a:lnTo>
                  <a:pt x="3559" y="3049"/>
                </a:lnTo>
                <a:lnTo>
                  <a:pt x="3611" y="2959"/>
                </a:lnTo>
                <a:lnTo>
                  <a:pt x="3645" y="2863"/>
                </a:lnTo>
                <a:lnTo>
                  <a:pt x="3660" y="2760"/>
                </a:lnTo>
                <a:lnTo>
                  <a:pt x="3655" y="2656"/>
                </a:lnTo>
                <a:lnTo>
                  <a:pt x="3629" y="2552"/>
                </a:lnTo>
                <a:lnTo>
                  <a:pt x="3606" y="250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9" name="Freeform 767">
            <a:extLst>
              <a:ext uri="{FF2B5EF4-FFF2-40B4-BE49-F238E27FC236}">
                <a16:creationId xmlns:a16="http://schemas.microsoft.com/office/drawing/2014/main" id="{212D9336-B653-5033-642D-CC208171E23F}"/>
              </a:ext>
            </a:extLst>
          </p:cNvPr>
          <p:cNvSpPr>
            <a:spLocks/>
          </p:cNvSpPr>
          <p:nvPr/>
        </p:nvSpPr>
        <p:spPr bwMode="auto">
          <a:xfrm>
            <a:off x="4955647" y="4024827"/>
            <a:ext cx="1140354" cy="1284765"/>
          </a:xfrm>
          <a:custGeom>
            <a:avLst/>
            <a:gdLst>
              <a:gd name="T0" fmla="*/ 54 w 3661"/>
              <a:gd name="T1" fmla="*/ 2501 h 4128"/>
              <a:gd name="T2" fmla="*/ 915 w 3661"/>
              <a:gd name="T3" fmla="*/ 711 h 4128"/>
              <a:gd name="T4" fmla="*/ 2950 w 3661"/>
              <a:gd name="T5" fmla="*/ 0 h 4128"/>
              <a:gd name="T6" fmla="*/ 3661 w 3661"/>
              <a:gd name="T7" fmla="*/ 2035 h 4128"/>
              <a:gd name="T8" fmla="*/ 2800 w 3661"/>
              <a:gd name="T9" fmla="*/ 3824 h 4128"/>
              <a:gd name="T10" fmla="*/ 2774 w 3661"/>
              <a:gd name="T11" fmla="*/ 3873 h 4128"/>
              <a:gd name="T12" fmla="*/ 2710 w 3661"/>
              <a:gd name="T13" fmla="*/ 3959 h 4128"/>
              <a:gd name="T14" fmla="*/ 2631 w 3661"/>
              <a:gd name="T15" fmla="*/ 4027 h 4128"/>
              <a:gd name="T16" fmla="*/ 2542 w 3661"/>
              <a:gd name="T17" fmla="*/ 4079 h 4128"/>
              <a:gd name="T18" fmla="*/ 2445 w 3661"/>
              <a:gd name="T19" fmla="*/ 4114 h 4128"/>
              <a:gd name="T20" fmla="*/ 2343 w 3661"/>
              <a:gd name="T21" fmla="*/ 4128 h 4128"/>
              <a:gd name="T22" fmla="*/ 2238 w 3661"/>
              <a:gd name="T23" fmla="*/ 4123 h 4128"/>
              <a:gd name="T24" fmla="*/ 2135 w 3661"/>
              <a:gd name="T25" fmla="*/ 4097 h 4128"/>
              <a:gd name="T26" fmla="*/ 2084 w 3661"/>
              <a:gd name="T27" fmla="*/ 4074 h 4128"/>
              <a:gd name="T28" fmla="*/ 1194 w 3661"/>
              <a:gd name="T29" fmla="*/ 3646 h 4128"/>
              <a:gd name="T30" fmla="*/ 305 w 3661"/>
              <a:gd name="T31" fmla="*/ 3218 h 4128"/>
              <a:gd name="T32" fmla="*/ 255 w 3661"/>
              <a:gd name="T33" fmla="*/ 3192 h 4128"/>
              <a:gd name="T34" fmla="*/ 171 w 3661"/>
              <a:gd name="T35" fmla="*/ 3128 h 4128"/>
              <a:gd name="T36" fmla="*/ 101 w 3661"/>
              <a:gd name="T37" fmla="*/ 3049 h 4128"/>
              <a:gd name="T38" fmla="*/ 50 w 3661"/>
              <a:gd name="T39" fmla="*/ 2960 h 4128"/>
              <a:gd name="T40" fmla="*/ 16 w 3661"/>
              <a:gd name="T41" fmla="*/ 2862 h 4128"/>
              <a:gd name="T42" fmla="*/ 0 w 3661"/>
              <a:gd name="T43" fmla="*/ 2760 h 4128"/>
              <a:gd name="T44" fmla="*/ 6 w 3661"/>
              <a:gd name="T45" fmla="*/ 2655 h 4128"/>
              <a:gd name="T46" fmla="*/ 32 w 3661"/>
              <a:gd name="T47" fmla="*/ 2552 h 4128"/>
              <a:gd name="T48" fmla="*/ 54 w 3661"/>
              <a:gd name="T49" fmla="*/ 2501 h 4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61" h="4128">
                <a:moveTo>
                  <a:pt x="54" y="2501"/>
                </a:moveTo>
                <a:lnTo>
                  <a:pt x="915" y="711"/>
                </a:lnTo>
                <a:lnTo>
                  <a:pt x="2950" y="0"/>
                </a:lnTo>
                <a:lnTo>
                  <a:pt x="3661" y="2035"/>
                </a:lnTo>
                <a:lnTo>
                  <a:pt x="2800" y="3824"/>
                </a:lnTo>
                <a:lnTo>
                  <a:pt x="2774" y="3873"/>
                </a:lnTo>
                <a:lnTo>
                  <a:pt x="2710" y="3959"/>
                </a:lnTo>
                <a:lnTo>
                  <a:pt x="2631" y="4027"/>
                </a:lnTo>
                <a:lnTo>
                  <a:pt x="2542" y="4079"/>
                </a:lnTo>
                <a:lnTo>
                  <a:pt x="2445" y="4114"/>
                </a:lnTo>
                <a:lnTo>
                  <a:pt x="2343" y="4128"/>
                </a:lnTo>
                <a:lnTo>
                  <a:pt x="2238" y="4123"/>
                </a:lnTo>
                <a:lnTo>
                  <a:pt x="2135" y="4097"/>
                </a:lnTo>
                <a:lnTo>
                  <a:pt x="2084" y="4074"/>
                </a:lnTo>
                <a:lnTo>
                  <a:pt x="1194" y="3646"/>
                </a:lnTo>
                <a:lnTo>
                  <a:pt x="305" y="3218"/>
                </a:lnTo>
                <a:lnTo>
                  <a:pt x="255" y="3192"/>
                </a:lnTo>
                <a:lnTo>
                  <a:pt x="171" y="3128"/>
                </a:lnTo>
                <a:lnTo>
                  <a:pt x="101" y="3049"/>
                </a:lnTo>
                <a:lnTo>
                  <a:pt x="50" y="2960"/>
                </a:lnTo>
                <a:lnTo>
                  <a:pt x="16" y="2862"/>
                </a:lnTo>
                <a:lnTo>
                  <a:pt x="0" y="2760"/>
                </a:lnTo>
                <a:lnTo>
                  <a:pt x="6" y="2655"/>
                </a:lnTo>
                <a:lnTo>
                  <a:pt x="32" y="2552"/>
                </a:lnTo>
                <a:lnTo>
                  <a:pt x="54" y="250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0" name="Freeform 766">
            <a:extLst>
              <a:ext uri="{FF2B5EF4-FFF2-40B4-BE49-F238E27FC236}">
                <a16:creationId xmlns:a16="http://schemas.microsoft.com/office/drawing/2014/main" id="{4B6D4E26-2BF2-F3B6-06CD-7BB3DBE070F6}"/>
              </a:ext>
            </a:extLst>
          </p:cNvPr>
          <p:cNvSpPr>
            <a:spLocks/>
          </p:cNvSpPr>
          <p:nvPr/>
        </p:nvSpPr>
        <p:spPr bwMode="auto">
          <a:xfrm>
            <a:off x="4298326" y="3320200"/>
            <a:ext cx="1299704" cy="1066903"/>
          </a:xfrm>
          <a:custGeom>
            <a:avLst/>
            <a:gdLst>
              <a:gd name="T0" fmla="*/ 417 w 4177"/>
              <a:gd name="T1" fmla="*/ 441 h 3427"/>
              <a:gd name="T2" fmla="*/ 2353 w 4177"/>
              <a:gd name="T3" fmla="*/ 0 h 3427"/>
              <a:gd name="T4" fmla="*/ 4177 w 4177"/>
              <a:gd name="T5" fmla="*/ 1146 h 3427"/>
              <a:gd name="T6" fmla="*/ 3031 w 4177"/>
              <a:gd name="T7" fmla="*/ 2971 h 3427"/>
              <a:gd name="T8" fmla="*/ 1095 w 4177"/>
              <a:gd name="T9" fmla="*/ 3413 h 3427"/>
              <a:gd name="T10" fmla="*/ 1041 w 4177"/>
              <a:gd name="T11" fmla="*/ 3424 h 3427"/>
              <a:gd name="T12" fmla="*/ 934 w 4177"/>
              <a:gd name="T13" fmla="*/ 3427 h 3427"/>
              <a:gd name="T14" fmla="*/ 831 w 4177"/>
              <a:gd name="T15" fmla="*/ 3407 h 3427"/>
              <a:gd name="T16" fmla="*/ 734 w 4177"/>
              <a:gd name="T17" fmla="*/ 3370 h 3427"/>
              <a:gd name="T18" fmla="*/ 648 w 4177"/>
              <a:gd name="T19" fmla="*/ 3316 h 3427"/>
              <a:gd name="T20" fmla="*/ 572 w 4177"/>
              <a:gd name="T21" fmla="*/ 3246 h 3427"/>
              <a:gd name="T22" fmla="*/ 511 w 4177"/>
              <a:gd name="T23" fmla="*/ 3160 h 3427"/>
              <a:gd name="T24" fmla="*/ 467 w 4177"/>
              <a:gd name="T25" fmla="*/ 3063 h 3427"/>
              <a:gd name="T26" fmla="*/ 452 w 4177"/>
              <a:gd name="T27" fmla="*/ 3009 h 3427"/>
              <a:gd name="T28" fmla="*/ 233 w 4177"/>
              <a:gd name="T29" fmla="*/ 2047 h 3427"/>
              <a:gd name="T30" fmla="*/ 13 w 4177"/>
              <a:gd name="T31" fmla="*/ 1083 h 3427"/>
              <a:gd name="T32" fmla="*/ 3 w 4177"/>
              <a:gd name="T33" fmla="*/ 1029 h 3427"/>
              <a:gd name="T34" fmla="*/ 0 w 4177"/>
              <a:gd name="T35" fmla="*/ 923 h 3427"/>
              <a:gd name="T36" fmla="*/ 18 w 4177"/>
              <a:gd name="T37" fmla="*/ 820 h 3427"/>
              <a:gd name="T38" fmla="*/ 55 w 4177"/>
              <a:gd name="T39" fmla="*/ 724 h 3427"/>
              <a:gd name="T40" fmla="*/ 111 w 4177"/>
              <a:gd name="T41" fmla="*/ 636 h 3427"/>
              <a:gd name="T42" fmla="*/ 181 w 4177"/>
              <a:gd name="T43" fmla="*/ 561 h 3427"/>
              <a:gd name="T44" fmla="*/ 266 w 4177"/>
              <a:gd name="T45" fmla="*/ 500 h 3427"/>
              <a:gd name="T46" fmla="*/ 363 w 4177"/>
              <a:gd name="T47" fmla="*/ 455 h 3427"/>
              <a:gd name="T48" fmla="*/ 417 w 4177"/>
              <a:gd name="T49" fmla="*/ 441 h 3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77" h="3427">
                <a:moveTo>
                  <a:pt x="417" y="441"/>
                </a:moveTo>
                <a:lnTo>
                  <a:pt x="2353" y="0"/>
                </a:lnTo>
                <a:lnTo>
                  <a:pt x="4177" y="1146"/>
                </a:lnTo>
                <a:lnTo>
                  <a:pt x="3031" y="2971"/>
                </a:lnTo>
                <a:lnTo>
                  <a:pt x="1095" y="3413"/>
                </a:lnTo>
                <a:lnTo>
                  <a:pt x="1041" y="3424"/>
                </a:lnTo>
                <a:lnTo>
                  <a:pt x="934" y="3427"/>
                </a:lnTo>
                <a:lnTo>
                  <a:pt x="831" y="3407"/>
                </a:lnTo>
                <a:lnTo>
                  <a:pt x="734" y="3370"/>
                </a:lnTo>
                <a:lnTo>
                  <a:pt x="648" y="3316"/>
                </a:lnTo>
                <a:lnTo>
                  <a:pt x="572" y="3246"/>
                </a:lnTo>
                <a:lnTo>
                  <a:pt x="511" y="3160"/>
                </a:lnTo>
                <a:lnTo>
                  <a:pt x="467" y="3063"/>
                </a:lnTo>
                <a:lnTo>
                  <a:pt x="452" y="3009"/>
                </a:lnTo>
                <a:lnTo>
                  <a:pt x="233" y="2047"/>
                </a:lnTo>
                <a:lnTo>
                  <a:pt x="13" y="1083"/>
                </a:lnTo>
                <a:lnTo>
                  <a:pt x="3" y="1029"/>
                </a:lnTo>
                <a:lnTo>
                  <a:pt x="0" y="923"/>
                </a:lnTo>
                <a:lnTo>
                  <a:pt x="18" y="820"/>
                </a:lnTo>
                <a:lnTo>
                  <a:pt x="55" y="724"/>
                </a:lnTo>
                <a:lnTo>
                  <a:pt x="111" y="636"/>
                </a:lnTo>
                <a:lnTo>
                  <a:pt x="181" y="561"/>
                </a:lnTo>
                <a:lnTo>
                  <a:pt x="266" y="500"/>
                </a:lnTo>
                <a:lnTo>
                  <a:pt x="363" y="455"/>
                </a:lnTo>
                <a:lnTo>
                  <a:pt x="417" y="44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1" name="Freeform 765">
            <a:extLst>
              <a:ext uri="{FF2B5EF4-FFF2-40B4-BE49-F238E27FC236}">
                <a16:creationId xmlns:a16="http://schemas.microsoft.com/office/drawing/2014/main" id="{5BCF631B-08C9-C5E8-2F68-BB40C46AFD05}"/>
              </a:ext>
            </a:extLst>
          </p:cNvPr>
          <p:cNvSpPr>
            <a:spLocks/>
          </p:cNvSpPr>
          <p:nvPr/>
        </p:nvSpPr>
        <p:spPr bwMode="auto">
          <a:xfrm>
            <a:off x="4485066" y="2156193"/>
            <a:ext cx="1211315" cy="1164007"/>
          </a:xfrm>
          <a:custGeom>
            <a:avLst/>
            <a:gdLst>
              <a:gd name="T0" fmla="*/ 2103 w 3896"/>
              <a:gd name="T1" fmla="*/ 118 h 3739"/>
              <a:gd name="T2" fmla="*/ 3655 w 3896"/>
              <a:gd name="T3" fmla="*/ 1356 h 3739"/>
              <a:gd name="T4" fmla="*/ 3896 w 3896"/>
              <a:gd name="T5" fmla="*/ 3499 h 3739"/>
              <a:gd name="T6" fmla="*/ 1755 w 3896"/>
              <a:gd name="T7" fmla="*/ 3739 h 3739"/>
              <a:gd name="T8" fmla="*/ 203 w 3896"/>
              <a:gd name="T9" fmla="*/ 2501 h 3739"/>
              <a:gd name="T10" fmla="*/ 161 w 3896"/>
              <a:gd name="T11" fmla="*/ 2466 h 3739"/>
              <a:gd name="T12" fmla="*/ 92 w 3896"/>
              <a:gd name="T13" fmla="*/ 2383 h 3739"/>
              <a:gd name="T14" fmla="*/ 42 w 3896"/>
              <a:gd name="T15" fmla="*/ 2291 h 3739"/>
              <a:gd name="T16" fmla="*/ 11 w 3896"/>
              <a:gd name="T17" fmla="*/ 2192 h 3739"/>
              <a:gd name="T18" fmla="*/ 0 w 3896"/>
              <a:gd name="T19" fmla="*/ 2090 h 3739"/>
              <a:gd name="T20" fmla="*/ 8 w 3896"/>
              <a:gd name="T21" fmla="*/ 1988 h 3739"/>
              <a:gd name="T22" fmla="*/ 36 w 3896"/>
              <a:gd name="T23" fmla="*/ 1886 h 3739"/>
              <a:gd name="T24" fmla="*/ 84 w 3896"/>
              <a:gd name="T25" fmla="*/ 1791 h 3739"/>
              <a:gd name="T26" fmla="*/ 117 w 3896"/>
              <a:gd name="T27" fmla="*/ 1747 h 3739"/>
              <a:gd name="T28" fmla="*/ 733 w 3896"/>
              <a:gd name="T29" fmla="*/ 975 h 3739"/>
              <a:gd name="T30" fmla="*/ 1349 w 3896"/>
              <a:gd name="T31" fmla="*/ 203 h 3739"/>
              <a:gd name="T32" fmla="*/ 1385 w 3896"/>
              <a:gd name="T33" fmla="*/ 161 h 3739"/>
              <a:gd name="T34" fmla="*/ 1467 w 3896"/>
              <a:gd name="T35" fmla="*/ 92 h 3739"/>
              <a:gd name="T36" fmla="*/ 1558 w 3896"/>
              <a:gd name="T37" fmla="*/ 43 h 3739"/>
              <a:gd name="T38" fmla="*/ 1657 w 3896"/>
              <a:gd name="T39" fmla="*/ 11 h 3739"/>
              <a:gd name="T40" fmla="*/ 1759 w 3896"/>
              <a:gd name="T41" fmla="*/ 0 h 3739"/>
              <a:gd name="T42" fmla="*/ 1863 w 3896"/>
              <a:gd name="T43" fmla="*/ 8 h 3739"/>
              <a:gd name="T44" fmla="*/ 1963 w 3896"/>
              <a:gd name="T45" fmla="*/ 36 h 3739"/>
              <a:gd name="T46" fmla="*/ 2058 w 3896"/>
              <a:gd name="T47" fmla="*/ 85 h 3739"/>
              <a:gd name="T48" fmla="*/ 2103 w 3896"/>
              <a:gd name="T49" fmla="*/ 118 h 3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896" h="3739">
                <a:moveTo>
                  <a:pt x="2103" y="118"/>
                </a:moveTo>
                <a:lnTo>
                  <a:pt x="3655" y="1356"/>
                </a:lnTo>
                <a:lnTo>
                  <a:pt x="3896" y="3499"/>
                </a:lnTo>
                <a:lnTo>
                  <a:pt x="1755" y="3739"/>
                </a:lnTo>
                <a:lnTo>
                  <a:pt x="203" y="2501"/>
                </a:lnTo>
                <a:lnTo>
                  <a:pt x="161" y="2466"/>
                </a:lnTo>
                <a:lnTo>
                  <a:pt x="92" y="2383"/>
                </a:lnTo>
                <a:lnTo>
                  <a:pt x="42" y="2291"/>
                </a:lnTo>
                <a:lnTo>
                  <a:pt x="11" y="2192"/>
                </a:lnTo>
                <a:lnTo>
                  <a:pt x="0" y="2090"/>
                </a:lnTo>
                <a:lnTo>
                  <a:pt x="8" y="1988"/>
                </a:lnTo>
                <a:lnTo>
                  <a:pt x="36" y="1886"/>
                </a:lnTo>
                <a:lnTo>
                  <a:pt x="84" y="1791"/>
                </a:lnTo>
                <a:lnTo>
                  <a:pt x="117" y="1747"/>
                </a:lnTo>
                <a:lnTo>
                  <a:pt x="733" y="975"/>
                </a:lnTo>
                <a:lnTo>
                  <a:pt x="1349" y="203"/>
                </a:lnTo>
                <a:lnTo>
                  <a:pt x="1385" y="161"/>
                </a:lnTo>
                <a:lnTo>
                  <a:pt x="1467" y="92"/>
                </a:lnTo>
                <a:lnTo>
                  <a:pt x="1558" y="43"/>
                </a:lnTo>
                <a:lnTo>
                  <a:pt x="1657" y="11"/>
                </a:lnTo>
                <a:lnTo>
                  <a:pt x="1759" y="0"/>
                </a:lnTo>
                <a:lnTo>
                  <a:pt x="1863" y="8"/>
                </a:lnTo>
                <a:lnTo>
                  <a:pt x="1963" y="36"/>
                </a:lnTo>
                <a:lnTo>
                  <a:pt x="2058" y="85"/>
                </a:lnTo>
                <a:lnTo>
                  <a:pt x="2103" y="11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2" name="Freeform 1235">
            <a:extLst>
              <a:ext uri="{FF2B5EF4-FFF2-40B4-BE49-F238E27FC236}">
                <a16:creationId xmlns:a16="http://schemas.microsoft.com/office/drawing/2014/main" id="{CFC28BF9-9102-EA70-9111-FC66CF8CDCEB}"/>
              </a:ext>
            </a:extLst>
          </p:cNvPr>
          <p:cNvSpPr>
            <a:spLocks/>
          </p:cNvSpPr>
          <p:nvPr/>
        </p:nvSpPr>
        <p:spPr bwMode="auto">
          <a:xfrm>
            <a:off x="5228289" y="2807289"/>
            <a:ext cx="372233" cy="37347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>
                <a:solidFill>
                  <a:schemeClr val="tx2"/>
                </a:solidFill>
              </a:rPr>
              <a:t>07</a:t>
            </a:r>
          </a:p>
        </p:txBody>
      </p:sp>
      <p:sp>
        <p:nvSpPr>
          <p:cNvPr id="13" name="Freeform 1235">
            <a:extLst>
              <a:ext uri="{FF2B5EF4-FFF2-40B4-BE49-F238E27FC236}">
                <a16:creationId xmlns:a16="http://schemas.microsoft.com/office/drawing/2014/main" id="{267501D8-1531-71CB-B0D7-8E22BBE12D22}"/>
              </a:ext>
            </a:extLst>
          </p:cNvPr>
          <p:cNvSpPr>
            <a:spLocks/>
          </p:cNvSpPr>
          <p:nvPr/>
        </p:nvSpPr>
        <p:spPr bwMode="auto">
          <a:xfrm>
            <a:off x="5893080" y="2549588"/>
            <a:ext cx="372233" cy="373479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01</a:t>
            </a:r>
          </a:p>
        </p:txBody>
      </p:sp>
      <p:sp>
        <p:nvSpPr>
          <p:cNvPr id="14" name="Freeform 1235">
            <a:extLst>
              <a:ext uri="{FF2B5EF4-FFF2-40B4-BE49-F238E27FC236}">
                <a16:creationId xmlns:a16="http://schemas.microsoft.com/office/drawing/2014/main" id="{4E703C58-02D8-4B57-E4BC-F81109D1EA95}"/>
              </a:ext>
            </a:extLst>
          </p:cNvPr>
          <p:cNvSpPr>
            <a:spLocks/>
          </p:cNvSpPr>
          <p:nvPr/>
        </p:nvSpPr>
        <p:spPr bwMode="auto">
          <a:xfrm>
            <a:off x="6551023" y="2824911"/>
            <a:ext cx="372233" cy="37347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02</a:t>
            </a:r>
          </a:p>
        </p:txBody>
      </p:sp>
      <p:sp>
        <p:nvSpPr>
          <p:cNvPr id="15" name="Freeform 1235">
            <a:extLst>
              <a:ext uri="{FF2B5EF4-FFF2-40B4-BE49-F238E27FC236}">
                <a16:creationId xmlns:a16="http://schemas.microsoft.com/office/drawing/2014/main" id="{EA9A94C4-8128-B213-935B-F4F07AE166B6}"/>
              </a:ext>
            </a:extLst>
          </p:cNvPr>
          <p:cNvSpPr>
            <a:spLocks/>
          </p:cNvSpPr>
          <p:nvPr/>
        </p:nvSpPr>
        <p:spPr bwMode="auto">
          <a:xfrm>
            <a:off x="6737139" y="3569659"/>
            <a:ext cx="372233" cy="373479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03</a:t>
            </a:r>
          </a:p>
        </p:txBody>
      </p:sp>
      <p:sp>
        <p:nvSpPr>
          <p:cNvPr id="16" name="Freeform 1235">
            <a:extLst>
              <a:ext uri="{FF2B5EF4-FFF2-40B4-BE49-F238E27FC236}">
                <a16:creationId xmlns:a16="http://schemas.microsoft.com/office/drawing/2014/main" id="{E6A56FE0-4AC5-AC41-0AE9-B43927AA2414}"/>
              </a:ext>
            </a:extLst>
          </p:cNvPr>
          <p:cNvSpPr>
            <a:spLocks/>
          </p:cNvSpPr>
          <p:nvPr/>
        </p:nvSpPr>
        <p:spPr bwMode="auto">
          <a:xfrm>
            <a:off x="5554457" y="4100588"/>
            <a:ext cx="372233" cy="373479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05</a:t>
            </a:r>
          </a:p>
        </p:txBody>
      </p:sp>
      <p:sp>
        <p:nvSpPr>
          <p:cNvPr id="17" name="Freeform 1235">
            <a:extLst>
              <a:ext uri="{FF2B5EF4-FFF2-40B4-BE49-F238E27FC236}">
                <a16:creationId xmlns:a16="http://schemas.microsoft.com/office/drawing/2014/main" id="{84BE6FB1-915D-DB21-119E-C50D45A02484}"/>
              </a:ext>
            </a:extLst>
          </p:cNvPr>
          <p:cNvSpPr>
            <a:spLocks/>
          </p:cNvSpPr>
          <p:nvPr/>
        </p:nvSpPr>
        <p:spPr bwMode="auto">
          <a:xfrm>
            <a:off x="6265313" y="4124105"/>
            <a:ext cx="372233" cy="37347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04</a:t>
            </a:r>
          </a:p>
        </p:txBody>
      </p:sp>
      <p:sp>
        <p:nvSpPr>
          <p:cNvPr id="18" name="Freeform 1235">
            <a:extLst>
              <a:ext uri="{FF2B5EF4-FFF2-40B4-BE49-F238E27FC236}">
                <a16:creationId xmlns:a16="http://schemas.microsoft.com/office/drawing/2014/main" id="{4EFA0BFA-E40D-CEC8-5A57-7C61D2F23989}"/>
              </a:ext>
            </a:extLst>
          </p:cNvPr>
          <p:cNvSpPr>
            <a:spLocks/>
          </p:cNvSpPr>
          <p:nvPr/>
        </p:nvSpPr>
        <p:spPr bwMode="auto">
          <a:xfrm>
            <a:off x="5093266" y="3537801"/>
            <a:ext cx="372233" cy="373479"/>
          </a:xfrm>
          <a:prstGeom prst="ellipse">
            <a:avLst/>
          </a:prstGeom>
          <a:solidFill>
            <a:srgbClr val="70F53B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</a:rPr>
              <a:t>06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2F1AE67-871D-612E-D0A0-9F0921BF433C}"/>
              </a:ext>
            </a:extLst>
          </p:cNvPr>
          <p:cNvSpPr txBox="1"/>
          <p:nvPr/>
        </p:nvSpPr>
        <p:spPr>
          <a:xfrm>
            <a:off x="4001394" y="38589"/>
            <a:ext cx="490074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6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Coin lecture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CF1C382D-9B4F-AD18-70E2-73E622CC5B60}"/>
              </a:ext>
            </a:extLst>
          </p:cNvPr>
          <p:cNvSpPr txBox="1"/>
          <p:nvPr/>
        </p:nvSpPr>
        <p:spPr>
          <a:xfrm>
            <a:off x="4224330" y="1322112"/>
            <a:ext cx="40819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fr-CH" sz="2400" b="1" dirty="0"/>
              <a:t>Aménagement de l'espace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9D5656AB-CDD9-FC88-C60C-0CA010017DA8}"/>
              </a:ext>
            </a:extLst>
          </p:cNvPr>
          <p:cNvSpPr txBox="1"/>
          <p:nvPr/>
        </p:nvSpPr>
        <p:spPr>
          <a:xfrm>
            <a:off x="7444257" y="2161016"/>
            <a:ext cx="30046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FFFF00"/>
              </a:buClr>
              <a:buFont typeface="Wingdings" panose="05000000000000000000" pitchFamily="2" charset="2"/>
              <a:buChar char="v"/>
            </a:pPr>
            <a:r>
              <a:rPr lang="fr-CH" sz="2400" b="1" dirty="0"/>
              <a:t>Sélection de livres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03DAD43-DC26-F705-97C8-5FBC2C01366E}"/>
              </a:ext>
            </a:extLst>
          </p:cNvPr>
          <p:cNvSpPr txBox="1"/>
          <p:nvPr/>
        </p:nvSpPr>
        <p:spPr>
          <a:xfrm>
            <a:off x="7809238" y="3712305"/>
            <a:ext cx="40112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996633"/>
              </a:buClr>
              <a:buFont typeface="Wingdings" panose="05000000000000000000" pitchFamily="2" charset="2"/>
              <a:buChar char="v"/>
            </a:pPr>
            <a:r>
              <a:rPr lang="fr-CH" sz="2400" b="1" dirty="0"/>
              <a:t>Intégration dans la routine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EEB9DF4-CCD8-6726-3A30-405A14465640}"/>
              </a:ext>
            </a:extLst>
          </p:cNvPr>
          <p:cNvSpPr txBox="1"/>
          <p:nvPr/>
        </p:nvSpPr>
        <p:spPr>
          <a:xfrm>
            <a:off x="6753321" y="5049389"/>
            <a:ext cx="46202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FFC000"/>
              </a:buClr>
              <a:buFont typeface="Wingdings" panose="05000000000000000000" pitchFamily="2" charset="2"/>
              <a:buChar char="v"/>
            </a:pPr>
            <a:r>
              <a:rPr lang="fr-CH" sz="2400" b="1" dirty="0"/>
              <a:t>Encouragement de l'autonomie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0F95325-0DDD-2234-C5BF-F8263B37C01E}"/>
              </a:ext>
            </a:extLst>
          </p:cNvPr>
          <p:cNvSpPr txBox="1"/>
          <p:nvPr/>
        </p:nvSpPr>
        <p:spPr>
          <a:xfrm>
            <a:off x="1960062" y="4961474"/>
            <a:ext cx="36379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fr-CH" sz="2400" b="1" dirty="0"/>
              <a:t>Discussions et partages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F6B22E0-F401-AFCE-EBAD-0AE0C3218CD5}"/>
              </a:ext>
            </a:extLst>
          </p:cNvPr>
          <p:cNvSpPr txBox="1"/>
          <p:nvPr/>
        </p:nvSpPr>
        <p:spPr>
          <a:xfrm>
            <a:off x="1901584" y="3745523"/>
            <a:ext cx="26585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fr-CH" sz="2400" b="1" dirty="0"/>
              <a:t>Suivi individuel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A01C50C4-6DFA-56D6-C5AE-E7B2521D58A3}"/>
              </a:ext>
            </a:extLst>
          </p:cNvPr>
          <p:cNvSpPr txBox="1"/>
          <p:nvPr/>
        </p:nvSpPr>
        <p:spPr>
          <a:xfrm>
            <a:off x="957425" y="2208412"/>
            <a:ext cx="37666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fr-CH" sz="2400" b="1" dirty="0"/>
              <a:t>Participation des parents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67B1C20D-C7C1-8830-E3B7-A12E842270C9}"/>
              </a:ext>
            </a:extLst>
          </p:cNvPr>
          <p:cNvSpPr txBox="1"/>
          <p:nvPr/>
        </p:nvSpPr>
        <p:spPr>
          <a:xfrm>
            <a:off x="5301867" y="3004216"/>
            <a:ext cx="16170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H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Coin </a:t>
            </a:r>
          </a:p>
          <a:p>
            <a:pPr algn="ctr"/>
            <a:r>
              <a:rPr lang="fr-CH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lecture</a:t>
            </a:r>
          </a:p>
        </p:txBody>
      </p:sp>
      <p:pic>
        <p:nvPicPr>
          <p:cNvPr id="3" name="object 28">
            <a:extLst>
              <a:ext uri="{FF2B5EF4-FFF2-40B4-BE49-F238E27FC236}">
                <a16:creationId xmlns:a16="http://schemas.microsoft.com/office/drawing/2014/main" id="{BF93A583-689D-E1C8-834D-0645CF335EA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398" y="224909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2676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5967756-BCFB-AAC7-3698-074954B93588}"/>
              </a:ext>
            </a:extLst>
          </p:cNvPr>
          <p:cNvSpPr txBox="1"/>
          <p:nvPr/>
        </p:nvSpPr>
        <p:spPr>
          <a:xfrm>
            <a:off x="3181634" y="-8818"/>
            <a:ext cx="50419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ar-MA" sz="72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السياق</a:t>
            </a:r>
            <a:endParaRPr lang="fr-FR" sz="7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E8866F9-045B-7F1C-6313-C755440F451C}"/>
              </a:ext>
            </a:extLst>
          </p:cNvPr>
          <p:cNvSpPr txBox="1">
            <a:spLocks/>
          </p:cNvSpPr>
          <p:nvPr/>
        </p:nvSpPr>
        <p:spPr>
          <a:xfrm>
            <a:off x="831990" y="-2567"/>
            <a:ext cx="5313108" cy="4973544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R="0" lvl="0" algn="r" defTabSz="914400" rtl="1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F6FC6"/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CD253B-7E15-C5F8-E15A-3B6B97811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7" y="1629851"/>
            <a:ext cx="1560572" cy="213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2D9785C-7E8F-8482-EDD8-B0FF9AD920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4628" y="3132993"/>
            <a:ext cx="1515701" cy="2030888"/>
          </a:xfrm>
          <a:prstGeom prst="rect">
            <a:avLst/>
          </a:prstGeom>
        </p:spPr>
      </p:pic>
      <p:pic>
        <p:nvPicPr>
          <p:cNvPr id="9" name="Image 42">
            <a:extLst>
              <a:ext uri="{FF2B5EF4-FFF2-40B4-BE49-F238E27FC236}">
                <a16:creationId xmlns:a16="http://schemas.microsoft.com/office/drawing/2014/main" id="{C1F48F1D-1093-ACCA-AF49-A7BDD9F67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844" y="4235693"/>
            <a:ext cx="1536700" cy="1961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978008A-B90D-7E72-A21B-6CEBBBBBCF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2918" y="4238842"/>
            <a:ext cx="1648454" cy="231912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FAD9835-8754-2E03-4347-F74189CD3F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1695" y="4421487"/>
            <a:ext cx="1387665" cy="2083772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D310C6D0-6120-7C09-CD33-15B177C4EA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901" y="1322480"/>
            <a:ext cx="1560572" cy="225351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8506FF6-0978-F502-188E-EB3D91C34A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95548" y="2324884"/>
            <a:ext cx="1484135" cy="2062061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D082BDE8-AF63-DCB6-2226-712EED8C458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219813">
            <a:off x="2591086" y="1464482"/>
            <a:ext cx="838920" cy="1071292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E0822A9-B57B-4D99-FB8E-F6D5C84C4CF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360930">
            <a:off x="3382415" y="1421116"/>
            <a:ext cx="921419" cy="1226154"/>
          </a:xfrm>
          <a:prstGeom prst="rect">
            <a:avLst/>
          </a:prstGeom>
        </p:spPr>
      </p:pic>
      <p:pic>
        <p:nvPicPr>
          <p:cNvPr id="11" name="object 28">
            <a:extLst>
              <a:ext uri="{FF2B5EF4-FFF2-40B4-BE49-F238E27FC236}">
                <a16:creationId xmlns:a16="http://schemas.microsoft.com/office/drawing/2014/main" id="{6E8D8923-4376-AD5D-F27A-1861744DD4B7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88523" y="243479"/>
            <a:ext cx="2422023" cy="695733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48625BFF-E328-005B-DF75-526CC772357A}"/>
              </a:ext>
            </a:extLst>
          </p:cNvPr>
          <p:cNvSpPr txBox="1"/>
          <p:nvPr/>
        </p:nvSpPr>
        <p:spPr>
          <a:xfrm>
            <a:off x="7086600" y="1662036"/>
            <a:ext cx="48787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defTabSz="914400" rtl="1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F6FC6"/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ar-SA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التوجيهات الملكية</a:t>
            </a:r>
            <a:endParaRPr kumimoji="0" lang="fr-MA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AE81C5F5-A65A-4671-494C-2A7B239E48E4}"/>
              </a:ext>
            </a:extLst>
          </p:cNvPr>
          <p:cNvSpPr txBox="1"/>
          <p:nvPr/>
        </p:nvSpPr>
        <p:spPr>
          <a:xfrm>
            <a:off x="4831136" y="2131412"/>
            <a:ext cx="71342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285750" algn="r" rtl="1">
              <a:spcBef>
                <a:spcPts val="600"/>
              </a:spcBef>
              <a:buClr>
                <a:srgbClr val="0F6FC6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fr-MA" sz="32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ar-SA" sz="32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الرؤية الاستراتيجية 2030 .2015</a:t>
            </a:r>
            <a:endParaRPr lang="fr-MA" sz="3200" b="1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F4DC163-B49E-C9E6-6A60-27E7D9190215}"/>
              </a:ext>
            </a:extLst>
          </p:cNvPr>
          <p:cNvSpPr txBox="1"/>
          <p:nvPr/>
        </p:nvSpPr>
        <p:spPr>
          <a:xfrm>
            <a:off x="7086600" y="2716941"/>
            <a:ext cx="48787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285750" algn="r" rtl="1">
              <a:spcBef>
                <a:spcPts val="600"/>
              </a:spcBef>
              <a:buClr>
                <a:srgbClr val="0F6FC6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ar-SA" sz="32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القانون الإطار</a:t>
            </a:r>
            <a:r>
              <a:rPr lang="fr-FR" sz="32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51.17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4A33139-3919-C0CF-A147-2B6F8CCCFB29}"/>
              </a:ext>
            </a:extLst>
          </p:cNvPr>
          <p:cNvSpPr txBox="1"/>
          <p:nvPr/>
        </p:nvSpPr>
        <p:spPr>
          <a:xfrm>
            <a:off x="6915620" y="3394477"/>
            <a:ext cx="50282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spcBef>
                <a:spcPts val="600"/>
              </a:spcBef>
              <a:buClr>
                <a:srgbClr val="0F6FC6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ar-SA" sz="28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المشروع </a:t>
            </a:r>
            <a:r>
              <a:rPr lang="fr-FR" sz="28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7</a:t>
            </a:r>
            <a:r>
              <a:rPr lang="ar-SA" sz="28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حول تطوير النموذج البيداغوجي</a:t>
            </a:r>
            <a:endParaRPr lang="fr-FR" sz="2800" b="1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772EB931-E935-8E55-F6C7-86F8A988141B}"/>
              </a:ext>
            </a:extLst>
          </p:cNvPr>
          <p:cNvSpPr txBox="1"/>
          <p:nvPr/>
        </p:nvSpPr>
        <p:spPr>
          <a:xfrm>
            <a:off x="6977088" y="3942432"/>
            <a:ext cx="49667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defTabSz="914400" rtl="1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F6FC6"/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ar-SA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مستجدات المنهاج الدراسي</a:t>
            </a:r>
            <a:endParaRPr lang="ar-SA" sz="2800" b="1" noProof="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D593CC25-96DA-99DB-E2C2-9D8814E98781}"/>
              </a:ext>
            </a:extLst>
          </p:cNvPr>
          <p:cNvSpPr txBox="1"/>
          <p:nvPr/>
        </p:nvSpPr>
        <p:spPr>
          <a:xfrm>
            <a:off x="4809618" y="4549521"/>
            <a:ext cx="71342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defTabSz="914400" rtl="1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F6FC6"/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ar-SA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خارطة</a:t>
            </a:r>
            <a:r>
              <a:rPr kumimoji="0" lang="ar-SA" sz="28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 الطريق  2026ـ 2022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B1E7A368-D4C6-8282-E3BE-312B4490D516}"/>
              </a:ext>
            </a:extLst>
          </p:cNvPr>
          <p:cNvSpPr txBox="1"/>
          <p:nvPr/>
        </p:nvSpPr>
        <p:spPr>
          <a:xfrm>
            <a:off x="6515472" y="5090765"/>
            <a:ext cx="5449887" cy="1031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defTabSz="914400" rtl="1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F6FC6"/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lang="ar-SA" sz="2800" b="1" baseline="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المذكرات الوزارية </a:t>
            </a:r>
            <a:r>
              <a:rPr lang="fr-FR" sz="28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– 073/22</a:t>
            </a:r>
            <a:r>
              <a:rPr lang="ar-SA" sz="2800" b="1" baseline="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sz="2800" b="1" baseline="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067/22 – </a:t>
            </a:r>
          </a:p>
          <a:p>
            <a:pPr marR="0" lvl="0" algn="r" defTabSz="914400" rtl="1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F6FC6"/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lang="fr-FR" sz="2800" b="1" baseline="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- 068/22</a:t>
            </a:r>
            <a:r>
              <a:rPr lang="ar-SA" sz="2800" b="1" baseline="0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100/23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93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20" grpId="0"/>
      <p:bldP spid="22" grpId="0"/>
      <p:bldP spid="24" grpId="0"/>
      <p:bldP spid="26" grpId="0"/>
      <p:bldP spid="28" grpId="0"/>
      <p:bldP spid="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Freeform: Shape 844"/>
          <p:cNvSpPr>
            <a:spLocks/>
          </p:cNvSpPr>
          <p:nvPr/>
        </p:nvSpPr>
        <p:spPr bwMode="auto">
          <a:xfrm>
            <a:off x="5819775" y="3921595"/>
            <a:ext cx="2012951" cy="2045818"/>
          </a:xfrm>
          <a:custGeom>
            <a:avLst/>
            <a:gdLst>
              <a:gd name="connsiteX0" fmla="*/ 910680 w 2012951"/>
              <a:gd name="connsiteY0" fmla="*/ 0 h 2045818"/>
              <a:gd name="connsiteX1" fmla="*/ 982663 w 2012951"/>
              <a:gd name="connsiteY1" fmla="*/ 23377 h 2045818"/>
              <a:gd name="connsiteX2" fmla="*/ 972609 w 2012951"/>
              <a:gd name="connsiteY2" fmla="*/ 51460 h 2045818"/>
              <a:gd name="connsiteX3" fmla="*/ 949855 w 2012951"/>
              <a:gd name="connsiteY3" fmla="*/ 105507 h 2045818"/>
              <a:gd name="connsiteX4" fmla="*/ 923396 w 2012951"/>
              <a:gd name="connsiteY4" fmla="*/ 158494 h 2045818"/>
              <a:gd name="connsiteX5" fmla="*/ 893930 w 2012951"/>
              <a:gd name="connsiteY5" fmla="*/ 205806 h 2045818"/>
              <a:gd name="connsiteX6" fmla="*/ 912572 w 2012951"/>
              <a:gd name="connsiteY6" fmla="*/ 244790 h 2045818"/>
              <a:gd name="connsiteX7" fmla="*/ 1001014 w 2012951"/>
              <a:gd name="connsiteY7" fmla="*/ 408362 h 2045818"/>
              <a:gd name="connsiteX8" fmla="*/ 1132042 w 2012951"/>
              <a:gd name="connsiteY8" fmla="*/ 631324 h 2045818"/>
              <a:gd name="connsiteX9" fmla="*/ 1251712 w 2012951"/>
              <a:gd name="connsiteY9" fmla="*/ 563093 h 2045818"/>
              <a:gd name="connsiteX10" fmla="*/ 1272358 w 2012951"/>
              <a:gd name="connsiteY10" fmla="*/ 551981 h 2045818"/>
              <a:gd name="connsiteX11" fmla="*/ 1315767 w 2012951"/>
              <a:gd name="connsiteY11" fmla="*/ 540868 h 2045818"/>
              <a:gd name="connsiteX12" fmla="*/ 1361293 w 2012951"/>
              <a:gd name="connsiteY12" fmla="*/ 541397 h 2045818"/>
              <a:gd name="connsiteX13" fmla="*/ 1404701 w 2012951"/>
              <a:gd name="connsiteY13" fmla="*/ 553039 h 2045818"/>
              <a:gd name="connsiteX14" fmla="*/ 1425347 w 2012951"/>
              <a:gd name="connsiteY14" fmla="*/ 563622 h 2045818"/>
              <a:gd name="connsiteX15" fmla="*/ 1926134 w 2012951"/>
              <a:gd name="connsiteY15" fmla="*/ 855722 h 2045818"/>
              <a:gd name="connsiteX16" fmla="*/ 1945721 w 2012951"/>
              <a:gd name="connsiteY16" fmla="*/ 868422 h 2045818"/>
              <a:gd name="connsiteX17" fmla="*/ 1978013 w 2012951"/>
              <a:gd name="connsiteY17" fmla="*/ 900702 h 2045818"/>
              <a:gd name="connsiteX18" fmla="*/ 1999717 w 2012951"/>
              <a:gd name="connsiteY18" fmla="*/ 939860 h 2045818"/>
              <a:gd name="connsiteX19" fmla="*/ 2011363 w 2012951"/>
              <a:gd name="connsiteY19" fmla="*/ 983781 h 2045818"/>
              <a:gd name="connsiteX20" fmla="*/ 2012951 w 2012951"/>
              <a:gd name="connsiteY20" fmla="*/ 1006535 h 2045818"/>
              <a:gd name="connsiteX21" fmla="*/ 2009775 w 2012951"/>
              <a:gd name="connsiteY21" fmla="*/ 1585972 h 2045818"/>
              <a:gd name="connsiteX22" fmla="*/ 2008187 w 2012951"/>
              <a:gd name="connsiteY22" fmla="*/ 1608727 h 2045818"/>
              <a:gd name="connsiteX23" fmla="*/ 1997070 w 2012951"/>
              <a:gd name="connsiteY23" fmla="*/ 1653177 h 2045818"/>
              <a:gd name="connsiteX24" fmla="*/ 1973778 w 2012951"/>
              <a:gd name="connsiteY24" fmla="*/ 1691806 h 2045818"/>
              <a:gd name="connsiteX25" fmla="*/ 1940956 w 2012951"/>
              <a:gd name="connsiteY25" fmla="*/ 1724085 h 2045818"/>
              <a:gd name="connsiteX26" fmla="*/ 1921899 w 2012951"/>
              <a:gd name="connsiteY26" fmla="*/ 1736256 h 2045818"/>
              <a:gd name="connsiteX27" fmla="*/ 1418465 w 2012951"/>
              <a:gd name="connsiteY27" fmla="*/ 2024122 h 2045818"/>
              <a:gd name="connsiteX28" fmla="*/ 1397819 w 2012951"/>
              <a:gd name="connsiteY28" fmla="*/ 2033647 h 2045818"/>
              <a:gd name="connsiteX29" fmla="*/ 1353881 w 2012951"/>
              <a:gd name="connsiteY29" fmla="*/ 2045818 h 2045818"/>
              <a:gd name="connsiteX30" fmla="*/ 1308885 w 2012951"/>
              <a:gd name="connsiteY30" fmla="*/ 2045289 h 2045818"/>
              <a:gd name="connsiteX31" fmla="*/ 1265476 w 2012951"/>
              <a:gd name="connsiteY31" fmla="*/ 2033647 h 2045818"/>
              <a:gd name="connsiteX32" fmla="*/ 1244831 w 2012951"/>
              <a:gd name="connsiteY32" fmla="*/ 2022535 h 2045818"/>
              <a:gd name="connsiteX33" fmla="*/ 744043 w 2012951"/>
              <a:gd name="connsiteY33" fmla="*/ 1730964 h 2045818"/>
              <a:gd name="connsiteX34" fmla="*/ 724457 w 2012951"/>
              <a:gd name="connsiteY34" fmla="*/ 1718793 h 2045818"/>
              <a:gd name="connsiteX35" fmla="*/ 692165 w 2012951"/>
              <a:gd name="connsiteY35" fmla="*/ 1685985 h 2045818"/>
              <a:gd name="connsiteX36" fmla="*/ 669931 w 2012951"/>
              <a:gd name="connsiteY36" fmla="*/ 1646827 h 2045818"/>
              <a:gd name="connsiteX37" fmla="*/ 659488 w 2012951"/>
              <a:gd name="connsiteY37" fmla="*/ 1605570 h 2045818"/>
              <a:gd name="connsiteX38" fmla="*/ 658813 w 2012951"/>
              <a:gd name="connsiteY38" fmla="*/ 1607034 h 2045818"/>
              <a:gd name="connsiteX39" fmla="*/ 616514 w 2012951"/>
              <a:gd name="connsiteY39" fmla="*/ 1614958 h 2045818"/>
              <a:gd name="connsiteX40" fmla="*/ 530329 w 2012951"/>
              <a:gd name="connsiteY40" fmla="*/ 1628693 h 2045818"/>
              <a:gd name="connsiteX41" fmla="*/ 442558 w 2012951"/>
              <a:gd name="connsiteY41" fmla="*/ 1639259 h 2045818"/>
              <a:gd name="connsiteX42" fmla="*/ 353729 w 2012951"/>
              <a:gd name="connsiteY42" fmla="*/ 1645070 h 2045818"/>
              <a:gd name="connsiteX43" fmla="*/ 309315 w 2012951"/>
              <a:gd name="connsiteY43" fmla="*/ 1646126 h 2045818"/>
              <a:gd name="connsiteX44" fmla="*/ 379637 w 2012951"/>
              <a:gd name="connsiteY44" fmla="*/ 1701595 h 2045818"/>
              <a:gd name="connsiteX45" fmla="*/ 383338 w 2012951"/>
              <a:gd name="connsiteY45" fmla="*/ 1858493 h 2045818"/>
              <a:gd name="connsiteX46" fmla="*/ 106277 w 2012951"/>
              <a:gd name="connsiteY46" fmla="*/ 1639259 h 2045818"/>
              <a:gd name="connsiteX47" fmla="*/ 0 w 2012951"/>
              <a:gd name="connsiteY47" fmla="*/ 1555263 h 2045818"/>
              <a:gd name="connsiteX48" fmla="*/ 135358 w 2012951"/>
              <a:gd name="connsiteY48" fmla="*/ 1435873 h 2045818"/>
              <a:gd name="connsiteX49" fmla="*/ 366419 w 2012951"/>
              <a:gd name="connsiteY49" fmla="*/ 1231430 h 2045818"/>
              <a:gd name="connsiteX50" fmla="*/ 371177 w 2012951"/>
              <a:gd name="connsiteY50" fmla="*/ 1387800 h 2045818"/>
              <a:gd name="connsiteX51" fmla="*/ 310901 w 2012951"/>
              <a:gd name="connsiteY51" fmla="*/ 1441156 h 2045818"/>
              <a:gd name="connsiteX52" fmla="*/ 355844 w 2012951"/>
              <a:gd name="connsiteY52" fmla="*/ 1439571 h 2045818"/>
              <a:gd name="connsiteX53" fmla="*/ 443615 w 2012951"/>
              <a:gd name="connsiteY53" fmla="*/ 1432703 h 2045818"/>
              <a:gd name="connsiteX54" fmla="*/ 530329 w 2012951"/>
              <a:gd name="connsiteY54" fmla="*/ 1422138 h 2045818"/>
              <a:gd name="connsiteX55" fmla="*/ 615456 w 2012951"/>
              <a:gd name="connsiteY55" fmla="*/ 1406289 h 2045818"/>
              <a:gd name="connsiteX56" fmla="*/ 657227 w 2012951"/>
              <a:gd name="connsiteY56" fmla="*/ 1396252 h 2045818"/>
              <a:gd name="connsiteX57" fmla="*/ 660402 w 2012951"/>
              <a:gd name="connsiteY57" fmla="*/ 1000714 h 2045818"/>
              <a:gd name="connsiteX58" fmla="*/ 660932 w 2012951"/>
              <a:gd name="connsiteY58" fmla="*/ 977960 h 2045818"/>
              <a:gd name="connsiteX59" fmla="*/ 673107 w 2012951"/>
              <a:gd name="connsiteY59" fmla="*/ 933510 h 2045818"/>
              <a:gd name="connsiteX60" fmla="*/ 695870 w 2012951"/>
              <a:gd name="connsiteY60" fmla="*/ 894881 h 2045818"/>
              <a:gd name="connsiteX61" fmla="*/ 728692 w 2012951"/>
              <a:gd name="connsiteY61" fmla="*/ 862602 h 2045818"/>
              <a:gd name="connsiteX62" fmla="*/ 747749 w 2012951"/>
              <a:gd name="connsiteY62" fmla="*/ 850431 h 2045818"/>
              <a:gd name="connsiteX63" fmla="*/ 763789 w 2012951"/>
              <a:gd name="connsiteY63" fmla="*/ 841286 h 2045818"/>
              <a:gd name="connsiteX64" fmla="*/ 622884 w 2012951"/>
              <a:gd name="connsiteY64" fmla="*/ 682571 h 2045818"/>
              <a:gd name="connsiteX65" fmla="*/ 494722 w 2012951"/>
              <a:gd name="connsiteY65" fmla="*/ 547584 h 2045818"/>
              <a:gd name="connsiteX66" fmla="*/ 458364 w 2012951"/>
              <a:gd name="connsiteY66" fmla="*/ 512952 h 2045818"/>
              <a:gd name="connsiteX67" fmla="*/ 425102 w 2012951"/>
              <a:gd name="connsiteY67" fmla="*/ 520682 h 2045818"/>
              <a:gd name="connsiteX68" fmla="*/ 366293 w 2012951"/>
              <a:gd name="connsiteY68" fmla="*/ 530787 h 2045818"/>
              <a:gd name="connsiteX69" fmla="*/ 306954 w 2012951"/>
              <a:gd name="connsiteY69" fmla="*/ 536105 h 2045818"/>
              <a:gd name="connsiteX70" fmla="*/ 276225 w 2012951"/>
              <a:gd name="connsiteY70" fmla="*/ 536105 h 2045818"/>
              <a:gd name="connsiteX71" fmla="*/ 276225 w 2012951"/>
              <a:gd name="connsiteY71" fmla="*/ 459401 h 2045818"/>
              <a:gd name="connsiteX72" fmla="*/ 378577 w 2012951"/>
              <a:gd name="connsiteY72" fmla="*/ 451657 h 2045818"/>
              <a:gd name="connsiteX73" fmla="*/ 398430 w 2012951"/>
              <a:gd name="connsiteY73" fmla="*/ 447082 h 2045818"/>
              <a:gd name="connsiteX74" fmla="*/ 411674 w 2012951"/>
              <a:gd name="connsiteY74" fmla="*/ 445747 h 2045818"/>
              <a:gd name="connsiteX75" fmla="*/ 433151 w 2012951"/>
              <a:gd name="connsiteY75" fmla="*/ 439080 h 2045818"/>
              <a:gd name="connsiteX76" fmla="*/ 476083 w 2012951"/>
              <a:gd name="connsiteY76" fmla="*/ 429186 h 2045818"/>
              <a:gd name="connsiteX77" fmla="*/ 517147 w 2012951"/>
              <a:gd name="connsiteY77" fmla="*/ 413006 h 2045818"/>
              <a:gd name="connsiteX78" fmla="*/ 537831 w 2012951"/>
              <a:gd name="connsiteY78" fmla="*/ 406585 h 2045818"/>
              <a:gd name="connsiteX79" fmla="*/ 549452 w 2012951"/>
              <a:gd name="connsiteY79" fmla="*/ 400278 h 2045818"/>
              <a:gd name="connsiteX80" fmla="*/ 567602 w 2012951"/>
              <a:gd name="connsiteY80" fmla="*/ 393127 h 2045818"/>
              <a:gd name="connsiteX81" fmla="*/ 728120 w 2012951"/>
              <a:gd name="connsiteY81" fmla="*/ 284806 h 2045818"/>
              <a:gd name="connsiteX82" fmla="*/ 741507 w 2012951"/>
              <a:gd name="connsiteY82" fmla="*/ 270765 h 2045818"/>
              <a:gd name="connsiteX83" fmla="*/ 751461 w 2012951"/>
              <a:gd name="connsiteY83" fmla="*/ 262552 h 2045818"/>
              <a:gd name="connsiteX84" fmla="*/ 765119 w 2012951"/>
              <a:gd name="connsiteY84" fmla="*/ 245998 h 2045818"/>
              <a:gd name="connsiteX85" fmla="*/ 794839 w 2012951"/>
              <a:gd name="connsiteY85" fmla="*/ 214825 h 2045818"/>
              <a:gd name="connsiteX86" fmla="*/ 819758 w 2012951"/>
              <a:gd name="connsiteY86" fmla="*/ 179775 h 2045818"/>
              <a:gd name="connsiteX87" fmla="*/ 833528 w 2012951"/>
              <a:gd name="connsiteY87" fmla="*/ 163086 h 2045818"/>
              <a:gd name="connsiteX88" fmla="*/ 839674 w 2012951"/>
              <a:gd name="connsiteY88" fmla="*/ 151762 h 2045818"/>
              <a:gd name="connsiteX89" fmla="*/ 851010 w 2012951"/>
              <a:gd name="connsiteY89" fmla="*/ 135818 h 2045818"/>
              <a:gd name="connsiteX90" fmla="*/ 895494 w 2012951"/>
              <a:gd name="connsiteY90" fmla="*/ 48923 h 204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2012951" h="2045818">
                <a:moveTo>
                  <a:pt x="910680" y="0"/>
                </a:moveTo>
                <a:lnTo>
                  <a:pt x="982663" y="23377"/>
                </a:lnTo>
                <a:lnTo>
                  <a:pt x="972609" y="51460"/>
                </a:lnTo>
                <a:lnTo>
                  <a:pt x="949855" y="105507"/>
                </a:lnTo>
                <a:lnTo>
                  <a:pt x="923396" y="158494"/>
                </a:lnTo>
                <a:lnTo>
                  <a:pt x="893930" y="205806"/>
                </a:lnTo>
                <a:lnTo>
                  <a:pt x="912572" y="244790"/>
                </a:lnTo>
                <a:lnTo>
                  <a:pt x="1001014" y="408362"/>
                </a:lnTo>
                <a:lnTo>
                  <a:pt x="1132042" y="631324"/>
                </a:lnTo>
                <a:lnTo>
                  <a:pt x="1251712" y="563093"/>
                </a:lnTo>
                <a:lnTo>
                  <a:pt x="1272358" y="551981"/>
                </a:lnTo>
                <a:lnTo>
                  <a:pt x="1315767" y="540868"/>
                </a:lnTo>
                <a:lnTo>
                  <a:pt x="1361293" y="541397"/>
                </a:lnTo>
                <a:lnTo>
                  <a:pt x="1404701" y="553039"/>
                </a:lnTo>
                <a:lnTo>
                  <a:pt x="1425347" y="563622"/>
                </a:lnTo>
                <a:lnTo>
                  <a:pt x="1926134" y="855722"/>
                </a:lnTo>
                <a:lnTo>
                  <a:pt x="1945721" y="868422"/>
                </a:lnTo>
                <a:lnTo>
                  <a:pt x="1978013" y="900702"/>
                </a:lnTo>
                <a:lnTo>
                  <a:pt x="1999717" y="939860"/>
                </a:lnTo>
                <a:lnTo>
                  <a:pt x="2011363" y="983781"/>
                </a:lnTo>
                <a:lnTo>
                  <a:pt x="2012951" y="1006535"/>
                </a:lnTo>
                <a:cubicBezTo>
                  <a:pt x="2011892" y="1199681"/>
                  <a:pt x="2010834" y="1392826"/>
                  <a:pt x="2009775" y="1585972"/>
                </a:cubicBezTo>
                <a:lnTo>
                  <a:pt x="2008187" y="1608727"/>
                </a:lnTo>
                <a:lnTo>
                  <a:pt x="1997070" y="1653177"/>
                </a:lnTo>
                <a:lnTo>
                  <a:pt x="1973778" y="1691806"/>
                </a:lnTo>
                <a:lnTo>
                  <a:pt x="1940956" y="1724085"/>
                </a:lnTo>
                <a:lnTo>
                  <a:pt x="1921899" y="1736256"/>
                </a:lnTo>
                <a:lnTo>
                  <a:pt x="1418465" y="2024122"/>
                </a:lnTo>
                <a:lnTo>
                  <a:pt x="1397819" y="2033647"/>
                </a:lnTo>
                <a:lnTo>
                  <a:pt x="1353881" y="2045818"/>
                </a:lnTo>
                <a:lnTo>
                  <a:pt x="1308885" y="2045289"/>
                </a:lnTo>
                <a:lnTo>
                  <a:pt x="1265476" y="2033647"/>
                </a:lnTo>
                <a:lnTo>
                  <a:pt x="1244831" y="2022535"/>
                </a:lnTo>
                <a:lnTo>
                  <a:pt x="744043" y="1730964"/>
                </a:lnTo>
                <a:lnTo>
                  <a:pt x="724457" y="1718793"/>
                </a:lnTo>
                <a:lnTo>
                  <a:pt x="692165" y="1685985"/>
                </a:lnTo>
                <a:lnTo>
                  <a:pt x="669931" y="1646827"/>
                </a:lnTo>
                <a:lnTo>
                  <a:pt x="659488" y="1605570"/>
                </a:lnTo>
                <a:lnTo>
                  <a:pt x="658813" y="1607034"/>
                </a:lnTo>
                <a:lnTo>
                  <a:pt x="616514" y="1614958"/>
                </a:lnTo>
                <a:lnTo>
                  <a:pt x="530329" y="1628693"/>
                </a:lnTo>
                <a:lnTo>
                  <a:pt x="442558" y="1639259"/>
                </a:lnTo>
                <a:lnTo>
                  <a:pt x="353729" y="1645070"/>
                </a:lnTo>
                <a:lnTo>
                  <a:pt x="309315" y="1646126"/>
                </a:lnTo>
                <a:lnTo>
                  <a:pt x="379637" y="1701595"/>
                </a:lnTo>
                <a:cubicBezTo>
                  <a:pt x="380871" y="1753894"/>
                  <a:pt x="382104" y="1806194"/>
                  <a:pt x="383338" y="1858493"/>
                </a:cubicBezTo>
                <a:lnTo>
                  <a:pt x="106277" y="1639259"/>
                </a:lnTo>
                <a:lnTo>
                  <a:pt x="0" y="1555263"/>
                </a:lnTo>
                <a:lnTo>
                  <a:pt x="135358" y="1435873"/>
                </a:lnTo>
                <a:lnTo>
                  <a:pt x="366419" y="1231430"/>
                </a:lnTo>
                <a:lnTo>
                  <a:pt x="371177" y="1387800"/>
                </a:lnTo>
                <a:lnTo>
                  <a:pt x="310901" y="1441156"/>
                </a:lnTo>
                <a:lnTo>
                  <a:pt x="355844" y="1439571"/>
                </a:lnTo>
                <a:lnTo>
                  <a:pt x="443615" y="1432703"/>
                </a:lnTo>
                <a:lnTo>
                  <a:pt x="530329" y="1422138"/>
                </a:lnTo>
                <a:lnTo>
                  <a:pt x="615456" y="1406289"/>
                </a:lnTo>
                <a:lnTo>
                  <a:pt x="657227" y="1396252"/>
                </a:lnTo>
                <a:cubicBezTo>
                  <a:pt x="664718" y="1328656"/>
                  <a:pt x="659785" y="1070429"/>
                  <a:pt x="660402" y="1000714"/>
                </a:cubicBezTo>
                <a:cubicBezTo>
                  <a:pt x="660579" y="993129"/>
                  <a:pt x="660755" y="985545"/>
                  <a:pt x="660932" y="977960"/>
                </a:cubicBezTo>
                <a:lnTo>
                  <a:pt x="673107" y="933510"/>
                </a:lnTo>
                <a:lnTo>
                  <a:pt x="695870" y="894881"/>
                </a:lnTo>
                <a:lnTo>
                  <a:pt x="728692" y="862602"/>
                </a:lnTo>
                <a:lnTo>
                  <a:pt x="747749" y="850431"/>
                </a:lnTo>
                <a:lnTo>
                  <a:pt x="763789" y="841286"/>
                </a:lnTo>
                <a:lnTo>
                  <a:pt x="622884" y="682571"/>
                </a:lnTo>
                <a:lnTo>
                  <a:pt x="494722" y="547584"/>
                </a:lnTo>
                <a:lnTo>
                  <a:pt x="458364" y="512952"/>
                </a:lnTo>
                <a:lnTo>
                  <a:pt x="425102" y="520682"/>
                </a:lnTo>
                <a:lnTo>
                  <a:pt x="366293" y="530787"/>
                </a:lnTo>
                <a:lnTo>
                  <a:pt x="306954" y="536105"/>
                </a:lnTo>
                <a:lnTo>
                  <a:pt x="276225" y="536105"/>
                </a:lnTo>
                <a:lnTo>
                  <a:pt x="276225" y="459401"/>
                </a:lnTo>
                <a:cubicBezTo>
                  <a:pt x="311024" y="459401"/>
                  <a:pt x="345204" y="456757"/>
                  <a:pt x="378577" y="451657"/>
                </a:cubicBezTo>
                <a:lnTo>
                  <a:pt x="398430" y="447082"/>
                </a:lnTo>
                <a:lnTo>
                  <a:pt x="411674" y="445747"/>
                </a:lnTo>
                <a:lnTo>
                  <a:pt x="433151" y="439080"/>
                </a:lnTo>
                <a:lnTo>
                  <a:pt x="476083" y="429186"/>
                </a:lnTo>
                <a:lnTo>
                  <a:pt x="517147" y="413006"/>
                </a:lnTo>
                <a:lnTo>
                  <a:pt x="537831" y="406585"/>
                </a:lnTo>
                <a:lnTo>
                  <a:pt x="549452" y="400278"/>
                </a:lnTo>
                <a:lnTo>
                  <a:pt x="567602" y="393127"/>
                </a:lnTo>
                <a:cubicBezTo>
                  <a:pt x="626366" y="364811"/>
                  <a:pt x="680379" y="328198"/>
                  <a:pt x="728120" y="284806"/>
                </a:cubicBezTo>
                <a:lnTo>
                  <a:pt x="741507" y="270765"/>
                </a:lnTo>
                <a:lnTo>
                  <a:pt x="751461" y="262552"/>
                </a:lnTo>
                <a:lnTo>
                  <a:pt x="765119" y="245998"/>
                </a:lnTo>
                <a:lnTo>
                  <a:pt x="794839" y="214825"/>
                </a:lnTo>
                <a:lnTo>
                  <a:pt x="819758" y="179775"/>
                </a:lnTo>
                <a:lnTo>
                  <a:pt x="833528" y="163086"/>
                </a:lnTo>
                <a:lnTo>
                  <a:pt x="839674" y="151762"/>
                </a:lnTo>
                <a:lnTo>
                  <a:pt x="851010" y="135818"/>
                </a:lnTo>
                <a:cubicBezTo>
                  <a:pt x="867849" y="108104"/>
                  <a:pt x="882741" y="79076"/>
                  <a:pt x="895494" y="48923"/>
                </a:cubicBezTo>
                <a:close/>
              </a:path>
            </a:pathLst>
          </a:custGeom>
          <a:solidFill>
            <a:srgbClr val="70F5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43" name="Freeform: Shape 842"/>
          <p:cNvSpPr>
            <a:spLocks/>
          </p:cNvSpPr>
          <p:nvPr/>
        </p:nvSpPr>
        <p:spPr bwMode="auto">
          <a:xfrm>
            <a:off x="6493205" y="2533649"/>
            <a:ext cx="2090408" cy="2089150"/>
          </a:xfrm>
          <a:custGeom>
            <a:avLst/>
            <a:gdLst>
              <a:gd name="connsiteX0" fmla="*/ 1353873 w 2090408"/>
              <a:gd name="connsiteY0" fmla="*/ 1494387 h 2089150"/>
              <a:gd name="connsiteX1" fmla="*/ 1365283 w 2090408"/>
              <a:gd name="connsiteY1" fmla="*/ 1498600 h 2089150"/>
              <a:gd name="connsiteX2" fmla="*/ 1387196 w 2090408"/>
              <a:gd name="connsiteY2" fmla="*/ 1503515 h 2089150"/>
              <a:gd name="connsiteX3" fmla="*/ 1390321 w 2090408"/>
              <a:gd name="connsiteY3" fmla="*/ 0 h 2089150"/>
              <a:gd name="connsiteX4" fmla="*/ 1435829 w 2090408"/>
              <a:gd name="connsiteY4" fmla="*/ 0 h 2089150"/>
              <a:gd name="connsiteX5" fmla="*/ 1479221 w 2090408"/>
              <a:gd name="connsiteY5" fmla="*/ 11116 h 2089150"/>
              <a:gd name="connsiteX6" fmla="*/ 1500387 w 2090408"/>
              <a:gd name="connsiteY6" fmla="*/ 22233 h 2089150"/>
              <a:gd name="connsiteX7" fmla="*/ 2002037 w 2090408"/>
              <a:gd name="connsiteY7" fmla="*/ 310730 h 2089150"/>
              <a:gd name="connsiteX8" fmla="*/ 2021616 w 2090408"/>
              <a:gd name="connsiteY8" fmla="*/ 323434 h 2089150"/>
              <a:gd name="connsiteX9" fmla="*/ 2053366 w 2090408"/>
              <a:gd name="connsiteY9" fmla="*/ 355725 h 2089150"/>
              <a:gd name="connsiteX10" fmla="*/ 2076650 w 2090408"/>
              <a:gd name="connsiteY10" fmla="*/ 394368 h 2089150"/>
              <a:gd name="connsiteX11" fmla="*/ 2088820 w 2090408"/>
              <a:gd name="connsiteY11" fmla="*/ 438833 h 2089150"/>
              <a:gd name="connsiteX12" fmla="*/ 2089350 w 2090408"/>
              <a:gd name="connsiteY12" fmla="*/ 461595 h 2089150"/>
              <a:gd name="connsiteX13" fmla="*/ 2090408 w 2090408"/>
              <a:gd name="connsiteY13" fmla="*/ 1041237 h 2089150"/>
              <a:gd name="connsiteX14" fmla="*/ 2089350 w 2090408"/>
              <a:gd name="connsiteY14" fmla="*/ 1063999 h 2089150"/>
              <a:gd name="connsiteX15" fmla="*/ 2077179 w 2090408"/>
              <a:gd name="connsiteY15" fmla="*/ 1107936 h 2089150"/>
              <a:gd name="connsiteX16" fmla="*/ 2054954 w 2090408"/>
              <a:gd name="connsiteY16" fmla="*/ 1147108 h 2089150"/>
              <a:gd name="connsiteX17" fmla="*/ 2023204 w 2090408"/>
              <a:gd name="connsiteY17" fmla="*/ 1178869 h 2089150"/>
              <a:gd name="connsiteX18" fmla="*/ 2003096 w 2090408"/>
              <a:gd name="connsiteY18" fmla="*/ 1192103 h 2089150"/>
              <a:gd name="connsiteX19" fmla="*/ 1501975 w 2090408"/>
              <a:gd name="connsiteY19" fmla="*/ 1482188 h 2089150"/>
              <a:gd name="connsiteX20" fmla="*/ 1481337 w 2090408"/>
              <a:gd name="connsiteY20" fmla="*/ 1492775 h 2089150"/>
              <a:gd name="connsiteX21" fmla="*/ 1437417 w 2090408"/>
              <a:gd name="connsiteY21" fmla="*/ 1503891 h 2089150"/>
              <a:gd name="connsiteX22" fmla="*/ 1397819 w 2090408"/>
              <a:gd name="connsiteY22" fmla="*/ 1504823 h 2089150"/>
              <a:gd name="connsiteX23" fmla="*/ 1417191 w 2090408"/>
              <a:gd name="connsiteY23" fmla="*/ 1506008 h 2089150"/>
              <a:gd name="connsiteX24" fmla="*/ 1429903 w 2090408"/>
              <a:gd name="connsiteY24" fmla="*/ 1505479 h 2089150"/>
              <a:gd name="connsiteX25" fmla="*/ 1417721 w 2090408"/>
              <a:gd name="connsiteY25" fmla="*/ 1570038 h 2089150"/>
              <a:gd name="connsiteX26" fmla="*/ 1385940 w 2090408"/>
              <a:gd name="connsiteY26" fmla="*/ 1698096 h 2089150"/>
              <a:gd name="connsiteX27" fmla="*/ 1365813 w 2090408"/>
              <a:gd name="connsiteY27" fmla="*/ 1759479 h 2089150"/>
              <a:gd name="connsiteX28" fmla="*/ 1348864 w 2090408"/>
              <a:gd name="connsiteY28" fmla="*/ 1809221 h 2089150"/>
              <a:gd name="connsiteX29" fmla="*/ 1329796 w 2090408"/>
              <a:gd name="connsiteY29" fmla="*/ 1857904 h 2089150"/>
              <a:gd name="connsiteX30" fmla="*/ 1401830 w 2090408"/>
              <a:gd name="connsiteY30" fmla="*/ 1827213 h 2089150"/>
              <a:gd name="connsiteX31" fmla="*/ 1541133 w 2090408"/>
              <a:gd name="connsiteY31" fmla="*/ 1899179 h 2089150"/>
              <a:gd name="connsiteX32" fmla="*/ 1257761 w 2090408"/>
              <a:gd name="connsiteY32" fmla="*/ 2019300 h 2089150"/>
              <a:gd name="connsiteX33" fmla="*/ 1089856 w 2090408"/>
              <a:gd name="connsiteY33" fmla="*/ 2089150 h 2089150"/>
              <a:gd name="connsiteX34" fmla="*/ 1059135 w 2090408"/>
              <a:gd name="connsiteY34" fmla="*/ 1953684 h 2089150"/>
              <a:gd name="connsiteX35" fmla="*/ 982333 w 2090408"/>
              <a:gd name="connsiteY35" fmla="*/ 1611842 h 2089150"/>
              <a:gd name="connsiteX36" fmla="*/ 1122166 w 2090408"/>
              <a:gd name="connsiteY36" fmla="*/ 1684338 h 2089150"/>
              <a:gd name="connsiteX37" fmla="*/ 1142293 w 2090408"/>
              <a:gd name="connsiteY37" fmla="*/ 1773238 h 2089150"/>
              <a:gd name="connsiteX38" fmla="*/ 1157124 w 2090408"/>
              <a:gd name="connsiteY38" fmla="*/ 1735138 h 2089150"/>
              <a:gd name="connsiteX39" fmla="*/ 1169836 w 2090408"/>
              <a:gd name="connsiteY39" fmla="*/ 1696508 h 2089150"/>
              <a:gd name="connsiteX40" fmla="*/ 1190493 w 2090408"/>
              <a:gd name="connsiteY40" fmla="*/ 1630892 h 2089150"/>
              <a:gd name="connsiteX41" fmla="*/ 1222803 w 2090408"/>
              <a:gd name="connsiteY41" fmla="*/ 1497013 h 2089150"/>
              <a:gd name="connsiteX42" fmla="*/ 1234985 w 2090408"/>
              <a:gd name="connsiteY42" fmla="*/ 1428750 h 2089150"/>
              <a:gd name="connsiteX43" fmla="*/ 1328736 w 2090408"/>
              <a:gd name="connsiteY43" fmla="*/ 1482725 h 2089150"/>
              <a:gd name="connsiteX44" fmla="*/ 1340919 w 2090408"/>
              <a:gd name="connsiteY44" fmla="*/ 1489604 h 2089150"/>
              <a:gd name="connsiteX45" fmla="*/ 1344421 w 2090408"/>
              <a:gd name="connsiteY45" fmla="*/ 1490897 h 2089150"/>
              <a:gd name="connsiteX46" fmla="*/ 1327879 w 2090408"/>
              <a:gd name="connsiteY46" fmla="*/ 1482188 h 2089150"/>
              <a:gd name="connsiteX47" fmla="*/ 825700 w 2090408"/>
              <a:gd name="connsiteY47" fmla="*/ 1193161 h 2089150"/>
              <a:gd name="connsiteX48" fmla="*/ 806121 w 2090408"/>
              <a:gd name="connsiteY48" fmla="*/ 1180457 h 2089150"/>
              <a:gd name="connsiteX49" fmla="*/ 773842 w 2090408"/>
              <a:gd name="connsiteY49" fmla="*/ 1148696 h 2089150"/>
              <a:gd name="connsiteX50" fmla="*/ 751617 w 2090408"/>
              <a:gd name="connsiteY50" fmla="*/ 1109524 h 2089150"/>
              <a:gd name="connsiteX51" fmla="*/ 739446 w 2090408"/>
              <a:gd name="connsiteY51" fmla="*/ 1065587 h 2089150"/>
              <a:gd name="connsiteX52" fmla="*/ 737858 w 2090408"/>
              <a:gd name="connsiteY52" fmla="*/ 1042825 h 2089150"/>
              <a:gd name="connsiteX53" fmla="*/ 737858 w 2090408"/>
              <a:gd name="connsiteY53" fmla="*/ 1041644 h 2089150"/>
              <a:gd name="connsiteX54" fmla="*/ 553179 w 2090408"/>
              <a:gd name="connsiteY54" fmla="*/ 1121834 h 2089150"/>
              <a:gd name="connsiteX55" fmla="*/ 385434 w 2090408"/>
              <a:gd name="connsiteY55" fmla="*/ 1202796 h 2089150"/>
              <a:gd name="connsiteX56" fmla="*/ 345746 w 2090408"/>
              <a:gd name="connsiteY56" fmla="*/ 1224176 h 2089150"/>
              <a:gd name="connsiteX57" fmla="*/ 341512 w 2090408"/>
              <a:gd name="connsiteY57" fmla="*/ 1267719 h 2089150"/>
              <a:gd name="connsiteX58" fmla="*/ 332517 w 2090408"/>
              <a:gd name="connsiteY58" fmla="*/ 1326524 h 2089150"/>
              <a:gd name="connsiteX59" fmla="*/ 318229 w 2090408"/>
              <a:gd name="connsiteY59" fmla="*/ 1383740 h 2089150"/>
              <a:gd name="connsiteX60" fmla="*/ 309762 w 2090408"/>
              <a:gd name="connsiteY60" fmla="*/ 1411288 h 2089150"/>
              <a:gd name="connsiteX61" fmla="*/ 237307 w 2090408"/>
              <a:gd name="connsiteY61" fmla="*/ 1387762 h 2089150"/>
              <a:gd name="connsiteX62" fmla="*/ 261225 w 2090408"/>
              <a:gd name="connsiteY62" fmla="*/ 1310712 h 2089150"/>
              <a:gd name="connsiteX63" fmla="*/ 274879 w 2090408"/>
              <a:gd name="connsiteY63" fmla="*/ 1175263 h 2089150"/>
              <a:gd name="connsiteX64" fmla="*/ 78031 w 2090408"/>
              <a:gd name="connsiteY64" fmla="*/ 700028 h 2089150"/>
              <a:gd name="connsiteX65" fmla="*/ 40397 w 2090408"/>
              <a:gd name="connsiteY65" fmla="*/ 668977 h 2089150"/>
              <a:gd name="connsiteX66" fmla="*/ 0 w 2090408"/>
              <a:gd name="connsiteY66" fmla="*/ 635647 h 2089150"/>
              <a:gd name="connsiteX67" fmla="*/ 43591 w 2090408"/>
              <a:gd name="connsiteY67" fmla="*/ 576263 h 2089150"/>
              <a:gd name="connsiteX68" fmla="*/ 66345 w 2090408"/>
              <a:gd name="connsiteY68" fmla="*/ 593772 h 2089150"/>
              <a:gd name="connsiteX69" fmla="*/ 110795 w 2090408"/>
              <a:gd name="connsiteY69" fmla="*/ 631972 h 2089150"/>
              <a:gd name="connsiteX70" fmla="*/ 152070 w 2090408"/>
              <a:gd name="connsiteY70" fmla="*/ 673356 h 2089150"/>
              <a:gd name="connsiteX71" fmla="*/ 189055 w 2090408"/>
              <a:gd name="connsiteY71" fmla="*/ 717134 h 2089150"/>
              <a:gd name="connsiteX72" fmla="*/ 226154 w 2090408"/>
              <a:gd name="connsiteY72" fmla="*/ 712259 h 2089150"/>
              <a:gd name="connsiteX73" fmla="*/ 409246 w 2090408"/>
              <a:gd name="connsiteY73" fmla="*/ 678921 h 2089150"/>
              <a:gd name="connsiteX74" fmla="*/ 666421 w 2090408"/>
              <a:gd name="connsiteY74" fmla="*/ 622300 h 2089150"/>
              <a:gd name="connsiteX75" fmla="*/ 737858 w 2090408"/>
              <a:gd name="connsiteY75" fmla="*/ 603770 h 2089150"/>
              <a:gd name="connsiteX76" fmla="*/ 737858 w 2090408"/>
              <a:gd name="connsiteY76" fmla="*/ 463713 h 2089150"/>
              <a:gd name="connsiteX77" fmla="*/ 738917 w 2090408"/>
              <a:gd name="connsiteY77" fmla="*/ 439892 h 2089150"/>
              <a:gd name="connsiteX78" fmla="*/ 750029 w 2090408"/>
              <a:gd name="connsiteY78" fmla="*/ 395956 h 2089150"/>
              <a:gd name="connsiteX79" fmla="*/ 773312 w 2090408"/>
              <a:gd name="connsiteY79" fmla="*/ 357313 h 2089150"/>
              <a:gd name="connsiteX80" fmla="*/ 805062 w 2090408"/>
              <a:gd name="connsiteY80" fmla="*/ 325022 h 2089150"/>
              <a:gd name="connsiteX81" fmla="*/ 825171 w 2090408"/>
              <a:gd name="connsiteY81" fmla="*/ 312318 h 2089150"/>
              <a:gd name="connsiteX82" fmla="*/ 1326292 w 2090408"/>
              <a:gd name="connsiteY82" fmla="*/ 22233 h 2089150"/>
              <a:gd name="connsiteX83" fmla="*/ 1346929 w 2090408"/>
              <a:gd name="connsiteY83" fmla="*/ 11116 h 208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90408" h="2089150">
                <a:moveTo>
                  <a:pt x="1353873" y="1494387"/>
                </a:moveTo>
                <a:lnTo>
                  <a:pt x="1365283" y="1498600"/>
                </a:lnTo>
                <a:lnTo>
                  <a:pt x="1387196" y="1503515"/>
                </a:lnTo>
                <a:close/>
                <a:moveTo>
                  <a:pt x="1390321" y="0"/>
                </a:moveTo>
                <a:lnTo>
                  <a:pt x="1435829" y="0"/>
                </a:lnTo>
                <a:lnTo>
                  <a:pt x="1479221" y="11116"/>
                </a:lnTo>
                <a:lnTo>
                  <a:pt x="1500387" y="22233"/>
                </a:lnTo>
                <a:lnTo>
                  <a:pt x="2002037" y="310730"/>
                </a:lnTo>
                <a:lnTo>
                  <a:pt x="2021616" y="323434"/>
                </a:lnTo>
                <a:lnTo>
                  <a:pt x="2053366" y="355725"/>
                </a:lnTo>
                <a:lnTo>
                  <a:pt x="2076650" y="394368"/>
                </a:lnTo>
                <a:lnTo>
                  <a:pt x="2088820" y="438833"/>
                </a:lnTo>
                <a:lnTo>
                  <a:pt x="2089350" y="461595"/>
                </a:lnTo>
                <a:lnTo>
                  <a:pt x="2090408" y="1041237"/>
                </a:lnTo>
                <a:lnTo>
                  <a:pt x="2089350" y="1063999"/>
                </a:lnTo>
                <a:lnTo>
                  <a:pt x="2077179" y="1107936"/>
                </a:lnTo>
                <a:lnTo>
                  <a:pt x="2054954" y="1147108"/>
                </a:lnTo>
                <a:lnTo>
                  <a:pt x="2023204" y="1178869"/>
                </a:lnTo>
                <a:lnTo>
                  <a:pt x="2003096" y="1192103"/>
                </a:lnTo>
                <a:lnTo>
                  <a:pt x="1501975" y="1482188"/>
                </a:lnTo>
                <a:lnTo>
                  <a:pt x="1481337" y="1492775"/>
                </a:lnTo>
                <a:lnTo>
                  <a:pt x="1437417" y="1503891"/>
                </a:lnTo>
                <a:lnTo>
                  <a:pt x="1397819" y="1504823"/>
                </a:lnTo>
                <a:lnTo>
                  <a:pt x="1417191" y="1506008"/>
                </a:lnTo>
                <a:lnTo>
                  <a:pt x="1429903" y="1505479"/>
                </a:lnTo>
                <a:lnTo>
                  <a:pt x="1417721" y="1570038"/>
                </a:lnTo>
                <a:lnTo>
                  <a:pt x="1385940" y="1698096"/>
                </a:lnTo>
                <a:lnTo>
                  <a:pt x="1365813" y="1759479"/>
                </a:lnTo>
                <a:lnTo>
                  <a:pt x="1348864" y="1809221"/>
                </a:lnTo>
                <a:lnTo>
                  <a:pt x="1329796" y="1857904"/>
                </a:lnTo>
                <a:lnTo>
                  <a:pt x="1401830" y="1827213"/>
                </a:lnTo>
                <a:lnTo>
                  <a:pt x="1541133" y="1899179"/>
                </a:lnTo>
                <a:lnTo>
                  <a:pt x="1257761" y="2019300"/>
                </a:lnTo>
                <a:lnTo>
                  <a:pt x="1089856" y="2089150"/>
                </a:lnTo>
                <a:lnTo>
                  <a:pt x="1059135" y="1953684"/>
                </a:lnTo>
                <a:lnTo>
                  <a:pt x="982333" y="1611842"/>
                </a:lnTo>
                <a:lnTo>
                  <a:pt x="1122166" y="1684338"/>
                </a:lnTo>
                <a:lnTo>
                  <a:pt x="1142293" y="1773238"/>
                </a:lnTo>
                <a:lnTo>
                  <a:pt x="1157124" y="1735138"/>
                </a:lnTo>
                <a:lnTo>
                  <a:pt x="1169836" y="1696508"/>
                </a:lnTo>
                <a:lnTo>
                  <a:pt x="1190493" y="1630892"/>
                </a:lnTo>
                <a:lnTo>
                  <a:pt x="1222803" y="1497013"/>
                </a:lnTo>
                <a:lnTo>
                  <a:pt x="1234985" y="1428750"/>
                </a:lnTo>
                <a:lnTo>
                  <a:pt x="1328736" y="1482725"/>
                </a:lnTo>
                <a:lnTo>
                  <a:pt x="1340919" y="1489604"/>
                </a:lnTo>
                <a:lnTo>
                  <a:pt x="1344421" y="1490897"/>
                </a:lnTo>
                <a:lnTo>
                  <a:pt x="1327879" y="1482188"/>
                </a:lnTo>
                <a:lnTo>
                  <a:pt x="825700" y="1193161"/>
                </a:lnTo>
                <a:lnTo>
                  <a:pt x="806121" y="1180457"/>
                </a:lnTo>
                <a:lnTo>
                  <a:pt x="773842" y="1148696"/>
                </a:lnTo>
                <a:lnTo>
                  <a:pt x="751617" y="1109524"/>
                </a:lnTo>
                <a:lnTo>
                  <a:pt x="739446" y="1065587"/>
                </a:lnTo>
                <a:lnTo>
                  <a:pt x="737858" y="1042825"/>
                </a:lnTo>
                <a:lnTo>
                  <a:pt x="737858" y="1041644"/>
                </a:lnTo>
                <a:lnTo>
                  <a:pt x="553179" y="1121834"/>
                </a:lnTo>
                <a:lnTo>
                  <a:pt x="385434" y="1202796"/>
                </a:lnTo>
                <a:lnTo>
                  <a:pt x="345746" y="1224176"/>
                </a:lnTo>
                <a:lnTo>
                  <a:pt x="341512" y="1267719"/>
                </a:lnTo>
                <a:lnTo>
                  <a:pt x="332517" y="1326524"/>
                </a:lnTo>
                <a:lnTo>
                  <a:pt x="318229" y="1383740"/>
                </a:lnTo>
                <a:lnTo>
                  <a:pt x="309762" y="1411288"/>
                </a:lnTo>
                <a:lnTo>
                  <a:pt x="237307" y="1387762"/>
                </a:lnTo>
                <a:lnTo>
                  <a:pt x="261225" y="1310712"/>
                </a:lnTo>
                <a:cubicBezTo>
                  <a:pt x="270178" y="1266960"/>
                  <a:pt x="274879" y="1221661"/>
                  <a:pt x="274879" y="1175263"/>
                </a:cubicBezTo>
                <a:cubicBezTo>
                  <a:pt x="274879" y="989672"/>
                  <a:pt x="199654" y="821651"/>
                  <a:pt x="78031" y="700028"/>
                </a:cubicBezTo>
                <a:lnTo>
                  <a:pt x="40397" y="668977"/>
                </a:lnTo>
                <a:lnTo>
                  <a:pt x="0" y="635647"/>
                </a:lnTo>
                <a:lnTo>
                  <a:pt x="43591" y="576263"/>
                </a:lnTo>
                <a:lnTo>
                  <a:pt x="66345" y="593772"/>
                </a:lnTo>
                <a:lnTo>
                  <a:pt x="110795" y="631972"/>
                </a:lnTo>
                <a:lnTo>
                  <a:pt x="152070" y="673356"/>
                </a:lnTo>
                <a:lnTo>
                  <a:pt x="189055" y="717134"/>
                </a:lnTo>
                <a:lnTo>
                  <a:pt x="226154" y="712259"/>
                </a:lnTo>
                <a:lnTo>
                  <a:pt x="409246" y="678921"/>
                </a:lnTo>
                <a:lnTo>
                  <a:pt x="666421" y="622300"/>
                </a:lnTo>
                <a:lnTo>
                  <a:pt x="737858" y="603770"/>
                </a:lnTo>
                <a:lnTo>
                  <a:pt x="737858" y="463713"/>
                </a:lnTo>
                <a:lnTo>
                  <a:pt x="738917" y="439892"/>
                </a:lnTo>
                <a:lnTo>
                  <a:pt x="750029" y="395956"/>
                </a:lnTo>
                <a:lnTo>
                  <a:pt x="773312" y="357313"/>
                </a:lnTo>
                <a:lnTo>
                  <a:pt x="805062" y="325022"/>
                </a:lnTo>
                <a:lnTo>
                  <a:pt x="825171" y="312318"/>
                </a:lnTo>
                <a:lnTo>
                  <a:pt x="1326292" y="22233"/>
                </a:lnTo>
                <a:lnTo>
                  <a:pt x="1346929" y="111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41" name="Freeform: Shape 840"/>
          <p:cNvSpPr>
            <a:spLocks/>
          </p:cNvSpPr>
          <p:nvPr/>
        </p:nvSpPr>
        <p:spPr bwMode="auto">
          <a:xfrm>
            <a:off x="5421313" y="1219201"/>
            <a:ext cx="2092325" cy="1950369"/>
          </a:xfrm>
          <a:custGeom>
            <a:avLst/>
            <a:gdLst>
              <a:gd name="connsiteX0" fmla="*/ 653776 w 2092325"/>
              <a:gd name="connsiteY0" fmla="*/ 0 h 1950369"/>
              <a:gd name="connsiteX1" fmla="*/ 698774 w 2092325"/>
              <a:gd name="connsiteY1" fmla="*/ 0 h 1950369"/>
              <a:gd name="connsiteX2" fmla="*/ 743241 w 2092325"/>
              <a:gd name="connsiteY2" fmla="*/ 11650 h 1950369"/>
              <a:gd name="connsiteX3" fmla="*/ 763887 w 2092325"/>
              <a:gd name="connsiteY3" fmla="*/ 22241 h 1950369"/>
              <a:gd name="connsiteX4" fmla="*/ 1265204 w 2092325"/>
              <a:gd name="connsiteY4" fmla="*/ 311898 h 1950369"/>
              <a:gd name="connsiteX5" fmla="*/ 1284790 w 2092325"/>
              <a:gd name="connsiteY5" fmla="*/ 324078 h 1950369"/>
              <a:gd name="connsiteX6" fmla="*/ 1317082 w 2092325"/>
              <a:gd name="connsiteY6" fmla="*/ 356909 h 1950369"/>
              <a:gd name="connsiteX7" fmla="*/ 1339845 w 2092325"/>
              <a:gd name="connsiteY7" fmla="*/ 395566 h 1950369"/>
              <a:gd name="connsiteX8" fmla="*/ 1350962 w 2092325"/>
              <a:gd name="connsiteY8" fmla="*/ 440047 h 1950369"/>
              <a:gd name="connsiteX9" fmla="*/ 1352550 w 2092325"/>
              <a:gd name="connsiteY9" fmla="*/ 462817 h 1950369"/>
              <a:gd name="connsiteX10" fmla="*/ 1352550 w 2092325"/>
              <a:gd name="connsiteY10" fmla="*/ 763588 h 1950369"/>
              <a:gd name="connsiteX11" fmla="*/ 1409131 w 2092325"/>
              <a:gd name="connsiteY11" fmla="*/ 786323 h 1950369"/>
              <a:gd name="connsiteX12" fmla="*/ 1518061 w 2092325"/>
              <a:gd name="connsiteY12" fmla="*/ 837610 h 1950369"/>
              <a:gd name="connsiteX13" fmla="*/ 1622761 w 2092325"/>
              <a:gd name="connsiteY13" fmla="*/ 895771 h 1950369"/>
              <a:gd name="connsiteX14" fmla="*/ 1724288 w 2092325"/>
              <a:gd name="connsiteY14" fmla="*/ 960804 h 1950369"/>
              <a:gd name="connsiteX15" fmla="*/ 1772937 w 2092325"/>
              <a:gd name="connsiteY15" fmla="*/ 995701 h 1950369"/>
              <a:gd name="connsiteX16" fmla="*/ 1811010 w 2092325"/>
              <a:gd name="connsiteY16" fmla="*/ 1024781 h 1950369"/>
              <a:gd name="connsiteX17" fmla="*/ 1885040 w 2092325"/>
              <a:gd name="connsiteY17" fmla="*/ 1084527 h 1950369"/>
              <a:gd name="connsiteX18" fmla="*/ 1920469 w 2092325"/>
              <a:gd name="connsiteY18" fmla="*/ 1116780 h 1950369"/>
              <a:gd name="connsiteX19" fmla="*/ 1907778 w 2092325"/>
              <a:gd name="connsiteY19" fmla="*/ 1042758 h 1950369"/>
              <a:gd name="connsiteX20" fmla="*/ 2009834 w 2092325"/>
              <a:gd name="connsiteY20" fmla="*/ 922736 h 1950369"/>
              <a:gd name="connsiteX21" fmla="*/ 2068001 w 2092325"/>
              <a:gd name="connsiteY21" fmla="*/ 1266410 h 1950369"/>
              <a:gd name="connsiteX22" fmla="*/ 2092325 w 2092325"/>
              <a:gd name="connsiteY22" fmla="*/ 1404938 h 1950369"/>
              <a:gd name="connsiteX23" fmla="*/ 1915181 w 2092325"/>
              <a:gd name="connsiteY23" fmla="*/ 1403352 h 1950369"/>
              <a:gd name="connsiteX24" fmla="*/ 1603196 w 2092325"/>
              <a:gd name="connsiteY24" fmla="*/ 1401237 h 1950369"/>
              <a:gd name="connsiteX25" fmla="*/ 1704195 w 2092325"/>
              <a:gd name="connsiteY25" fmla="*/ 1281744 h 1950369"/>
              <a:gd name="connsiteX26" fmla="*/ 1797261 w 2092325"/>
              <a:gd name="connsiteY26" fmla="*/ 1282272 h 1950369"/>
              <a:gd name="connsiteX27" fmla="*/ 1762361 w 2092325"/>
              <a:gd name="connsiteY27" fmla="*/ 1250549 h 1950369"/>
              <a:gd name="connsiteX28" fmla="*/ 1689917 w 2092325"/>
              <a:gd name="connsiteY28" fmla="*/ 1190273 h 1950369"/>
              <a:gd name="connsiteX29" fmla="*/ 1651844 w 2092325"/>
              <a:gd name="connsiteY29" fmla="*/ 1161722 h 1950369"/>
              <a:gd name="connsiteX30" fmla="*/ 1616944 w 2092325"/>
              <a:gd name="connsiteY30" fmla="*/ 1136343 h 1950369"/>
              <a:gd name="connsiteX31" fmla="*/ 1544500 w 2092325"/>
              <a:gd name="connsiteY31" fmla="*/ 1088228 h 1950369"/>
              <a:gd name="connsiteX32" fmla="*/ 1469412 w 2092325"/>
              <a:gd name="connsiteY32" fmla="*/ 1044344 h 1950369"/>
              <a:gd name="connsiteX33" fmla="*/ 1392209 w 2092325"/>
              <a:gd name="connsiteY33" fmla="*/ 1004689 h 1950369"/>
              <a:gd name="connsiteX34" fmla="*/ 1352550 w 2092325"/>
              <a:gd name="connsiteY34" fmla="*/ 986712 h 1950369"/>
              <a:gd name="connsiteX35" fmla="*/ 1352550 w 2092325"/>
              <a:gd name="connsiteY35" fmla="*/ 1042662 h 1950369"/>
              <a:gd name="connsiteX36" fmla="*/ 1350962 w 2092325"/>
              <a:gd name="connsiteY36" fmla="*/ 1065433 h 1950369"/>
              <a:gd name="connsiteX37" fmla="*/ 1339845 w 2092325"/>
              <a:gd name="connsiteY37" fmla="*/ 1109384 h 1950369"/>
              <a:gd name="connsiteX38" fmla="*/ 1317082 w 2092325"/>
              <a:gd name="connsiteY38" fmla="*/ 1148570 h 1950369"/>
              <a:gd name="connsiteX39" fmla="*/ 1284790 w 2092325"/>
              <a:gd name="connsiteY39" fmla="*/ 1180342 h 1950369"/>
              <a:gd name="connsiteX40" fmla="*/ 1265204 w 2092325"/>
              <a:gd name="connsiteY40" fmla="*/ 1193581 h 1950369"/>
              <a:gd name="connsiteX41" fmla="*/ 894559 w 2092325"/>
              <a:gd name="connsiteY41" fmla="*/ 1407346 h 1950369"/>
              <a:gd name="connsiteX42" fmla="*/ 910558 w 2092325"/>
              <a:gd name="connsiteY42" fmla="*/ 1568811 h 1950369"/>
              <a:gd name="connsiteX43" fmla="*/ 935442 w 2092325"/>
              <a:gd name="connsiteY43" fmla="*/ 1753415 h 1950369"/>
              <a:gd name="connsiteX44" fmla="*/ 943317 w 2092325"/>
              <a:gd name="connsiteY44" fmla="*/ 1797317 h 1950369"/>
              <a:gd name="connsiteX45" fmla="*/ 991277 w 2092325"/>
              <a:gd name="connsiteY45" fmla="*/ 1817509 h 1950369"/>
              <a:gd name="connsiteX46" fmla="*/ 1042016 w 2092325"/>
              <a:gd name="connsiteY46" fmla="*/ 1844429 h 1950369"/>
              <a:gd name="connsiteX47" fmla="*/ 1091170 w 2092325"/>
              <a:gd name="connsiteY47" fmla="*/ 1874516 h 1950369"/>
              <a:gd name="connsiteX48" fmla="*/ 1114425 w 2092325"/>
              <a:gd name="connsiteY48" fmla="*/ 1891408 h 1950369"/>
              <a:gd name="connsiteX49" fmla="*/ 1071446 w 2092325"/>
              <a:gd name="connsiteY49" fmla="*/ 1949728 h 1950369"/>
              <a:gd name="connsiteX50" fmla="*/ 1067569 w 2092325"/>
              <a:gd name="connsiteY50" fmla="*/ 1946529 h 1950369"/>
              <a:gd name="connsiteX51" fmla="*/ 1050456 w 2092325"/>
              <a:gd name="connsiteY51" fmla="*/ 1932409 h 1950369"/>
              <a:gd name="connsiteX52" fmla="*/ 966064 w 2092325"/>
              <a:gd name="connsiteY52" fmla="*/ 1883903 h 1950369"/>
              <a:gd name="connsiteX53" fmla="*/ 947913 w 2092325"/>
              <a:gd name="connsiteY53" fmla="*/ 1876751 h 1950369"/>
              <a:gd name="connsiteX54" fmla="*/ 936293 w 2092325"/>
              <a:gd name="connsiteY54" fmla="*/ 1870444 h 1950369"/>
              <a:gd name="connsiteX55" fmla="*/ 915612 w 2092325"/>
              <a:gd name="connsiteY55" fmla="*/ 1864024 h 1950369"/>
              <a:gd name="connsiteX56" fmla="*/ 874545 w 2092325"/>
              <a:gd name="connsiteY56" fmla="*/ 1847843 h 1950369"/>
              <a:gd name="connsiteX57" fmla="*/ 831611 w 2092325"/>
              <a:gd name="connsiteY57" fmla="*/ 1837949 h 1950369"/>
              <a:gd name="connsiteX58" fmla="*/ 810136 w 2092325"/>
              <a:gd name="connsiteY58" fmla="*/ 1831282 h 1950369"/>
              <a:gd name="connsiteX59" fmla="*/ 796893 w 2092325"/>
              <a:gd name="connsiteY59" fmla="*/ 1829947 h 1950369"/>
              <a:gd name="connsiteX60" fmla="*/ 777040 w 2092325"/>
              <a:gd name="connsiteY60" fmla="*/ 1825372 h 1950369"/>
              <a:gd name="connsiteX61" fmla="*/ 674687 w 2092325"/>
              <a:gd name="connsiteY61" fmla="*/ 1817628 h 1950369"/>
              <a:gd name="connsiteX62" fmla="*/ 572336 w 2092325"/>
              <a:gd name="connsiteY62" fmla="*/ 1825372 h 1950369"/>
              <a:gd name="connsiteX63" fmla="*/ 552483 w 2092325"/>
              <a:gd name="connsiteY63" fmla="*/ 1829947 h 1950369"/>
              <a:gd name="connsiteX64" fmla="*/ 539239 w 2092325"/>
              <a:gd name="connsiteY64" fmla="*/ 1831282 h 1950369"/>
              <a:gd name="connsiteX65" fmla="*/ 517761 w 2092325"/>
              <a:gd name="connsiteY65" fmla="*/ 1837949 h 1950369"/>
              <a:gd name="connsiteX66" fmla="*/ 474830 w 2092325"/>
              <a:gd name="connsiteY66" fmla="*/ 1847843 h 1950369"/>
              <a:gd name="connsiteX67" fmla="*/ 433767 w 2092325"/>
              <a:gd name="connsiteY67" fmla="*/ 1864023 h 1950369"/>
              <a:gd name="connsiteX68" fmla="*/ 413082 w 2092325"/>
              <a:gd name="connsiteY68" fmla="*/ 1870444 h 1950369"/>
              <a:gd name="connsiteX69" fmla="*/ 401460 w 2092325"/>
              <a:gd name="connsiteY69" fmla="*/ 1876752 h 1950369"/>
              <a:gd name="connsiteX70" fmla="*/ 383311 w 2092325"/>
              <a:gd name="connsiteY70" fmla="*/ 1883903 h 1950369"/>
              <a:gd name="connsiteX71" fmla="*/ 298922 w 2092325"/>
              <a:gd name="connsiteY71" fmla="*/ 1932408 h 1950369"/>
              <a:gd name="connsiteX72" fmla="*/ 298919 w 2092325"/>
              <a:gd name="connsiteY72" fmla="*/ 1932409 h 1950369"/>
              <a:gd name="connsiteX73" fmla="*/ 277151 w 2092325"/>
              <a:gd name="connsiteY73" fmla="*/ 1950369 h 1950369"/>
              <a:gd name="connsiteX74" fmla="*/ 233362 w 2092325"/>
              <a:gd name="connsiteY74" fmla="*/ 1889293 h 1950369"/>
              <a:gd name="connsiteX75" fmla="*/ 256143 w 2092325"/>
              <a:gd name="connsiteY75" fmla="*/ 1872402 h 1950369"/>
              <a:gd name="connsiteX76" fmla="*/ 304885 w 2092325"/>
              <a:gd name="connsiteY76" fmla="*/ 1842844 h 1950369"/>
              <a:gd name="connsiteX77" fmla="*/ 355746 w 2092325"/>
              <a:gd name="connsiteY77" fmla="*/ 1816452 h 1950369"/>
              <a:gd name="connsiteX78" fmla="*/ 410316 w 2092325"/>
              <a:gd name="connsiteY78" fmla="*/ 1794283 h 1950369"/>
              <a:gd name="connsiteX79" fmla="*/ 411310 w 2092325"/>
              <a:gd name="connsiteY79" fmla="*/ 1793937 h 1950369"/>
              <a:gd name="connsiteX80" fmla="*/ 418696 w 2092325"/>
              <a:gd name="connsiteY80" fmla="*/ 1753415 h 1950369"/>
              <a:gd name="connsiteX81" fmla="*/ 444109 w 2092325"/>
              <a:gd name="connsiteY81" fmla="*/ 1568811 h 1950369"/>
              <a:gd name="connsiteX82" fmla="*/ 459407 w 2092325"/>
              <a:gd name="connsiteY82" fmla="*/ 1407857 h 1950369"/>
              <a:gd name="connsiteX83" fmla="*/ 87876 w 2092325"/>
              <a:gd name="connsiteY83" fmla="*/ 1193581 h 1950369"/>
              <a:gd name="connsiteX84" fmla="*/ 67760 w 2092325"/>
              <a:gd name="connsiteY84" fmla="*/ 1180342 h 1950369"/>
              <a:gd name="connsiteX85" fmla="*/ 35997 w 2092325"/>
              <a:gd name="connsiteY85" fmla="*/ 1148570 h 1950369"/>
              <a:gd name="connsiteX86" fmla="*/ 13234 w 2092325"/>
              <a:gd name="connsiteY86" fmla="*/ 1109384 h 1950369"/>
              <a:gd name="connsiteX87" fmla="*/ 1588 w 2092325"/>
              <a:gd name="connsiteY87" fmla="*/ 1065433 h 1950369"/>
              <a:gd name="connsiteX88" fmla="*/ 0 w 2092325"/>
              <a:gd name="connsiteY88" fmla="*/ 1042662 h 1950369"/>
              <a:gd name="connsiteX89" fmla="*/ 0 w 2092325"/>
              <a:gd name="connsiteY89" fmla="*/ 462817 h 1950369"/>
              <a:gd name="connsiteX90" fmla="*/ 1588 w 2092325"/>
              <a:gd name="connsiteY90" fmla="*/ 440047 h 1950369"/>
              <a:gd name="connsiteX91" fmla="*/ 13234 w 2092325"/>
              <a:gd name="connsiteY91" fmla="*/ 395566 h 1950369"/>
              <a:gd name="connsiteX92" fmla="*/ 35997 w 2092325"/>
              <a:gd name="connsiteY92" fmla="*/ 356909 h 1950369"/>
              <a:gd name="connsiteX93" fmla="*/ 67760 w 2092325"/>
              <a:gd name="connsiteY93" fmla="*/ 324078 h 1950369"/>
              <a:gd name="connsiteX94" fmla="*/ 87876 w 2092325"/>
              <a:gd name="connsiteY94" fmla="*/ 311898 h 1950369"/>
              <a:gd name="connsiteX95" fmla="*/ 589193 w 2092325"/>
              <a:gd name="connsiteY95" fmla="*/ 22241 h 1950369"/>
              <a:gd name="connsiteX96" fmla="*/ 609838 w 2092325"/>
              <a:gd name="connsiteY96" fmla="*/ 11650 h 1950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2092325" h="1950369">
                <a:moveTo>
                  <a:pt x="653776" y="0"/>
                </a:moveTo>
                <a:lnTo>
                  <a:pt x="698774" y="0"/>
                </a:lnTo>
                <a:lnTo>
                  <a:pt x="743241" y="11650"/>
                </a:lnTo>
                <a:lnTo>
                  <a:pt x="763887" y="22241"/>
                </a:lnTo>
                <a:lnTo>
                  <a:pt x="1265204" y="311898"/>
                </a:lnTo>
                <a:lnTo>
                  <a:pt x="1284790" y="324078"/>
                </a:lnTo>
                <a:lnTo>
                  <a:pt x="1317082" y="356909"/>
                </a:lnTo>
                <a:lnTo>
                  <a:pt x="1339845" y="395566"/>
                </a:lnTo>
                <a:lnTo>
                  <a:pt x="1350962" y="440047"/>
                </a:lnTo>
                <a:lnTo>
                  <a:pt x="1352550" y="462817"/>
                </a:lnTo>
                <a:lnTo>
                  <a:pt x="1352550" y="763588"/>
                </a:lnTo>
                <a:lnTo>
                  <a:pt x="1409131" y="786323"/>
                </a:lnTo>
                <a:lnTo>
                  <a:pt x="1518061" y="837610"/>
                </a:lnTo>
                <a:lnTo>
                  <a:pt x="1622761" y="895771"/>
                </a:lnTo>
                <a:lnTo>
                  <a:pt x="1724288" y="960804"/>
                </a:lnTo>
                <a:lnTo>
                  <a:pt x="1772937" y="995701"/>
                </a:lnTo>
                <a:lnTo>
                  <a:pt x="1811010" y="1024781"/>
                </a:lnTo>
                <a:lnTo>
                  <a:pt x="1885040" y="1084527"/>
                </a:lnTo>
                <a:lnTo>
                  <a:pt x="1920469" y="1116780"/>
                </a:lnTo>
                <a:lnTo>
                  <a:pt x="1907778" y="1042758"/>
                </a:lnTo>
                <a:lnTo>
                  <a:pt x="2009834" y="922736"/>
                </a:lnTo>
                <a:lnTo>
                  <a:pt x="2068001" y="1266410"/>
                </a:lnTo>
                <a:lnTo>
                  <a:pt x="2092325" y="1404938"/>
                </a:lnTo>
                <a:lnTo>
                  <a:pt x="1915181" y="1403352"/>
                </a:lnTo>
                <a:lnTo>
                  <a:pt x="1603196" y="1401237"/>
                </a:lnTo>
                <a:lnTo>
                  <a:pt x="1704195" y="1281744"/>
                </a:lnTo>
                <a:lnTo>
                  <a:pt x="1797261" y="1282272"/>
                </a:lnTo>
                <a:lnTo>
                  <a:pt x="1762361" y="1250549"/>
                </a:lnTo>
                <a:lnTo>
                  <a:pt x="1689917" y="1190273"/>
                </a:lnTo>
                <a:lnTo>
                  <a:pt x="1651844" y="1161722"/>
                </a:lnTo>
                <a:lnTo>
                  <a:pt x="1616944" y="1136343"/>
                </a:lnTo>
                <a:lnTo>
                  <a:pt x="1544500" y="1088228"/>
                </a:lnTo>
                <a:lnTo>
                  <a:pt x="1469412" y="1044344"/>
                </a:lnTo>
                <a:lnTo>
                  <a:pt x="1392209" y="1004689"/>
                </a:lnTo>
                <a:lnTo>
                  <a:pt x="1352550" y="986712"/>
                </a:lnTo>
                <a:lnTo>
                  <a:pt x="1352550" y="1042662"/>
                </a:lnTo>
                <a:lnTo>
                  <a:pt x="1350962" y="1065433"/>
                </a:lnTo>
                <a:lnTo>
                  <a:pt x="1339845" y="1109384"/>
                </a:lnTo>
                <a:lnTo>
                  <a:pt x="1317082" y="1148570"/>
                </a:lnTo>
                <a:lnTo>
                  <a:pt x="1284790" y="1180342"/>
                </a:lnTo>
                <a:lnTo>
                  <a:pt x="1265204" y="1193581"/>
                </a:lnTo>
                <a:lnTo>
                  <a:pt x="894559" y="1407346"/>
                </a:lnTo>
                <a:lnTo>
                  <a:pt x="910558" y="1568811"/>
                </a:lnTo>
                <a:lnTo>
                  <a:pt x="935442" y="1753415"/>
                </a:lnTo>
                <a:lnTo>
                  <a:pt x="943317" y="1797317"/>
                </a:lnTo>
                <a:lnTo>
                  <a:pt x="991277" y="1817509"/>
                </a:lnTo>
                <a:lnTo>
                  <a:pt x="1042016" y="1844429"/>
                </a:lnTo>
                <a:lnTo>
                  <a:pt x="1091170" y="1874516"/>
                </a:lnTo>
                <a:lnTo>
                  <a:pt x="1114425" y="1891408"/>
                </a:lnTo>
                <a:lnTo>
                  <a:pt x="1071446" y="1949728"/>
                </a:lnTo>
                <a:lnTo>
                  <a:pt x="1067569" y="1946529"/>
                </a:lnTo>
                <a:lnTo>
                  <a:pt x="1050456" y="1932409"/>
                </a:lnTo>
                <a:cubicBezTo>
                  <a:pt x="1023640" y="1914292"/>
                  <a:pt x="995446" y="1898060"/>
                  <a:pt x="966064" y="1883903"/>
                </a:cubicBezTo>
                <a:lnTo>
                  <a:pt x="947913" y="1876751"/>
                </a:lnTo>
                <a:lnTo>
                  <a:pt x="936293" y="1870444"/>
                </a:lnTo>
                <a:lnTo>
                  <a:pt x="915612" y="1864024"/>
                </a:lnTo>
                <a:lnTo>
                  <a:pt x="874545" y="1847843"/>
                </a:lnTo>
                <a:lnTo>
                  <a:pt x="831611" y="1837949"/>
                </a:lnTo>
                <a:lnTo>
                  <a:pt x="810136" y="1831282"/>
                </a:lnTo>
                <a:lnTo>
                  <a:pt x="796893" y="1829947"/>
                </a:lnTo>
                <a:lnTo>
                  <a:pt x="777040" y="1825372"/>
                </a:lnTo>
                <a:cubicBezTo>
                  <a:pt x="743667" y="1820273"/>
                  <a:pt x="709486" y="1817628"/>
                  <a:pt x="674687" y="1817628"/>
                </a:cubicBezTo>
                <a:cubicBezTo>
                  <a:pt x="639889" y="1817628"/>
                  <a:pt x="605708" y="1820273"/>
                  <a:pt x="572336" y="1825372"/>
                </a:cubicBezTo>
                <a:lnTo>
                  <a:pt x="552483" y="1829947"/>
                </a:lnTo>
                <a:lnTo>
                  <a:pt x="539239" y="1831282"/>
                </a:lnTo>
                <a:lnTo>
                  <a:pt x="517761" y="1837949"/>
                </a:lnTo>
                <a:lnTo>
                  <a:pt x="474830" y="1847843"/>
                </a:lnTo>
                <a:lnTo>
                  <a:pt x="433767" y="1864023"/>
                </a:lnTo>
                <a:lnTo>
                  <a:pt x="413082" y="1870444"/>
                </a:lnTo>
                <a:lnTo>
                  <a:pt x="401460" y="1876752"/>
                </a:lnTo>
                <a:lnTo>
                  <a:pt x="383311" y="1883903"/>
                </a:lnTo>
                <a:lnTo>
                  <a:pt x="298922" y="1932408"/>
                </a:lnTo>
                <a:lnTo>
                  <a:pt x="298919" y="1932409"/>
                </a:lnTo>
                <a:lnTo>
                  <a:pt x="277151" y="1950369"/>
                </a:lnTo>
                <a:lnTo>
                  <a:pt x="233362" y="1889293"/>
                </a:lnTo>
                <a:lnTo>
                  <a:pt x="256143" y="1872402"/>
                </a:lnTo>
                <a:lnTo>
                  <a:pt x="304885" y="1842844"/>
                </a:lnTo>
                <a:lnTo>
                  <a:pt x="355746" y="1816452"/>
                </a:lnTo>
                <a:lnTo>
                  <a:pt x="410316" y="1794283"/>
                </a:lnTo>
                <a:lnTo>
                  <a:pt x="411310" y="1793937"/>
                </a:lnTo>
                <a:lnTo>
                  <a:pt x="418696" y="1753415"/>
                </a:lnTo>
                <a:lnTo>
                  <a:pt x="444109" y="1568811"/>
                </a:lnTo>
                <a:lnTo>
                  <a:pt x="459407" y="1407857"/>
                </a:lnTo>
                <a:lnTo>
                  <a:pt x="87876" y="1193581"/>
                </a:lnTo>
                <a:lnTo>
                  <a:pt x="67760" y="1180342"/>
                </a:lnTo>
                <a:lnTo>
                  <a:pt x="35997" y="1148570"/>
                </a:lnTo>
                <a:lnTo>
                  <a:pt x="13234" y="1109384"/>
                </a:lnTo>
                <a:lnTo>
                  <a:pt x="1588" y="1065433"/>
                </a:lnTo>
                <a:lnTo>
                  <a:pt x="0" y="1042662"/>
                </a:lnTo>
                <a:lnTo>
                  <a:pt x="0" y="462817"/>
                </a:lnTo>
                <a:lnTo>
                  <a:pt x="1588" y="440047"/>
                </a:lnTo>
                <a:lnTo>
                  <a:pt x="13234" y="395566"/>
                </a:lnTo>
                <a:lnTo>
                  <a:pt x="35997" y="356909"/>
                </a:lnTo>
                <a:lnTo>
                  <a:pt x="67760" y="324078"/>
                </a:lnTo>
                <a:lnTo>
                  <a:pt x="87876" y="311898"/>
                </a:lnTo>
                <a:lnTo>
                  <a:pt x="589193" y="22241"/>
                </a:lnTo>
                <a:lnTo>
                  <a:pt x="609838" y="11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17" name="Freeform: Shape 816"/>
          <p:cNvSpPr>
            <a:spLocks/>
          </p:cNvSpPr>
          <p:nvPr/>
        </p:nvSpPr>
        <p:spPr bwMode="auto">
          <a:xfrm>
            <a:off x="3608388" y="2033588"/>
            <a:ext cx="2090017" cy="2005012"/>
          </a:xfrm>
          <a:custGeom>
            <a:avLst/>
            <a:gdLst>
              <a:gd name="connsiteX0" fmla="*/ 668867 w 2090017"/>
              <a:gd name="connsiteY0" fmla="*/ 500062 h 2005012"/>
              <a:gd name="connsiteX1" fmla="*/ 713846 w 2090017"/>
              <a:gd name="connsiteY1" fmla="*/ 501120 h 2005012"/>
              <a:gd name="connsiteX2" fmla="*/ 757767 w 2090017"/>
              <a:gd name="connsiteY2" fmla="*/ 513286 h 2005012"/>
              <a:gd name="connsiteX3" fmla="*/ 777346 w 2090017"/>
              <a:gd name="connsiteY3" fmla="*/ 524395 h 2005012"/>
              <a:gd name="connsiteX4" fmla="*/ 1274763 w 2090017"/>
              <a:gd name="connsiteY4" fmla="*/ 821682 h 2005012"/>
              <a:gd name="connsiteX5" fmla="*/ 1294871 w 2090017"/>
              <a:gd name="connsiteY5" fmla="*/ 834378 h 2005012"/>
              <a:gd name="connsiteX6" fmla="*/ 1326092 w 2090017"/>
              <a:gd name="connsiteY6" fmla="*/ 867174 h 2005012"/>
              <a:gd name="connsiteX7" fmla="*/ 1348317 w 2090017"/>
              <a:gd name="connsiteY7" fmla="*/ 905790 h 2005012"/>
              <a:gd name="connsiteX8" fmla="*/ 1359429 w 2090017"/>
              <a:gd name="connsiteY8" fmla="*/ 950224 h 2005012"/>
              <a:gd name="connsiteX9" fmla="*/ 1360488 w 2090017"/>
              <a:gd name="connsiteY9" fmla="*/ 973500 h 2005012"/>
              <a:gd name="connsiteX10" fmla="*/ 1358506 w 2090017"/>
              <a:gd name="connsiteY10" fmla="*/ 1093931 h 2005012"/>
              <a:gd name="connsiteX11" fmla="*/ 1419128 w 2090017"/>
              <a:gd name="connsiteY11" fmla="*/ 1109662 h 2005012"/>
              <a:gd name="connsiteX12" fmla="*/ 1676737 w 2090017"/>
              <a:gd name="connsiteY12" fmla="*/ 1166812 h 2005012"/>
              <a:gd name="connsiteX13" fmla="*/ 1859761 w 2090017"/>
              <a:gd name="connsiteY13" fmla="*/ 1199621 h 2005012"/>
              <a:gd name="connsiteX14" fmla="*/ 1907154 w 2090017"/>
              <a:gd name="connsiteY14" fmla="*/ 1206141 h 2005012"/>
              <a:gd name="connsiteX15" fmla="*/ 1936482 w 2090017"/>
              <a:gd name="connsiteY15" fmla="*/ 1172232 h 2005012"/>
              <a:gd name="connsiteX16" fmla="*/ 1977689 w 2090017"/>
              <a:gd name="connsiteY16" fmla="*/ 1130373 h 2005012"/>
              <a:gd name="connsiteX17" fmla="*/ 2022594 w 2090017"/>
              <a:gd name="connsiteY17" fmla="*/ 1092222 h 2005012"/>
              <a:gd name="connsiteX18" fmla="*/ 2046367 w 2090017"/>
              <a:gd name="connsiteY18" fmla="*/ 1074737 h 2005012"/>
              <a:gd name="connsiteX19" fmla="*/ 2090017 w 2090017"/>
              <a:gd name="connsiteY19" fmla="*/ 1136030 h 2005012"/>
              <a:gd name="connsiteX20" fmla="*/ 2012377 w 2090017"/>
              <a:gd name="connsiteY20" fmla="*/ 1200089 h 2005012"/>
              <a:gd name="connsiteX21" fmla="*/ 1815528 w 2090017"/>
              <a:gd name="connsiteY21" fmla="*/ 1675324 h 2005012"/>
              <a:gd name="connsiteX22" fmla="*/ 1829183 w 2090017"/>
              <a:gd name="connsiteY22" fmla="*/ 1810773 h 2005012"/>
              <a:gd name="connsiteX23" fmla="*/ 1853128 w 2090017"/>
              <a:gd name="connsiteY23" fmla="*/ 1887911 h 2005012"/>
              <a:gd name="connsiteX24" fmla="*/ 1776759 w 2090017"/>
              <a:gd name="connsiteY24" fmla="*/ 1912938 h 2005012"/>
              <a:gd name="connsiteX25" fmla="*/ 1768215 w 2090017"/>
              <a:gd name="connsiteY25" fmla="*/ 1884924 h 2005012"/>
              <a:gd name="connsiteX26" fmla="*/ 1753798 w 2090017"/>
              <a:gd name="connsiteY26" fmla="*/ 1827840 h 2005012"/>
              <a:gd name="connsiteX27" fmla="*/ 1743652 w 2090017"/>
              <a:gd name="connsiteY27" fmla="*/ 1769169 h 2005012"/>
              <a:gd name="connsiteX28" fmla="*/ 1739585 w 2090017"/>
              <a:gd name="connsiteY28" fmla="*/ 1711797 h 2005012"/>
              <a:gd name="connsiteX29" fmla="*/ 1700541 w 2090017"/>
              <a:gd name="connsiteY29" fmla="*/ 1690688 h 2005012"/>
              <a:gd name="connsiteX30" fmla="*/ 1532857 w 2090017"/>
              <a:gd name="connsiteY30" fmla="*/ 1610254 h 2005012"/>
              <a:gd name="connsiteX31" fmla="*/ 1351312 w 2090017"/>
              <a:gd name="connsiteY31" fmla="*/ 1530998 h 2005012"/>
              <a:gd name="connsiteX32" fmla="*/ 1350963 w 2090017"/>
              <a:gd name="connsiteY32" fmla="*/ 1552205 h 2005012"/>
              <a:gd name="connsiteX33" fmla="*/ 1349375 w 2090017"/>
              <a:gd name="connsiteY33" fmla="*/ 1574951 h 2005012"/>
              <a:gd name="connsiteX34" fmla="*/ 1337204 w 2090017"/>
              <a:gd name="connsiteY34" fmla="*/ 1618856 h 2005012"/>
              <a:gd name="connsiteX35" fmla="*/ 1314450 w 2090017"/>
              <a:gd name="connsiteY35" fmla="*/ 1658001 h 2005012"/>
              <a:gd name="connsiteX36" fmla="*/ 1281642 w 2090017"/>
              <a:gd name="connsiteY36" fmla="*/ 1689211 h 2005012"/>
              <a:gd name="connsiteX37" fmla="*/ 1262063 w 2090017"/>
              <a:gd name="connsiteY37" fmla="*/ 1701377 h 2005012"/>
              <a:gd name="connsiteX38" fmla="*/ 756179 w 2090017"/>
              <a:gd name="connsiteY38" fmla="*/ 1983853 h 2005012"/>
              <a:gd name="connsiteX39" fmla="*/ 735542 w 2090017"/>
              <a:gd name="connsiteY39" fmla="*/ 1993375 h 2005012"/>
              <a:gd name="connsiteX40" fmla="*/ 691621 w 2090017"/>
              <a:gd name="connsiteY40" fmla="*/ 2005012 h 2005012"/>
              <a:gd name="connsiteX41" fmla="*/ 645583 w 2090017"/>
              <a:gd name="connsiteY41" fmla="*/ 2003954 h 2005012"/>
              <a:gd name="connsiteX42" fmla="*/ 602192 w 2090017"/>
              <a:gd name="connsiteY42" fmla="*/ 1991788 h 2005012"/>
              <a:gd name="connsiteX43" fmla="*/ 581554 w 2090017"/>
              <a:gd name="connsiteY43" fmla="*/ 1980679 h 2005012"/>
              <a:gd name="connsiteX44" fmla="*/ 84137 w 2090017"/>
              <a:gd name="connsiteY44" fmla="*/ 1683921 h 2005012"/>
              <a:gd name="connsiteX45" fmla="*/ 65087 w 2090017"/>
              <a:gd name="connsiteY45" fmla="*/ 1671754 h 2005012"/>
              <a:gd name="connsiteX46" fmla="*/ 33337 w 2090017"/>
              <a:gd name="connsiteY46" fmla="*/ 1638958 h 2005012"/>
              <a:gd name="connsiteX47" fmla="*/ 11112 w 2090017"/>
              <a:gd name="connsiteY47" fmla="*/ 1599284 h 2005012"/>
              <a:gd name="connsiteX48" fmla="*/ 529 w 2090017"/>
              <a:gd name="connsiteY48" fmla="*/ 1555379 h 2005012"/>
              <a:gd name="connsiteX49" fmla="*/ 0 w 2090017"/>
              <a:gd name="connsiteY49" fmla="*/ 1531574 h 2005012"/>
              <a:gd name="connsiteX50" fmla="*/ 8467 w 2090017"/>
              <a:gd name="connsiteY50" fmla="*/ 952869 h 2005012"/>
              <a:gd name="connsiteX51" fmla="*/ 9525 w 2090017"/>
              <a:gd name="connsiteY51" fmla="*/ 930123 h 2005012"/>
              <a:gd name="connsiteX52" fmla="*/ 21696 w 2090017"/>
              <a:gd name="connsiteY52" fmla="*/ 886218 h 2005012"/>
              <a:gd name="connsiteX53" fmla="*/ 45508 w 2090017"/>
              <a:gd name="connsiteY53" fmla="*/ 847073 h 2005012"/>
              <a:gd name="connsiteX54" fmla="*/ 78317 w 2090017"/>
              <a:gd name="connsiteY54" fmla="*/ 815863 h 2005012"/>
              <a:gd name="connsiteX55" fmla="*/ 97367 w 2090017"/>
              <a:gd name="connsiteY55" fmla="*/ 803697 h 2005012"/>
              <a:gd name="connsiteX56" fmla="*/ 603779 w 2090017"/>
              <a:gd name="connsiteY56" fmla="*/ 521750 h 2005012"/>
              <a:gd name="connsiteX57" fmla="*/ 624417 w 2090017"/>
              <a:gd name="connsiteY57" fmla="*/ 511699 h 2005012"/>
              <a:gd name="connsiteX58" fmla="*/ 1260358 w 2090017"/>
              <a:gd name="connsiteY58" fmla="*/ 0 h 2005012"/>
              <a:gd name="connsiteX59" fmla="*/ 1581463 w 2090017"/>
              <a:gd name="connsiteY59" fmla="*/ 54583 h 2005012"/>
              <a:gd name="connsiteX60" fmla="*/ 1743075 w 2090017"/>
              <a:gd name="connsiteY60" fmla="*/ 82669 h 2005012"/>
              <a:gd name="connsiteX61" fmla="*/ 1690087 w 2090017"/>
              <a:gd name="connsiteY61" fmla="*/ 229990 h 2005012"/>
              <a:gd name="connsiteX62" fmla="*/ 1576164 w 2090017"/>
              <a:gd name="connsiteY62" fmla="*/ 543178 h 2005012"/>
              <a:gd name="connsiteX63" fmla="*/ 1496682 w 2090017"/>
              <a:gd name="connsiteY63" fmla="*/ 407516 h 2005012"/>
              <a:gd name="connsiteX64" fmla="*/ 1523706 w 2090017"/>
              <a:gd name="connsiteY64" fmla="*/ 335446 h 2005012"/>
              <a:gd name="connsiteX65" fmla="*/ 1518407 w 2090017"/>
              <a:gd name="connsiteY65" fmla="*/ 339155 h 2005012"/>
              <a:gd name="connsiteX66" fmla="*/ 1513109 w 2090017"/>
              <a:gd name="connsiteY66" fmla="*/ 342865 h 2005012"/>
              <a:gd name="connsiteX67" fmla="*/ 1458001 w 2090017"/>
              <a:gd name="connsiteY67" fmla="*/ 384199 h 2005012"/>
              <a:gd name="connsiteX68" fmla="*/ 1354146 w 2090017"/>
              <a:gd name="connsiteY68" fmla="*/ 474817 h 2005012"/>
              <a:gd name="connsiteX69" fmla="*/ 1257178 w 2090017"/>
              <a:gd name="connsiteY69" fmla="*/ 572324 h 2005012"/>
              <a:gd name="connsiteX70" fmla="*/ 1169749 w 2090017"/>
              <a:gd name="connsiteY70" fmla="*/ 678840 h 2005012"/>
              <a:gd name="connsiteX71" fmla="*/ 1130008 w 2090017"/>
              <a:gd name="connsiteY71" fmla="*/ 735013 h 2005012"/>
              <a:gd name="connsiteX72" fmla="*/ 952500 w 2090017"/>
              <a:gd name="connsiteY72" fmla="*/ 629027 h 2005012"/>
              <a:gd name="connsiteX73" fmla="*/ 998069 w 2090017"/>
              <a:gd name="connsiteY73" fmla="*/ 563845 h 2005012"/>
              <a:gd name="connsiteX74" fmla="*/ 1098746 w 2090017"/>
              <a:gd name="connsiteY74" fmla="*/ 441432 h 2005012"/>
              <a:gd name="connsiteX75" fmla="*/ 1209490 w 2090017"/>
              <a:gd name="connsiteY75" fmla="*/ 327497 h 2005012"/>
              <a:gd name="connsiteX76" fmla="*/ 1328182 w 2090017"/>
              <a:gd name="connsiteY76" fmla="*/ 224160 h 2005012"/>
              <a:gd name="connsiteX77" fmla="*/ 1392297 w 2090017"/>
              <a:gd name="connsiteY77" fmla="*/ 176467 h 2005012"/>
              <a:gd name="connsiteX78" fmla="*/ 1409783 w 2090017"/>
              <a:gd name="connsiteY78" fmla="*/ 163748 h 2005012"/>
              <a:gd name="connsiteX79" fmla="*/ 1428328 w 2090017"/>
              <a:gd name="connsiteY79" fmla="*/ 150500 h 2005012"/>
              <a:gd name="connsiteX80" fmla="*/ 1338779 w 2090017"/>
              <a:gd name="connsiteY80" fmla="*/ 135662 h 2005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2090017" h="2005012">
                <a:moveTo>
                  <a:pt x="668867" y="500062"/>
                </a:moveTo>
                <a:lnTo>
                  <a:pt x="713846" y="501120"/>
                </a:lnTo>
                <a:lnTo>
                  <a:pt x="757767" y="513286"/>
                </a:lnTo>
                <a:lnTo>
                  <a:pt x="777346" y="524395"/>
                </a:lnTo>
                <a:lnTo>
                  <a:pt x="1274763" y="821682"/>
                </a:lnTo>
                <a:lnTo>
                  <a:pt x="1294871" y="834378"/>
                </a:lnTo>
                <a:lnTo>
                  <a:pt x="1326092" y="867174"/>
                </a:lnTo>
                <a:lnTo>
                  <a:pt x="1348317" y="905790"/>
                </a:lnTo>
                <a:lnTo>
                  <a:pt x="1359429" y="950224"/>
                </a:lnTo>
                <a:lnTo>
                  <a:pt x="1360488" y="973500"/>
                </a:lnTo>
                <a:lnTo>
                  <a:pt x="1358506" y="1093931"/>
                </a:lnTo>
                <a:lnTo>
                  <a:pt x="1419128" y="1109662"/>
                </a:lnTo>
                <a:lnTo>
                  <a:pt x="1676737" y="1166812"/>
                </a:lnTo>
                <a:lnTo>
                  <a:pt x="1859761" y="1199621"/>
                </a:lnTo>
                <a:lnTo>
                  <a:pt x="1907154" y="1206141"/>
                </a:lnTo>
                <a:lnTo>
                  <a:pt x="1936482" y="1172232"/>
                </a:lnTo>
                <a:lnTo>
                  <a:pt x="1977689" y="1130373"/>
                </a:lnTo>
                <a:lnTo>
                  <a:pt x="2022594" y="1092222"/>
                </a:lnTo>
                <a:lnTo>
                  <a:pt x="2046367" y="1074737"/>
                </a:lnTo>
                <a:lnTo>
                  <a:pt x="2090017" y="1136030"/>
                </a:lnTo>
                <a:lnTo>
                  <a:pt x="2012377" y="1200089"/>
                </a:lnTo>
                <a:cubicBezTo>
                  <a:pt x="1890754" y="1321712"/>
                  <a:pt x="1815528" y="1489733"/>
                  <a:pt x="1815528" y="1675324"/>
                </a:cubicBezTo>
                <a:cubicBezTo>
                  <a:pt x="1815528" y="1721722"/>
                  <a:pt x="1820230" y="1767021"/>
                  <a:pt x="1829183" y="1810773"/>
                </a:cubicBezTo>
                <a:lnTo>
                  <a:pt x="1853128" y="1887911"/>
                </a:lnTo>
                <a:lnTo>
                  <a:pt x="1776759" y="1912938"/>
                </a:lnTo>
                <a:lnTo>
                  <a:pt x="1768215" y="1884924"/>
                </a:lnTo>
                <a:lnTo>
                  <a:pt x="1753798" y="1827840"/>
                </a:lnTo>
                <a:lnTo>
                  <a:pt x="1743652" y="1769169"/>
                </a:lnTo>
                <a:lnTo>
                  <a:pt x="1739585" y="1711797"/>
                </a:lnTo>
                <a:lnTo>
                  <a:pt x="1700541" y="1690688"/>
                </a:lnTo>
                <a:lnTo>
                  <a:pt x="1532857" y="1610254"/>
                </a:lnTo>
                <a:lnTo>
                  <a:pt x="1351312" y="1530998"/>
                </a:lnTo>
                <a:lnTo>
                  <a:pt x="1350963" y="1552205"/>
                </a:lnTo>
                <a:lnTo>
                  <a:pt x="1349375" y="1574951"/>
                </a:lnTo>
                <a:lnTo>
                  <a:pt x="1337204" y="1618856"/>
                </a:lnTo>
                <a:lnTo>
                  <a:pt x="1314450" y="1658001"/>
                </a:lnTo>
                <a:lnTo>
                  <a:pt x="1281642" y="1689211"/>
                </a:lnTo>
                <a:lnTo>
                  <a:pt x="1262063" y="1701377"/>
                </a:lnTo>
                <a:lnTo>
                  <a:pt x="756179" y="1983853"/>
                </a:lnTo>
                <a:lnTo>
                  <a:pt x="735542" y="1993375"/>
                </a:lnTo>
                <a:lnTo>
                  <a:pt x="691621" y="2005012"/>
                </a:lnTo>
                <a:lnTo>
                  <a:pt x="645583" y="2003954"/>
                </a:lnTo>
                <a:lnTo>
                  <a:pt x="602192" y="1991788"/>
                </a:lnTo>
                <a:lnTo>
                  <a:pt x="581554" y="1980679"/>
                </a:lnTo>
                <a:lnTo>
                  <a:pt x="84137" y="1683921"/>
                </a:lnTo>
                <a:lnTo>
                  <a:pt x="65087" y="1671754"/>
                </a:lnTo>
                <a:lnTo>
                  <a:pt x="33337" y="1638958"/>
                </a:lnTo>
                <a:lnTo>
                  <a:pt x="11112" y="1599284"/>
                </a:lnTo>
                <a:lnTo>
                  <a:pt x="529" y="1555379"/>
                </a:lnTo>
                <a:lnTo>
                  <a:pt x="0" y="1531574"/>
                </a:lnTo>
                <a:lnTo>
                  <a:pt x="8467" y="952869"/>
                </a:lnTo>
                <a:lnTo>
                  <a:pt x="9525" y="930123"/>
                </a:lnTo>
                <a:lnTo>
                  <a:pt x="21696" y="886218"/>
                </a:lnTo>
                <a:lnTo>
                  <a:pt x="45508" y="847073"/>
                </a:lnTo>
                <a:lnTo>
                  <a:pt x="78317" y="815863"/>
                </a:lnTo>
                <a:lnTo>
                  <a:pt x="97367" y="803697"/>
                </a:lnTo>
                <a:lnTo>
                  <a:pt x="603779" y="521750"/>
                </a:lnTo>
                <a:lnTo>
                  <a:pt x="624417" y="511699"/>
                </a:lnTo>
                <a:close/>
                <a:moveTo>
                  <a:pt x="1260358" y="0"/>
                </a:moveTo>
                <a:lnTo>
                  <a:pt x="1581463" y="54583"/>
                </a:lnTo>
                <a:lnTo>
                  <a:pt x="1743075" y="82669"/>
                </a:lnTo>
                <a:lnTo>
                  <a:pt x="1690087" y="229990"/>
                </a:lnTo>
                <a:lnTo>
                  <a:pt x="1576164" y="543178"/>
                </a:lnTo>
                <a:lnTo>
                  <a:pt x="1496682" y="407516"/>
                </a:lnTo>
                <a:lnTo>
                  <a:pt x="1523706" y="335446"/>
                </a:lnTo>
                <a:lnTo>
                  <a:pt x="1518407" y="339155"/>
                </a:lnTo>
                <a:lnTo>
                  <a:pt x="1513109" y="342865"/>
                </a:lnTo>
                <a:lnTo>
                  <a:pt x="1458001" y="384199"/>
                </a:lnTo>
                <a:lnTo>
                  <a:pt x="1354146" y="474817"/>
                </a:lnTo>
                <a:lnTo>
                  <a:pt x="1257178" y="572324"/>
                </a:lnTo>
                <a:lnTo>
                  <a:pt x="1169749" y="678840"/>
                </a:lnTo>
                <a:lnTo>
                  <a:pt x="1130008" y="735013"/>
                </a:lnTo>
                <a:lnTo>
                  <a:pt x="952500" y="629027"/>
                </a:lnTo>
                <a:lnTo>
                  <a:pt x="998069" y="563845"/>
                </a:lnTo>
                <a:lnTo>
                  <a:pt x="1098746" y="441432"/>
                </a:lnTo>
                <a:lnTo>
                  <a:pt x="1209490" y="327497"/>
                </a:lnTo>
                <a:lnTo>
                  <a:pt x="1328182" y="224160"/>
                </a:lnTo>
                <a:lnTo>
                  <a:pt x="1392297" y="176467"/>
                </a:lnTo>
                <a:lnTo>
                  <a:pt x="1409783" y="163748"/>
                </a:lnTo>
                <a:lnTo>
                  <a:pt x="1428328" y="150500"/>
                </a:lnTo>
                <a:lnTo>
                  <a:pt x="1338779" y="13566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39" name="Freeform: Shape 838"/>
          <p:cNvSpPr>
            <a:spLocks/>
          </p:cNvSpPr>
          <p:nvPr/>
        </p:nvSpPr>
        <p:spPr bwMode="auto">
          <a:xfrm>
            <a:off x="4170363" y="4024694"/>
            <a:ext cx="1789743" cy="1941133"/>
          </a:xfrm>
          <a:custGeom>
            <a:avLst/>
            <a:gdLst>
              <a:gd name="connsiteX0" fmla="*/ 1335774 w 1789743"/>
              <a:gd name="connsiteY0" fmla="*/ 0 h 1941133"/>
              <a:gd name="connsiteX1" fmla="*/ 1368335 w 1789743"/>
              <a:gd name="connsiteY1" fmla="*/ 59988 h 1941133"/>
              <a:gd name="connsiteX2" fmla="*/ 1368343 w 1789743"/>
              <a:gd name="connsiteY2" fmla="*/ 59998 h 1941133"/>
              <a:gd name="connsiteX3" fmla="*/ 1428149 w 1789743"/>
              <a:gd name="connsiteY3" fmla="*/ 136114 h 1941133"/>
              <a:gd name="connsiteX4" fmla="*/ 1442185 w 1789743"/>
              <a:gd name="connsiteY4" fmla="*/ 149495 h 1941133"/>
              <a:gd name="connsiteX5" fmla="*/ 1450402 w 1789743"/>
              <a:gd name="connsiteY5" fmla="*/ 159454 h 1941133"/>
              <a:gd name="connsiteX6" fmla="*/ 1466964 w 1789743"/>
              <a:gd name="connsiteY6" fmla="*/ 173119 h 1941133"/>
              <a:gd name="connsiteX7" fmla="*/ 1498130 w 1789743"/>
              <a:gd name="connsiteY7" fmla="*/ 202832 h 1941133"/>
              <a:gd name="connsiteX8" fmla="*/ 1533173 w 1789743"/>
              <a:gd name="connsiteY8" fmla="*/ 227747 h 1941133"/>
              <a:gd name="connsiteX9" fmla="*/ 1549869 w 1789743"/>
              <a:gd name="connsiteY9" fmla="*/ 241522 h 1941133"/>
              <a:gd name="connsiteX10" fmla="*/ 1561197 w 1789743"/>
              <a:gd name="connsiteY10" fmla="*/ 247671 h 1941133"/>
              <a:gd name="connsiteX11" fmla="*/ 1577137 w 1789743"/>
              <a:gd name="connsiteY11" fmla="*/ 259004 h 1941133"/>
              <a:gd name="connsiteX12" fmla="*/ 1664032 w 1789743"/>
              <a:gd name="connsiteY12" fmla="*/ 303488 h 1941133"/>
              <a:gd name="connsiteX13" fmla="*/ 1735421 w 1789743"/>
              <a:gd name="connsiteY13" fmla="*/ 325648 h 1941133"/>
              <a:gd name="connsiteX14" fmla="*/ 1789743 w 1789743"/>
              <a:gd name="connsiteY14" fmla="*/ 342510 h 1941133"/>
              <a:gd name="connsiteX15" fmla="*/ 1689390 w 1789743"/>
              <a:gd name="connsiteY15" fmla="*/ 438136 h 1941133"/>
              <a:gd name="connsiteX16" fmla="*/ 1560750 w 1789743"/>
              <a:gd name="connsiteY16" fmla="*/ 572065 h 1941133"/>
              <a:gd name="connsiteX17" fmla="*/ 1419692 w 1789743"/>
              <a:gd name="connsiteY17" fmla="*/ 731016 h 1941133"/>
              <a:gd name="connsiteX18" fmla="*/ 1451471 w 1789743"/>
              <a:gd name="connsiteY18" fmla="*/ 749340 h 1941133"/>
              <a:gd name="connsiteX19" fmla="*/ 1470528 w 1789743"/>
              <a:gd name="connsiteY19" fmla="*/ 761506 h 1941133"/>
              <a:gd name="connsiteX20" fmla="*/ 1503350 w 1789743"/>
              <a:gd name="connsiteY20" fmla="*/ 794303 h 1941133"/>
              <a:gd name="connsiteX21" fmla="*/ 1525583 w 1789743"/>
              <a:gd name="connsiteY21" fmla="*/ 832919 h 1941133"/>
              <a:gd name="connsiteX22" fmla="*/ 1537759 w 1789743"/>
              <a:gd name="connsiteY22" fmla="*/ 876824 h 1941133"/>
              <a:gd name="connsiteX23" fmla="*/ 1538288 w 1789743"/>
              <a:gd name="connsiteY23" fmla="*/ 900099 h 1941133"/>
              <a:gd name="connsiteX24" fmla="*/ 1538288 w 1789743"/>
              <a:gd name="connsiteY24" fmla="*/ 1478275 h 1941133"/>
              <a:gd name="connsiteX25" fmla="*/ 1537759 w 1789743"/>
              <a:gd name="connsiteY25" fmla="*/ 1502079 h 1941133"/>
              <a:gd name="connsiteX26" fmla="*/ 1525583 w 1789743"/>
              <a:gd name="connsiteY26" fmla="*/ 1545985 h 1941133"/>
              <a:gd name="connsiteX27" fmla="*/ 1503350 w 1789743"/>
              <a:gd name="connsiteY27" fmla="*/ 1585129 h 1941133"/>
              <a:gd name="connsiteX28" fmla="*/ 1471587 w 1789743"/>
              <a:gd name="connsiteY28" fmla="*/ 1616868 h 1941133"/>
              <a:gd name="connsiteX29" fmla="*/ 1451471 w 1789743"/>
              <a:gd name="connsiteY29" fmla="*/ 1629564 h 1941133"/>
              <a:gd name="connsiteX30" fmla="*/ 950154 w 1789743"/>
              <a:gd name="connsiteY30" fmla="*/ 1918916 h 1941133"/>
              <a:gd name="connsiteX31" fmla="*/ 928979 w 1789743"/>
              <a:gd name="connsiteY31" fmla="*/ 1929496 h 1941133"/>
              <a:gd name="connsiteX32" fmla="*/ 885570 w 1789743"/>
              <a:gd name="connsiteY32" fmla="*/ 1941133 h 1941133"/>
              <a:gd name="connsiteX33" fmla="*/ 839515 w 1789743"/>
              <a:gd name="connsiteY33" fmla="*/ 1941133 h 1941133"/>
              <a:gd name="connsiteX34" fmla="*/ 796106 w 1789743"/>
              <a:gd name="connsiteY34" fmla="*/ 1929496 h 1941133"/>
              <a:gd name="connsiteX35" fmla="*/ 775461 w 1789743"/>
              <a:gd name="connsiteY35" fmla="*/ 1918916 h 1941133"/>
              <a:gd name="connsiteX36" fmla="*/ 273614 w 1789743"/>
              <a:gd name="connsiteY36" fmla="*/ 1629564 h 1941133"/>
              <a:gd name="connsiteX37" fmla="*/ 253498 w 1789743"/>
              <a:gd name="connsiteY37" fmla="*/ 1617397 h 1941133"/>
              <a:gd name="connsiteX38" fmla="*/ 221736 w 1789743"/>
              <a:gd name="connsiteY38" fmla="*/ 1585129 h 1941133"/>
              <a:gd name="connsiteX39" fmla="*/ 199502 w 1789743"/>
              <a:gd name="connsiteY39" fmla="*/ 1545985 h 1941133"/>
              <a:gd name="connsiteX40" fmla="*/ 187326 w 1789743"/>
              <a:gd name="connsiteY40" fmla="*/ 1502079 h 1941133"/>
              <a:gd name="connsiteX41" fmla="*/ 186797 w 1789743"/>
              <a:gd name="connsiteY41" fmla="*/ 1479333 h 1941133"/>
              <a:gd name="connsiteX42" fmla="*/ 185738 w 1789743"/>
              <a:gd name="connsiteY42" fmla="*/ 900628 h 1941133"/>
              <a:gd name="connsiteX43" fmla="*/ 187326 w 1789743"/>
              <a:gd name="connsiteY43" fmla="*/ 876824 h 1941133"/>
              <a:gd name="connsiteX44" fmla="*/ 198973 w 1789743"/>
              <a:gd name="connsiteY44" fmla="*/ 832919 h 1941133"/>
              <a:gd name="connsiteX45" fmla="*/ 221736 w 1789743"/>
              <a:gd name="connsiteY45" fmla="*/ 794303 h 1941133"/>
              <a:gd name="connsiteX46" fmla="*/ 253498 w 1789743"/>
              <a:gd name="connsiteY46" fmla="*/ 762035 h 1941133"/>
              <a:gd name="connsiteX47" fmla="*/ 273614 w 1789743"/>
              <a:gd name="connsiteY47" fmla="*/ 749340 h 1941133"/>
              <a:gd name="connsiteX48" fmla="*/ 365120 w 1789743"/>
              <a:gd name="connsiteY48" fmla="*/ 696524 h 1941133"/>
              <a:gd name="connsiteX49" fmla="*/ 339196 w 1789743"/>
              <a:gd name="connsiteY49" fmla="*/ 656284 h 1941133"/>
              <a:gd name="connsiteX50" fmla="*/ 291042 w 1789743"/>
              <a:gd name="connsiteY50" fmla="*/ 573139 h 1941133"/>
              <a:gd name="connsiteX51" fmla="*/ 247650 w 1789743"/>
              <a:gd name="connsiteY51" fmla="*/ 487345 h 1941133"/>
              <a:gd name="connsiteX52" fmla="*/ 207963 w 1789743"/>
              <a:gd name="connsiteY52" fmla="*/ 399433 h 1941133"/>
              <a:gd name="connsiteX53" fmla="*/ 189442 w 1789743"/>
              <a:gd name="connsiteY53" fmla="*/ 353888 h 1941133"/>
              <a:gd name="connsiteX54" fmla="*/ 151871 w 1789743"/>
              <a:gd name="connsiteY54" fmla="*/ 438623 h 1941133"/>
              <a:gd name="connsiteX55" fmla="*/ 0 w 1789743"/>
              <a:gd name="connsiteY55" fmla="*/ 479401 h 1941133"/>
              <a:gd name="connsiteX56" fmla="*/ 133879 w 1789743"/>
              <a:gd name="connsiteY56" fmla="*/ 186008 h 1941133"/>
              <a:gd name="connsiteX57" fmla="*/ 203200 w 1789743"/>
              <a:gd name="connsiteY57" fmla="*/ 34545 h 1941133"/>
              <a:gd name="connsiteX58" fmla="*/ 329671 w 1789743"/>
              <a:gd name="connsiteY58" fmla="*/ 121398 h 1941133"/>
              <a:gd name="connsiteX59" fmla="*/ 606425 w 1789743"/>
              <a:gd name="connsiteY59" fmla="*/ 313639 h 1941133"/>
              <a:gd name="connsiteX60" fmla="*/ 454554 w 1789743"/>
              <a:gd name="connsiteY60" fmla="*/ 354418 h 1941133"/>
              <a:gd name="connsiteX61" fmla="*/ 395288 w 1789743"/>
              <a:gd name="connsiteY61" fmla="*/ 314169 h 1941133"/>
              <a:gd name="connsiteX62" fmla="*/ 410634 w 1789743"/>
              <a:gd name="connsiteY62" fmla="*/ 350711 h 1941133"/>
              <a:gd name="connsiteX63" fmla="*/ 445029 w 1789743"/>
              <a:gd name="connsiteY63" fmla="*/ 422205 h 1941133"/>
              <a:gd name="connsiteX64" fmla="*/ 501121 w 1789743"/>
              <a:gd name="connsiteY64" fmla="*/ 527064 h 1941133"/>
              <a:gd name="connsiteX65" fmla="*/ 542925 w 1789743"/>
              <a:gd name="connsiteY65" fmla="*/ 593793 h 1941133"/>
              <a:gd name="connsiteX66" fmla="*/ 383766 w 1789743"/>
              <a:gd name="connsiteY66" fmla="*/ 685762 h 1941133"/>
              <a:gd name="connsiteX67" fmla="*/ 774931 w 1789743"/>
              <a:gd name="connsiteY67" fmla="*/ 459987 h 1941133"/>
              <a:gd name="connsiteX68" fmla="*/ 795577 w 1789743"/>
              <a:gd name="connsiteY68" fmla="*/ 449408 h 1941133"/>
              <a:gd name="connsiteX69" fmla="*/ 839515 w 1789743"/>
              <a:gd name="connsiteY69" fmla="*/ 437770 h 1941133"/>
              <a:gd name="connsiteX70" fmla="*/ 884512 w 1789743"/>
              <a:gd name="connsiteY70" fmla="*/ 437770 h 1941133"/>
              <a:gd name="connsiteX71" fmla="*/ 928979 w 1789743"/>
              <a:gd name="connsiteY71" fmla="*/ 449408 h 1941133"/>
              <a:gd name="connsiteX72" fmla="*/ 949625 w 1789743"/>
              <a:gd name="connsiteY72" fmla="*/ 459987 h 1941133"/>
              <a:gd name="connsiteX73" fmla="*/ 1053116 w 1789743"/>
              <a:gd name="connsiteY73" fmla="*/ 519658 h 1941133"/>
              <a:gd name="connsiteX74" fmla="*/ 1183302 w 1789743"/>
              <a:gd name="connsiteY74" fmla="*/ 298914 h 1941133"/>
              <a:gd name="connsiteX75" fmla="*/ 1271179 w 1789743"/>
              <a:gd name="connsiteY75" fmla="*/ 134283 h 1941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789743" h="1941133">
                <a:moveTo>
                  <a:pt x="1335774" y="0"/>
                </a:moveTo>
                <a:lnTo>
                  <a:pt x="1368335" y="59988"/>
                </a:lnTo>
                <a:lnTo>
                  <a:pt x="1368343" y="59998"/>
                </a:lnTo>
                <a:lnTo>
                  <a:pt x="1428149" y="136114"/>
                </a:lnTo>
                <a:lnTo>
                  <a:pt x="1442185" y="149495"/>
                </a:lnTo>
                <a:lnTo>
                  <a:pt x="1450402" y="159454"/>
                </a:lnTo>
                <a:lnTo>
                  <a:pt x="1466964" y="173119"/>
                </a:lnTo>
                <a:lnTo>
                  <a:pt x="1498130" y="202832"/>
                </a:lnTo>
                <a:lnTo>
                  <a:pt x="1533173" y="227747"/>
                </a:lnTo>
                <a:lnTo>
                  <a:pt x="1549869" y="241522"/>
                </a:lnTo>
                <a:lnTo>
                  <a:pt x="1561197" y="247671"/>
                </a:lnTo>
                <a:lnTo>
                  <a:pt x="1577137" y="259004"/>
                </a:lnTo>
                <a:cubicBezTo>
                  <a:pt x="1604851" y="275843"/>
                  <a:pt x="1633879" y="290735"/>
                  <a:pt x="1664032" y="303488"/>
                </a:cubicBezTo>
                <a:lnTo>
                  <a:pt x="1735421" y="325648"/>
                </a:lnTo>
                <a:lnTo>
                  <a:pt x="1789743" y="342510"/>
                </a:lnTo>
                <a:lnTo>
                  <a:pt x="1689390" y="438136"/>
                </a:lnTo>
                <a:lnTo>
                  <a:pt x="1560750" y="572065"/>
                </a:lnTo>
                <a:lnTo>
                  <a:pt x="1419692" y="731016"/>
                </a:lnTo>
                <a:lnTo>
                  <a:pt x="1451471" y="749340"/>
                </a:lnTo>
                <a:lnTo>
                  <a:pt x="1470528" y="761506"/>
                </a:lnTo>
                <a:lnTo>
                  <a:pt x="1503350" y="794303"/>
                </a:lnTo>
                <a:lnTo>
                  <a:pt x="1525583" y="832919"/>
                </a:lnTo>
                <a:lnTo>
                  <a:pt x="1537759" y="876824"/>
                </a:lnTo>
                <a:lnTo>
                  <a:pt x="1538288" y="900099"/>
                </a:lnTo>
                <a:lnTo>
                  <a:pt x="1538288" y="1478275"/>
                </a:lnTo>
                <a:lnTo>
                  <a:pt x="1537759" y="1502079"/>
                </a:lnTo>
                <a:lnTo>
                  <a:pt x="1525583" y="1545985"/>
                </a:lnTo>
                <a:lnTo>
                  <a:pt x="1503350" y="1585129"/>
                </a:lnTo>
                <a:lnTo>
                  <a:pt x="1471587" y="1616868"/>
                </a:lnTo>
                <a:lnTo>
                  <a:pt x="1451471" y="1629564"/>
                </a:lnTo>
                <a:lnTo>
                  <a:pt x="950154" y="1918916"/>
                </a:lnTo>
                <a:lnTo>
                  <a:pt x="928979" y="1929496"/>
                </a:lnTo>
                <a:lnTo>
                  <a:pt x="885570" y="1941133"/>
                </a:lnTo>
                <a:lnTo>
                  <a:pt x="839515" y="1941133"/>
                </a:lnTo>
                <a:lnTo>
                  <a:pt x="796106" y="1929496"/>
                </a:lnTo>
                <a:lnTo>
                  <a:pt x="775461" y="1918916"/>
                </a:lnTo>
                <a:lnTo>
                  <a:pt x="273614" y="1629564"/>
                </a:lnTo>
                <a:lnTo>
                  <a:pt x="253498" y="1617397"/>
                </a:lnTo>
                <a:lnTo>
                  <a:pt x="221736" y="1585129"/>
                </a:lnTo>
                <a:lnTo>
                  <a:pt x="199502" y="1545985"/>
                </a:lnTo>
                <a:lnTo>
                  <a:pt x="187326" y="1502079"/>
                </a:lnTo>
                <a:lnTo>
                  <a:pt x="186797" y="1479333"/>
                </a:lnTo>
                <a:lnTo>
                  <a:pt x="185738" y="900628"/>
                </a:lnTo>
                <a:lnTo>
                  <a:pt x="187326" y="876824"/>
                </a:lnTo>
                <a:lnTo>
                  <a:pt x="198973" y="832919"/>
                </a:lnTo>
                <a:lnTo>
                  <a:pt x="221736" y="794303"/>
                </a:lnTo>
                <a:lnTo>
                  <a:pt x="253498" y="762035"/>
                </a:lnTo>
                <a:lnTo>
                  <a:pt x="273614" y="749340"/>
                </a:lnTo>
                <a:lnTo>
                  <a:pt x="365120" y="696524"/>
                </a:lnTo>
                <a:lnTo>
                  <a:pt x="339196" y="656284"/>
                </a:lnTo>
                <a:lnTo>
                  <a:pt x="291042" y="573139"/>
                </a:lnTo>
                <a:lnTo>
                  <a:pt x="247650" y="487345"/>
                </a:lnTo>
                <a:lnTo>
                  <a:pt x="207963" y="399433"/>
                </a:lnTo>
                <a:lnTo>
                  <a:pt x="189442" y="353888"/>
                </a:lnTo>
                <a:lnTo>
                  <a:pt x="151871" y="438623"/>
                </a:lnTo>
                <a:lnTo>
                  <a:pt x="0" y="479401"/>
                </a:lnTo>
                <a:lnTo>
                  <a:pt x="133879" y="186008"/>
                </a:lnTo>
                <a:lnTo>
                  <a:pt x="203200" y="34545"/>
                </a:lnTo>
                <a:lnTo>
                  <a:pt x="329671" y="121398"/>
                </a:lnTo>
                <a:lnTo>
                  <a:pt x="606425" y="313639"/>
                </a:lnTo>
                <a:lnTo>
                  <a:pt x="454554" y="354418"/>
                </a:lnTo>
                <a:lnTo>
                  <a:pt x="395288" y="314169"/>
                </a:lnTo>
                <a:lnTo>
                  <a:pt x="410634" y="350711"/>
                </a:lnTo>
                <a:lnTo>
                  <a:pt x="445029" y="422205"/>
                </a:lnTo>
                <a:lnTo>
                  <a:pt x="501121" y="527064"/>
                </a:lnTo>
                <a:lnTo>
                  <a:pt x="542925" y="593793"/>
                </a:lnTo>
                <a:lnTo>
                  <a:pt x="383766" y="685762"/>
                </a:lnTo>
                <a:lnTo>
                  <a:pt x="774931" y="459987"/>
                </a:lnTo>
                <a:lnTo>
                  <a:pt x="795577" y="449408"/>
                </a:lnTo>
                <a:lnTo>
                  <a:pt x="839515" y="437770"/>
                </a:lnTo>
                <a:lnTo>
                  <a:pt x="884512" y="437770"/>
                </a:lnTo>
                <a:lnTo>
                  <a:pt x="928979" y="449408"/>
                </a:lnTo>
                <a:lnTo>
                  <a:pt x="949625" y="459987"/>
                </a:lnTo>
                <a:lnTo>
                  <a:pt x="1053116" y="519658"/>
                </a:lnTo>
                <a:lnTo>
                  <a:pt x="1183302" y="298914"/>
                </a:lnTo>
                <a:lnTo>
                  <a:pt x="1271179" y="13428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23" name="Freeform: Shape 822"/>
          <p:cNvSpPr>
            <a:spLocks/>
          </p:cNvSpPr>
          <p:nvPr/>
        </p:nvSpPr>
        <p:spPr bwMode="auto">
          <a:xfrm>
            <a:off x="6097588" y="2626788"/>
            <a:ext cx="266650" cy="389565"/>
          </a:xfrm>
          <a:custGeom>
            <a:avLst/>
            <a:gdLst>
              <a:gd name="connsiteX0" fmla="*/ 217867 w 266650"/>
              <a:gd name="connsiteY0" fmla="*/ 0 h 389565"/>
              <a:gd name="connsiteX1" fmla="*/ 233868 w 266650"/>
              <a:gd name="connsiteY1" fmla="*/ 161225 h 389565"/>
              <a:gd name="connsiteX2" fmla="*/ 258792 w 266650"/>
              <a:gd name="connsiteY2" fmla="*/ 345828 h 389565"/>
              <a:gd name="connsiteX3" fmla="*/ 266650 w 266650"/>
              <a:gd name="connsiteY3" fmla="*/ 389565 h 389565"/>
              <a:gd name="connsiteX4" fmla="*/ 261092 w 266650"/>
              <a:gd name="connsiteY4" fmla="*/ 387225 h 389565"/>
              <a:gd name="connsiteX5" fmla="*/ 205596 w 266650"/>
              <a:gd name="connsiteY5" fmla="*/ 368222 h 389565"/>
              <a:gd name="connsiteX6" fmla="*/ 148515 w 266650"/>
              <a:gd name="connsiteY6" fmla="*/ 354498 h 389565"/>
              <a:gd name="connsiteX7" fmla="*/ 89848 w 266650"/>
              <a:gd name="connsiteY7" fmla="*/ 344997 h 389565"/>
              <a:gd name="connsiteX8" fmla="*/ 29067 w 266650"/>
              <a:gd name="connsiteY8" fmla="*/ 339719 h 389565"/>
              <a:gd name="connsiteX9" fmla="*/ 0 w 266650"/>
              <a:gd name="connsiteY9" fmla="*/ 338718 h 389565"/>
              <a:gd name="connsiteX10" fmla="*/ 0 w 266650"/>
              <a:gd name="connsiteY10" fmla="*/ 97363 h 389565"/>
              <a:gd name="connsiteX11" fmla="*/ 22499 w 266650"/>
              <a:gd name="connsiteY11" fmla="*/ 97363 h 389565"/>
              <a:gd name="connsiteX12" fmla="*/ 66966 w 266650"/>
              <a:gd name="connsiteY12" fmla="*/ 85713 h 389565"/>
              <a:gd name="connsiteX13" fmla="*/ 87612 w 266650"/>
              <a:gd name="connsiteY13" fmla="*/ 75123 h 389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6650" h="389565">
                <a:moveTo>
                  <a:pt x="217867" y="0"/>
                </a:moveTo>
                <a:lnTo>
                  <a:pt x="233868" y="161225"/>
                </a:lnTo>
                <a:lnTo>
                  <a:pt x="258792" y="345828"/>
                </a:lnTo>
                <a:lnTo>
                  <a:pt x="266650" y="389565"/>
                </a:lnTo>
                <a:lnTo>
                  <a:pt x="261092" y="387225"/>
                </a:lnTo>
                <a:lnTo>
                  <a:pt x="205596" y="368222"/>
                </a:lnTo>
                <a:lnTo>
                  <a:pt x="148515" y="354498"/>
                </a:lnTo>
                <a:lnTo>
                  <a:pt x="89848" y="344997"/>
                </a:lnTo>
                <a:lnTo>
                  <a:pt x="29067" y="339719"/>
                </a:lnTo>
                <a:lnTo>
                  <a:pt x="0" y="338718"/>
                </a:lnTo>
                <a:lnTo>
                  <a:pt x="0" y="97363"/>
                </a:lnTo>
                <a:lnTo>
                  <a:pt x="22499" y="97363"/>
                </a:lnTo>
                <a:lnTo>
                  <a:pt x="66966" y="85713"/>
                </a:lnTo>
                <a:lnTo>
                  <a:pt x="87612" y="75123"/>
                </a:lnTo>
                <a:close/>
              </a:path>
            </a:pathLst>
          </a:custGeom>
          <a:solidFill>
            <a:schemeClr val="tx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19" name="Freeform: Shape 818"/>
          <p:cNvSpPr>
            <a:spLocks/>
          </p:cNvSpPr>
          <p:nvPr/>
        </p:nvSpPr>
        <p:spPr bwMode="auto">
          <a:xfrm>
            <a:off x="4963393" y="3127515"/>
            <a:ext cx="552151" cy="349993"/>
          </a:xfrm>
          <a:custGeom>
            <a:avLst/>
            <a:gdLst>
              <a:gd name="connsiteX0" fmla="*/ 3502 w 552151"/>
              <a:gd name="connsiteY0" fmla="*/ 0 h 349993"/>
              <a:gd name="connsiteX1" fmla="*/ 64144 w 552151"/>
              <a:gd name="connsiteY1" fmla="*/ 15737 h 349993"/>
              <a:gd name="connsiteX2" fmla="*/ 321749 w 552151"/>
              <a:gd name="connsiteY2" fmla="*/ 72887 h 349993"/>
              <a:gd name="connsiteX3" fmla="*/ 504770 w 552151"/>
              <a:gd name="connsiteY3" fmla="*/ 105695 h 349993"/>
              <a:gd name="connsiteX4" fmla="*/ 552151 w 552151"/>
              <a:gd name="connsiteY4" fmla="*/ 112214 h 349993"/>
              <a:gd name="connsiteX5" fmla="*/ 543440 w 552151"/>
              <a:gd name="connsiteY5" fmla="*/ 122285 h 349993"/>
              <a:gd name="connsiteX6" fmla="*/ 509630 w 552151"/>
              <a:gd name="connsiteY6" fmla="*/ 170503 h 349993"/>
              <a:gd name="connsiteX7" fmla="*/ 478461 w 552151"/>
              <a:gd name="connsiteY7" fmla="*/ 220840 h 349993"/>
              <a:gd name="connsiteX8" fmla="*/ 451518 w 552151"/>
              <a:gd name="connsiteY8" fmla="*/ 273297 h 349993"/>
              <a:gd name="connsiteX9" fmla="*/ 428801 w 552151"/>
              <a:gd name="connsiteY9" fmla="*/ 328403 h 349993"/>
              <a:gd name="connsiteX10" fmla="*/ 422025 w 552151"/>
              <a:gd name="connsiteY10" fmla="*/ 349993 h 349993"/>
              <a:gd name="connsiteX11" fmla="*/ 0 w 552151"/>
              <a:gd name="connsiteY11" fmla="*/ 212800 h 349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151" h="349993">
                <a:moveTo>
                  <a:pt x="3502" y="0"/>
                </a:moveTo>
                <a:lnTo>
                  <a:pt x="64144" y="15737"/>
                </a:lnTo>
                <a:lnTo>
                  <a:pt x="321749" y="72887"/>
                </a:lnTo>
                <a:lnTo>
                  <a:pt x="504770" y="105695"/>
                </a:lnTo>
                <a:lnTo>
                  <a:pt x="552151" y="112214"/>
                </a:lnTo>
                <a:lnTo>
                  <a:pt x="543440" y="122285"/>
                </a:lnTo>
                <a:lnTo>
                  <a:pt x="509630" y="170503"/>
                </a:lnTo>
                <a:lnTo>
                  <a:pt x="478461" y="220840"/>
                </a:lnTo>
                <a:lnTo>
                  <a:pt x="451518" y="273297"/>
                </a:lnTo>
                <a:lnTo>
                  <a:pt x="428801" y="328403"/>
                </a:lnTo>
                <a:lnTo>
                  <a:pt x="422025" y="349993"/>
                </a:lnTo>
                <a:lnTo>
                  <a:pt x="0" y="212800"/>
                </a:lnTo>
                <a:close/>
              </a:path>
            </a:pathLst>
          </a:custGeom>
          <a:solidFill>
            <a:schemeClr val="tx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37" name="Freeform: Shape 836"/>
          <p:cNvSpPr>
            <a:spLocks/>
          </p:cNvSpPr>
          <p:nvPr/>
        </p:nvSpPr>
        <p:spPr bwMode="auto">
          <a:xfrm>
            <a:off x="5223351" y="4024865"/>
            <a:ext cx="473898" cy="624192"/>
          </a:xfrm>
          <a:custGeom>
            <a:avLst/>
            <a:gdLst>
              <a:gd name="connsiteX0" fmla="*/ 282880 w 473898"/>
              <a:gd name="connsiteY0" fmla="*/ 0 h 624192"/>
              <a:gd name="connsiteX1" fmla="*/ 315347 w 473898"/>
              <a:gd name="connsiteY1" fmla="*/ 59816 h 624192"/>
              <a:gd name="connsiteX2" fmla="*/ 397414 w 473898"/>
              <a:gd name="connsiteY2" fmla="*/ 159282 h 624192"/>
              <a:gd name="connsiteX3" fmla="*/ 473898 w 473898"/>
              <a:gd name="connsiteY3" fmla="*/ 222387 h 624192"/>
              <a:gd name="connsiteX4" fmla="*/ 181729 w 473898"/>
              <a:gd name="connsiteY4" fmla="*/ 624192 h 624192"/>
              <a:gd name="connsiteX5" fmla="*/ 0 w 473898"/>
              <a:gd name="connsiteY5" fmla="*/ 519411 h 624192"/>
              <a:gd name="connsiteX6" fmla="*/ 130475 w 473898"/>
              <a:gd name="connsiteY6" fmla="*/ 298427 h 624192"/>
              <a:gd name="connsiteX7" fmla="*/ 218418 w 473898"/>
              <a:gd name="connsiteY7" fmla="*/ 133856 h 624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3898" h="624192">
                <a:moveTo>
                  <a:pt x="282880" y="0"/>
                </a:moveTo>
                <a:lnTo>
                  <a:pt x="315347" y="59816"/>
                </a:lnTo>
                <a:cubicBezTo>
                  <a:pt x="339502" y="95571"/>
                  <a:pt x="367008" y="128877"/>
                  <a:pt x="397414" y="159282"/>
                </a:cubicBezTo>
                <a:lnTo>
                  <a:pt x="473898" y="222387"/>
                </a:lnTo>
                <a:lnTo>
                  <a:pt x="181729" y="624192"/>
                </a:lnTo>
                <a:lnTo>
                  <a:pt x="0" y="519411"/>
                </a:lnTo>
                <a:lnTo>
                  <a:pt x="130475" y="298427"/>
                </a:lnTo>
                <a:lnTo>
                  <a:pt x="218418" y="133856"/>
                </a:lnTo>
                <a:close/>
              </a:path>
            </a:pathLst>
          </a:custGeom>
          <a:solidFill>
            <a:schemeClr val="tx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33" name="Freeform: Shape 832"/>
          <p:cNvSpPr>
            <a:spLocks/>
          </p:cNvSpPr>
          <p:nvPr/>
        </p:nvSpPr>
        <p:spPr bwMode="auto">
          <a:xfrm>
            <a:off x="6278227" y="4320360"/>
            <a:ext cx="491971" cy="442481"/>
          </a:xfrm>
          <a:custGeom>
            <a:avLst/>
            <a:gdLst>
              <a:gd name="connsiteX0" fmla="*/ 247523 w 491971"/>
              <a:gd name="connsiteY0" fmla="*/ 0 h 442481"/>
              <a:gd name="connsiteX1" fmla="*/ 491971 w 491971"/>
              <a:gd name="connsiteY1" fmla="*/ 336111 h 442481"/>
              <a:gd name="connsiteX2" fmla="*/ 305410 w 491971"/>
              <a:gd name="connsiteY2" fmla="*/ 442481 h 442481"/>
              <a:gd name="connsiteX3" fmla="*/ 164514 w 491971"/>
              <a:gd name="connsiteY3" fmla="*/ 283779 h 442481"/>
              <a:gd name="connsiteX4" fmla="*/ 36338 w 491971"/>
              <a:gd name="connsiteY4" fmla="*/ 148780 h 442481"/>
              <a:gd name="connsiteX5" fmla="*/ 0 w 491971"/>
              <a:gd name="connsiteY5" fmla="*/ 114168 h 442481"/>
              <a:gd name="connsiteX6" fmla="*/ 23870 w 491971"/>
              <a:gd name="connsiteY6" fmla="*/ 108621 h 442481"/>
              <a:gd name="connsiteX7" fmla="*/ 78440 w 491971"/>
              <a:gd name="connsiteY7" fmla="*/ 90006 h 442481"/>
              <a:gd name="connsiteX8" fmla="*/ 131421 w 491971"/>
              <a:gd name="connsiteY8" fmla="*/ 67668 h 442481"/>
              <a:gd name="connsiteX9" fmla="*/ 182283 w 491971"/>
              <a:gd name="connsiteY9" fmla="*/ 41076 h 442481"/>
              <a:gd name="connsiteX10" fmla="*/ 231026 w 491971"/>
              <a:gd name="connsiteY10" fmla="*/ 11292 h 442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1971" h="442481">
                <a:moveTo>
                  <a:pt x="247523" y="0"/>
                </a:moveTo>
                <a:lnTo>
                  <a:pt x="491971" y="336111"/>
                </a:lnTo>
                <a:lnTo>
                  <a:pt x="305410" y="442481"/>
                </a:lnTo>
                <a:lnTo>
                  <a:pt x="164514" y="283779"/>
                </a:lnTo>
                <a:lnTo>
                  <a:pt x="36338" y="148780"/>
                </a:lnTo>
                <a:lnTo>
                  <a:pt x="0" y="114168"/>
                </a:lnTo>
                <a:lnTo>
                  <a:pt x="23870" y="108621"/>
                </a:lnTo>
                <a:lnTo>
                  <a:pt x="78440" y="90006"/>
                </a:lnTo>
                <a:lnTo>
                  <a:pt x="131421" y="67668"/>
                </a:lnTo>
                <a:lnTo>
                  <a:pt x="182283" y="41076"/>
                </a:lnTo>
                <a:lnTo>
                  <a:pt x="231026" y="11292"/>
                </a:lnTo>
                <a:close/>
              </a:path>
            </a:pathLst>
          </a:custGeom>
          <a:solidFill>
            <a:schemeClr val="tx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29" name="Freeform: Shape 828"/>
          <p:cNvSpPr>
            <a:spLocks/>
          </p:cNvSpPr>
          <p:nvPr/>
        </p:nvSpPr>
        <p:spPr bwMode="auto">
          <a:xfrm>
            <a:off x="6806538" y="3351047"/>
            <a:ext cx="424525" cy="407054"/>
          </a:xfrm>
          <a:custGeom>
            <a:avLst/>
            <a:gdLst>
              <a:gd name="connsiteX0" fmla="*/ 424525 w 424525"/>
              <a:gd name="connsiteY0" fmla="*/ 0 h 407054"/>
              <a:gd name="connsiteX1" fmla="*/ 424525 w 424525"/>
              <a:gd name="connsiteY1" fmla="*/ 224317 h 407054"/>
              <a:gd name="connsiteX2" fmla="*/ 240157 w 424525"/>
              <a:gd name="connsiteY2" fmla="*/ 304437 h 407054"/>
              <a:gd name="connsiteX3" fmla="*/ 72550 w 424525"/>
              <a:gd name="connsiteY3" fmla="*/ 385399 h 407054"/>
              <a:gd name="connsiteX4" fmla="*/ 32386 w 424525"/>
              <a:gd name="connsiteY4" fmla="*/ 407054 h 407054"/>
              <a:gd name="connsiteX5" fmla="*/ 34000 w 424525"/>
              <a:gd name="connsiteY5" fmla="*/ 390457 h 407054"/>
              <a:gd name="connsiteX6" fmla="*/ 34000 w 424525"/>
              <a:gd name="connsiteY6" fmla="*/ 359730 h 407054"/>
              <a:gd name="connsiteX7" fmla="*/ 34000 w 424525"/>
              <a:gd name="connsiteY7" fmla="*/ 331122 h 407054"/>
              <a:gd name="connsiteX8" fmla="*/ 29238 w 424525"/>
              <a:gd name="connsiteY8" fmla="*/ 272317 h 407054"/>
              <a:gd name="connsiteX9" fmla="*/ 20242 w 424525"/>
              <a:gd name="connsiteY9" fmla="*/ 215631 h 407054"/>
              <a:gd name="connsiteX10" fmla="*/ 7013 w 424525"/>
              <a:gd name="connsiteY10" fmla="*/ 160005 h 407054"/>
              <a:gd name="connsiteX11" fmla="*/ 0 w 424525"/>
              <a:gd name="connsiteY11" fmla="*/ 138066 h 40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4525" h="407054">
                <a:moveTo>
                  <a:pt x="424525" y="0"/>
                </a:moveTo>
                <a:lnTo>
                  <a:pt x="424525" y="224317"/>
                </a:lnTo>
                <a:lnTo>
                  <a:pt x="240157" y="304437"/>
                </a:lnTo>
                <a:lnTo>
                  <a:pt x="72550" y="385399"/>
                </a:lnTo>
                <a:lnTo>
                  <a:pt x="32386" y="407054"/>
                </a:lnTo>
                <a:lnTo>
                  <a:pt x="34000" y="390457"/>
                </a:lnTo>
                <a:lnTo>
                  <a:pt x="34000" y="359730"/>
                </a:lnTo>
                <a:lnTo>
                  <a:pt x="34000" y="331122"/>
                </a:lnTo>
                <a:lnTo>
                  <a:pt x="29238" y="272317"/>
                </a:lnTo>
                <a:lnTo>
                  <a:pt x="20242" y="215631"/>
                </a:lnTo>
                <a:lnTo>
                  <a:pt x="7013" y="160005"/>
                </a:lnTo>
                <a:lnTo>
                  <a:pt x="0" y="138066"/>
                </a:lnTo>
                <a:close/>
              </a:path>
            </a:pathLst>
          </a:custGeom>
          <a:solidFill>
            <a:schemeClr val="tx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970" name="Freeform 340"/>
          <p:cNvSpPr>
            <a:spLocks/>
          </p:cNvSpPr>
          <p:nvPr/>
        </p:nvSpPr>
        <p:spPr bwMode="auto">
          <a:xfrm>
            <a:off x="5600701" y="1397000"/>
            <a:ext cx="995363" cy="1149350"/>
          </a:xfrm>
          <a:custGeom>
            <a:avLst/>
            <a:gdLst>
              <a:gd name="T0" fmla="*/ 1881 w 1881"/>
              <a:gd name="T1" fmla="*/ 1628 h 2171"/>
              <a:gd name="T2" fmla="*/ 940 w 1881"/>
              <a:gd name="T3" fmla="*/ 2171 h 2171"/>
              <a:gd name="T4" fmla="*/ 0 w 1881"/>
              <a:gd name="T5" fmla="*/ 1628 h 2171"/>
              <a:gd name="T6" fmla="*/ 0 w 1881"/>
              <a:gd name="T7" fmla="*/ 542 h 2171"/>
              <a:gd name="T8" fmla="*/ 941 w 1881"/>
              <a:gd name="T9" fmla="*/ 0 h 2171"/>
              <a:gd name="T10" fmla="*/ 1881 w 1881"/>
              <a:gd name="T11" fmla="*/ 542 h 2171"/>
              <a:gd name="T12" fmla="*/ 1881 w 1881"/>
              <a:gd name="T13" fmla="*/ 1628 h 2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1" h="2171">
                <a:moveTo>
                  <a:pt x="1881" y="1628"/>
                </a:moveTo>
                <a:lnTo>
                  <a:pt x="940" y="2171"/>
                </a:lnTo>
                <a:lnTo>
                  <a:pt x="0" y="1628"/>
                </a:lnTo>
                <a:lnTo>
                  <a:pt x="0" y="542"/>
                </a:lnTo>
                <a:lnTo>
                  <a:pt x="941" y="0"/>
                </a:lnTo>
                <a:lnTo>
                  <a:pt x="1881" y="542"/>
                </a:lnTo>
                <a:lnTo>
                  <a:pt x="1881" y="16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1" name="Freeform 341"/>
          <p:cNvSpPr>
            <a:spLocks/>
          </p:cNvSpPr>
          <p:nvPr/>
        </p:nvSpPr>
        <p:spPr bwMode="auto">
          <a:xfrm>
            <a:off x="5600701" y="1397000"/>
            <a:ext cx="995363" cy="1149350"/>
          </a:xfrm>
          <a:custGeom>
            <a:avLst/>
            <a:gdLst>
              <a:gd name="T0" fmla="*/ 1881 w 1881"/>
              <a:gd name="T1" fmla="*/ 1628 h 2171"/>
              <a:gd name="T2" fmla="*/ 940 w 1881"/>
              <a:gd name="T3" fmla="*/ 2171 h 2171"/>
              <a:gd name="T4" fmla="*/ 0 w 1881"/>
              <a:gd name="T5" fmla="*/ 1628 h 2171"/>
              <a:gd name="T6" fmla="*/ 0 w 1881"/>
              <a:gd name="T7" fmla="*/ 542 h 2171"/>
              <a:gd name="T8" fmla="*/ 941 w 1881"/>
              <a:gd name="T9" fmla="*/ 0 h 2171"/>
              <a:gd name="T10" fmla="*/ 1881 w 1881"/>
              <a:gd name="T11" fmla="*/ 542 h 2171"/>
              <a:gd name="T12" fmla="*/ 1881 w 1881"/>
              <a:gd name="T13" fmla="*/ 1628 h 2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1" h="2171">
                <a:moveTo>
                  <a:pt x="1881" y="1628"/>
                </a:moveTo>
                <a:lnTo>
                  <a:pt x="940" y="2171"/>
                </a:lnTo>
                <a:lnTo>
                  <a:pt x="0" y="1628"/>
                </a:lnTo>
                <a:lnTo>
                  <a:pt x="0" y="542"/>
                </a:lnTo>
                <a:lnTo>
                  <a:pt x="941" y="0"/>
                </a:lnTo>
                <a:lnTo>
                  <a:pt x="1881" y="542"/>
                </a:lnTo>
                <a:lnTo>
                  <a:pt x="1881" y="16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1">
                    <a:lumMod val="50000"/>
                  </a:schemeClr>
                </a:solidFill>
              </a:rPr>
              <a:t>01</a:t>
            </a:r>
          </a:p>
        </p:txBody>
      </p:sp>
      <p:sp>
        <p:nvSpPr>
          <p:cNvPr id="2973" name="Freeform 376"/>
          <p:cNvSpPr>
            <a:spLocks/>
          </p:cNvSpPr>
          <p:nvPr/>
        </p:nvSpPr>
        <p:spPr bwMode="auto">
          <a:xfrm>
            <a:off x="3786188" y="2711450"/>
            <a:ext cx="1004888" cy="1149350"/>
          </a:xfrm>
          <a:custGeom>
            <a:avLst/>
            <a:gdLst>
              <a:gd name="T0" fmla="*/ 1880 w 1897"/>
              <a:gd name="T1" fmla="*/ 1642 h 2171"/>
              <a:gd name="T2" fmla="*/ 931 w 1897"/>
              <a:gd name="T3" fmla="*/ 2171 h 2171"/>
              <a:gd name="T4" fmla="*/ 0 w 1897"/>
              <a:gd name="T5" fmla="*/ 1614 h 2171"/>
              <a:gd name="T6" fmla="*/ 15 w 1897"/>
              <a:gd name="T7" fmla="*/ 530 h 2171"/>
              <a:gd name="T8" fmla="*/ 964 w 1897"/>
              <a:gd name="T9" fmla="*/ 0 h 2171"/>
              <a:gd name="T10" fmla="*/ 1897 w 1897"/>
              <a:gd name="T11" fmla="*/ 557 h 2171"/>
              <a:gd name="T12" fmla="*/ 1880 w 1897"/>
              <a:gd name="T13" fmla="*/ 1642 h 2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97" h="2171">
                <a:moveTo>
                  <a:pt x="1880" y="1642"/>
                </a:moveTo>
                <a:lnTo>
                  <a:pt x="931" y="2171"/>
                </a:lnTo>
                <a:lnTo>
                  <a:pt x="0" y="1614"/>
                </a:lnTo>
                <a:lnTo>
                  <a:pt x="15" y="530"/>
                </a:lnTo>
                <a:lnTo>
                  <a:pt x="964" y="0"/>
                </a:lnTo>
                <a:lnTo>
                  <a:pt x="1897" y="557"/>
                </a:lnTo>
                <a:lnTo>
                  <a:pt x="1880" y="16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4" name="Freeform 377"/>
          <p:cNvSpPr>
            <a:spLocks/>
          </p:cNvSpPr>
          <p:nvPr/>
        </p:nvSpPr>
        <p:spPr bwMode="auto">
          <a:xfrm>
            <a:off x="3786188" y="2711450"/>
            <a:ext cx="1004888" cy="1149350"/>
          </a:xfrm>
          <a:custGeom>
            <a:avLst/>
            <a:gdLst>
              <a:gd name="T0" fmla="*/ 1880 w 1897"/>
              <a:gd name="T1" fmla="*/ 1642 h 2171"/>
              <a:gd name="T2" fmla="*/ 931 w 1897"/>
              <a:gd name="T3" fmla="*/ 2171 h 2171"/>
              <a:gd name="T4" fmla="*/ 0 w 1897"/>
              <a:gd name="T5" fmla="*/ 1614 h 2171"/>
              <a:gd name="T6" fmla="*/ 15 w 1897"/>
              <a:gd name="T7" fmla="*/ 530 h 2171"/>
              <a:gd name="T8" fmla="*/ 964 w 1897"/>
              <a:gd name="T9" fmla="*/ 0 h 2171"/>
              <a:gd name="T10" fmla="*/ 1897 w 1897"/>
              <a:gd name="T11" fmla="*/ 557 h 2171"/>
              <a:gd name="T12" fmla="*/ 1880 w 1897"/>
              <a:gd name="T13" fmla="*/ 1642 h 2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97" h="2171">
                <a:moveTo>
                  <a:pt x="1880" y="1642"/>
                </a:moveTo>
                <a:lnTo>
                  <a:pt x="931" y="2171"/>
                </a:lnTo>
                <a:lnTo>
                  <a:pt x="0" y="1614"/>
                </a:lnTo>
                <a:lnTo>
                  <a:pt x="15" y="530"/>
                </a:lnTo>
                <a:lnTo>
                  <a:pt x="964" y="0"/>
                </a:lnTo>
                <a:lnTo>
                  <a:pt x="1897" y="557"/>
                </a:lnTo>
                <a:lnTo>
                  <a:pt x="1880" y="16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05</a:t>
            </a:r>
          </a:p>
        </p:txBody>
      </p:sp>
      <p:sp>
        <p:nvSpPr>
          <p:cNvPr id="2375" name="Freeform 391"/>
          <p:cNvSpPr>
            <a:spLocks/>
          </p:cNvSpPr>
          <p:nvPr/>
        </p:nvSpPr>
        <p:spPr bwMode="auto">
          <a:xfrm>
            <a:off x="4535488" y="4640263"/>
            <a:ext cx="995363" cy="1149350"/>
          </a:xfrm>
          <a:custGeom>
            <a:avLst/>
            <a:gdLst>
              <a:gd name="T0" fmla="*/ 0 w 1880"/>
              <a:gd name="T1" fmla="*/ 543 h 2172"/>
              <a:gd name="T2" fmla="*/ 940 w 1880"/>
              <a:gd name="T3" fmla="*/ 0 h 2172"/>
              <a:gd name="T4" fmla="*/ 1880 w 1880"/>
              <a:gd name="T5" fmla="*/ 543 h 2172"/>
              <a:gd name="T6" fmla="*/ 1880 w 1880"/>
              <a:gd name="T7" fmla="*/ 1629 h 2172"/>
              <a:gd name="T8" fmla="*/ 940 w 1880"/>
              <a:gd name="T9" fmla="*/ 2172 h 2172"/>
              <a:gd name="T10" fmla="*/ 0 w 1880"/>
              <a:gd name="T11" fmla="*/ 1629 h 2172"/>
              <a:gd name="T12" fmla="*/ 0 w 1880"/>
              <a:gd name="T13" fmla="*/ 543 h 2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0" h="2172">
                <a:moveTo>
                  <a:pt x="0" y="543"/>
                </a:moveTo>
                <a:lnTo>
                  <a:pt x="940" y="0"/>
                </a:lnTo>
                <a:lnTo>
                  <a:pt x="1880" y="543"/>
                </a:lnTo>
                <a:lnTo>
                  <a:pt x="1880" y="1629"/>
                </a:lnTo>
                <a:lnTo>
                  <a:pt x="940" y="2172"/>
                </a:lnTo>
                <a:lnTo>
                  <a:pt x="0" y="1629"/>
                </a:lnTo>
                <a:lnTo>
                  <a:pt x="0" y="5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88" name="Freeform 392"/>
          <p:cNvSpPr>
            <a:spLocks/>
          </p:cNvSpPr>
          <p:nvPr/>
        </p:nvSpPr>
        <p:spPr bwMode="auto">
          <a:xfrm>
            <a:off x="4535488" y="4640263"/>
            <a:ext cx="995363" cy="1149350"/>
          </a:xfrm>
          <a:custGeom>
            <a:avLst/>
            <a:gdLst>
              <a:gd name="T0" fmla="*/ 0 w 1880"/>
              <a:gd name="T1" fmla="*/ 543 h 2172"/>
              <a:gd name="T2" fmla="*/ 940 w 1880"/>
              <a:gd name="T3" fmla="*/ 0 h 2172"/>
              <a:gd name="T4" fmla="*/ 1880 w 1880"/>
              <a:gd name="T5" fmla="*/ 543 h 2172"/>
              <a:gd name="T6" fmla="*/ 1880 w 1880"/>
              <a:gd name="T7" fmla="*/ 1629 h 2172"/>
              <a:gd name="T8" fmla="*/ 940 w 1880"/>
              <a:gd name="T9" fmla="*/ 2172 h 2172"/>
              <a:gd name="T10" fmla="*/ 0 w 1880"/>
              <a:gd name="T11" fmla="*/ 1629 h 2172"/>
              <a:gd name="T12" fmla="*/ 0 w 1880"/>
              <a:gd name="T13" fmla="*/ 543 h 2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0" h="2172">
                <a:moveTo>
                  <a:pt x="0" y="543"/>
                </a:moveTo>
                <a:lnTo>
                  <a:pt x="940" y="0"/>
                </a:lnTo>
                <a:lnTo>
                  <a:pt x="1880" y="543"/>
                </a:lnTo>
                <a:lnTo>
                  <a:pt x="1880" y="1629"/>
                </a:lnTo>
                <a:lnTo>
                  <a:pt x="940" y="2172"/>
                </a:lnTo>
                <a:lnTo>
                  <a:pt x="0" y="1629"/>
                </a:lnTo>
                <a:lnTo>
                  <a:pt x="0" y="5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4">
                    <a:lumMod val="50000"/>
                  </a:schemeClr>
                </a:solidFill>
              </a:rPr>
              <a:t>04</a:t>
            </a:r>
          </a:p>
        </p:txBody>
      </p:sp>
      <p:sp>
        <p:nvSpPr>
          <p:cNvPr id="177" name="Freeform 411"/>
          <p:cNvSpPr>
            <a:spLocks/>
          </p:cNvSpPr>
          <p:nvPr/>
        </p:nvSpPr>
        <p:spPr bwMode="auto">
          <a:xfrm>
            <a:off x="6654800" y="4640263"/>
            <a:ext cx="998538" cy="1149350"/>
          </a:xfrm>
          <a:custGeom>
            <a:avLst/>
            <a:gdLst>
              <a:gd name="T0" fmla="*/ 5 w 1887"/>
              <a:gd name="T1" fmla="*/ 539 h 2172"/>
              <a:gd name="T2" fmla="*/ 948 w 1887"/>
              <a:gd name="T3" fmla="*/ 0 h 2172"/>
              <a:gd name="T4" fmla="*/ 1887 w 1887"/>
              <a:gd name="T5" fmla="*/ 547 h 2172"/>
              <a:gd name="T6" fmla="*/ 1881 w 1887"/>
              <a:gd name="T7" fmla="*/ 1634 h 2172"/>
              <a:gd name="T8" fmla="*/ 938 w 1887"/>
              <a:gd name="T9" fmla="*/ 2172 h 2172"/>
              <a:gd name="T10" fmla="*/ 0 w 1887"/>
              <a:gd name="T11" fmla="*/ 1625 h 2172"/>
              <a:gd name="T12" fmla="*/ 5 w 1887"/>
              <a:gd name="T13" fmla="*/ 539 h 2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7" h="2172">
                <a:moveTo>
                  <a:pt x="5" y="539"/>
                </a:moveTo>
                <a:lnTo>
                  <a:pt x="948" y="0"/>
                </a:lnTo>
                <a:lnTo>
                  <a:pt x="1887" y="547"/>
                </a:lnTo>
                <a:lnTo>
                  <a:pt x="1881" y="1634"/>
                </a:lnTo>
                <a:lnTo>
                  <a:pt x="938" y="2172"/>
                </a:lnTo>
                <a:lnTo>
                  <a:pt x="0" y="1625"/>
                </a:lnTo>
                <a:lnTo>
                  <a:pt x="5" y="5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8" name="Freeform 412"/>
          <p:cNvSpPr>
            <a:spLocks/>
          </p:cNvSpPr>
          <p:nvPr/>
        </p:nvSpPr>
        <p:spPr bwMode="auto">
          <a:xfrm>
            <a:off x="6654800" y="4640263"/>
            <a:ext cx="998538" cy="1149350"/>
          </a:xfrm>
          <a:custGeom>
            <a:avLst/>
            <a:gdLst>
              <a:gd name="T0" fmla="*/ 5 w 1887"/>
              <a:gd name="T1" fmla="*/ 539 h 2172"/>
              <a:gd name="T2" fmla="*/ 948 w 1887"/>
              <a:gd name="T3" fmla="*/ 0 h 2172"/>
              <a:gd name="T4" fmla="*/ 1887 w 1887"/>
              <a:gd name="T5" fmla="*/ 547 h 2172"/>
              <a:gd name="T6" fmla="*/ 1881 w 1887"/>
              <a:gd name="T7" fmla="*/ 1634 h 2172"/>
              <a:gd name="T8" fmla="*/ 938 w 1887"/>
              <a:gd name="T9" fmla="*/ 2172 h 2172"/>
              <a:gd name="T10" fmla="*/ 0 w 1887"/>
              <a:gd name="T11" fmla="*/ 1625 h 2172"/>
              <a:gd name="T12" fmla="*/ 5 w 1887"/>
              <a:gd name="T13" fmla="*/ 539 h 2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7" h="2172">
                <a:moveTo>
                  <a:pt x="5" y="539"/>
                </a:moveTo>
                <a:lnTo>
                  <a:pt x="948" y="0"/>
                </a:lnTo>
                <a:lnTo>
                  <a:pt x="1887" y="547"/>
                </a:lnTo>
                <a:lnTo>
                  <a:pt x="1881" y="1634"/>
                </a:lnTo>
                <a:lnTo>
                  <a:pt x="938" y="2172"/>
                </a:lnTo>
                <a:lnTo>
                  <a:pt x="0" y="1625"/>
                </a:lnTo>
                <a:lnTo>
                  <a:pt x="5" y="5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>
                <a:solidFill>
                  <a:schemeClr val="tx2">
                    <a:lumMod val="90000"/>
                    <a:lumOff val="10000"/>
                  </a:schemeClr>
                </a:solidFill>
              </a:rPr>
              <a:t>03</a:t>
            </a:r>
          </a:p>
        </p:txBody>
      </p:sp>
      <p:sp>
        <p:nvSpPr>
          <p:cNvPr id="180" name="Freeform 469"/>
          <p:cNvSpPr>
            <a:spLocks/>
          </p:cNvSpPr>
          <p:nvPr/>
        </p:nvSpPr>
        <p:spPr bwMode="auto">
          <a:xfrm>
            <a:off x="7410450" y="2711450"/>
            <a:ext cx="995363" cy="1149350"/>
          </a:xfrm>
          <a:custGeom>
            <a:avLst/>
            <a:gdLst>
              <a:gd name="T0" fmla="*/ 0 w 1882"/>
              <a:gd name="T1" fmla="*/ 544 h 2171"/>
              <a:gd name="T2" fmla="*/ 939 w 1882"/>
              <a:gd name="T3" fmla="*/ 0 h 2171"/>
              <a:gd name="T4" fmla="*/ 1880 w 1882"/>
              <a:gd name="T5" fmla="*/ 542 h 2171"/>
              <a:gd name="T6" fmla="*/ 1882 w 1882"/>
              <a:gd name="T7" fmla="*/ 1627 h 2171"/>
              <a:gd name="T8" fmla="*/ 942 w 1882"/>
              <a:gd name="T9" fmla="*/ 2171 h 2171"/>
              <a:gd name="T10" fmla="*/ 0 w 1882"/>
              <a:gd name="T11" fmla="*/ 1630 h 2171"/>
              <a:gd name="T12" fmla="*/ 0 w 1882"/>
              <a:gd name="T13" fmla="*/ 544 h 2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2" h="2171">
                <a:moveTo>
                  <a:pt x="0" y="544"/>
                </a:moveTo>
                <a:lnTo>
                  <a:pt x="939" y="0"/>
                </a:lnTo>
                <a:lnTo>
                  <a:pt x="1880" y="542"/>
                </a:lnTo>
                <a:lnTo>
                  <a:pt x="1882" y="1627"/>
                </a:lnTo>
                <a:lnTo>
                  <a:pt x="942" y="2171"/>
                </a:lnTo>
                <a:lnTo>
                  <a:pt x="0" y="1630"/>
                </a:lnTo>
                <a:lnTo>
                  <a:pt x="0" y="5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1" name="Freeform 470"/>
          <p:cNvSpPr>
            <a:spLocks/>
          </p:cNvSpPr>
          <p:nvPr/>
        </p:nvSpPr>
        <p:spPr bwMode="auto">
          <a:xfrm>
            <a:off x="7410450" y="2711450"/>
            <a:ext cx="995363" cy="1149350"/>
          </a:xfrm>
          <a:custGeom>
            <a:avLst/>
            <a:gdLst>
              <a:gd name="T0" fmla="*/ 0 w 1882"/>
              <a:gd name="T1" fmla="*/ 544 h 2171"/>
              <a:gd name="T2" fmla="*/ 939 w 1882"/>
              <a:gd name="T3" fmla="*/ 0 h 2171"/>
              <a:gd name="T4" fmla="*/ 1880 w 1882"/>
              <a:gd name="T5" fmla="*/ 542 h 2171"/>
              <a:gd name="T6" fmla="*/ 1882 w 1882"/>
              <a:gd name="T7" fmla="*/ 1627 h 2171"/>
              <a:gd name="T8" fmla="*/ 942 w 1882"/>
              <a:gd name="T9" fmla="*/ 2171 h 2171"/>
              <a:gd name="T10" fmla="*/ 0 w 1882"/>
              <a:gd name="T11" fmla="*/ 1630 h 2171"/>
              <a:gd name="T12" fmla="*/ 0 w 1882"/>
              <a:gd name="T13" fmla="*/ 544 h 2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2" h="2171">
                <a:moveTo>
                  <a:pt x="0" y="544"/>
                </a:moveTo>
                <a:lnTo>
                  <a:pt x="939" y="0"/>
                </a:lnTo>
                <a:lnTo>
                  <a:pt x="1880" y="542"/>
                </a:lnTo>
                <a:lnTo>
                  <a:pt x="1882" y="1627"/>
                </a:lnTo>
                <a:lnTo>
                  <a:pt x="942" y="2171"/>
                </a:lnTo>
                <a:lnTo>
                  <a:pt x="0" y="1630"/>
                </a:lnTo>
                <a:lnTo>
                  <a:pt x="0" y="5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>
                <a:solidFill>
                  <a:schemeClr val="accent2">
                    <a:lumMod val="50000"/>
                  </a:schemeClr>
                </a:solidFill>
              </a:rPr>
              <a:t>02</a:t>
            </a:r>
          </a:p>
        </p:txBody>
      </p:sp>
      <p:sp>
        <p:nvSpPr>
          <p:cNvPr id="787" name="Freeform: Shape 786"/>
          <p:cNvSpPr>
            <a:spLocks/>
          </p:cNvSpPr>
          <p:nvPr/>
        </p:nvSpPr>
        <p:spPr bwMode="auto">
          <a:xfrm>
            <a:off x="5384800" y="3921124"/>
            <a:ext cx="711201" cy="536576"/>
          </a:xfrm>
          <a:custGeom>
            <a:avLst/>
            <a:gdLst>
              <a:gd name="connsiteX0" fmla="*/ 322734 w 711201"/>
              <a:gd name="connsiteY0" fmla="*/ 328613 h 536576"/>
              <a:gd name="connsiteX1" fmla="*/ 342818 w 711201"/>
              <a:gd name="connsiteY1" fmla="*/ 342974 h 536576"/>
              <a:gd name="connsiteX2" fmla="*/ 386157 w 711201"/>
              <a:gd name="connsiteY2" fmla="*/ 370099 h 536576"/>
              <a:gd name="connsiteX3" fmla="*/ 431082 w 711201"/>
              <a:gd name="connsiteY3" fmla="*/ 392970 h 536576"/>
              <a:gd name="connsiteX4" fmla="*/ 478650 w 711201"/>
              <a:gd name="connsiteY4" fmla="*/ 412649 h 536576"/>
              <a:gd name="connsiteX5" fmla="*/ 527274 w 711201"/>
              <a:gd name="connsiteY5" fmla="*/ 428606 h 536576"/>
              <a:gd name="connsiteX6" fmla="*/ 577484 w 711201"/>
              <a:gd name="connsiteY6" fmla="*/ 440839 h 536576"/>
              <a:gd name="connsiteX7" fmla="*/ 629280 w 711201"/>
              <a:gd name="connsiteY7" fmla="*/ 449349 h 536576"/>
              <a:gd name="connsiteX8" fmla="*/ 682132 w 711201"/>
              <a:gd name="connsiteY8" fmla="*/ 453072 h 536576"/>
              <a:gd name="connsiteX9" fmla="*/ 709087 w 711201"/>
              <a:gd name="connsiteY9" fmla="*/ 454136 h 536576"/>
              <a:gd name="connsiteX10" fmla="*/ 711201 w 711201"/>
              <a:gd name="connsiteY10" fmla="*/ 454136 h 536576"/>
              <a:gd name="connsiteX11" fmla="*/ 711201 w 711201"/>
              <a:gd name="connsiteY11" fmla="*/ 536576 h 536576"/>
              <a:gd name="connsiteX12" fmla="*/ 709087 w 711201"/>
              <a:gd name="connsiteY12" fmla="*/ 536576 h 536576"/>
              <a:gd name="connsiteX13" fmla="*/ 678433 w 711201"/>
              <a:gd name="connsiteY13" fmla="*/ 536576 h 536576"/>
              <a:gd name="connsiteX14" fmla="*/ 619238 w 711201"/>
              <a:gd name="connsiteY14" fmla="*/ 531257 h 536576"/>
              <a:gd name="connsiteX15" fmla="*/ 560571 w 711201"/>
              <a:gd name="connsiteY15" fmla="*/ 522216 h 536576"/>
              <a:gd name="connsiteX16" fmla="*/ 504547 w 711201"/>
              <a:gd name="connsiteY16" fmla="*/ 508387 h 536576"/>
              <a:gd name="connsiteX17" fmla="*/ 449581 w 711201"/>
              <a:gd name="connsiteY17" fmla="*/ 489771 h 536576"/>
              <a:gd name="connsiteX18" fmla="*/ 396199 w 711201"/>
              <a:gd name="connsiteY18" fmla="*/ 467964 h 536576"/>
              <a:gd name="connsiteX19" fmla="*/ 345989 w 711201"/>
              <a:gd name="connsiteY19" fmla="*/ 441902 h 536576"/>
              <a:gd name="connsiteX20" fmla="*/ 297365 w 711201"/>
              <a:gd name="connsiteY20" fmla="*/ 412117 h 536576"/>
              <a:gd name="connsiteX21" fmla="*/ 274638 w 711201"/>
              <a:gd name="connsiteY21" fmla="*/ 395629 h 536576"/>
              <a:gd name="connsiteX22" fmla="*/ 78445 w 711201"/>
              <a:gd name="connsiteY22" fmla="*/ 0 h 536576"/>
              <a:gd name="connsiteX23" fmla="*/ 87986 w 711201"/>
              <a:gd name="connsiteY23" fmla="*/ 24804 h 536576"/>
              <a:gd name="connsiteX24" fmla="*/ 108127 w 711201"/>
              <a:gd name="connsiteY24" fmla="*/ 73358 h 536576"/>
              <a:gd name="connsiteX25" fmla="*/ 131979 w 711201"/>
              <a:gd name="connsiteY25" fmla="*/ 119272 h 536576"/>
              <a:gd name="connsiteX26" fmla="*/ 160071 w 711201"/>
              <a:gd name="connsiteY26" fmla="*/ 163076 h 536576"/>
              <a:gd name="connsiteX27" fmla="*/ 190813 w 711201"/>
              <a:gd name="connsiteY27" fmla="*/ 204769 h 536576"/>
              <a:gd name="connsiteX28" fmla="*/ 225266 w 711201"/>
              <a:gd name="connsiteY28" fmla="*/ 243822 h 536576"/>
              <a:gd name="connsiteX29" fmla="*/ 261838 w 711201"/>
              <a:gd name="connsiteY29" fmla="*/ 280237 h 536576"/>
              <a:gd name="connsiteX30" fmla="*/ 301592 w 711201"/>
              <a:gd name="connsiteY30" fmla="*/ 313486 h 536576"/>
              <a:gd name="connsiteX31" fmla="*/ 322263 w 711201"/>
              <a:gd name="connsiteY31" fmla="*/ 328791 h 536576"/>
              <a:gd name="connsiteX32" fmla="*/ 274029 w 711201"/>
              <a:gd name="connsiteY32" fmla="*/ 395288 h 536576"/>
              <a:gd name="connsiteX33" fmla="*/ 250178 w 711201"/>
              <a:gd name="connsiteY33" fmla="*/ 377872 h 536576"/>
              <a:gd name="connsiteX34" fmla="*/ 205124 w 711201"/>
              <a:gd name="connsiteY34" fmla="*/ 340929 h 536576"/>
              <a:gd name="connsiteX35" fmla="*/ 164311 w 711201"/>
              <a:gd name="connsiteY35" fmla="*/ 299764 h 536576"/>
              <a:gd name="connsiteX36" fmla="*/ 126149 w 711201"/>
              <a:gd name="connsiteY36" fmla="*/ 255961 h 536576"/>
              <a:gd name="connsiteX37" fmla="*/ 90636 w 711201"/>
              <a:gd name="connsiteY37" fmla="*/ 209518 h 536576"/>
              <a:gd name="connsiteX38" fmla="*/ 60424 w 711201"/>
              <a:gd name="connsiteY38" fmla="*/ 159909 h 536576"/>
              <a:gd name="connsiteX39" fmla="*/ 32862 w 711201"/>
              <a:gd name="connsiteY39" fmla="*/ 107662 h 536576"/>
              <a:gd name="connsiteX40" fmla="*/ 10070 w 711201"/>
              <a:gd name="connsiteY40" fmla="*/ 53831 h 536576"/>
              <a:gd name="connsiteX41" fmla="*/ 0 w 711201"/>
              <a:gd name="connsiteY41" fmla="*/ 25860 h 536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11201" h="536576">
                <a:moveTo>
                  <a:pt x="322734" y="328613"/>
                </a:moveTo>
                <a:lnTo>
                  <a:pt x="342818" y="342974"/>
                </a:lnTo>
                <a:lnTo>
                  <a:pt x="386157" y="370099"/>
                </a:lnTo>
                <a:lnTo>
                  <a:pt x="431082" y="392970"/>
                </a:lnTo>
                <a:lnTo>
                  <a:pt x="478650" y="412649"/>
                </a:lnTo>
                <a:lnTo>
                  <a:pt x="527274" y="428606"/>
                </a:lnTo>
                <a:lnTo>
                  <a:pt x="577484" y="440839"/>
                </a:lnTo>
                <a:lnTo>
                  <a:pt x="629280" y="449349"/>
                </a:lnTo>
                <a:lnTo>
                  <a:pt x="682132" y="453072"/>
                </a:lnTo>
                <a:lnTo>
                  <a:pt x="709087" y="454136"/>
                </a:lnTo>
                <a:lnTo>
                  <a:pt x="711201" y="454136"/>
                </a:lnTo>
                <a:lnTo>
                  <a:pt x="711201" y="536576"/>
                </a:lnTo>
                <a:lnTo>
                  <a:pt x="709087" y="536576"/>
                </a:lnTo>
                <a:lnTo>
                  <a:pt x="678433" y="536576"/>
                </a:lnTo>
                <a:lnTo>
                  <a:pt x="619238" y="531257"/>
                </a:lnTo>
                <a:lnTo>
                  <a:pt x="560571" y="522216"/>
                </a:lnTo>
                <a:lnTo>
                  <a:pt x="504547" y="508387"/>
                </a:lnTo>
                <a:lnTo>
                  <a:pt x="449581" y="489771"/>
                </a:lnTo>
                <a:lnTo>
                  <a:pt x="396199" y="467964"/>
                </a:lnTo>
                <a:lnTo>
                  <a:pt x="345989" y="441902"/>
                </a:lnTo>
                <a:lnTo>
                  <a:pt x="297365" y="412117"/>
                </a:lnTo>
                <a:lnTo>
                  <a:pt x="274638" y="395629"/>
                </a:lnTo>
                <a:close/>
                <a:moveTo>
                  <a:pt x="78445" y="0"/>
                </a:moveTo>
                <a:lnTo>
                  <a:pt x="87986" y="24804"/>
                </a:lnTo>
                <a:lnTo>
                  <a:pt x="108127" y="73358"/>
                </a:lnTo>
                <a:lnTo>
                  <a:pt x="131979" y="119272"/>
                </a:lnTo>
                <a:lnTo>
                  <a:pt x="160071" y="163076"/>
                </a:lnTo>
                <a:lnTo>
                  <a:pt x="190813" y="204769"/>
                </a:lnTo>
                <a:lnTo>
                  <a:pt x="225266" y="243822"/>
                </a:lnTo>
                <a:lnTo>
                  <a:pt x="261838" y="280237"/>
                </a:lnTo>
                <a:lnTo>
                  <a:pt x="301592" y="313486"/>
                </a:lnTo>
                <a:lnTo>
                  <a:pt x="322263" y="328791"/>
                </a:lnTo>
                <a:lnTo>
                  <a:pt x="274029" y="395288"/>
                </a:lnTo>
                <a:lnTo>
                  <a:pt x="250178" y="377872"/>
                </a:lnTo>
                <a:lnTo>
                  <a:pt x="205124" y="340929"/>
                </a:lnTo>
                <a:lnTo>
                  <a:pt x="164311" y="299764"/>
                </a:lnTo>
                <a:lnTo>
                  <a:pt x="126149" y="255961"/>
                </a:lnTo>
                <a:lnTo>
                  <a:pt x="90636" y="209518"/>
                </a:lnTo>
                <a:lnTo>
                  <a:pt x="60424" y="159909"/>
                </a:lnTo>
                <a:lnTo>
                  <a:pt x="32862" y="107662"/>
                </a:lnTo>
                <a:lnTo>
                  <a:pt x="10070" y="53831"/>
                </a:lnTo>
                <a:lnTo>
                  <a:pt x="0" y="258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46" name="Oval 845"/>
          <p:cNvSpPr/>
          <p:nvPr/>
        </p:nvSpPr>
        <p:spPr>
          <a:xfrm>
            <a:off x="5423916" y="3036828"/>
            <a:ext cx="1344168" cy="13441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99" name="Graphic 3198" descr="Atom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8402" y="3151314"/>
            <a:ext cx="1115196" cy="1115196"/>
          </a:xfrm>
          <a:prstGeom prst="rect">
            <a:avLst/>
          </a:prstGeom>
        </p:spPr>
      </p:pic>
      <p:sp>
        <p:nvSpPr>
          <p:cNvPr id="9" name="TextBox 50">
            <a:extLst>
              <a:ext uri="{FF2B5EF4-FFF2-40B4-BE49-F238E27FC236}">
                <a16:creationId xmlns:a16="http://schemas.microsoft.com/office/drawing/2014/main" id="{E7FD2796-5DF3-69B8-8398-57231700547B}"/>
              </a:ext>
            </a:extLst>
          </p:cNvPr>
          <p:cNvSpPr txBox="1"/>
          <p:nvPr/>
        </p:nvSpPr>
        <p:spPr>
          <a:xfrm>
            <a:off x="0" y="669995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0" name="TextBox 50">
            <a:extLst>
              <a:ext uri="{FF2B5EF4-FFF2-40B4-BE49-F238E27FC236}">
                <a16:creationId xmlns:a16="http://schemas.microsoft.com/office/drawing/2014/main" id="{B9FC1457-C758-4624-C0B5-0916399D7710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2747084-4040-FA06-D797-8CA26A109658}"/>
              </a:ext>
            </a:extLst>
          </p:cNvPr>
          <p:cNvSpPr txBox="1"/>
          <p:nvPr/>
        </p:nvSpPr>
        <p:spPr>
          <a:xfrm>
            <a:off x="3432969" y="-66569"/>
            <a:ext cx="75961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وسائل العمل الخاصة بالرياضيات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FFDC5F0-A5C0-1E6E-8E4F-C95C11D37DB1}"/>
              </a:ext>
            </a:extLst>
          </p:cNvPr>
          <p:cNvSpPr txBox="1"/>
          <p:nvPr/>
        </p:nvSpPr>
        <p:spPr>
          <a:xfrm>
            <a:off x="5065234" y="816148"/>
            <a:ext cx="2098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9933FF"/>
              </a:buClr>
              <a:buFont typeface="Wingdings" panose="05000000000000000000" pitchFamily="2" charset="2"/>
              <a:buChar char="v"/>
            </a:pPr>
            <a:r>
              <a:rPr lang="ar-SA" sz="2400" b="1" dirty="0"/>
              <a:t>بطاقات الأعداد </a:t>
            </a:r>
            <a:endParaRPr lang="fr-CH" sz="2400" b="1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5E92935-CE17-538A-E9AF-E83228C05497}"/>
              </a:ext>
            </a:extLst>
          </p:cNvPr>
          <p:cNvSpPr txBox="1"/>
          <p:nvPr/>
        </p:nvSpPr>
        <p:spPr>
          <a:xfrm>
            <a:off x="1068378" y="5020747"/>
            <a:ext cx="31019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9933FF"/>
              </a:buClr>
              <a:buFont typeface="Wingdings" panose="05000000000000000000" pitchFamily="2" charset="2"/>
              <a:buChar char="v"/>
            </a:pPr>
            <a:r>
              <a:rPr lang="ar-SA" sz="2400" b="1" dirty="0"/>
              <a:t>أوراق الحساب الذهني</a:t>
            </a:r>
            <a:endParaRPr lang="fr-CH" sz="2400" b="1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81179F1-76EB-C8D3-A28D-6A1DAA32709B}"/>
              </a:ext>
            </a:extLst>
          </p:cNvPr>
          <p:cNvSpPr txBox="1"/>
          <p:nvPr/>
        </p:nvSpPr>
        <p:spPr>
          <a:xfrm>
            <a:off x="7908131" y="5020748"/>
            <a:ext cx="25026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9933FF"/>
              </a:buClr>
              <a:buFont typeface="Wingdings" panose="05000000000000000000" pitchFamily="2" charset="2"/>
              <a:buChar char="v"/>
            </a:pPr>
            <a:r>
              <a:rPr lang="ar-SA" sz="2400" b="1" dirty="0"/>
              <a:t>كراسات متخصصة</a:t>
            </a:r>
            <a:endParaRPr lang="fr-CH" sz="2400" b="1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3BA3167-1966-1E78-1A57-51D18DBEFDDD}"/>
              </a:ext>
            </a:extLst>
          </p:cNvPr>
          <p:cNvSpPr txBox="1"/>
          <p:nvPr/>
        </p:nvSpPr>
        <p:spPr>
          <a:xfrm>
            <a:off x="8783066" y="2967335"/>
            <a:ext cx="12658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9933FF"/>
              </a:buClr>
              <a:buFont typeface="Wingdings" panose="05000000000000000000" pitchFamily="2" charset="2"/>
              <a:buChar char="v"/>
            </a:pPr>
            <a:r>
              <a:rPr lang="ar-SA" sz="2400" b="1" dirty="0"/>
              <a:t>الألواح</a:t>
            </a:r>
            <a:endParaRPr lang="fr-CH" sz="2400" b="1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4D455DD-33B3-E676-C6DB-AC169D81D9DC}"/>
              </a:ext>
            </a:extLst>
          </p:cNvPr>
          <p:cNvSpPr txBox="1"/>
          <p:nvPr/>
        </p:nvSpPr>
        <p:spPr>
          <a:xfrm>
            <a:off x="1971934" y="3036094"/>
            <a:ext cx="14978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9933FF"/>
              </a:buClr>
              <a:buFont typeface="Wingdings" panose="05000000000000000000" pitchFamily="2" charset="2"/>
              <a:buChar char="v"/>
            </a:pPr>
            <a:r>
              <a:rPr lang="ar-SA" sz="2400" b="1" dirty="0"/>
              <a:t>الدفاتر </a:t>
            </a:r>
            <a:endParaRPr lang="fr-CH" sz="2400" b="1" dirty="0"/>
          </a:p>
        </p:txBody>
      </p:sp>
      <p:pic>
        <p:nvPicPr>
          <p:cNvPr id="2" name="object 28">
            <a:extLst>
              <a:ext uri="{FF2B5EF4-FFF2-40B4-BE49-F238E27FC236}">
                <a16:creationId xmlns:a16="http://schemas.microsoft.com/office/drawing/2014/main" id="{CE3D59A8-168B-BA0E-E08A-1250C8CB387D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03200" y="-98590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0088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" grpId="0" animBg="1"/>
      <p:bldP spid="2974" grpId="0" animBg="1"/>
      <p:bldP spid="2388" grpId="0" animBg="1"/>
      <p:bldP spid="178" grpId="0" animBg="1"/>
      <p:bldP spid="181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E3FA630-05DF-4600-86A7-F162BE4494CD}"/>
              </a:ext>
            </a:extLst>
          </p:cNvPr>
          <p:cNvGrpSpPr/>
          <p:nvPr/>
        </p:nvGrpSpPr>
        <p:grpSpPr>
          <a:xfrm>
            <a:off x="1935258" y="1534154"/>
            <a:ext cx="6173391" cy="3476231"/>
            <a:chOff x="2288243" y="1507552"/>
            <a:chExt cx="8231188" cy="4634975"/>
          </a:xfrm>
        </p:grpSpPr>
        <p:sp>
          <p:nvSpPr>
            <p:cNvPr id="34" name="Triangle">
              <a:extLst>
                <a:ext uri="{FF2B5EF4-FFF2-40B4-BE49-F238E27FC236}">
                  <a16:creationId xmlns:a16="http://schemas.microsoft.com/office/drawing/2014/main" id="{98A473E0-EC7E-40F8-BF97-4CFD10AC8C4B}"/>
                </a:ext>
              </a:extLst>
            </p:cNvPr>
            <p:cNvSpPr/>
            <p:nvPr/>
          </p:nvSpPr>
          <p:spPr>
            <a:xfrm>
              <a:off x="3249435" y="1761335"/>
              <a:ext cx="3232510" cy="1973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2700">
              <a:noFill/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5" name="Triangle">
              <a:extLst>
                <a:ext uri="{FF2B5EF4-FFF2-40B4-BE49-F238E27FC236}">
                  <a16:creationId xmlns:a16="http://schemas.microsoft.com/office/drawing/2014/main" id="{517EA592-40EC-4DD2-BD55-62A3139B5E8D}"/>
                </a:ext>
              </a:extLst>
            </p:cNvPr>
            <p:cNvSpPr/>
            <p:nvPr/>
          </p:nvSpPr>
          <p:spPr>
            <a:xfrm>
              <a:off x="5013200" y="1888225"/>
              <a:ext cx="2537789" cy="1586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2700">
              <a:noFill/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6" name="Triangle">
              <a:extLst>
                <a:ext uri="{FF2B5EF4-FFF2-40B4-BE49-F238E27FC236}">
                  <a16:creationId xmlns:a16="http://schemas.microsoft.com/office/drawing/2014/main" id="{130D0757-1733-4607-9F9A-4A828E35BC3C}"/>
                </a:ext>
              </a:extLst>
            </p:cNvPr>
            <p:cNvSpPr/>
            <p:nvPr/>
          </p:nvSpPr>
          <p:spPr>
            <a:xfrm>
              <a:off x="6472434" y="2015109"/>
              <a:ext cx="1966781" cy="12625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12700">
              <a:noFill/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801A5423-9453-4172-BD36-547BFA0CA2BE}"/>
                </a:ext>
              </a:extLst>
            </p:cNvPr>
            <p:cNvSpPr/>
            <p:nvPr/>
          </p:nvSpPr>
          <p:spPr>
            <a:xfrm>
              <a:off x="5203535" y="1507552"/>
              <a:ext cx="4110289" cy="4634975"/>
            </a:xfrm>
            <a:custGeom>
              <a:avLst/>
              <a:gdLst>
                <a:gd name="connsiteX0" fmla="*/ 0 w 4110289"/>
                <a:gd name="connsiteY0" fmla="*/ 0 h 4634975"/>
                <a:gd name="connsiteX1" fmla="*/ 4110289 w 4110289"/>
                <a:gd name="connsiteY1" fmla="*/ 2368717 h 4634975"/>
                <a:gd name="connsiteX2" fmla="*/ 0 w 4110289"/>
                <a:gd name="connsiteY2" fmla="*/ 4634975 h 463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10289" h="4634975">
                  <a:moveTo>
                    <a:pt x="0" y="0"/>
                  </a:moveTo>
                  <a:lnTo>
                    <a:pt x="4110289" y="2368717"/>
                  </a:lnTo>
                  <a:lnTo>
                    <a:pt x="0" y="4634975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FB886529-F5CF-44E5-B1C7-4D08554E4A8B}"/>
                </a:ext>
              </a:extLst>
            </p:cNvPr>
            <p:cNvSpPr/>
            <p:nvPr/>
          </p:nvSpPr>
          <p:spPr>
            <a:xfrm rot="21363601">
              <a:off x="6382547" y="2019384"/>
              <a:ext cx="2913998" cy="3312242"/>
            </a:xfrm>
            <a:custGeom>
              <a:avLst/>
              <a:gdLst>
                <a:gd name="connsiteX0" fmla="*/ 0 w 2913998"/>
                <a:gd name="connsiteY0" fmla="*/ 0 h 3312242"/>
                <a:gd name="connsiteX1" fmla="*/ 2913998 w 2913998"/>
                <a:gd name="connsiteY1" fmla="*/ 1957711 h 3312242"/>
                <a:gd name="connsiteX2" fmla="*/ 0 w 2913998"/>
                <a:gd name="connsiteY2" fmla="*/ 3312242 h 331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13998" h="3312242">
                  <a:moveTo>
                    <a:pt x="0" y="0"/>
                  </a:moveTo>
                  <a:lnTo>
                    <a:pt x="2913998" y="1957711"/>
                  </a:lnTo>
                  <a:lnTo>
                    <a:pt x="0" y="3312242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A919CA2D-9C92-4176-82E7-0583CFDFD79D}"/>
                </a:ext>
              </a:extLst>
            </p:cNvPr>
            <p:cNvSpPr/>
            <p:nvPr/>
          </p:nvSpPr>
          <p:spPr>
            <a:xfrm>
              <a:off x="6472429" y="1761336"/>
              <a:ext cx="3265813" cy="3681571"/>
            </a:xfrm>
            <a:custGeom>
              <a:avLst/>
              <a:gdLst>
                <a:gd name="connsiteX0" fmla="*/ 0 w 3265813"/>
                <a:gd name="connsiteY0" fmla="*/ 0 h 3681571"/>
                <a:gd name="connsiteX1" fmla="*/ 3265813 w 3265813"/>
                <a:gd name="connsiteY1" fmla="*/ 1880924 h 3681571"/>
                <a:gd name="connsiteX2" fmla="*/ 0 w 3265813"/>
                <a:gd name="connsiteY2" fmla="*/ 3681571 h 3681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65813" h="3681571">
                  <a:moveTo>
                    <a:pt x="0" y="0"/>
                  </a:moveTo>
                  <a:lnTo>
                    <a:pt x="3265813" y="1880924"/>
                  </a:lnTo>
                  <a:lnTo>
                    <a:pt x="0" y="3681571"/>
                  </a:lnTo>
                  <a:close/>
                </a:path>
              </a:pathLst>
            </a:custGeom>
            <a:solidFill>
              <a:srgbClr val="C00000"/>
            </a:solidFill>
            <a:ln w="12700">
              <a:noFill/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 dirty="0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0F10A81C-0C4C-4A71-9DF9-99F903FF31C8}"/>
                </a:ext>
              </a:extLst>
            </p:cNvPr>
            <p:cNvSpPr/>
            <p:nvPr/>
          </p:nvSpPr>
          <p:spPr>
            <a:xfrm>
              <a:off x="7396261" y="2293411"/>
              <a:ext cx="2341981" cy="2543540"/>
            </a:xfrm>
            <a:custGeom>
              <a:avLst/>
              <a:gdLst>
                <a:gd name="connsiteX0" fmla="*/ 0 w 2341981"/>
                <a:gd name="connsiteY0" fmla="*/ 0 h 2543540"/>
                <a:gd name="connsiteX1" fmla="*/ 2341981 w 2341981"/>
                <a:gd name="connsiteY1" fmla="*/ 1348849 h 2543540"/>
                <a:gd name="connsiteX2" fmla="*/ 175184 w 2341981"/>
                <a:gd name="connsiteY2" fmla="*/ 2543540 h 2543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1981" h="2543540">
                  <a:moveTo>
                    <a:pt x="0" y="0"/>
                  </a:moveTo>
                  <a:lnTo>
                    <a:pt x="2341981" y="1348849"/>
                  </a:lnTo>
                  <a:lnTo>
                    <a:pt x="175184" y="254354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350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2C30365-165F-4E49-ADA4-3390C916CF36}"/>
                </a:ext>
              </a:extLst>
            </p:cNvPr>
            <p:cNvSpPr/>
            <p:nvPr/>
          </p:nvSpPr>
          <p:spPr>
            <a:xfrm>
              <a:off x="7550990" y="1888225"/>
              <a:ext cx="2619277" cy="2960003"/>
            </a:xfrm>
            <a:custGeom>
              <a:avLst/>
              <a:gdLst>
                <a:gd name="connsiteX0" fmla="*/ 0 w 2619277"/>
                <a:gd name="connsiteY0" fmla="*/ 0 h 2960003"/>
                <a:gd name="connsiteX1" fmla="*/ 2619277 w 2619277"/>
                <a:gd name="connsiteY1" fmla="*/ 1515833 h 2960003"/>
                <a:gd name="connsiteX2" fmla="*/ 0 w 2619277"/>
                <a:gd name="connsiteY2" fmla="*/ 2960003 h 296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9277" h="2960003">
                  <a:moveTo>
                    <a:pt x="0" y="0"/>
                  </a:moveTo>
                  <a:lnTo>
                    <a:pt x="2619277" y="1515833"/>
                  </a:lnTo>
                  <a:lnTo>
                    <a:pt x="0" y="2960003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noFill/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1BFC4EF5-5106-4FF3-B0A4-6BFC9EA8B353}"/>
                </a:ext>
              </a:extLst>
            </p:cNvPr>
            <p:cNvSpPr/>
            <p:nvPr/>
          </p:nvSpPr>
          <p:spPr>
            <a:xfrm>
              <a:off x="8317185" y="2331639"/>
              <a:ext cx="1853082" cy="2017524"/>
            </a:xfrm>
            <a:custGeom>
              <a:avLst/>
              <a:gdLst>
                <a:gd name="connsiteX0" fmla="*/ 0 w 1853082"/>
                <a:gd name="connsiteY0" fmla="*/ 0 h 2017524"/>
                <a:gd name="connsiteX1" fmla="*/ 1853082 w 1853082"/>
                <a:gd name="connsiteY1" fmla="*/ 1072419 h 2017524"/>
                <a:gd name="connsiteX2" fmla="*/ 138956 w 1853082"/>
                <a:gd name="connsiteY2" fmla="*/ 2017524 h 201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3082" h="2017524">
                  <a:moveTo>
                    <a:pt x="0" y="0"/>
                  </a:moveTo>
                  <a:lnTo>
                    <a:pt x="1853082" y="1072419"/>
                  </a:lnTo>
                  <a:lnTo>
                    <a:pt x="138956" y="2017524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35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BF03493-2B15-4D6B-91E1-A8EF80C6CC0C}"/>
                </a:ext>
              </a:extLst>
            </p:cNvPr>
            <p:cNvSpPr/>
            <p:nvPr/>
          </p:nvSpPr>
          <p:spPr>
            <a:xfrm>
              <a:off x="8439215" y="2015110"/>
              <a:ext cx="2080216" cy="2343385"/>
            </a:xfrm>
            <a:custGeom>
              <a:avLst/>
              <a:gdLst>
                <a:gd name="connsiteX0" fmla="*/ 0 w 2080216"/>
                <a:gd name="connsiteY0" fmla="*/ 0 h 2343385"/>
                <a:gd name="connsiteX1" fmla="*/ 2080216 w 2080216"/>
                <a:gd name="connsiteY1" fmla="*/ 1196432 h 2343385"/>
                <a:gd name="connsiteX2" fmla="*/ 0 w 2080216"/>
                <a:gd name="connsiteY2" fmla="*/ 2343385 h 234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0216" h="2343385">
                  <a:moveTo>
                    <a:pt x="0" y="0"/>
                  </a:moveTo>
                  <a:lnTo>
                    <a:pt x="2080216" y="1196432"/>
                  </a:lnTo>
                  <a:lnTo>
                    <a:pt x="0" y="2343385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noFill/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86" name="Triangle">
              <a:extLst>
                <a:ext uri="{FF2B5EF4-FFF2-40B4-BE49-F238E27FC236}">
                  <a16:creationId xmlns:a16="http://schemas.microsoft.com/office/drawing/2014/main" id="{A54AAEC8-BAC1-4079-A203-03028E2934C7}"/>
                </a:ext>
              </a:extLst>
            </p:cNvPr>
            <p:cNvSpPr/>
            <p:nvPr/>
          </p:nvSpPr>
          <p:spPr>
            <a:xfrm>
              <a:off x="2288243" y="1513843"/>
              <a:ext cx="2924807" cy="2493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380"/>
                  </a:moveTo>
                  <a:lnTo>
                    <a:pt x="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noFill/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7A8A2686-9649-42D5-BF3F-5871AD7964A7}"/>
                </a:ext>
              </a:extLst>
            </p:cNvPr>
            <p:cNvSpPr/>
            <p:nvPr/>
          </p:nvSpPr>
          <p:spPr>
            <a:xfrm>
              <a:off x="4632087" y="1571485"/>
              <a:ext cx="580963" cy="2415390"/>
            </a:xfrm>
            <a:custGeom>
              <a:avLst/>
              <a:gdLst>
                <a:gd name="connsiteX0" fmla="*/ 580963 w 580963"/>
                <a:gd name="connsiteY0" fmla="*/ 0 h 2415390"/>
                <a:gd name="connsiteX1" fmla="*/ 580963 w 580963"/>
                <a:gd name="connsiteY1" fmla="*/ 2410346 h 2415390"/>
                <a:gd name="connsiteX2" fmla="*/ 0 w 580963"/>
                <a:gd name="connsiteY2" fmla="*/ 2415390 h 2415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0963" h="2415390">
                  <a:moveTo>
                    <a:pt x="580963" y="0"/>
                  </a:moveTo>
                  <a:lnTo>
                    <a:pt x="580963" y="2410346"/>
                  </a:lnTo>
                  <a:lnTo>
                    <a:pt x="0" y="241539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35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B6B0728-8F84-4D49-8120-7B2293905D7E}"/>
                </a:ext>
              </a:extLst>
            </p:cNvPr>
            <p:cNvSpPr txBox="1"/>
            <p:nvPr/>
          </p:nvSpPr>
          <p:spPr>
            <a:xfrm>
              <a:off x="8905812" y="2586780"/>
              <a:ext cx="675827" cy="113877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495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952313F5-3D17-411C-9BF7-08E76C8FEE29}"/>
                </a:ext>
              </a:extLst>
            </p:cNvPr>
            <p:cNvSpPr txBox="1"/>
            <p:nvPr/>
          </p:nvSpPr>
          <p:spPr>
            <a:xfrm>
              <a:off x="7645100" y="3215056"/>
              <a:ext cx="675827" cy="113877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495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0072FA07-5A72-4BB8-814B-62ADAA908296}"/>
                </a:ext>
              </a:extLst>
            </p:cNvPr>
            <p:cNvSpPr txBox="1"/>
            <p:nvPr/>
          </p:nvSpPr>
          <p:spPr>
            <a:xfrm>
              <a:off x="6739574" y="3772151"/>
              <a:ext cx="675827" cy="113877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495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05702F91-B81F-4502-AD04-4BC684503029}"/>
                </a:ext>
              </a:extLst>
            </p:cNvPr>
            <p:cNvSpPr txBox="1"/>
            <p:nvPr/>
          </p:nvSpPr>
          <p:spPr>
            <a:xfrm>
              <a:off x="5494644" y="4474315"/>
              <a:ext cx="675827" cy="113877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495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9D059ED-B4A4-4456-BE9A-767A18801B2B}"/>
              </a:ext>
            </a:extLst>
          </p:cNvPr>
          <p:cNvGrpSpPr/>
          <p:nvPr/>
        </p:nvGrpSpPr>
        <p:grpSpPr>
          <a:xfrm>
            <a:off x="229264" y="3747982"/>
            <a:ext cx="3918841" cy="1442584"/>
            <a:chOff x="2546512" y="4196881"/>
            <a:chExt cx="3918841" cy="1442584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1100F54-2260-4174-9CAE-699D1733AD5A}"/>
                </a:ext>
              </a:extLst>
            </p:cNvPr>
            <p:cNvSpPr txBox="1"/>
            <p:nvPr/>
          </p:nvSpPr>
          <p:spPr>
            <a:xfrm>
              <a:off x="3282226" y="4196881"/>
              <a:ext cx="3183127" cy="46166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/>
              <a:r>
                <a:rPr lang="ar-SA" sz="2400" b="1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عرض الإنجازات وتقويمها</a:t>
              </a:r>
              <a:endParaRPr 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9CC9633-BECB-4DC2-ACA8-90448AFFE928}"/>
                </a:ext>
              </a:extLst>
            </p:cNvPr>
            <p:cNvSpPr txBox="1"/>
            <p:nvPr/>
          </p:nvSpPr>
          <p:spPr>
            <a:xfrm>
              <a:off x="2546512" y="4685358"/>
              <a:ext cx="3568445" cy="95410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marL="457200" indent="-457200" algn="ctr" rtl="1">
                <a:buClr>
                  <a:srgbClr val="FFC000"/>
                </a:buClr>
                <a:buFont typeface="Wingdings" panose="05000000000000000000" pitchFamily="2" charset="2"/>
                <a:buChar char="v"/>
              </a:pPr>
              <a:r>
                <a:rPr lang="ar-SA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يقدم المتعلم العمل المنجز.</a:t>
              </a:r>
            </a:p>
            <a:p>
              <a:pPr marL="457200" indent="-457200" algn="ctr" rtl="1">
                <a:buClr>
                  <a:srgbClr val="FFC000"/>
                </a:buClr>
                <a:buFont typeface="Wingdings" panose="05000000000000000000" pitchFamily="2" charset="2"/>
                <a:buChar char="v"/>
              </a:pPr>
              <a:r>
                <a:rPr lang="ar-SA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يقوم الأستاذ الإنجازات</a:t>
              </a:r>
              <a:r>
                <a:rPr lang="fr-FR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  </a:t>
              </a:r>
              <a:r>
                <a:rPr lang="ar-SA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 </a:t>
              </a:r>
              <a:endPara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C41F8D7-0CDC-47D5-8887-C169FCF6D938}"/>
                </a:ext>
              </a:extLst>
            </p:cNvPr>
            <p:cNvSpPr/>
            <p:nvPr/>
          </p:nvSpPr>
          <p:spPr>
            <a:xfrm>
              <a:off x="2866357" y="4208124"/>
              <a:ext cx="389346" cy="375923"/>
            </a:xfrm>
            <a:custGeom>
              <a:avLst/>
              <a:gdLst/>
              <a:ahLst/>
              <a:cxnLst/>
              <a:rect l="l" t="t" r="r" b="b"/>
              <a:pathLst>
                <a:path w="1107996" h="1107996">
                  <a:moveTo>
                    <a:pt x="579169" y="392974"/>
                  </a:moveTo>
                  <a:lnTo>
                    <a:pt x="579987" y="392974"/>
                  </a:lnTo>
                  <a:lnTo>
                    <a:pt x="579987" y="636494"/>
                  </a:lnTo>
                  <a:lnTo>
                    <a:pt x="439605" y="636494"/>
                  </a:lnTo>
                  <a:close/>
                  <a:moveTo>
                    <a:pt x="607409" y="300068"/>
                  </a:moveTo>
                  <a:cubicBezTo>
                    <a:pt x="594585" y="300068"/>
                    <a:pt x="583671" y="300341"/>
                    <a:pt x="574667" y="300886"/>
                  </a:cubicBezTo>
                  <a:cubicBezTo>
                    <a:pt x="565663" y="301432"/>
                    <a:pt x="558228" y="302319"/>
                    <a:pt x="552361" y="303547"/>
                  </a:cubicBezTo>
                  <a:cubicBezTo>
                    <a:pt x="546495" y="304774"/>
                    <a:pt x="541925" y="306275"/>
                    <a:pt x="538650" y="308049"/>
                  </a:cubicBezTo>
                  <a:cubicBezTo>
                    <a:pt x="535376" y="309822"/>
                    <a:pt x="533057" y="311937"/>
                    <a:pt x="531693" y="314392"/>
                  </a:cubicBezTo>
                  <a:lnTo>
                    <a:pt x="367163" y="604570"/>
                  </a:lnTo>
                  <a:cubicBezTo>
                    <a:pt x="364435" y="609754"/>
                    <a:pt x="362184" y="614666"/>
                    <a:pt x="360410" y="619304"/>
                  </a:cubicBezTo>
                  <a:cubicBezTo>
                    <a:pt x="358637" y="623943"/>
                    <a:pt x="357272" y="628854"/>
                    <a:pt x="356317" y="634038"/>
                  </a:cubicBezTo>
                  <a:cubicBezTo>
                    <a:pt x="355362" y="639222"/>
                    <a:pt x="354680" y="645020"/>
                    <a:pt x="354271" y="651432"/>
                  </a:cubicBezTo>
                  <a:cubicBezTo>
                    <a:pt x="353862" y="657844"/>
                    <a:pt x="353657" y="665416"/>
                    <a:pt x="353657" y="674147"/>
                  </a:cubicBezTo>
                  <a:cubicBezTo>
                    <a:pt x="353657" y="684788"/>
                    <a:pt x="354135" y="693315"/>
                    <a:pt x="355090" y="699727"/>
                  </a:cubicBezTo>
                  <a:cubicBezTo>
                    <a:pt x="356045" y="706139"/>
                    <a:pt x="357545" y="711050"/>
                    <a:pt x="359592" y="714461"/>
                  </a:cubicBezTo>
                  <a:cubicBezTo>
                    <a:pt x="361638" y="717872"/>
                    <a:pt x="364162" y="720054"/>
                    <a:pt x="367163" y="721009"/>
                  </a:cubicBezTo>
                  <a:cubicBezTo>
                    <a:pt x="370165" y="721964"/>
                    <a:pt x="373575" y="722442"/>
                    <a:pt x="377395" y="722442"/>
                  </a:cubicBezTo>
                  <a:lnTo>
                    <a:pt x="579987" y="722442"/>
                  </a:lnTo>
                  <a:lnTo>
                    <a:pt x="579987" y="818213"/>
                  </a:lnTo>
                  <a:cubicBezTo>
                    <a:pt x="579987" y="820941"/>
                    <a:pt x="580738" y="823329"/>
                    <a:pt x="582239" y="825375"/>
                  </a:cubicBezTo>
                  <a:cubicBezTo>
                    <a:pt x="583739" y="827422"/>
                    <a:pt x="586468" y="829127"/>
                    <a:pt x="590424" y="830491"/>
                  </a:cubicBezTo>
                  <a:cubicBezTo>
                    <a:pt x="594380" y="831855"/>
                    <a:pt x="599701" y="832879"/>
                    <a:pt x="606386" y="833561"/>
                  </a:cubicBezTo>
                  <a:cubicBezTo>
                    <a:pt x="613071" y="834243"/>
                    <a:pt x="621324" y="834584"/>
                    <a:pt x="631147" y="834584"/>
                  </a:cubicBezTo>
                  <a:cubicBezTo>
                    <a:pt x="641516" y="834584"/>
                    <a:pt x="649974" y="834243"/>
                    <a:pt x="656522" y="833561"/>
                  </a:cubicBezTo>
                  <a:cubicBezTo>
                    <a:pt x="663071" y="832879"/>
                    <a:pt x="668391" y="831855"/>
                    <a:pt x="672484" y="830491"/>
                  </a:cubicBezTo>
                  <a:cubicBezTo>
                    <a:pt x="676577" y="829127"/>
                    <a:pt x="679442" y="827422"/>
                    <a:pt x="681079" y="825375"/>
                  </a:cubicBezTo>
                  <a:cubicBezTo>
                    <a:pt x="682716" y="823329"/>
                    <a:pt x="683535" y="820941"/>
                    <a:pt x="683535" y="818213"/>
                  </a:cubicBezTo>
                  <a:lnTo>
                    <a:pt x="683535" y="722442"/>
                  </a:lnTo>
                  <a:lnTo>
                    <a:pt x="730602" y="722442"/>
                  </a:lnTo>
                  <a:cubicBezTo>
                    <a:pt x="735513" y="722442"/>
                    <a:pt x="739401" y="718827"/>
                    <a:pt x="742266" y="711596"/>
                  </a:cubicBezTo>
                  <a:cubicBezTo>
                    <a:pt x="745131" y="704366"/>
                    <a:pt x="746563" y="693792"/>
                    <a:pt x="746563" y="679877"/>
                  </a:cubicBezTo>
                  <a:cubicBezTo>
                    <a:pt x="746563" y="664324"/>
                    <a:pt x="744994" y="653206"/>
                    <a:pt x="741857" y="646521"/>
                  </a:cubicBezTo>
                  <a:cubicBezTo>
                    <a:pt x="738719" y="639836"/>
                    <a:pt x="734967" y="636494"/>
                    <a:pt x="730602" y="636494"/>
                  </a:cubicBezTo>
                  <a:lnTo>
                    <a:pt x="683535" y="636494"/>
                  </a:lnTo>
                  <a:lnTo>
                    <a:pt x="683535" y="317667"/>
                  </a:lnTo>
                  <a:cubicBezTo>
                    <a:pt x="683535" y="314665"/>
                    <a:pt x="682170" y="312073"/>
                    <a:pt x="679442" y="309890"/>
                  </a:cubicBezTo>
                  <a:cubicBezTo>
                    <a:pt x="676713" y="307708"/>
                    <a:pt x="672416" y="305866"/>
                    <a:pt x="666550" y="304365"/>
                  </a:cubicBezTo>
                  <a:cubicBezTo>
                    <a:pt x="660683" y="302864"/>
                    <a:pt x="652839" y="301773"/>
                    <a:pt x="643016" y="301091"/>
                  </a:cubicBezTo>
                  <a:cubicBezTo>
                    <a:pt x="633194" y="300409"/>
                    <a:pt x="621324" y="300068"/>
                    <a:pt x="607409" y="300068"/>
                  </a:cubicBezTo>
                  <a:close/>
                  <a:moveTo>
                    <a:pt x="553998" y="0"/>
                  </a:moveTo>
                  <a:cubicBezTo>
                    <a:pt x="859963" y="0"/>
                    <a:pt x="1107996" y="248033"/>
                    <a:pt x="1107996" y="553998"/>
                  </a:cubicBezTo>
                  <a:cubicBezTo>
                    <a:pt x="1107996" y="859963"/>
                    <a:pt x="859963" y="1107996"/>
                    <a:pt x="553998" y="1107996"/>
                  </a:cubicBezTo>
                  <a:cubicBezTo>
                    <a:pt x="248033" y="1107996"/>
                    <a:pt x="0" y="859963"/>
                    <a:pt x="0" y="553998"/>
                  </a:cubicBezTo>
                  <a:cubicBezTo>
                    <a:pt x="0" y="248033"/>
                    <a:pt x="248033" y="0"/>
                    <a:pt x="5539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97B8E90-6AE9-4535-A013-F9DA8C2EDCE4}"/>
              </a:ext>
            </a:extLst>
          </p:cNvPr>
          <p:cNvGrpSpPr/>
          <p:nvPr/>
        </p:nvGrpSpPr>
        <p:grpSpPr>
          <a:xfrm>
            <a:off x="4570923" y="4526241"/>
            <a:ext cx="3766006" cy="1409298"/>
            <a:chOff x="5840821" y="4237428"/>
            <a:chExt cx="3766006" cy="1409298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54312DC-7003-44D4-A494-16AE88E66D17}"/>
                </a:ext>
              </a:extLst>
            </p:cNvPr>
            <p:cNvSpPr txBox="1"/>
            <p:nvPr/>
          </p:nvSpPr>
          <p:spPr>
            <a:xfrm>
              <a:off x="7212828" y="4237428"/>
              <a:ext cx="1684017" cy="52322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ar-SA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الإنجازات</a:t>
              </a:r>
              <a:endPara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1BA39AE-4F8A-4C43-B4EC-63B85C58511E}"/>
                </a:ext>
              </a:extLst>
            </p:cNvPr>
            <p:cNvSpPr txBox="1"/>
            <p:nvPr/>
          </p:nvSpPr>
          <p:spPr>
            <a:xfrm>
              <a:off x="5840821" y="4692619"/>
              <a:ext cx="3766006" cy="95410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marL="457200" indent="-457200" algn="ctr" rtl="1">
                <a:buClr>
                  <a:srgbClr val="C00000"/>
                </a:buClr>
                <a:buFont typeface="Wingdings" panose="05000000000000000000" pitchFamily="2" charset="2"/>
                <a:buChar char="v"/>
              </a:pPr>
              <a:r>
                <a:rPr lang="ar-SA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ينجز المتعلم المطلوب بحسب ما هو محدد في التعليمة</a:t>
              </a:r>
              <a:endParaRPr lang="en-US" sz="24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1F696A8-C98B-420D-A800-206DF2BD5CC0}"/>
                </a:ext>
              </a:extLst>
            </p:cNvPr>
            <p:cNvSpPr/>
            <p:nvPr/>
          </p:nvSpPr>
          <p:spPr>
            <a:xfrm>
              <a:off x="6708551" y="4324014"/>
              <a:ext cx="389346" cy="389346"/>
            </a:xfrm>
            <a:custGeom>
              <a:avLst/>
              <a:gdLst/>
              <a:ahLst/>
              <a:cxnLst/>
              <a:rect l="l" t="t" r="r" b="b"/>
              <a:pathLst>
                <a:path w="1107996" h="1107996">
                  <a:moveTo>
                    <a:pt x="544380" y="293110"/>
                  </a:moveTo>
                  <a:cubicBezTo>
                    <a:pt x="524735" y="293110"/>
                    <a:pt x="506522" y="294815"/>
                    <a:pt x="489742" y="298226"/>
                  </a:cubicBezTo>
                  <a:cubicBezTo>
                    <a:pt x="472962" y="301637"/>
                    <a:pt x="458159" y="305798"/>
                    <a:pt x="445335" y="310709"/>
                  </a:cubicBezTo>
                  <a:cubicBezTo>
                    <a:pt x="432511" y="315620"/>
                    <a:pt x="421870" y="320668"/>
                    <a:pt x="413412" y="325852"/>
                  </a:cubicBezTo>
                  <a:cubicBezTo>
                    <a:pt x="404953" y="331036"/>
                    <a:pt x="399360" y="334924"/>
                    <a:pt x="396631" y="337517"/>
                  </a:cubicBezTo>
                  <a:cubicBezTo>
                    <a:pt x="393903" y="340109"/>
                    <a:pt x="391925" y="342496"/>
                    <a:pt x="390697" y="344679"/>
                  </a:cubicBezTo>
                  <a:cubicBezTo>
                    <a:pt x="389469" y="346862"/>
                    <a:pt x="388446" y="349454"/>
                    <a:pt x="387627" y="352455"/>
                  </a:cubicBezTo>
                  <a:cubicBezTo>
                    <a:pt x="386809" y="355457"/>
                    <a:pt x="386263" y="359208"/>
                    <a:pt x="385990" y="363710"/>
                  </a:cubicBezTo>
                  <a:cubicBezTo>
                    <a:pt x="385717" y="368212"/>
                    <a:pt x="385581" y="373874"/>
                    <a:pt x="385581" y="380695"/>
                  </a:cubicBezTo>
                  <a:cubicBezTo>
                    <a:pt x="385581" y="388881"/>
                    <a:pt x="385854" y="395566"/>
                    <a:pt x="386399" y="400750"/>
                  </a:cubicBezTo>
                  <a:cubicBezTo>
                    <a:pt x="386945" y="405934"/>
                    <a:pt x="387764" y="409890"/>
                    <a:pt x="388855" y="412619"/>
                  </a:cubicBezTo>
                  <a:cubicBezTo>
                    <a:pt x="389946" y="415347"/>
                    <a:pt x="391311" y="417189"/>
                    <a:pt x="392948" y="418144"/>
                  </a:cubicBezTo>
                  <a:cubicBezTo>
                    <a:pt x="394585" y="419099"/>
                    <a:pt x="396495" y="419577"/>
                    <a:pt x="398678" y="419577"/>
                  </a:cubicBezTo>
                  <a:cubicBezTo>
                    <a:pt x="401952" y="419577"/>
                    <a:pt x="407068" y="417394"/>
                    <a:pt x="414026" y="413028"/>
                  </a:cubicBezTo>
                  <a:cubicBezTo>
                    <a:pt x="420983" y="408663"/>
                    <a:pt x="429442" y="403956"/>
                    <a:pt x="439401" y="398908"/>
                  </a:cubicBezTo>
                  <a:cubicBezTo>
                    <a:pt x="449360" y="393860"/>
                    <a:pt x="460615" y="389222"/>
                    <a:pt x="473166" y="384993"/>
                  </a:cubicBezTo>
                  <a:cubicBezTo>
                    <a:pt x="485717" y="380764"/>
                    <a:pt x="499087" y="378649"/>
                    <a:pt x="513275" y="378649"/>
                  </a:cubicBezTo>
                  <a:cubicBezTo>
                    <a:pt x="525827" y="378649"/>
                    <a:pt x="536741" y="380354"/>
                    <a:pt x="546018" y="383765"/>
                  </a:cubicBezTo>
                  <a:cubicBezTo>
                    <a:pt x="555295" y="387176"/>
                    <a:pt x="562866" y="391814"/>
                    <a:pt x="568732" y="397680"/>
                  </a:cubicBezTo>
                  <a:cubicBezTo>
                    <a:pt x="574599" y="403547"/>
                    <a:pt x="579033" y="410504"/>
                    <a:pt x="582034" y="418553"/>
                  </a:cubicBezTo>
                  <a:cubicBezTo>
                    <a:pt x="585035" y="426603"/>
                    <a:pt x="586536" y="435129"/>
                    <a:pt x="586536" y="444133"/>
                  </a:cubicBezTo>
                  <a:cubicBezTo>
                    <a:pt x="586536" y="455866"/>
                    <a:pt x="584353" y="466575"/>
                    <a:pt x="579988" y="476262"/>
                  </a:cubicBezTo>
                  <a:cubicBezTo>
                    <a:pt x="575622" y="485948"/>
                    <a:pt x="569278" y="494202"/>
                    <a:pt x="560956" y="501023"/>
                  </a:cubicBezTo>
                  <a:cubicBezTo>
                    <a:pt x="552634" y="507844"/>
                    <a:pt x="542334" y="513097"/>
                    <a:pt x="530056" y="516780"/>
                  </a:cubicBezTo>
                  <a:cubicBezTo>
                    <a:pt x="517777" y="520464"/>
                    <a:pt x="503726" y="522305"/>
                    <a:pt x="487900" y="522305"/>
                  </a:cubicBezTo>
                  <a:lnTo>
                    <a:pt x="441652" y="522305"/>
                  </a:lnTo>
                  <a:cubicBezTo>
                    <a:pt x="438378" y="522305"/>
                    <a:pt x="435581" y="522851"/>
                    <a:pt x="433262" y="523942"/>
                  </a:cubicBezTo>
                  <a:cubicBezTo>
                    <a:pt x="430942" y="525034"/>
                    <a:pt x="429032" y="526944"/>
                    <a:pt x="427532" y="529672"/>
                  </a:cubicBezTo>
                  <a:cubicBezTo>
                    <a:pt x="426031" y="532401"/>
                    <a:pt x="424940" y="536289"/>
                    <a:pt x="424258" y="541337"/>
                  </a:cubicBezTo>
                  <a:cubicBezTo>
                    <a:pt x="423575" y="546384"/>
                    <a:pt x="423234" y="552865"/>
                    <a:pt x="423234" y="560777"/>
                  </a:cubicBezTo>
                  <a:cubicBezTo>
                    <a:pt x="423234" y="569236"/>
                    <a:pt x="423575" y="576125"/>
                    <a:pt x="424258" y="581446"/>
                  </a:cubicBezTo>
                  <a:cubicBezTo>
                    <a:pt x="424940" y="586766"/>
                    <a:pt x="426099" y="590927"/>
                    <a:pt x="427736" y="593929"/>
                  </a:cubicBezTo>
                  <a:cubicBezTo>
                    <a:pt x="429374" y="596930"/>
                    <a:pt x="431420" y="598908"/>
                    <a:pt x="433876" y="599863"/>
                  </a:cubicBezTo>
                  <a:cubicBezTo>
                    <a:pt x="436331" y="600818"/>
                    <a:pt x="439333" y="601296"/>
                    <a:pt x="442880" y="601296"/>
                  </a:cubicBezTo>
                  <a:lnTo>
                    <a:pt x="488719" y="601296"/>
                  </a:lnTo>
                  <a:cubicBezTo>
                    <a:pt x="508091" y="601296"/>
                    <a:pt x="524940" y="603206"/>
                    <a:pt x="539264" y="607026"/>
                  </a:cubicBezTo>
                  <a:cubicBezTo>
                    <a:pt x="553589" y="610846"/>
                    <a:pt x="565458" y="616234"/>
                    <a:pt x="574872" y="623192"/>
                  </a:cubicBezTo>
                  <a:cubicBezTo>
                    <a:pt x="584285" y="630150"/>
                    <a:pt x="591379" y="638540"/>
                    <a:pt x="596154" y="648363"/>
                  </a:cubicBezTo>
                  <a:cubicBezTo>
                    <a:pt x="600929" y="658185"/>
                    <a:pt x="603316" y="669236"/>
                    <a:pt x="603316" y="681514"/>
                  </a:cubicBezTo>
                  <a:cubicBezTo>
                    <a:pt x="603316" y="692701"/>
                    <a:pt x="601338" y="702865"/>
                    <a:pt x="597382" y="712005"/>
                  </a:cubicBezTo>
                  <a:cubicBezTo>
                    <a:pt x="593426" y="721146"/>
                    <a:pt x="587423" y="728922"/>
                    <a:pt x="579374" y="735334"/>
                  </a:cubicBezTo>
                  <a:cubicBezTo>
                    <a:pt x="571325" y="741746"/>
                    <a:pt x="561570" y="746726"/>
                    <a:pt x="550110" y="750273"/>
                  </a:cubicBezTo>
                  <a:cubicBezTo>
                    <a:pt x="538651" y="753820"/>
                    <a:pt x="525417" y="755593"/>
                    <a:pt x="510410" y="755593"/>
                  </a:cubicBezTo>
                  <a:cubicBezTo>
                    <a:pt x="492675" y="755593"/>
                    <a:pt x="476850" y="753752"/>
                    <a:pt x="462934" y="750068"/>
                  </a:cubicBezTo>
                  <a:cubicBezTo>
                    <a:pt x="449019" y="746385"/>
                    <a:pt x="436877" y="742428"/>
                    <a:pt x="426509" y="738199"/>
                  </a:cubicBezTo>
                  <a:cubicBezTo>
                    <a:pt x="416140" y="733970"/>
                    <a:pt x="407614" y="730014"/>
                    <a:pt x="400929" y="726330"/>
                  </a:cubicBezTo>
                  <a:cubicBezTo>
                    <a:pt x="394244" y="722647"/>
                    <a:pt x="389537" y="720805"/>
                    <a:pt x="386809" y="720805"/>
                  </a:cubicBezTo>
                  <a:cubicBezTo>
                    <a:pt x="382443" y="720805"/>
                    <a:pt x="379169" y="723329"/>
                    <a:pt x="376986" y="728376"/>
                  </a:cubicBezTo>
                  <a:cubicBezTo>
                    <a:pt x="374803" y="733424"/>
                    <a:pt x="373712" y="742496"/>
                    <a:pt x="373712" y="755593"/>
                  </a:cubicBezTo>
                  <a:cubicBezTo>
                    <a:pt x="373712" y="763506"/>
                    <a:pt x="373916" y="770259"/>
                    <a:pt x="374326" y="775853"/>
                  </a:cubicBezTo>
                  <a:cubicBezTo>
                    <a:pt x="374735" y="781446"/>
                    <a:pt x="375417" y="786085"/>
                    <a:pt x="376372" y="789768"/>
                  </a:cubicBezTo>
                  <a:cubicBezTo>
                    <a:pt x="377327" y="793451"/>
                    <a:pt x="378419" y="796658"/>
                    <a:pt x="379646" y="799386"/>
                  </a:cubicBezTo>
                  <a:cubicBezTo>
                    <a:pt x="380874" y="802115"/>
                    <a:pt x="382716" y="804570"/>
                    <a:pt x="385172" y="806753"/>
                  </a:cubicBezTo>
                  <a:cubicBezTo>
                    <a:pt x="387627" y="808936"/>
                    <a:pt x="392811" y="812074"/>
                    <a:pt x="400724" y="816166"/>
                  </a:cubicBezTo>
                  <a:cubicBezTo>
                    <a:pt x="408637" y="820259"/>
                    <a:pt x="418664" y="824216"/>
                    <a:pt x="430806" y="828035"/>
                  </a:cubicBezTo>
                  <a:cubicBezTo>
                    <a:pt x="442948" y="831855"/>
                    <a:pt x="456932" y="835061"/>
                    <a:pt x="472757" y="837653"/>
                  </a:cubicBezTo>
                  <a:cubicBezTo>
                    <a:pt x="488582" y="840246"/>
                    <a:pt x="505499" y="841542"/>
                    <a:pt x="523507" y="841542"/>
                  </a:cubicBezTo>
                  <a:cubicBezTo>
                    <a:pt x="553248" y="841542"/>
                    <a:pt x="580670" y="837926"/>
                    <a:pt x="605772" y="830696"/>
                  </a:cubicBezTo>
                  <a:cubicBezTo>
                    <a:pt x="630874" y="823465"/>
                    <a:pt x="652430" y="812892"/>
                    <a:pt x="670438" y="798977"/>
                  </a:cubicBezTo>
                  <a:cubicBezTo>
                    <a:pt x="688446" y="785061"/>
                    <a:pt x="702498" y="767872"/>
                    <a:pt x="712593" y="747408"/>
                  </a:cubicBezTo>
                  <a:cubicBezTo>
                    <a:pt x="722689" y="726944"/>
                    <a:pt x="727737" y="703479"/>
                    <a:pt x="727737" y="677012"/>
                  </a:cubicBezTo>
                  <a:cubicBezTo>
                    <a:pt x="727737" y="661187"/>
                    <a:pt x="725008" y="646385"/>
                    <a:pt x="719551" y="632606"/>
                  </a:cubicBezTo>
                  <a:cubicBezTo>
                    <a:pt x="714094" y="618826"/>
                    <a:pt x="706250" y="606480"/>
                    <a:pt x="696018" y="595566"/>
                  </a:cubicBezTo>
                  <a:cubicBezTo>
                    <a:pt x="685786" y="584652"/>
                    <a:pt x="673303" y="575580"/>
                    <a:pt x="658569" y="568349"/>
                  </a:cubicBezTo>
                  <a:cubicBezTo>
                    <a:pt x="643835" y="561118"/>
                    <a:pt x="627191" y="556412"/>
                    <a:pt x="608637" y="554229"/>
                  </a:cubicBezTo>
                  <a:lnTo>
                    <a:pt x="608637" y="553001"/>
                  </a:lnTo>
                  <a:cubicBezTo>
                    <a:pt x="624190" y="549181"/>
                    <a:pt x="637900" y="543451"/>
                    <a:pt x="649769" y="535811"/>
                  </a:cubicBezTo>
                  <a:cubicBezTo>
                    <a:pt x="661638" y="528172"/>
                    <a:pt x="671529" y="518895"/>
                    <a:pt x="679442" y="507981"/>
                  </a:cubicBezTo>
                  <a:cubicBezTo>
                    <a:pt x="687355" y="497066"/>
                    <a:pt x="693357" y="484652"/>
                    <a:pt x="697450" y="470736"/>
                  </a:cubicBezTo>
                  <a:cubicBezTo>
                    <a:pt x="701543" y="456821"/>
                    <a:pt x="703589" y="441814"/>
                    <a:pt x="703589" y="425716"/>
                  </a:cubicBezTo>
                  <a:cubicBezTo>
                    <a:pt x="703589" y="404979"/>
                    <a:pt x="700110" y="386357"/>
                    <a:pt x="693153" y="369849"/>
                  </a:cubicBezTo>
                  <a:cubicBezTo>
                    <a:pt x="686195" y="353342"/>
                    <a:pt x="675963" y="339427"/>
                    <a:pt x="662457" y="328103"/>
                  </a:cubicBezTo>
                  <a:cubicBezTo>
                    <a:pt x="648951" y="316780"/>
                    <a:pt x="632307" y="308117"/>
                    <a:pt x="612525" y="302114"/>
                  </a:cubicBezTo>
                  <a:cubicBezTo>
                    <a:pt x="592743" y="296111"/>
                    <a:pt x="570029" y="293110"/>
                    <a:pt x="544380" y="293110"/>
                  </a:cubicBezTo>
                  <a:close/>
                  <a:moveTo>
                    <a:pt x="553998" y="0"/>
                  </a:moveTo>
                  <a:cubicBezTo>
                    <a:pt x="859963" y="0"/>
                    <a:pt x="1107996" y="248033"/>
                    <a:pt x="1107996" y="553998"/>
                  </a:cubicBezTo>
                  <a:cubicBezTo>
                    <a:pt x="1107996" y="859963"/>
                    <a:pt x="859963" y="1107996"/>
                    <a:pt x="553998" y="1107996"/>
                  </a:cubicBezTo>
                  <a:cubicBezTo>
                    <a:pt x="248033" y="1107996"/>
                    <a:pt x="0" y="859963"/>
                    <a:pt x="0" y="553998"/>
                  </a:cubicBezTo>
                  <a:cubicBezTo>
                    <a:pt x="0" y="248033"/>
                    <a:pt x="248033" y="0"/>
                    <a:pt x="553998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04F4AE1-65E2-4697-8401-2FB1AA7ED723}"/>
              </a:ext>
            </a:extLst>
          </p:cNvPr>
          <p:cNvGrpSpPr/>
          <p:nvPr/>
        </p:nvGrpSpPr>
        <p:grpSpPr>
          <a:xfrm>
            <a:off x="7365771" y="3036883"/>
            <a:ext cx="3508293" cy="1352256"/>
            <a:chOff x="6105694" y="2949595"/>
            <a:chExt cx="3205307" cy="1352256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CC01DB7-BF87-4DA5-B4E3-75BDD3DF7B84}"/>
                </a:ext>
              </a:extLst>
            </p:cNvPr>
            <p:cNvSpPr txBox="1"/>
            <p:nvPr/>
          </p:nvSpPr>
          <p:spPr>
            <a:xfrm>
              <a:off x="7210282" y="2952267"/>
              <a:ext cx="1684017" cy="46166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/>
              <a:r>
                <a:rPr lang="ar-SA" sz="2400" b="1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تقديم التعليمة</a:t>
              </a:r>
              <a:endPara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79C007D-1682-4C52-A702-31181291B8D2}"/>
                </a:ext>
              </a:extLst>
            </p:cNvPr>
            <p:cNvSpPr txBox="1"/>
            <p:nvPr/>
          </p:nvSpPr>
          <p:spPr>
            <a:xfrm>
              <a:off x="6105694" y="3347744"/>
              <a:ext cx="3205307" cy="95410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marL="457200" indent="-457200" algn="ctr" rtl="1">
                <a:buClr>
                  <a:srgbClr val="00B050"/>
                </a:buClr>
                <a:buFont typeface="Wingdings" panose="05000000000000000000" pitchFamily="2" charset="2"/>
                <a:buChar char="v"/>
              </a:pPr>
              <a:r>
                <a:rPr lang="ar-SA" sz="2800" b="1" dirty="0"/>
                <a:t>شرح التعليمة الموجهة للنشاط والتحقق من فهمها</a:t>
              </a:r>
              <a:endParaRPr lang="en-US" sz="28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8BFE50BB-9444-4624-BA64-AE61F03A045C}"/>
                </a:ext>
              </a:extLst>
            </p:cNvPr>
            <p:cNvSpPr/>
            <p:nvPr/>
          </p:nvSpPr>
          <p:spPr>
            <a:xfrm>
              <a:off x="6687506" y="2949595"/>
              <a:ext cx="389346" cy="389346"/>
            </a:xfrm>
            <a:custGeom>
              <a:avLst/>
              <a:gdLst/>
              <a:ahLst/>
              <a:cxnLst/>
              <a:rect l="l" t="t" r="r" b="b"/>
              <a:pathLst>
                <a:path w="1107996" h="1107996">
                  <a:moveTo>
                    <a:pt x="544790" y="293110"/>
                  </a:moveTo>
                  <a:cubicBezTo>
                    <a:pt x="527327" y="293110"/>
                    <a:pt x="510547" y="294747"/>
                    <a:pt x="494449" y="298021"/>
                  </a:cubicBezTo>
                  <a:cubicBezTo>
                    <a:pt x="478350" y="301296"/>
                    <a:pt x="463616" y="305320"/>
                    <a:pt x="450247" y="310095"/>
                  </a:cubicBezTo>
                  <a:cubicBezTo>
                    <a:pt x="436877" y="314870"/>
                    <a:pt x="425622" y="319781"/>
                    <a:pt x="416481" y="324829"/>
                  </a:cubicBezTo>
                  <a:cubicBezTo>
                    <a:pt x="407341" y="329877"/>
                    <a:pt x="401065" y="334038"/>
                    <a:pt x="397655" y="337312"/>
                  </a:cubicBezTo>
                  <a:cubicBezTo>
                    <a:pt x="394244" y="340586"/>
                    <a:pt x="391856" y="343383"/>
                    <a:pt x="390492" y="345702"/>
                  </a:cubicBezTo>
                  <a:cubicBezTo>
                    <a:pt x="389128" y="348021"/>
                    <a:pt x="388037" y="350750"/>
                    <a:pt x="387218" y="353888"/>
                  </a:cubicBezTo>
                  <a:cubicBezTo>
                    <a:pt x="386399" y="357025"/>
                    <a:pt x="385786" y="360709"/>
                    <a:pt x="385376" y="364938"/>
                  </a:cubicBezTo>
                  <a:cubicBezTo>
                    <a:pt x="384967" y="369167"/>
                    <a:pt x="384762" y="374420"/>
                    <a:pt x="384762" y="380695"/>
                  </a:cubicBezTo>
                  <a:cubicBezTo>
                    <a:pt x="384762" y="389972"/>
                    <a:pt x="385103" y="397817"/>
                    <a:pt x="385786" y="404229"/>
                  </a:cubicBezTo>
                  <a:cubicBezTo>
                    <a:pt x="386468" y="410641"/>
                    <a:pt x="387354" y="415757"/>
                    <a:pt x="388446" y="419577"/>
                  </a:cubicBezTo>
                  <a:cubicBezTo>
                    <a:pt x="389537" y="423397"/>
                    <a:pt x="390970" y="426125"/>
                    <a:pt x="392743" y="427762"/>
                  </a:cubicBezTo>
                  <a:cubicBezTo>
                    <a:pt x="394517" y="429399"/>
                    <a:pt x="396631" y="430218"/>
                    <a:pt x="399087" y="430218"/>
                  </a:cubicBezTo>
                  <a:cubicBezTo>
                    <a:pt x="402634" y="430218"/>
                    <a:pt x="407545" y="428103"/>
                    <a:pt x="413821" y="423874"/>
                  </a:cubicBezTo>
                  <a:cubicBezTo>
                    <a:pt x="420097" y="419645"/>
                    <a:pt x="427941" y="415006"/>
                    <a:pt x="437354" y="409959"/>
                  </a:cubicBezTo>
                  <a:cubicBezTo>
                    <a:pt x="446768" y="404911"/>
                    <a:pt x="457682" y="400341"/>
                    <a:pt x="470097" y="396248"/>
                  </a:cubicBezTo>
                  <a:cubicBezTo>
                    <a:pt x="482511" y="392155"/>
                    <a:pt x="496768" y="390109"/>
                    <a:pt x="512866" y="390109"/>
                  </a:cubicBezTo>
                  <a:cubicBezTo>
                    <a:pt x="524326" y="390109"/>
                    <a:pt x="534285" y="391814"/>
                    <a:pt x="542743" y="395225"/>
                  </a:cubicBezTo>
                  <a:cubicBezTo>
                    <a:pt x="551202" y="398635"/>
                    <a:pt x="558228" y="403342"/>
                    <a:pt x="563821" y="409345"/>
                  </a:cubicBezTo>
                  <a:cubicBezTo>
                    <a:pt x="569415" y="415347"/>
                    <a:pt x="573644" y="422373"/>
                    <a:pt x="576509" y="430423"/>
                  </a:cubicBezTo>
                  <a:cubicBezTo>
                    <a:pt x="579374" y="438472"/>
                    <a:pt x="580806" y="446998"/>
                    <a:pt x="580806" y="456002"/>
                  </a:cubicBezTo>
                  <a:cubicBezTo>
                    <a:pt x="580806" y="465825"/>
                    <a:pt x="579647" y="476193"/>
                    <a:pt x="577327" y="487107"/>
                  </a:cubicBezTo>
                  <a:cubicBezTo>
                    <a:pt x="575008" y="498022"/>
                    <a:pt x="570711" y="509959"/>
                    <a:pt x="564435" y="522919"/>
                  </a:cubicBezTo>
                  <a:cubicBezTo>
                    <a:pt x="558159" y="535880"/>
                    <a:pt x="549428" y="550204"/>
                    <a:pt x="538241" y="565893"/>
                  </a:cubicBezTo>
                  <a:cubicBezTo>
                    <a:pt x="527054" y="581582"/>
                    <a:pt x="512320" y="598977"/>
                    <a:pt x="494039" y="618076"/>
                  </a:cubicBezTo>
                  <a:lnTo>
                    <a:pt x="402361" y="716303"/>
                  </a:lnTo>
                  <a:cubicBezTo>
                    <a:pt x="396904" y="722033"/>
                    <a:pt x="392470" y="727285"/>
                    <a:pt x="389060" y="732060"/>
                  </a:cubicBezTo>
                  <a:cubicBezTo>
                    <a:pt x="385649" y="736835"/>
                    <a:pt x="382852" y="741746"/>
                    <a:pt x="380670" y="746794"/>
                  </a:cubicBezTo>
                  <a:cubicBezTo>
                    <a:pt x="378487" y="751842"/>
                    <a:pt x="376986" y="757571"/>
                    <a:pt x="376167" y="763984"/>
                  </a:cubicBezTo>
                  <a:cubicBezTo>
                    <a:pt x="375349" y="770396"/>
                    <a:pt x="374940" y="778104"/>
                    <a:pt x="374940" y="787108"/>
                  </a:cubicBezTo>
                  <a:cubicBezTo>
                    <a:pt x="374940" y="796658"/>
                    <a:pt x="375554" y="804434"/>
                    <a:pt x="376781" y="810437"/>
                  </a:cubicBezTo>
                  <a:cubicBezTo>
                    <a:pt x="378009" y="816439"/>
                    <a:pt x="379987" y="821009"/>
                    <a:pt x="382716" y="824147"/>
                  </a:cubicBezTo>
                  <a:cubicBezTo>
                    <a:pt x="385444" y="827285"/>
                    <a:pt x="388992" y="829400"/>
                    <a:pt x="393357" y="830491"/>
                  </a:cubicBezTo>
                  <a:cubicBezTo>
                    <a:pt x="397723" y="831583"/>
                    <a:pt x="402907" y="832128"/>
                    <a:pt x="408910" y="832128"/>
                  </a:cubicBezTo>
                  <a:lnTo>
                    <a:pt x="713412" y="832128"/>
                  </a:lnTo>
                  <a:cubicBezTo>
                    <a:pt x="716141" y="832128"/>
                    <a:pt x="718596" y="831378"/>
                    <a:pt x="720779" y="829877"/>
                  </a:cubicBezTo>
                  <a:cubicBezTo>
                    <a:pt x="722962" y="828377"/>
                    <a:pt x="724735" y="825853"/>
                    <a:pt x="726100" y="822306"/>
                  </a:cubicBezTo>
                  <a:cubicBezTo>
                    <a:pt x="727464" y="818759"/>
                    <a:pt x="728487" y="814188"/>
                    <a:pt x="729169" y="808595"/>
                  </a:cubicBezTo>
                  <a:cubicBezTo>
                    <a:pt x="729851" y="803001"/>
                    <a:pt x="730192" y="796248"/>
                    <a:pt x="730192" y="788336"/>
                  </a:cubicBezTo>
                  <a:cubicBezTo>
                    <a:pt x="730192" y="780696"/>
                    <a:pt x="729783" y="774079"/>
                    <a:pt x="728965" y="768486"/>
                  </a:cubicBezTo>
                  <a:cubicBezTo>
                    <a:pt x="728146" y="762892"/>
                    <a:pt x="726918" y="758390"/>
                    <a:pt x="725281" y="754979"/>
                  </a:cubicBezTo>
                  <a:cubicBezTo>
                    <a:pt x="723644" y="751569"/>
                    <a:pt x="721666" y="749045"/>
                    <a:pt x="719347" y="747408"/>
                  </a:cubicBezTo>
                  <a:cubicBezTo>
                    <a:pt x="717027" y="745771"/>
                    <a:pt x="714503" y="744952"/>
                    <a:pt x="711775" y="744952"/>
                  </a:cubicBezTo>
                  <a:lnTo>
                    <a:pt x="503043" y="744952"/>
                  </a:lnTo>
                  <a:lnTo>
                    <a:pt x="564844" y="681514"/>
                  </a:lnTo>
                  <a:cubicBezTo>
                    <a:pt x="595949" y="650682"/>
                    <a:pt x="620915" y="623601"/>
                    <a:pt x="639742" y="600273"/>
                  </a:cubicBezTo>
                  <a:cubicBezTo>
                    <a:pt x="658569" y="576944"/>
                    <a:pt x="673166" y="555661"/>
                    <a:pt x="683535" y="536425"/>
                  </a:cubicBezTo>
                  <a:cubicBezTo>
                    <a:pt x="693903" y="517189"/>
                    <a:pt x="700724" y="499249"/>
                    <a:pt x="703999" y="482605"/>
                  </a:cubicBezTo>
                  <a:cubicBezTo>
                    <a:pt x="707273" y="465961"/>
                    <a:pt x="708910" y="449045"/>
                    <a:pt x="708910" y="431855"/>
                  </a:cubicBezTo>
                  <a:cubicBezTo>
                    <a:pt x="708910" y="412210"/>
                    <a:pt x="705567" y="393860"/>
                    <a:pt x="698883" y="376807"/>
                  </a:cubicBezTo>
                  <a:cubicBezTo>
                    <a:pt x="692198" y="359754"/>
                    <a:pt x="682034" y="345020"/>
                    <a:pt x="668391" y="332605"/>
                  </a:cubicBezTo>
                  <a:cubicBezTo>
                    <a:pt x="654749" y="320190"/>
                    <a:pt x="637627" y="310504"/>
                    <a:pt x="617027" y="303547"/>
                  </a:cubicBezTo>
                  <a:cubicBezTo>
                    <a:pt x="596427" y="296589"/>
                    <a:pt x="572348" y="293110"/>
                    <a:pt x="544790" y="293110"/>
                  </a:cubicBezTo>
                  <a:close/>
                  <a:moveTo>
                    <a:pt x="553998" y="0"/>
                  </a:moveTo>
                  <a:cubicBezTo>
                    <a:pt x="859963" y="0"/>
                    <a:pt x="1107996" y="248033"/>
                    <a:pt x="1107996" y="553998"/>
                  </a:cubicBezTo>
                  <a:cubicBezTo>
                    <a:pt x="1107996" y="859963"/>
                    <a:pt x="859963" y="1107996"/>
                    <a:pt x="553998" y="1107996"/>
                  </a:cubicBezTo>
                  <a:cubicBezTo>
                    <a:pt x="248033" y="1107996"/>
                    <a:pt x="0" y="859963"/>
                    <a:pt x="0" y="553998"/>
                  </a:cubicBezTo>
                  <a:cubicBezTo>
                    <a:pt x="0" y="248033"/>
                    <a:pt x="248033" y="0"/>
                    <a:pt x="55399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C918818-FD10-4BBE-99E1-AEF3A4792C4D}"/>
              </a:ext>
            </a:extLst>
          </p:cNvPr>
          <p:cNvGrpSpPr/>
          <p:nvPr/>
        </p:nvGrpSpPr>
        <p:grpSpPr>
          <a:xfrm>
            <a:off x="7926253" y="1290997"/>
            <a:ext cx="2947811" cy="1427257"/>
            <a:chOff x="6481937" y="1669929"/>
            <a:chExt cx="2947811" cy="1427257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B479AA1-99EA-4FF2-9FC6-331AB45FAFF6}"/>
                </a:ext>
              </a:extLst>
            </p:cNvPr>
            <p:cNvSpPr txBox="1"/>
            <p:nvPr/>
          </p:nvSpPr>
          <p:spPr>
            <a:xfrm>
              <a:off x="7216128" y="1673446"/>
              <a:ext cx="1684017" cy="46166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/>
              <a:r>
                <a:rPr lang="ar-SA" sz="2400" b="1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التهيئة</a:t>
              </a:r>
              <a:endParaRPr lang="en-US" sz="24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20CB875-08D9-4ACA-86F9-904E425E7B28}"/>
                </a:ext>
              </a:extLst>
            </p:cNvPr>
            <p:cNvSpPr txBox="1"/>
            <p:nvPr/>
          </p:nvSpPr>
          <p:spPr>
            <a:xfrm>
              <a:off x="6481937" y="2143079"/>
              <a:ext cx="2947811" cy="95410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marL="457200" indent="-457200" algn="ctr" rtl="1">
                <a:buClr>
                  <a:srgbClr val="0070C0"/>
                </a:buClr>
                <a:buFont typeface="Wingdings" panose="05000000000000000000" pitchFamily="2" charset="2"/>
                <a:buChar char="v"/>
              </a:pPr>
              <a:r>
                <a:rPr lang="ar-SA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تقديم تعريف النشاط الاعتيادي وهدفه</a:t>
              </a:r>
              <a:endParaRPr lang="en-US" sz="2800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BB2D8A05-AFFA-4716-A42B-B5533D569B93}"/>
                </a:ext>
              </a:extLst>
            </p:cNvPr>
            <p:cNvSpPr/>
            <p:nvPr/>
          </p:nvSpPr>
          <p:spPr>
            <a:xfrm>
              <a:off x="7063711" y="1669929"/>
              <a:ext cx="389346" cy="389346"/>
            </a:xfrm>
            <a:custGeom>
              <a:avLst/>
              <a:gdLst/>
              <a:ahLst/>
              <a:cxnLst/>
              <a:rect l="l" t="t" r="r" b="b"/>
              <a:pathLst>
                <a:path w="1107996" h="1107996">
                  <a:moveTo>
                    <a:pt x="574667" y="298840"/>
                  </a:moveTo>
                  <a:cubicBezTo>
                    <a:pt x="566208" y="298840"/>
                    <a:pt x="559319" y="298908"/>
                    <a:pt x="553998" y="299044"/>
                  </a:cubicBezTo>
                  <a:cubicBezTo>
                    <a:pt x="548678" y="299181"/>
                    <a:pt x="544380" y="299454"/>
                    <a:pt x="541106" y="299863"/>
                  </a:cubicBezTo>
                  <a:cubicBezTo>
                    <a:pt x="537832" y="300272"/>
                    <a:pt x="535172" y="300818"/>
                    <a:pt x="533125" y="301500"/>
                  </a:cubicBezTo>
                  <a:cubicBezTo>
                    <a:pt x="531079" y="302182"/>
                    <a:pt x="529373" y="303069"/>
                    <a:pt x="528009" y="304160"/>
                  </a:cubicBezTo>
                  <a:lnTo>
                    <a:pt x="414230" y="377830"/>
                  </a:lnTo>
                  <a:cubicBezTo>
                    <a:pt x="410956" y="380013"/>
                    <a:pt x="408364" y="382060"/>
                    <a:pt x="406454" y="383970"/>
                  </a:cubicBezTo>
                  <a:cubicBezTo>
                    <a:pt x="404544" y="385879"/>
                    <a:pt x="403043" y="388335"/>
                    <a:pt x="401952" y="391337"/>
                  </a:cubicBezTo>
                  <a:cubicBezTo>
                    <a:pt x="400860" y="394338"/>
                    <a:pt x="400178" y="397953"/>
                    <a:pt x="399905" y="402182"/>
                  </a:cubicBezTo>
                  <a:cubicBezTo>
                    <a:pt x="399632" y="406412"/>
                    <a:pt x="399496" y="411800"/>
                    <a:pt x="399496" y="418349"/>
                  </a:cubicBezTo>
                  <a:cubicBezTo>
                    <a:pt x="399496" y="428717"/>
                    <a:pt x="399905" y="436766"/>
                    <a:pt x="400724" y="442496"/>
                  </a:cubicBezTo>
                  <a:cubicBezTo>
                    <a:pt x="401542" y="448226"/>
                    <a:pt x="403111" y="452251"/>
                    <a:pt x="405431" y="454570"/>
                  </a:cubicBezTo>
                  <a:cubicBezTo>
                    <a:pt x="407750" y="456889"/>
                    <a:pt x="410888" y="457708"/>
                    <a:pt x="414844" y="457026"/>
                  </a:cubicBezTo>
                  <a:cubicBezTo>
                    <a:pt x="418800" y="456343"/>
                    <a:pt x="423916" y="454502"/>
                    <a:pt x="430192" y="451500"/>
                  </a:cubicBezTo>
                  <a:lnTo>
                    <a:pt x="515322" y="404433"/>
                  </a:lnTo>
                  <a:lnTo>
                    <a:pt x="515322" y="749045"/>
                  </a:lnTo>
                  <a:lnTo>
                    <a:pt x="416686" y="749045"/>
                  </a:lnTo>
                  <a:cubicBezTo>
                    <a:pt x="414230" y="749045"/>
                    <a:pt x="412047" y="749795"/>
                    <a:pt x="410137" y="751296"/>
                  </a:cubicBezTo>
                  <a:cubicBezTo>
                    <a:pt x="408227" y="752797"/>
                    <a:pt x="406522" y="755184"/>
                    <a:pt x="405021" y="758458"/>
                  </a:cubicBezTo>
                  <a:cubicBezTo>
                    <a:pt x="403521" y="761733"/>
                    <a:pt x="402429" y="766030"/>
                    <a:pt x="401747" y="771351"/>
                  </a:cubicBezTo>
                  <a:cubicBezTo>
                    <a:pt x="401065" y="776671"/>
                    <a:pt x="400724" y="783288"/>
                    <a:pt x="400724" y="791200"/>
                  </a:cubicBezTo>
                  <a:cubicBezTo>
                    <a:pt x="400724" y="798840"/>
                    <a:pt x="401133" y="805321"/>
                    <a:pt x="401952" y="810641"/>
                  </a:cubicBezTo>
                  <a:cubicBezTo>
                    <a:pt x="402770" y="815962"/>
                    <a:pt x="403930" y="820191"/>
                    <a:pt x="405431" y="823329"/>
                  </a:cubicBezTo>
                  <a:cubicBezTo>
                    <a:pt x="406931" y="826467"/>
                    <a:pt x="408637" y="828718"/>
                    <a:pt x="410547" y="830082"/>
                  </a:cubicBezTo>
                  <a:cubicBezTo>
                    <a:pt x="412456" y="831446"/>
                    <a:pt x="414503" y="832128"/>
                    <a:pt x="416686" y="832128"/>
                  </a:cubicBezTo>
                  <a:lnTo>
                    <a:pt x="708910" y="832128"/>
                  </a:lnTo>
                  <a:cubicBezTo>
                    <a:pt x="711365" y="832128"/>
                    <a:pt x="713548" y="831446"/>
                    <a:pt x="715458" y="830082"/>
                  </a:cubicBezTo>
                  <a:cubicBezTo>
                    <a:pt x="717368" y="828718"/>
                    <a:pt x="719073" y="826467"/>
                    <a:pt x="720574" y="823329"/>
                  </a:cubicBezTo>
                  <a:cubicBezTo>
                    <a:pt x="722075" y="820191"/>
                    <a:pt x="723234" y="815962"/>
                    <a:pt x="724053" y="810641"/>
                  </a:cubicBezTo>
                  <a:cubicBezTo>
                    <a:pt x="724872" y="805321"/>
                    <a:pt x="725281" y="798840"/>
                    <a:pt x="725281" y="791200"/>
                  </a:cubicBezTo>
                  <a:cubicBezTo>
                    <a:pt x="725281" y="783288"/>
                    <a:pt x="724940" y="776671"/>
                    <a:pt x="724258" y="771351"/>
                  </a:cubicBezTo>
                  <a:cubicBezTo>
                    <a:pt x="723575" y="766030"/>
                    <a:pt x="722484" y="761733"/>
                    <a:pt x="720983" y="758458"/>
                  </a:cubicBezTo>
                  <a:cubicBezTo>
                    <a:pt x="719483" y="755184"/>
                    <a:pt x="717709" y="752797"/>
                    <a:pt x="715663" y="751296"/>
                  </a:cubicBezTo>
                  <a:cubicBezTo>
                    <a:pt x="713616" y="749795"/>
                    <a:pt x="711365" y="749045"/>
                    <a:pt x="708910" y="749045"/>
                  </a:cubicBezTo>
                  <a:lnTo>
                    <a:pt x="622552" y="749045"/>
                  </a:lnTo>
                  <a:lnTo>
                    <a:pt x="622552" y="311527"/>
                  </a:lnTo>
                  <a:cubicBezTo>
                    <a:pt x="622552" y="309072"/>
                    <a:pt x="622006" y="307025"/>
                    <a:pt x="620915" y="305388"/>
                  </a:cubicBezTo>
                  <a:cubicBezTo>
                    <a:pt x="619824" y="303751"/>
                    <a:pt x="617641" y="302455"/>
                    <a:pt x="614367" y="301500"/>
                  </a:cubicBezTo>
                  <a:cubicBezTo>
                    <a:pt x="611092" y="300545"/>
                    <a:pt x="606249" y="299863"/>
                    <a:pt x="599837" y="299454"/>
                  </a:cubicBezTo>
                  <a:cubicBezTo>
                    <a:pt x="593425" y="299044"/>
                    <a:pt x="585035" y="298840"/>
                    <a:pt x="574667" y="298840"/>
                  </a:cubicBezTo>
                  <a:close/>
                  <a:moveTo>
                    <a:pt x="553998" y="0"/>
                  </a:moveTo>
                  <a:cubicBezTo>
                    <a:pt x="859963" y="0"/>
                    <a:pt x="1107996" y="248033"/>
                    <a:pt x="1107996" y="553998"/>
                  </a:cubicBezTo>
                  <a:cubicBezTo>
                    <a:pt x="1107996" y="859963"/>
                    <a:pt x="859963" y="1107996"/>
                    <a:pt x="553998" y="1107996"/>
                  </a:cubicBezTo>
                  <a:cubicBezTo>
                    <a:pt x="248033" y="1107996"/>
                    <a:pt x="0" y="859963"/>
                    <a:pt x="0" y="553998"/>
                  </a:cubicBezTo>
                  <a:cubicBezTo>
                    <a:pt x="0" y="248033"/>
                    <a:pt x="248033" y="0"/>
                    <a:pt x="55399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</p:grpSp>
      <p:sp>
        <p:nvSpPr>
          <p:cNvPr id="7" name="TextBox 50">
            <a:extLst>
              <a:ext uri="{FF2B5EF4-FFF2-40B4-BE49-F238E27FC236}">
                <a16:creationId xmlns:a16="http://schemas.microsoft.com/office/drawing/2014/main" id="{E2B56A96-3FD6-9499-5ECF-83B8742503C8}"/>
              </a:ext>
            </a:extLst>
          </p:cNvPr>
          <p:cNvSpPr txBox="1"/>
          <p:nvPr/>
        </p:nvSpPr>
        <p:spPr>
          <a:xfrm>
            <a:off x="2335" y="1009609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70CCBA4-DDC7-8B80-B6FA-3BED9FF485F5}"/>
              </a:ext>
            </a:extLst>
          </p:cNvPr>
          <p:cNvSpPr txBox="1"/>
          <p:nvPr/>
        </p:nvSpPr>
        <p:spPr>
          <a:xfrm>
            <a:off x="2566068" y="241994"/>
            <a:ext cx="886393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الخطوات المنهجية لتدبير الأنشطة وإجراءاتها</a:t>
            </a:r>
            <a:endParaRPr lang="fr-CH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9" name="TextBox 50">
            <a:extLst>
              <a:ext uri="{FF2B5EF4-FFF2-40B4-BE49-F238E27FC236}">
                <a16:creationId xmlns:a16="http://schemas.microsoft.com/office/drawing/2014/main" id="{009AECA4-6361-02FF-674D-F7A5BBE7C09C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" name="object 28">
            <a:extLst>
              <a:ext uri="{FF2B5EF4-FFF2-40B4-BE49-F238E27FC236}">
                <a16:creationId xmlns:a16="http://schemas.microsoft.com/office/drawing/2014/main" id="{0BAF2DC4-5F32-3DAA-274F-091CCAC7787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398" y="224909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510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0">
            <a:extLst>
              <a:ext uri="{FF2B5EF4-FFF2-40B4-BE49-F238E27FC236}">
                <a16:creationId xmlns:a16="http://schemas.microsoft.com/office/drawing/2014/main" id="{7CE1D4B8-2FF9-53E9-F65C-DF2EDC54BEF8}"/>
              </a:ext>
            </a:extLst>
          </p:cNvPr>
          <p:cNvSpPr txBox="1"/>
          <p:nvPr/>
        </p:nvSpPr>
        <p:spPr>
          <a:xfrm>
            <a:off x="-37306" y="802159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C9F272F9-723A-266B-66E3-BEB8602373AE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D20E07A-70A0-B8C3-A52C-5A45F6096455}"/>
              </a:ext>
            </a:extLst>
          </p:cNvPr>
          <p:cNvSpPr txBox="1"/>
          <p:nvPr/>
        </p:nvSpPr>
        <p:spPr>
          <a:xfrm>
            <a:off x="679059" y="1095945"/>
            <a:ext cx="10809635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5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ثالثا:</a:t>
            </a:r>
          </a:p>
          <a:p>
            <a:pPr algn="ctr"/>
            <a:r>
              <a:rPr lang="ar-SA" sz="15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 الإطار الإجرائي </a:t>
            </a:r>
            <a:endParaRPr lang="fr-CH" sz="15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grpSp>
        <p:nvGrpSpPr>
          <p:cNvPr id="2" name="Google Shape;5045;p35">
            <a:extLst>
              <a:ext uri="{FF2B5EF4-FFF2-40B4-BE49-F238E27FC236}">
                <a16:creationId xmlns:a16="http://schemas.microsoft.com/office/drawing/2014/main" id="{0086F785-CF74-BC67-158F-5F930DD0051D}"/>
              </a:ext>
            </a:extLst>
          </p:cNvPr>
          <p:cNvGrpSpPr/>
          <p:nvPr/>
        </p:nvGrpSpPr>
        <p:grpSpPr>
          <a:xfrm rot="2700000">
            <a:off x="11134350" y="1035425"/>
            <a:ext cx="892316" cy="892316"/>
            <a:chOff x="4334275" y="1748525"/>
            <a:chExt cx="892325" cy="892325"/>
          </a:xfrm>
        </p:grpSpPr>
        <p:sp>
          <p:nvSpPr>
            <p:cNvPr id="4" name="Google Shape;5046;p35">
              <a:extLst>
                <a:ext uri="{FF2B5EF4-FFF2-40B4-BE49-F238E27FC236}">
                  <a16:creationId xmlns:a16="http://schemas.microsoft.com/office/drawing/2014/main" id="{2000FDD9-8CEB-BFA8-02B3-97A0B780E278}"/>
                </a:ext>
              </a:extLst>
            </p:cNvPr>
            <p:cNvSpPr/>
            <p:nvPr/>
          </p:nvSpPr>
          <p:spPr>
            <a:xfrm>
              <a:off x="4607650" y="1854050"/>
              <a:ext cx="95650" cy="90225"/>
            </a:xfrm>
            <a:custGeom>
              <a:avLst/>
              <a:gdLst/>
              <a:ahLst/>
              <a:cxnLst/>
              <a:rect l="l" t="t" r="r" b="b"/>
              <a:pathLst>
                <a:path w="3826" h="3609" extrusionOk="0">
                  <a:moveTo>
                    <a:pt x="2031" y="0"/>
                  </a:moveTo>
                  <a:cubicBezTo>
                    <a:pt x="1772" y="0"/>
                    <a:pt x="1535" y="57"/>
                    <a:pt x="1309" y="147"/>
                  </a:cubicBezTo>
                  <a:cubicBezTo>
                    <a:pt x="1083" y="226"/>
                    <a:pt x="892" y="373"/>
                    <a:pt x="700" y="542"/>
                  </a:cubicBezTo>
                  <a:cubicBezTo>
                    <a:pt x="0" y="1241"/>
                    <a:pt x="0" y="2370"/>
                    <a:pt x="700" y="3081"/>
                  </a:cubicBezTo>
                  <a:cubicBezTo>
                    <a:pt x="1057" y="3430"/>
                    <a:pt x="1521" y="3608"/>
                    <a:pt x="1987" y="3608"/>
                  </a:cubicBezTo>
                  <a:cubicBezTo>
                    <a:pt x="2229" y="3608"/>
                    <a:pt x="2470" y="3561"/>
                    <a:pt x="2697" y="3464"/>
                  </a:cubicBezTo>
                  <a:cubicBezTo>
                    <a:pt x="3352" y="3194"/>
                    <a:pt x="3825" y="2539"/>
                    <a:pt x="3825" y="1794"/>
                  </a:cubicBezTo>
                  <a:cubicBezTo>
                    <a:pt x="3825" y="801"/>
                    <a:pt x="3013" y="0"/>
                    <a:pt x="2031" y="0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5047;p35">
              <a:extLst>
                <a:ext uri="{FF2B5EF4-FFF2-40B4-BE49-F238E27FC236}">
                  <a16:creationId xmlns:a16="http://schemas.microsoft.com/office/drawing/2014/main" id="{6B501331-ED2F-DEAA-5AC9-70738805CBAE}"/>
                </a:ext>
              </a:extLst>
            </p:cNvPr>
            <p:cNvSpPr/>
            <p:nvPr/>
          </p:nvSpPr>
          <p:spPr>
            <a:xfrm>
              <a:off x="5063525" y="2478050"/>
              <a:ext cx="161950" cy="161675"/>
            </a:xfrm>
            <a:custGeom>
              <a:avLst/>
              <a:gdLst/>
              <a:ahLst/>
              <a:cxnLst/>
              <a:rect l="l" t="t" r="r" b="b"/>
              <a:pathLst>
                <a:path w="6478" h="6467" extrusionOk="0">
                  <a:moveTo>
                    <a:pt x="6478" y="1"/>
                  </a:moveTo>
                  <a:lnTo>
                    <a:pt x="3262" y="3251"/>
                  </a:lnTo>
                  <a:lnTo>
                    <a:pt x="0" y="6467"/>
                  </a:lnTo>
                  <a:lnTo>
                    <a:pt x="1084" y="6467"/>
                  </a:lnTo>
                  <a:lnTo>
                    <a:pt x="3792" y="3792"/>
                  </a:lnTo>
                  <a:lnTo>
                    <a:pt x="6478" y="1095"/>
                  </a:lnTo>
                  <a:lnTo>
                    <a:pt x="6478" y="1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5048;p35">
              <a:extLst>
                <a:ext uri="{FF2B5EF4-FFF2-40B4-BE49-F238E27FC236}">
                  <a16:creationId xmlns:a16="http://schemas.microsoft.com/office/drawing/2014/main" id="{FFE99B89-0155-F5FB-76DA-E619FD003F37}"/>
                </a:ext>
              </a:extLst>
            </p:cNvPr>
            <p:cNvSpPr/>
            <p:nvPr/>
          </p:nvSpPr>
          <p:spPr>
            <a:xfrm>
              <a:off x="4335125" y="1749375"/>
              <a:ext cx="161675" cy="162250"/>
            </a:xfrm>
            <a:custGeom>
              <a:avLst/>
              <a:gdLst/>
              <a:ahLst/>
              <a:cxnLst/>
              <a:rect l="l" t="t" r="r" b="b"/>
              <a:pathLst>
                <a:path w="6467" h="6490" extrusionOk="0">
                  <a:moveTo>
                    <a:pt x="5383" y="1"/>
                  </a:moveTo>
                  <a:lnTo>
                    <a:pt x="2675" y="2686"/>
                  </a:lnTo>
                  <a:lnTo>
                    <a:pt x="1" y="5383"/>
                  </a:lnTo>
                  <a:lnTo>
                    <a:pt x="1" y="6489"/>
                  </a:lnTo>
                  <a:lnTo>
                    <a:pt x="3205" y="3228"/>
                  </a:lnTo>
                  <a:lnTo>
                    <a:pt x="6466" y="1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049;p35">
              <a:extLst>
                <a:ext uri="{FF2B5EF4-FFF2-40B4-BE49-F238E27FC236}">
                  <a16:creationId xmlns:a16="http://schemas.microsoft.com/office/drawing/2014/main" id="{E87C6875-E4B0-196E-9836-DE1CFE74BC8B}"/>
                </a:ext>
              </a:extLst>
            </p:cNvPr>
            <p:cNvSpPr/>
            <p:nvPr/>
          </p:nvSpPr>
          <p:spPr>
            <a:xfrm>
              <a:off x="4335125" y="2478050"/>
              <a:ext cx="161675" cy="161675"/>
            </a:xfrm>
            <a:custGeom>
              <a:avLst/>
              <a:gdLst/>
              <a:ahLst/>
              <a:cxnLst/>
              <a:rect l="l" t="t" r="r" b="b"/>
              <a:pathLst>
                <a:path w="6467" h="6467" extrusionOk="0">
                  <a:moveTo>
                    <a:pt x="1" y="1"/>
                  </a:moveTo>
                  <a:lnTo>
                    <a:pt x="1" y="1095"/>
                  </a:lnTo>
                  <a:lnTo>
                    <a:pt x="2675" y="3804"/>
                  </a:lnTo>
                  <a:lnTo>
                    <a:pt x="5383" y="6467"/>
                  </a:lnTo>
                  <a:lnTo>
                    <a:pt x="6466" y="6467"/>
                  </a:lnTo>
                  <a:lnTo>
                    <a:pt x="3228" y="325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050;p35">
              <a:extLst>
                <a:ext uri="{FF2B5EF4-FFF2-40B4-BE49-F238E27FC236}">
                  <a16:creationId xmlns:a16="http://schemas.microsoft.com/office/drawing/2014/main" id="{7266373A-ADC5-08F3-2B57-F0A0D53098C8}"/>
                </a:ext>
              </a:extLst>
            </p:cNvPr>
            <p:cNvSpPr/>
            <p:nvPr/>
          </p:nvSpPr>
          <p:spPr>
            <a:xfrm>
              <a:off x="4660100" y="2074075"/>
              <a:ext cx="240675" cy="240675"/>
            </a:xfrm>
            <a:custGeom>
              <a:avLst/>
              <a:gdLst/>
              <a:ahLst/>
              <a:cxnLst/>
              <a:rect l="l" t="t" r="r" b="b"/>
              <a:pathLst>
                <a:path w="9627" h="9627" extrusionOk="0">
                  <a:moveTo>
                    <a:pt x="4808" y="1897"/>
                  </a:moveTo>
                  <a:lnTo>
                    <a:pt x="5451" y="3307"/>
                  </a:lnTo>
                  <a:lnTo>
                    <a:pt x="6884" y="2754"/>
                  </a:lnTo>
                  <a:lnTo>
                    <a:pt x="6331" y="4199"/>
                  </a:lnTo>
                  <a:lnTo>
                    <a:pt x="7742" y="4830"/>
                  </a:lnTo>
                  <a:lnTo>
                    <a:pt x="6331" y="5462"/>
                  </a:lnTo>
                  <a:lnTo>
                    <a:pt x="6884" y="6907"/>
                  </a:lnTo>
                  <a:lnTo>
                    <a:pt x="6884" y="6907"/>
                  </a:lnTo>
                  <a:lnTo>
                    <a:pt x="5451" y="6354"/>
                  </a:lnTo>
                  <a:lnTo>
                    <a:pt x="4808" y="7764"/>
                  </a:lnTo>
                  <a:lnTo>
                    <a:pt x="4176" y="6354"/>
                  </a:lnTo>
                  <a:lnTo>
                    <a:pt x="2743" y="6907"/>
                  </a:lnTo>
                  <a:lnTo>
                    <a:pt x="3285" y="5462"/>
                  </a:lnTo>
                  <a:lnTo>
                    <a:pt x="1874" y="4830"/>
                  </a:lnTo>
                  <a:lnTo>
                    <a:pt x="3285" y="4199"/>
                  </a:lnTo>
                  <a:lnTo>
                    <a:pt x="2743" y="2754"/>
                  </a:lnTo>
                  <a:lnTo>
                    <a:pt x="4176" y="3307"/>
                  </a:lnTo>
                  <a:lnTo>
                    <a:pt x="4808" y="1897"/>
                  </a:lnTo>
                  <a:close/>
                  <a:moveTo>
                    <a:pt x="4808" y="1"/>
                  </a:moveTo>
                  <a:lnTo>
                    <a:pt x="3781" y="2314"/>
                  </a:lnTo>
                  <a:lnTo>
                    <a:pt x="1411" y="1411"/>
                  </a:lnTo>
                  <a:lnTo>
                    <a:pt x="2314" y="3781"/>
                  </a:lnTo>
                  <a:lnTo>
                    <a:pt x="1" y="4819"/>
                  </a:lnTo>
                  <a:lnTo>
                    <a:pt x="2314" y="5846"/>
                  </a:lnTo>
                  <a:lnTo>
                    <a:pt x="1411" y="8216"/>
                  </a:lnTo>
                  <a:lnTo>
                    <a:pt x="3781" y="7313"/>
                  </a:lnTo>
                  <a:lnTo>
                    <a:pt x="4808" y="9626"/>
                  </a:lnTo>
                  <a:lnTo>
                    <a:pt x="5846" y="7313"/>
                  </a:lnTo>
                  <a:lnTo>
                    <a:pt x="8216" y="8216"/>
                  </a:lnTo>
                  <a:lnTo>
                    <a:pt x="7313" y="5846"/>
                  </a:lnTo>
                  <a:lnTo>
                    <a:pt x="9626" y="4819"/>
                  </a:lnTo>
                  <a:lnTo>
                    <a:pt x="7313" y="3781"/>
                  </a:lnTo>
                  <a:lnTo>
                    <a:pt x="8216" y="1411"/>
                  </a:lnTo>
                  <a:lnTo>
                    <a:pt x="8216" y="1411"/>
                  </a:lnTo>
                  <a:lnTo>
                    <a:pt x="5846" y="2314"/>
                  </a:lnTo>
                  <a:lnTo>
                    <a:pt x="4808" y="1"/>
                  </a:ln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051;p35">
              <a:extLst>
                <a:ext uri="{FF2B5EF4-FFF2-40B4-BE49-F238E27FC236}">
                  <a16:creationId xmlns:a16="http://schemas.microsoft.com/office/drawing/2014/main" id="{4B0A7B87-918B-3425-025E-80C4580FA090}"/>
                </a:ext>
              </a:extLst>
            </p:cNvPr>
            <p:cNvSpPr/>
            <p:nvPr/>
          </p:nvSpPr>
          <p:spPr>
            <a:xfrm>
              <a:off x="4438950" y="2026825"/>
              <a:ext cx="93950" cy="91000"/>
            </a:xfrm>
            <a:custGeom>
              <a:avLst/>
              <a:gdLst/>
              <a:ahLst/>
              <a:cxnLst/>
              <a:rect l="l" t="t" r="r" b="b"/>
              <a:pathLst>
                <a:path w="3758" h="3640" extrusionOk="0">
                  <a:moveTo>
                    <a:pt x="1818" y="1"/>
                  </a:moveTo>
                  <a:cubicBezTo>
                    <a:pt x="1360" y="1"/>
                    <a:pt x="903" y="176"/>
                    <a:pt x="553" y="525"/>
                  </a:cubicBezTo>
                  <a:cubicBezTo>
                    <a:pt x="373" y="706"/>
                    <a:pt x="237" y="909"/>
                    <a:pt x="158" y="1135"/>
                  </a:cubicBezTo>
                  <a:cubicBezTo>
                    <a:pt x="57" y="1349"/>
                    <a:pt x="11" y="1597"/>
                    <a:pt x="11" y="1857"/>
                  </a:cubicBezTo>
                  <a:cubicBezTo>
                    <a:pt x="0" y="2827"/>
                    <a:pt x="813" y="3640"/>
                    <a:pt x="1806" y="3640"/>
                  </a:cubicBezTo>
                  <a:cubicBezTo>
                    <a:pt x="2573" y="3640"/>
                    <a:pt x="3216" y="3177"/>
                    <a:pt x="3476" y="2511"/>
                  </a:cubicBezTo>
                  <a:cubicBezTo>
                    <a:pt x="3758" y="1857"/>
                    <a:pt x="3622" y="1067"/>
                    <a:pt x="3092" y="525"/>
                  </a:cubicBezTo>
                  <a:cubicBezTo>
                    <a:pt x="2737" y="176"/>
                    <a:pt x="2277" y="1"/>
                    <a:pt x="1818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052;p35">
              <a:extLst>
                <a:ext uri="{FF2B5EF4-FFF2-40B4-BE49-F238E27FC236}">
                  <a16:creationId xmlns:a16="http://schemas.microsoft.com/office/drawing/2014/main" id="{57C9CBEC-3D3F-CB94-CCDC-82010888C5BE}"/>
                </a:ext>
              </a:extLst>
            </p:cNvPr>
            <p:cNvSpPr/>
            <p:nvPr/>
          </p:nvSpPr>
          <p:spPr>
            <a:xfrm>
              <a:off x="4580850" y="1995650"/>
              <a:ext cx="398350" cy="398375"/>
            </a:xfrm>
            <a:custGeom>
              <a:avLst/>
              <a:gdLst/>
              <a:ahLst/>
              <a:cxnLst/>
              <a:rect l="l" t="t" r="r" b="b"/>
              <a:pathLst>
                <a:path w="15934" h="15935" extrusionOk="0">
                  <a:moveTo>
                    <a:pt x="7955" y="1592"/>
                  </a:moveTo>
                  <a:lnTo>
                    <a:pt x="9445" y="4357"/>
                  </a:lnTo>
                  <a:lnTo>
                    <a:pt x="12458" y="3465"/>
                  </a:lnTo>
                  <a:lnTo>
                    <a:pt x="11566" y="6467"/>
                  </a:lnTo>
                  <a:lnTo>
                    <a:pt x="14331" y="7967"/>
                  </a:lnTo>
                  <a:lnTo>
                    <a:pt x="11566" y="9457"/>
                  </a:lnTo>
                  <a:lnTo>
                    <a:pt x="12458" y="12470"/>
                  </a:lnTo>
                  <a:lnTo>
                    <a:pt x="9445" y="11578"/>
                  </a:lnTo>
                  <a:lnTo>
                    <a:pt x="7955" y="14343"/>
                  </a:lnTo>
                  <a:lnTo>
                    <a:pt x="6455" y="11578"/>
                  </a:lnTo>
                  <a:lnTo>
                    <a:pt x="3453" y="12470"/>
                  </a:lnTo>
                  <a:lnTo>
                    <a:pt x="3453" y="12470"/>
                  </a:lnTo>
                  <a:lnTo>
                    <a:pt x="4345" y="9457"/>
                  </a:lnTo>
                  <a:lnTo>
                    <a:pt x="1580" y="7967"/>
                  </a:lnTo>
                  <a:lnTo>
                    <a:pt x="4345" y="6467"/>
                  </a:lnTo>
                  <a:lnTo>
                    <a:pt x="3453" y="3465"/>
                  </a:lnTo>
                  <a:lnTo>
                    <a:pt x="6455" y="4357"/>
                  </a:lnTo>
                  <a:lnTo>
                    <a:pt x="7955" y="1592"/>
                  </a:lnTo>
                  <a:close/>
                  <a:moveTo>
                    <a:pt x="7967" y="1"/>
                  </a:moveTo>
                  <a:lnTo>
                    <a:pt x="6094" y="3454"/>
                  </a:lnTo>
                  <a:lnTo>
                    <a:pt x="2325" y="2325"/>
                  </a:lnTo>
                  <a:lnTo>
                    <a:pt x="2325" y="2325"/>
                  </a:lnTo>
                  <a:lnTo>
                    <a:pt x="3453" y="6094"/>
                  </a:lnTo>
                  <a:lnTo>
                    <a:pt x="0" y="7967"/>
                  </a:lnTo>
                  <a:lnTo>
                    <a:pt x="3453" y="9841"/>
                  </a:lnTo>
                  <a:lnTo>
                    <a:pt x="2325" y="13610"/>
                  </a:lnTo>
                  <a:lnTo>
                    <a:pt x="6094" y="12481"/>
                  </a:lnTo>
                  <a:lnTo>
                    <a:pt x="7967" y="15934"/>
                  </a:lnTo>
                  <a:lnTo>
                    <a:pt x="9840" y="12481"/>
                  </a:lnTo>
                  <a:lnTo>
                    <a:pt x="13609" y="13610"/>
                  </a:lnTo>
                  <a:lnTo>
                    <a:pt x="12480" y="9841"/>
                  </a:lnTo>
                  <a:lnTo>
                    <a:pt x="15933" y="7967"/>
                  </a:lnTo>
                  <a:lnTo>
                    <a:pt x="12480" y="6094"/>
                  </a:lnTo>
                  <a:lnTo>
                    <a:pt x="13609" y="2325"/>
                  </a:lnTo>
                  <a:lnTo>
                    <a:pt x="13609" y="2325"/>
                  </a:lnTo>
                  <a:lnTo>
                    <a:pt x="9840" y="3454"/>
                  </a:lnTo>
                  <a:lnTo>
                    <a:pt x="7967" y="1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053;p35">
              <a:extLst>
                <a:ext uri="{FF2B5EF4-FFF2-40B4-BE49-F238E27FC236}">
                  <a16:creationId xmlns:a16="http://schemas.microsoft.com/office/drawing/2014/main" id="{95E34D4C-7902-85C7-2A16-C7EF0654A08B}"/>
                </a:ext>
              </a:extLst>
            </p:cNvPr>
            <p:cNvSpPr/>
            <p:nvPr/>
          </p:nvSpPr>
          <p:spPr>
            <a:xfrm>
              <a:off x="5027700" y="2026325"/>
              <a:ext cx="93400" cy="91225"/>
            </a:xfrm>
            <a:custGeom>
              <a:avLst/>
              <a:gdLst/>
              <a:ahLst/>
              <a:cxnLst/>
              <a:rect l="l" t="t" r="r" b="b"/>
              <a:pathLst>
                <a:path w="3736" h="3649" extrusionOk="0">
                  <a:moveTo>
                    <a:pt x="1928" y="1"/>
                  </a:moveTo>
                  <a:cubicBezTo>
                    <a:pt x="1470" y="1"/>
                    <a:pt x="1010" y="179"/>
                    <a:pt x="655" y="534"/>
                  </a:cubicBezTo>
                  <a:cubicBezTo>
                    <a:pt x="124" y="1065"/>
                    <a:pt x="0" y="1877"/>
                    <a:pt x="282" y="2520"/>
                  </a:cubicBezTo>
                  <a:cubicBezTo>
                    <a:pt x="542" y="3186"/>
                    <a:pt x="1196" y="3649"/>
                    <a:pt x="1941" y="3649"/>
                  </a:cubicBezTo>
                  <a:cubicBezTo>
                    <a:pt x="2934" y="3649"/>
                    <a:pt x="3735" y="2847"/>
                    <a:pt x="3735" y="1854"/>
                  </a:cubicBezTo>
                  <a:cubicBezTo>
                    <a:pt x="3735" y="1606"/>
                    <a:pt x="3679" y="1369"/>
                    <a:pt x="3589" y="1143"/>
                  </a:cubicBezTo>
                  <a:cubicBezTo>
                    <a:pt x="3510" y="918"/>
                    <a:pt x="3363" y="715"/>
                    <a:pt x="3194" y="534"/>
                  </a:cubicBezTo>
                  <a:cubicBezTo>
                    <a:pt x="2844" y="179"/>
                    <a:pt x="2387" y="1"/>
                    <a:pt x="1928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054;p35">
              <a:extLst>
                <a:ext uri="{FF2B5EF4-FFF2-40B4-BE49-F238E27FC236}">
                  <a16:creationId xmlns:a16="http://schemas.microsoft.com/office/drawing/2014/main" id="{1D54EF18-B2EE-D375-8217-83E85BE7A6F4}"/>
                </a:ext>
              </a:extLst>
            </p:cNvPr>
            <p:cNvSpPr/>
            <p:nvPr/>
          </p:nvSpPr>
          <p:spPr>
            <a:xfrm>
              <a:off x="4857300" y="1853750"/>
              <a:ext cx="95650" cy="90025"/>
            </a:xfrm>
            <a:custGeom>
              <a:avLst/>
              <a:gdLst/>
              <a:ahLst/>
              <a:cxnLst/>
              <a:rect l="l" t="t" r="r" b="b"/>
              <a:pathLst>
                <a:path w="3826" h="3601" extrusionOk="0">
                  <a:moveTo>
                    <a:pt x="1795" y="1"/>
                  </a:moveTo>
                  <a:cubicBezTo>
                    <a:pt x="802" y="1"/>
                    <a:pt x="1" y="802"/>
                    <a:pt x="1" y="1795"/>
                  </a:cubicBezTo>
                  <a:cubicBezTo>
                    <a:pt x="1" y="2551"/>
                    <a:pt x="463" y="3206"/>
                    <a:pt x="1129" y="3454"/>
                  </a:cubicBezTo>
                  <a:cubicBezTo>
                    <a:pt x="1360" y="3552"/>
                    <a:pt x="1606" y="3601"/>
                    <a:pt x="1851" y="3601"/>
                  </a:cubicBezTo>
                  <a:cubicBezTo>
                    <a:pt x="2312" y="3601"/>
                    <a:pt x="2769" y="3428"/>
                    <a:pt x="3115" y="3081"/>
                  </a:cubicBezTo>
                  <a:cubicBezTo>
                    <a:pt x="3826" y="2371"/>
                    <a:pt x="3826" y="1242"/>
                    <a:pt x="3115" y="543"/>
                  </a:cubicBezTo>
                  <a:cubicBezTo>
                    <a:pt x="2935" y="362"/>
                    <a:pt x="2731" y="227"/>
                    <a:pt x="2506" y="148"/>
                  </a:cubicBezTo>
                  <a:cubicBezTo>
                    <a:pt x="2303" y="46"/>
                    <a:pt x="2043" y="1"/>
                    <a:pt x="1795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055;p35">
              <a:extLst>
                <a:ext uri="{FF2B5EF4-FFF2-40B4-BE49-F238E27FC236}">
                  <a16:creationId xmlns:a16="http://schemas.microsoft.com/office/drawing/2014/main" id="{16F702DF-6632-3A82-DF9C-B43E2E560F45}"/>
                </a:ext>
              </a:extLst>
            </p:cNvPr>
            <p:cNvSpPr/>
            <p:nvPr/>
          </p:nvSpPr>
          <p:spPr>
            <a:xfrm>
              <a:off x="5063525" y="1749375"/>
              <a:ext cx="161950" cy="162250"/>
            </a:xfrm>
            <a:custGeom>
              <a:avLst/>
              <a:gdLst/>
              <a:ahLst/>
              <a:cxnLst/>
              <a:rect l="l" t="t" r="r" b="b"/>
              <a:pathLst>
                <a:path w="6478" h="6490" extrusionOk="0">
                  <a:moveTo>
                    <a:pt x="0" y="1"/>
                  </a:moveTo>
                  <a:lnTo>
                    <a:pt x="3262" y="3228"/>
                  </a:lnTo>
                  <a:lnTo>
                    <a:pt x="6478" y="6489"/>
                  </a:lnTo>
                  <a:lnTo>
                    <a:pt x="6478" y="5383"/>
                  </a:lnTo>
                  <a:lnTo>
                    <a:pt x="3792" y="2686"/>
                  </a:lnTo>
                  <a:lnTo>
                    <a:pt x="1084" y="1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056;p35">
              <a:extLst>
                <a:ext uri="{FF2B5EF4-FFF2-40B4-BE49-F238E27FC236}">
                  <a16:creationId xmlns:a16="http://schemas.microsoft.com/office/drawing/2014/main" id="{6E2212D1-C971-DD31-9076-C6D1F3761AE3}"/>
                </a:ext>
              </a:extLst>
            </p:cNvPr>
            <p:cNvSpPr/>
            <p:nvPr/>
          </p:nvSpPr>
          <p:spPr>
            <a:xfrm>
              <a:off x="4813025" y="1749375"/>
              <a:ext cx="413575" cy="413325"/>
            </a:xfrm>
            <a:custGeom>
              <a:avLst/>
              <a:gdLst/>
              <a:ahLst/>
              <a:cxnLst/>
              <a:rect l="l" t="t" r="r" b="b"/>
              <a:pathLst>
                <a:path w="16543" h="16533" extrusionOk="0">
                  <a:moveTo>
                    <a:pt x="3532" y="3160"/>
                  </a:moveTo>
                  <a:cubicBezTo>
                    <a:pt x="3916" y="3160"/>
                    <a:pt x="4299" y="3228"/>
                    <a:pt x="4649" y="3386"/>
                  </a:cubicBezTo>
                  <a:lnTo>
                    <a:pt x="4660" y="3386"/>
                  </a:lnTo>
                  <a:cubicBezTo>
                    <a:pt x="5010" y="3533"/>
                    <a:pt x="5337" y="3736"/>
                    <a:pt x="5608" y="4007"/>
                  </a:cubicBezTo>
                  <a:cubicBezTo>
                    <a:pt x="6725" y="5101"/>
                    <a:pt x="6725" y="6884"/>
                    <a:pt x="5620" y="7990"/>
                  </a:cubicBezTo>
                  <a:cubicBezTo>
                    <a:pt x="5084" y="8525"/>
                    <a:pt x="4372" y="8811"/>
                    <a:pt x="3639" y="8811"/>
                  </a:cubicBezTo>
                  <a:cubicBezTo>
                    <a:pt x="3260" y="8811"/>
                    <a:pt x="2874" y="8734"/>
                    <a:pt x="2505" y="8577"/>
                  </a:cubicBezTo>
                  <a:cubicBezTo>
                    <a:pt x="1433" y="8159"/>
                    <a:pt x="722" y="7121"/>
                    <a:pt x="722" y="5970"/>
                  </a:cubicBezTo>
                  <a:cubicBezTo>
                    <a:pt x="722" y="4413"/>
                    <a:pt x="1986" y="3160"/>
                    <a:pt x="3532" y="3160"/>
                  </a:cubicBezTo>
                  <a:close/>
                  <a:moveTo>
                    <a:pt x="10528" y="10077"/>
                  </a:moveTo>
                  <a:cubicBezTo>
                    <a:pt x="11250" y="10077"/>
                    <a:pt x="11973" y="10337"/>
                    <a:pt x="12514" y="10890"/>
                  </a:cubicBezTo>
                  <a:cubicBezTo>
                    <a:pt x="12774" y="11161"/>
                    <a:pt x="12988" y="11465"/>
                    <a:pt x="13124" y="11838"/>
                  </a:cubicBezTo>
                  <a:cubicBezTo>
                    <a:pt x="13282" y="12199"/>
                    <a:pt x="13361" y="12571"/>
                    <a:pt x="13361" y="12966"/>
                  </a:cubicBezTo>
                  <a:cubicBezTo>
                    <a:pt x="13361" y="14512"/>
                    <a:pt x="12108" y="15776"/>
                    <a:pt x="10562" y="15776"/>
                  </a:cubicBezTo>
                  <a:cubicBezTo>
                    <a:pt x="9400" y="15776"/>
                    <a:pt x="8373" y="15076"/>
                    <a:pt x="7944" y="13993"/>
                  </a:cubicBezTo>
                  <a:cubicBezTo>
                    <a:pt x="7481" y="12932"/>
                    <a:pt x="7718" y="11714"/>
                    <a:pt x="8542" y="10890"/>
                  </a:cubicBezTo>
                  <a:cubicBezTo>
                    <a:pt x="9095" y="10337"/>
                    <a:pt x="9806" y="10077"/>
                    <a:pt x="10528" y="10077"/>
                  </a:cubicBezTo>
                  <a:close/>
                  <a:moveTo>
                    <a:pt x="34" y="1"/>
                  </a:moveTo>
                  <a:cubicBezTo>
                    <a:pt x="925" y="576"/>
                    <a:pt x="1997" y="1434"/>
                    <a:pt x="2686" y="2495"/>
                  </a:cubicBezTo>
                  <a:cubicBezTo>
                    <a:pt x="1151" y="2889"/>
                    <a:pt x="0" y="4289"/>
                    <a:pt x="0" y="5947"/>
                  </a:cubicBezTo>
                  <a:cubicBezTo>
                    <a:pt x="0" y="7437"/>
                    <a:pt x="891" y="8735"/>
                    <a:pt x="2246" y="9276"/>
                  </a:cubicBezTo>
                  <a:cubicBezTo>
                    <a:pt x="2708" y="9479"/>
                    <a:pt x="3193" y="9581"/>
                    <a:pt x="3667" y="9581"/>
                  </a:cubicBezTo>
                  <a:cubicBezTo>
                    <a:pt x="4604" y="9581"/>
                    <a:pt x="5507" y="9209"/>
                    <a:pt x="6195" y="8520"/>
                  </a:cubicBezTo>
                  <a:cubicBezTo>
                    <a:pt x="7369" y="7347"/>
                    <a:pt x="7549" y="5541"/>
                    <a:pt x="6748" y="4176"/>
                  </a:cubicBezTo>
                  <a:cubicBezTo>
                    <a:pt x="7215" y="4076"/>
                    <a:pt x="7700" y="4036"/>
                    <a:pt x="8178" y="4036"/>
                  </a:cubicBezTo>
                  <a:cubicBezTo>
                    <a:pt x="9755" y="4036"/>
                    <a:pt x="11262" y="4476"/>
                    <a:pt x="11860" y="4684"/>
                  </a:cubicBezTo>
                  <a:cubicBezTo>
                    <a:pt x="12108" y="5462"/>
                    <a:pt x="12785" y="7787"/>
                    <a:pt x="12356" y="9795"/>
                  </a:cubicBezTo>
                  <a:cubicBezTo>
                    <a:pt x="11800" y="9464"/>
                    <a:pt x="11171" y="9300"/>
                    <a:pt x="10541" y="9300"/>
                  </a:cubicBezTo>
                  <a:cubicBezTo>
                    <a:pt x="9625" y="9300"/>
                    <a:pt x="8707" y="9648"/>
                    <a:pt x="8012" y="10337"/>
                  </a:cubicBezTo>
                  <a:cubicBezTo>
                    <a:pt x="6974" y="11386"/>
                    <a:pt x="6680" y="12932"/>
                    <a:pt x="7256" y="14275"/>
                  </a:cubicBezTo>
                  <a:cubicBezTo>
                    <a:pt x="7809" y="15641"/>
                    <a:pt x="9106" y="16532"/>
                    <a:pt x="10585" y="16532"/>
                  </a:cubicBezTo>
                  <a:cubicBezTo>
                    <a:pt x="12243" y="16532"/>
                    <a:pt x="13643" y="15392"/>
                    <a:pt x="14038" y="13846"/>
                  </a:cubicBezTo>
                  <a:cubicBezTo>
                    <a:pt x="15098" y="14546"/>
                    <a:pt x="15945" y="15595"/>
                    <a:pt x="16531" y="16498"/>
                  </a:cubicBezTo>
                  <a:lnTo>
                    <a:pt x="16531" y="15178"/>
                  </a:lnTo>
                  <a:cubicBezTo>
                    <a:pt x="15899" y="14377"/>
                    <a:pt x="15110" y="13576"/>
                    <a:pt x="14150" y="13034"/>
                  </a:cubicBezTo>
                  <a:lnTo>
                    <a:pt x="14150" y="12978"/>
                  </a:lnTo>
                  <a:cubicBezTo>
                    <a:pt x="14150" y="12481"/>
                    <a:pt x="14049" y="12018"/>
                    <a:pt x="13857" y="11567"/>
                  </a:cubicBezTo>
                  <a:cubicBezTo>
                    <a:pt x="13676" y="11116"/>
                    <a:pt x="13406" y="10709"/>
                    <a:pt x="13067" y="10371"/>
                  </a:cubicBezTo>
                  <a:lnTo>
                    <a:pt x="13022" y="10326"/>
                  </a:lnTo>
                  <a:cubicBezTo>
                    <a:pt x="13473" y="8690"/>
                    <a:pt x="13225" y="6873"/>
                    <a:pt x="12909" y="5620"/>
                  </a:cubicBezTo>
                  <a:lnTo>
                    <a:pt x="12909" y="5620"/>
                  </a:lnTo>
                  <a:lnTo>
                    <a:pt x="16543" y="9209"/>
                  </a:lnTo>
                  <a:lnTo>
                    <a:pt x="16543" y="8125"/>
                  </a:lnTo>
                  <a:lnTo>
                    <a:pt x="12480" y="4097"/>
                  </a:lnTo>
                  <a:lnTo>
                    <a:pt x="8418" y="1"/>
                  </a:lnTo>
                  <a:lnTo>
                    <a:pt x="7323" y="1"/>
                  </a:lnTo>
                  <a:lnTo>
                    <a:pt x="10923" y="3623"/>
                  </a:lnTo>
                  <a:cubicBezTo>
                    <a:pt x="10156" y="3436"/>
                    <a:pt x="9170" y="3267"/>
                    <a:pt x="8150" y="3267"/>
                  </a:cubicBezTo>
                  <a:cubicBezTo>
                    <a:pt x="7504" y="3267"/>
                    <a:pt x="6844" y="3335"/>
                    <a:pt x="6218" y="3510"/>
                  </a:cubicBezTo>
                  <a:lnTo>
                    <a:pt x="6172" y="3465"/>
                  </a:lnTo>
                  <a:cubicBezTo>
                    <a:pt x="5823" y="3115"/>
                    <a:pt x="5428" y="2844"/>
                    <a:pt x="4976" y="2675"/>
                  </a:cubicBezTo>
                  <a:cubicBezTo>
                    <a:pt x="4525" y="2483"/>
                    <a:pt x="4051" y="2382"/>
                    <a:pt x="3566" y="2382"/>
                  </a:cubicBezTo>
                  <a:lnTo>
                    <a:pt x="3498" y="2382"/>
                  </a:lnTo>
                  <a:cubicBezTo>
                    <a:pt x="2968" y="1423"/>
                    <a:pt x="2167" y="633"/>
                    <a:pt x="1354" y="1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5057;p35">
              <a:extLst>
                <a:ext uri="{FF2B5EF4-FFF2-40B4-BE49-F238E27FC236}">
                  <a16:creationId xmlns:a16="http://schemas.microsoft.com/office/drawing/2014/main" id="{D74A7F3C-9E3D-6B65-6D20-CD5ED5A7B89A}"/>
                </a:ext>
              </a:extLst>
            </p:cNvPr>
            <p:cNvSpPr/>
            <p:nvPr/>
          </p:nvSpPr>
          <p:spPr>
            <a:xfrm>
              <a:off x="4812450" y="2227550"/>
              <a:ext cx="413025" cy="413300"/>
            </a:xfrm>
            <a:custGeom>
              <a:avLst/>
              <a:gdLst/>
              <a:ahLst/>
              <a:cxnLst/>
              <a:rect l="l" t="t" r="r" b="b"/>
              <a:pathLst>
                <a:path w="16521" h="16532" extrusionOk="0">
                  <a:moveTo>
                    <a:pt x="10562" y="723"/>
                  </a:moveTo>
                  <a:cubicBezTo>
                    <a:pt x="12120" y="723"/>
                    <a:pt x="13372" y="1975"/>
                    <a:pt x="13372" y="3521"/>
                  </a:cubicBezTo>
                  <a:cubicBezTo>
                    <a:pt x="13372" y="3905"/>
                    <a:pt x="13305" y="4288"/>
                    <a:pt x="13147" y="4638"/>
                  </a:cubicBezTo>
                  <a:lnTo>
                    <a:pt x="13147" y="4649"/>
                  </a:lnTo>
                  <a:cubicBezTo>
                    <a:pt x="13011" y="5011"/>
                    <a:pt x="12797" y="5338"/>
                    <a:pt x="12526" y="5597"/>
                  </a:cubicBezTo>
                  <a:cubicBezTo>
                    <a:pt x="11976" y="6159"/>
                    <a:pt x="11249" y="6438"/>
                    <a:pt x="10525" y="6438"/>
                  </a:cubicBezTo>
                  <a:cubicBezTo>
                    <a:pt x="9808" y="6438"/>
                    <a:pt x="9093" y="6164"/>
                    <a:pt x="8554" y="5620"/>
                  </a:cubicBezTo>
                  <a:cubicBezTo>
                    <a:pt x="7730" y="4796"/>
                    <a:pt x="7493" y="3589"/>
                    <a:pt x="7956" y="2494"/>
                  </a:cubicBezTo>
                  <a:cubicBezTo>
                    <a:pt x="8385" y="1422"/>
                    <a:pt x="9411" y="723"/>
                    <a:pt x="10562" y="723"/>
                  </a:cubicBezTo>
                  <a:close/>
                  <a:moveTo>
                    <a:pt x="3657" y="7708"/>
                  </a:moveTo>
                  <a:cubicBezTo>
                    <a:pt x="4390" y="7708"/>
                    <a:pt x="5090" y="7990"/>
                    <a:pt x="5643" y="8531"/>
                  </a:cubicBezTo>
                  <a:cubicBezTo>
                    <a:pt x="6748" y="9626"/>
                    <a:pt x="6748" y="11397"/>
                    <a:pt x="5643" y="12503"/>
                  </a:cubicBezTo>
                  <a:cubicBezTo>
                    <a:pt x="5372" y="12763"/>
                    <a:pt x="5056" y="12977"/>
                    <a:pt x="4695" y="13113"/>
                  </a:cubicBezTo>
                  <a:lnTo>
                    <a:pt x="4683" y="13113"/>
                  </a:lnTo>
                  <a:cubicBezTo>
                    <a:pt x="4334" y="13271"/>
                    <a:pt x="3950" y="13350"/>
                    <a:pt x="3566" y="13350"/>
                  </a:cubicBezTo>
                  <a:cubicBezTo>
                    <a:pt x="2020" y="13350"/>
                    <a:pt x="756" y="12086"/>
                    <a:pt x="756" y="10540"/>
                  </a:cubicBezTo>
                  <a:cubicBezTo>
                    <a:pt x="756" y="9378"/>
                    <a:pt x="1456" y="8351"/>
                    <a:pt x="2539" y="7933"/>
                  </a:cubicBezTo>
                  <a:cubicBezTo>
                    <a:pt x="2900" y="7775"/>
                    <a:pt x="3284" y="7708"/>
                    <a:pt x="3657" y="7708"/>
                  </a:cubicBezTo>
                  <a:close/>
                  <a:moveTo>
                    <a:pt x="10562" y="0"/>
                  </a:moveTo>
                  <a:cubicBezTo>
                    <a:pt x="9084" y="0"/>
                    <a:pt x="7787" y="892"/>
                    <a:pt x="7245" y="2246"/>
                  </a:cubicBezTo>
                  <a:cubicBezTo>
                    <a:pt x="6669" y="3600"/>
                    <a:pt x="6963" y="5146"/>
                    <a:pt x="8012" y="6195"/>
                  </a:cubicBezTo>
                  <a:cubicBezTo>
                    <a:pt x="8701" y="6884"/>
                    <a:pt x="9626" y="7234"/>
                    <a:pt x="10540" y="7234"/>
                  </a:cubicBezTo>
                  <a:cubicBezTo>
                    <a:pt x="11172" y="7234"/>
                    <a:pt x="11792" y="7064"/>
                    <a:pt x="12357" y="6748"/>
                  </a:cubicBezTo>
                  <a:lnTo>
                    <a:pt x="12357" y="6748"/>
                  </a:lnTo>
                  <a:cubicBezTo>
                    <a:pt x="12785" y="8746"/>
                    <a:pt x="12120" y="11070"/>
                    <a:pt x="11849" y="11849"/>
                  </a:cubicBezTo>
                  <a:cubicBezTo>
                    <a:pt x="11250" y="12049"/>
                    <a:pt x="9735" y="12496"/>
                    <a:pt x="8159" y="12496"/>
                  </a:cubicBezTo>
                  <a:cubicBezTo>
                    <a:pt x="7686" y="12496"/>
                    <a:pt x="7209" y="12455"/>
                    <a:pt x="6748" y="12357"/>
                  </a:cubicBezTo>
                  <a:cubicBezTo>
                    <a:pt x="7550" y="10991"/>
                    <a:pt x="7369" y="9186"/>
                    <a:pt x="6195" y="8012"/>
                  </a:cubicBezTo>
                  <a:cubicBezTo>
                    <a:pt x="5502" y="7326"/>
                    <a:pt x="4592" y="6961"/>
                    <a:pt x="3667" y="6961"/>
                  </a:cubicBezTo>
                  <a:cubicBezTo>
                    <a:pt x="3192" y="6961"/>
                    <a:pt x="2713" y="7057"/>
                    <a:pt x="2257" y="7256"/>
                  </a:cubicBezTo>
                  <a:cubicBezTo>
                    <a:pt x="892" y="7798"/>
                    <a:pt x="0" y="9095"/>
                    <a:pt x="0" y="10585"/>
                  </a:cubicBezTo>
                  <a:cubicBezTo>
                    <a:pt x="0" y="12244"/>
                    <a:pt x="1140" y="13643"/>
                    <a:pt x="2675" y="14038"/>
                  </a:cubicBezTo>
                  <a:cubicBezTo>
                    <a:pt x="1986" y="15099"/>
                    <a:pt x="926" y="15945"/>
                    <a:pt x="23" y="16532"/>
                  </a:cubicBezTo>
                  <a:lnTo>
                    <a:pt x="1355" y="16532"/>
                  </a:lnTo>
                  <a:cubicBezTo>
                    <a:pt x="2156" y="15900"/>
                    <a:pt x="2968" y="15110"/>
                    <a:pt x="3499" y="14151"/>
                  </a:cubicBezTo>
                  <a:lnTo>
                    <a:pt x="3555" y="14151"/>
                  </a:lnTo>
                  <a:cubicBezTo>
                    <a:pt x="4051" y="14151"/>
                    <a:pt x="4514" y="14049"/>
                    <a:pt x="4965" y="13857"/>
                  </a:cubicBezTo>
                  <a:cubicBezTo>
                    <a:pt x="5417" y="13666"/>
                    <a:pt x="5823" y="13406"/>
                    <a:pt x="6162" y="13068"/>
                  </a:cubicBezTo>
                  <a:lnTo>
                    <a:pt x="6207" y="13022"/>
                  </a:lnTo>
                  <a:cubicBezTo>
                    <a:pt x="6839" y="13192"/>
                    <a:pt x="7504" y="13259"/>
                    <a:pt x="8159" y="13259"/>
                  </a:cubicBezTo>
                  <a:cubicBezTo>
                    <a:pt x="9175" y="13259"/>
                    <a:pt x="10156" y="13090"/>
                    <a:pt x="10935" y="12910"/>
                  </a:cubicBezTo>
                  <a:lnTo>
                    <a:pt x="10935" y="12910"/>
                  </a:lnTo>
                  <a:lnTo>
                    <a:pt x="7335" y="16532"/>
                  </a:lnTo>
                  <a:lnTo>
                    <a:pt x="8418" y="16532"/>
                  </a:lnTo>
                  <a:lnTo>
                    <a:pt x="12458" y="12469"/>
                  </a:lnTo>
                  <a:lnTo>
                    <a:pt x="16521" y="8407"/>
                  </a:lnTo>
                  <a:lnTo>
                    <a:pt x="16521" y="7324"/>
                  </a:lnTo>
                  <a:lnTo>
                    <a:pt x="12898" y="10924"/>
                  </a:lnTo>
                  <a:cubicBezTo>
                    <a:pt x="13203" y="9660"/>
                    <a:pt x="13463" y="7832"/>
                    <a:pt x="13011" y="6207"/>
                  </a:cubicBezTo>
                  <a:lnTo>
                    <a:pt x="13045" y="6162"/>
                  </a:lnTo>
                  <a:cubicBezTo>
                    <a:pt x="13395" y="5812"/>
                    <a:pt x="13666" y="5417"/>
                    <a:pt x="13835" y="4965"/>
                  </a:cubicBezTo>
                  <a:cubicBezTo>
                    <a:pt x="14038" y="4514"/>
                    <a:pt x="14128" y="4051"/>
                    <a:pt x="14128" y="3555"/>
                  </a:cubicBezTo>
                  <a:lnTo>
                    <a:pt x="14128" y="3499"/>
                  </a:lnTo>
                  <a:cubicBezTo>
                    <a:pt x="15087" y="2968"/>
                    <a:pt x="15877" y="2156"/>
                    <a:pt x="16521" y="1355"/>
                  </a:cubicBezTo>
                  <a:lnTo>
                    <a:pt x="16521" y="34"/>
                  </a:lnTo>
                  <a:cubicBezTo>
                    <a:pt x="15934" y="914"/>
                    <a:pt x="15076" y="1986"/>
                    <a:pt x="14015" y="2686"/>
                  </a:cubicBezTo>
                  <a:cubicBezTo>
                    <a:pt x="13620" y="1140"/>
                    <a:pt x="12233" y="0"/>
                    <a:pt x="10562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5058;p35">
              <a:extLst>
                <a:ext uri="{FF2B5EF4-FFF2-40B4-BE49-F238E27FC236}">
                  <a16:creationId xmlns:a16="http://schemas.microsoft.com/office/drawing/2014/main" id="{3B62779D-E881-87B2-1A54-7DD4AC56B980}"/>
                </a:ext>
              </a:extLst>
            </p:cNvPr>
            <p:cNvSpPr/>
            <p:nvPr/>
          </p:nvSpPr>
          <p:spPr>
            <a:xfrm>
              <a:off x="4334275" y="2226425"/>
              <a:ext cx="413325" cy="413300"/>
            </a:xfrm>
            <a:custGeom>
              <a:avLst/>
              <a:gdLst/>
              <a:ahLst/>
              <a:cxnLst/>
              <a:rect l="l" t="t" r="r" b="b"/>
              <a:pathLst>
                <a:path w="16533" h="16532" extrusionOk="0">
                  <a:moveTo>
                    <a:pt x="5970" y="779"/>
                  </a:moveTo>
                  <a:cubicBezTo>
                    <a:pt x="7121" y="779"/>
                    <a:pt x="8159" y="1467"/>
                    <a:pt x="8577" y="2562"/>
                  </a:cubicBezTo>
                  <a:cubicBezTo>
                    <a:pt x="9039" y="3611"/>
                    <a:pt x="8802" y="4841"/>
                    <a:pt x="7990" y="5665"/>
                  </a:cubicBezTo>
                  <a:cubicBezTo>
                    <a:pt x="7437" y="6212"/>
                    <a:pt x="6718" y="6486"/>
                    <a:pt x="5998" y="6486"/>
                  </a:cubicBezTo>
                  <a:cubicBezTo>
                    <a:pt x="5279" y="6486"/>
                    <a:pt x="4560" y="6212"/>
                    <a:pt x="4007" y="5665"/>
                  </a:cubicBezTo>
                  <a:cubicBezTo>
                    <a:pt x="3758" y="5394"/>
                    <a:pt x="3555" y="5067"/>
                    <a:pt x="3397" y="4717"/>
                  </a:cubicBezTo>
                  <a:cubicBezTo>
                    <a:pt x="3251" y="4345"/>
                    <a:pt x="3160" y="3984"/>
                    <a:pt x="3160" y="3589"/>
                  </a:cubicBezTo>
                  <a:cubicBezTo>
                    <a:pt x="3160" y="2031"/>
                    <a:pt x="4413" y="779"/>
                    <a:pt x="5970" y="779"/>
                  </a:cubicBezTo>
                  <a:close/>
                  <a:moveTo>
                    <a:pt x="12876" y="7753"/>
                  </a:moveTo>
                  <a:cubicBezTo>
                    <a:pt x="13260" y="7753"/>
                    <a:pt x="13643" y="7820"/>
                    <a:pt x="14004" y="7989"/>
                  </a:cubicBezTo>
                  <a:cubicBezTo>
                    <a:pt x="15076" y="8407"/>
                    <a:pt x="15787" y="9445"/>
                    <a:pt x="15787" y="10596"/>
                  </a:cubicBezTo>
                  <a:cubicBezTo>
                    <a:pt x="15787" y="12153"/>
                    <a:pt x="14523" y="13406"/>
                    <a:pt x="12978" y="13406"/>
                  </a:cubicBezTo>
                  <a:cubicBezTo>
                    <a:pt x="12594" y="13406"/>
                    <a:pt x="12210" y="13327"/>
                    <a:pt x="11860" y="13180"/>
                  </a:cubicBezTo>
                  <a:lnTo>
                    <a:pt x="11849" y="13180"/>
                  </a:lnTo>
                  <a:cubicBezTo>
                    <a:pt x="11499" y="13034"/>
                    <a:pt x="11172" y="12819"/>
                    <a:pt x="10901" y="12560"/>
                  </a:cubicBezTo>
                  <a:cubicBezTo>
                    <a:pt x="9807" y="11442"/>
                    <a:pt x="9807" y="9671"/>
                    <a:pt x="10901" y="8565"/>
                  </a:cubicBezTo>
                  <a:cubicBezTo>
                    <a:pt x="11443" y="8035"/>
                    <a:pt x="12165" y="7753"/>
                    <a:pt x="12876" y="7753"/>
                  </a:cubicBezTo>
                  <a:close/>
                  <a:moveTo>
                    <a:pt x="5959" y="0"/>
                  </a:moveTo>
                  <a:cubicBezTo>
                    <a:pt x="4289" y="0"/>
                    <a:pt x="2889" y="1151"/>
                    <a:pt x="2495" y="2686"/>
                  </a:cubicBezTo>
                  <a:cubicBezTo>
                    <a:pt x="1445" y="1998"/>
                    <a:pt x="599" y="937"/>
                    <a:pt x="1" y="34"/>
                  </a:cubicBezTo>
                  <a:lnTo>
                    <a:pt x="1" y="1354"/>
                  </a:lnTo>
                  <a:cubicBezTo>
                    <a:pt x="633" y="2156"/>
                    <a:pt x="1423" y="2968"/>
                    <a:pt x="2382" y="3498"/>
                  </a:cubicBezTo>
                  <a:lnTo>
                    <a:pt x="2382" y="3555"/>
                  </a:lnTo>
                  <a:cubicBezTo>
                    <a:pt x="2382" y="4051"/>
                    <a:pt x="2483" y="4514"/>
                    <a:pt x="2686" y="4965"/>
                  </a:cubicBezTo>
                  <a:cubicBezTo>
                    <a:pt x="2867" y="5417"/>
                    <a:pt x="3138" y="5823"/>
                    <a:pt x="3476" y="6161"/>
                  </a:cubicBezTo>
                  <a:lnTo>
                    <a:pt x="3510" y="6207"/>
                  </a:lnTo>
                  <a:cubicBezTo>
                    <a:pt x="3059" y="7843"/>
                    <a:pt x="3318" y="9660"/>
                    <a:pt x="3623" y="10923"/>
                  </a:cubicBezTo>
                  <a:lnTo>
                    <a:pt x="1" y="7324"/>
                  </a:lnTo>
                  <a:lnTo>
                    <a:pt x="1" y="8407"/>
                  </a:lnTo>
                  <a:lnTo>
                    <a:pt x="4063" y="12447"/>
                  </a:lnTo>
                  <a:lnTo>
                    <a:pt x="8114" y="16532"/>
                  </a:lnTo>
                  <a:lnTo>
                    <a:pt x="9197" y="16532"/>
                  </a:lnTo>
                  <a:lnTo>
                    <a:pt x="5598" y="12909"/>
                  </a:lnTo>
                  <a:lnTo>
                    <a:pt x="5598" y="12909"/>
                  </a:lnTo>
                  <a:cubicBezTo>
                    <a:pt x="6376" y="13090"/>
                    <a:pt x="7347" y="13259"/>
                    <a:pt x="8385" y="13259"/>
                  </a:cubicBezTo>
                  <a:cubicBezTo>
                    <a:pt x="9028" y="13259"/>
                    <a:pt x="9694" y="13191"/>
                    <a:pt x="10326" y="13022"/>
                  </a:cubicBezTo>
                  <a:lnTo>
                    <a:pt x="10371" y="13067"/>
                  </a:lnTo>
                  <a:cubicBezTo>
                    <a:pt x="10721" y="13417"/>
                    <a:pt x="11116" y="13688"/>
                    <a:pt x="11567" y="13857"/>
                  </a:cubicBezTo>
                  <a:cubicBezTo>
                    <a:pt x="12018" y="14049"/>
                    <a:pt x="12481" y="14151"/>
                    <a:pt x="12978" y="14151"/>
                  </a:cubicBezTo>
                  <a:lnTo>
                    <a:pt x="13034" y="14151"/>
                  </a:lnTo>
                  <a:cubicBezTo>
                    <a:pt x="13576" y="15110"/>
                    <a:pt x="14377" y="15900"/>
                    <a:pt x="15178" y="16532"/>
                  </a:cubicBezTo>
                  <a:lnTo>
                    <a:pt x="16510" y="16532"/>
                  </a:lnTo>
                  <a:cubicBezTo>
                    <a:pt x="15618" y="15956"/>
                    <a:pt x="14546" y="15099"/>
                    <a:pt x="13858" y="14038"/>
                  </a:cubicBezTo>
                  <a:cubicBezTo>
                    <a:pt x="15392" y="13643"/>
                    <a:pt x="16532" y="12244"/>
                    <a:pt x="16532" y="10585"/>
                  </a:cubicBezTo>
                  <a:cubicBezTo>
                    <a:pt x="16532" y="9107"/>
                    <a:pt x="15641" y="7809"/>
                    <a:pt x="14287" y="7256"/>
                  </a:cubicBezTo>
                  <a:cubicBezTo>
                    <a:pt x="13827" y="7057"/>
                    <a:pt x="13345" y="6960"/>
                    <a:pt x="12869" y="6960"/>
                  </a:cubicBezTo>
                  <a:cubicBezTo>
                    <a:pt x="11940" y="6960"/>
                    <a:pt x="11030" y="7326"/>
                    <a:pt x="10337" y="8012"/>
                  </a:cubicBezTo>
                  <a:cubicBezTo>
                    <a:pt x="9175" y="9186"/>
                    <a:pt x="8983" y="10991"/>
                    <a:pt x="9795" y="12356"/>
                  </a:cubicBezTo>
                  <a:cubicBezTo>
                    <a:pt x="9328" y="12456"/>
                    <a:pt x="8843" y="12497"/>
                    <a:pt x="8365" y="12497"/>
                  </a:cubicBezTo>
                  <a:cubicBezTo>
                    <a:pt x="6789" y="12497"/>
                    <a:pt x="5281" y="12056"/>
                    <a:pt x="4684" y="11849"/>
                  </a:cubicBezTo>
                  <a:cubicBezTo>
                    <a:pt x="4435" y="11070"/>
                    <a:pt x="3758" y="8746"/>
                    <a:pt x="4176" y="6748"/>
                  </a:cubicBezTo>
                  <a:lnTo>
                    <a:pt x="4176" y="6748"/>
                  </a:lnTo>
                  <a:cubicBezTo>
                    <a:pt x="4740" y="7075"/>
                    <a:pt x="5361" y="7233"/>
                    <a:pt x="5993" y="7233"/>
                  </a:cubicBezTo>
                  <a:cubicBezTo>
                    <a:pt x="6918" y="7233"/>
                    <a:pt x="7832" y="6884"/>
                    <a:pt x="8520" y="6195"/>
                  </a:cubicBezTo>
                  <a:cubicBezTo>
                    <a:pt x="9570" y="5157"/>
                    <a:pt x="9863" y="3600"/>
                    <a:pt x="9288" y="2257"/>
                  </a:cubicBezTo>
                  <a:cubicBezTo>
                    <a:pt x="8735" y="892"/>
                    <a:pt x="7437" y="0"/>
                    <a:pt x="5959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5059;p35">
              <a:extLst>
                <a:ext uri="{FF2B5EF4-FFF2-40B4-BE49-F238E27FC236}">
                  <a16:creationId xmlns:a16="http://schemas.microsoft.com/office/drawing/2014/main" id="{7FB00E4E-B42E-2F32-4D89-FD7A811E3F23}"/>
                </a:ext>
              </a:extLst>
            </p:cNvPr>
            <p:cNvSpPr/>
            <p:nvPr/>
          </p:nvSpPr>
          <p:spPr>
            <a:xfrm>
              <a:off x="4857300" y="2445350"/>
              <a:ext cx="95650" cy="90000"/>
            </a:xfrm>
            <a:custGeom>
              <a:avLst/>
              <a:gdLst/>
              <a:ahLst/>
              <a:cxnLst/>
              <a:rect l="l" t="t" r="r" b="b"/>
              <a:pathLst>
                <a:path w="3826" h="3600" extrusionOk="0">
                  <a:moveTo>
                    <a:pt x="1848" y="0"/>
                  </a:moveTo>
                  <a:cubicBezTo>
                    <a:pt x="1604" y="0"/>
                    <a:pt x="1359" y="49"/>
                    <a:pt x="1129" y="147"/>
                  </a:cubicBezTo>
                  <a:cubicBezTo>
                    <a:pt x="463" y="417"/>
                    <a:pt x="1" y="1061"/>
                    <a:pt x="1" y="1817"/>
                  </a:cubicBezTo>
                  <a:cubicBezTo>
                    <a:pt x="1" y="2798"/>
                    <a:pt x="802" y="3599"/>
                    <a:pt x="1795" y="3599"/>
                  </a:cubicBezTo>
                  <a:cubicBezTo>
                    <a:pt x="2043" y="3599"/>
                    <a:pt x="2280" y="3543"/>
                    <a:pt x="2506" y="3464"/>
                  </a:cubicBezTo>
                  <a:cubicBezTo>
                    <a:pt x="2731" y="3374"/>
                    <a:pt x="2935" y="3238"/>
                    <a:pt x="3115" y="3069"/>
                  </a:cubicBezTo>
                  <a:cubicBezTo>
                    <a:pt x="3826" y="2358"/>
                    <a:pt x="3826" y="1230"/>
                    <a:pt x="3115" y="530"/>
                  </a:cubicBezTo>
                  <a:cubicBezTo>
                    <a:pt x="2768" y="176"/>
                    <a:pt x="2310" y="0"/>
                    <a:pt x="1848" y="0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060;p35">
              <a:extLst>
                <a:ext uri="{FF2B5EF4-FFF2-40B4-BE49-F238E27FC236}">
                  <a16:creationId xmlns:a16="http://schemas.microsoft.com/office/drawing/2014/main" id="{B2A22B71-1B84-9DA2-D30A-593A4DA89760}"/>
                </a:ext>
              </a:extLst>
            </p:cNvPr>
            <p:cNvSpPr/>
            <p:nvPr/>
          </p:nvSpPr>
          <p:spPr>
            <a:xfrm>
              <a:off x="4439500" y="2272125"/>
              <a:ext cx="93400" cy="91000"/>
            </a:xfrm>
            <a:custGeom>
              <a:avLst/>
              <a:gdLst/>
              <a:ahLst/>
              <a:cxnLst/>
              <a:rect l="l" t="t" r="r" b="b"/>
              <a:pathLst>
                <a:path w="3736" h="3640" extrusionOk="0">
                  <a:moveTo>
                    <a:pt x="1784" y="0"/>
                  </a:moveTo>
                  <a:cubicBezTo>
                    <a:pt x="802" y="0"/>
                    <a:pt x="1" y="801"/>
                    <a:pt x="1" y="1783"/>
                  </a:cubicBezTo>
                  <a:cubicBezTo>
                    <a:pt x="1" y="2043"/>
                    <a:pt x="57" y="2280"/>
                    <a:pt x="136" y="2505"/>
                  </a:cubicBezTo>
                  <a:cubicBezTo>
                    <a:pt x="226" y="2731"/>
                    <a:pt x="362" y="2934"/>
                    <a:pt x="531" y="3115"/>
                  </a:cubicBezTo>
                  <a:cubicBezTo>
                    <a:pt x="887" y="3465"/>
                    <a:pt x="1346" y="3639"/>
                    <a:pt x="1805" y="3639"/>
                  </a:cubicBezTo>
                  <a:cubicBezTo>
                    <a:pt x="2263" y="3639"/>
                    <a:pt x="2720" y="3465"/>
                    <a:pt x="3070" y="3115"/>
                  </a:cubicBezTo>
                  <a:cubicBezTo>
                    <a:pt x="3612" y="2562"/>
                    <a:pt x="3736" y="1772"/>
                    <a:pt x="3454" y="1129"/>
                  </a:cubicBezTo>
                  <a:cubicBezTo>
                    <a:pt x="3183" y="463"/>
                    <a:pt x="2540" y="0"/>
                    <a:pt x="1784" y="0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061;p35">
              <a:extLst>
                <a:ext uri="{FF2B5EF4-FFF2-40B4-BE49-F238E27FC236}">
                  <a16:creationId xmlns:a16="http://schemas.microsoft.com/office/drawing/2014/main" id="{370729F1-7D8C-E4A8-FC2E-C5189F209563}"/>
                </a:ext>
              </a:extLst>
            </p:cNvPr>
            <p:cNvSpPr/>
            <p:nvPr/>
          </p:nvSpPr>
          <p:spPr>
            <a:xfrm>
              <a:off x="4607650" y="2445675"/>
              <a:ext cx="95650" cy="90250"/>
            </a:xfrm>
            <a:custGeom>
              <a:avLst/>
              <a:gdLst/>
              <a:ahLst/>
              <a:cxnLst/>
              <a:rect l="l" t="t" r="r" b="b"/>
              <a:pathLst>
                <a:path w="3826" h="3610" extrusionOk="0">
                  <a:moveTo>
                    <a:pt x="1987" y="1"/>
                  </a:moveTo>
                  <a:cubicBezTo>
                    <a:pt x="1521" y="1"/>
                    <a:pt x="1057" y="179"/>
                    <a:pt x="700" y="528"/>
                  </a:cubicBezTo>
                  <a:cubicBezTo>
                    <a:pt x="0" y="1239"/>
                    <a:pt x="0" y="2368"/>
                    <a:pt x="700" y="3067"/>
                  </a:cubicBezTo>
                  <a:cubicBezTo>
                    <a:pt x="892" y="3237"/>
                    <a:pt x="1083" y="3383"/>
                    <a:pt x="1309" y="3462"/>
                  </a:cubicBezTo>
                  <a:cubicBezTo>
                    <a:pt x="1523" y="3564"/>
                    <a:pt x="1772" y="3609"/>
                    <a:pt x="2031" y="3609"/>
                  </a:cubicBezTo>
                  <a:cubicBezTo>
                    <a:pt x="3013" y="3609"/>
                    <a:pt x="3825" y="2797"/>
                    <a:pt x="3825" y="1815"/>
                  </a:cubicBezTo>
                  <a:cubicBezTo>
                    <a:pt x="3825" y="1048"/>
                    <a:pt x="3352" y="404"/>
                    <a:pt x="2697" y="145"/>
                  </a:cubicBezTo>
                  <a:cubicBezTo>
                    <a:pt x="2470" y="49"/>
                    <a:pt x="2229" y="1"/>
                    <a:pt x="1987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062;p35">
              <a:extLst>
                <a:ext uri="{FF2B5EF4-FFF2-40B4-BE49-F238E27FC236}">
                  <a16:creationId xmlns:a16="http://schemas.microsoft.com/office/drawing/2014/main" id="{2E329511-CD7A-BFF9-EEB3-00683EED47B8}"/>
                </a:ext>
              </a:extLst>
            </p:cNvPr>
            <p:cNvSpPr/>
            <p:nvPr/>
          </p:nvSpPr>
          <p:spPr>
            <a:xfrm>
              <a:off x="5027700" y="2271550"/>
              <a:ext cx="93675" cy="91300"/>
            </a:xfrm>
            <a:custGeom>
              <a:avLst/>
              <a:gdLst/>
              <a:ahLst/>
              <a:cxnLst/>
              <a:rect l="l" t="t" r="r" b="b"/>
              <a:pathLst>
                <a:path w="3747" h="3652" extrusionOk="0">
                  <a:moveTo>
                    <a:pt x="1941" y="1"/>
                  </a:moveTo>
                  <a:cubicBezTo>
                    <a:pt x="1185" y="1"/>
                    <a:pt x="531" y="475"/>
                    <a:pt x="282" y="1129"/>
                  </a:cubicBezTo>
                  <a:cubicBezTo>
                    <a:pt x="0" y="1795"/>
                    <a:pt x="124" y="2585"/>
                    <a:pt x="655" y="3126"/>
                  </a:cubicBezTo>
                  <a:cubicBezTo>
                    <a:pt x="1010" y="3476"/>
                    <a:pt x="1470" y="3651"/>
                    <a:pt x="1928" y="3651"/>
                  </a:cubicBezTo>
                  <a:cubicBezTo>
                    <a:pt x="2387" y="3651"/>
                    <a:pt x="2844" y="3476"/>
                    <a:pt x="3194" y="3126"/>
                  </a:cubicBezTo>
                  <a:cubicBezTo>
                    <a:pt x="3386" y="2935"/>
                    <a:pt x="3510" y="2743"/>
                    <a:pt x="3589" y="2517"/>
                  </a:cubicBezTo>
                  <a:cubicBezTo>
                    <a:pt x="3690" y="2303"/>
                    <a:pt x="3735" y="2054"/>
                    <a:pt x="3735" y="1795"/>
                  </a:cubicBezTo>
                  <a:cubicBezTo>
                    <a:pt x="3747" y="813"/>
                    <a:pt x="2945" y="1"/>
                    <a:pt x="1941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063;p35">
              <a:extLst>
                <a:ext uri="{FF2B5EF4-FFF2-40B4-BE49-F238E27FC236}">
                  <a16:creationId xmlns:a16="http://schemas.microsoft.com/office/drawing/2014/main" id="{D474CDCC-2171-89F9-CB14-F4AFB824E012}"/>
                </a:ext>
              </a:extLst>
            </p:cNvPr>
            <p:cNvSpPr/>
            <p:nvPr/>
          </p:nvSpPr>
          <p:spPr>
            <a:xfrm>
              <a:off x="4335125" y="1748525"/>
              <a:ext cx="413300" cy="413325"/>
            </a:xfrm>
            <a:custGeom>
              <a:avLst/>
              <a:gdLst/>
              <a:ahLst/>
              <a:cxnLst/>
              <a:rect l="l" t="t" r="r" b="b"/>
              <a:pathLst>
                <a:path w="16532" h="16533" extrusionOk="0">
                  <a:moveTo>
                    <a:pt x="12944" y="3194"/>
                  </a:moveTo>
                  <a:cubicBezTo>
                    <a:pt x="14501" y="3194"/>
                    <a:pt x="15753" y="4447"/>
                    <a:pt x="15753" y="6004"/>
                  </a:cubicBezTo>
                  <a:cubicBezTo>
                    <a:pt x="15753" y="7155"/>
                    <a:pt x="15065" y="8193"/>
                    <a:pt x="13970" y="8611"/>
                  </a:cubicBezTo>
                  <a:cubicBezTo>
                    <a:pt x="13613" y="8768"/>
                    <a:pt x="13234" y="8845"/>
                    <a:pt x="12857" y="8845"/>
                  </a:cubicBezTo>
                  <a:cubicBezTo>
                    <a:pt x="12129" y="8845"/>
                    <a:pt x="11410" y="8559"/>
                    <a:pt x="10867" y="8024"/>
                  </a:cubicBezTo>
                  <a:cubicBezTo>
                    <a:pt x="9773" y="6918"/>
                    <a:pt x="9773" y="5135"/>
                    <a:pt x="10867" y="4041"/>
                  </a:cubicBezTo>
                  <a:cubicBezTo>
                    <a:pt x="11138" y="3770"/>
                    <a:pt x="11465" y="3567"/>
                    <a:pt x="11815" y="3420"/>
                  </a:cubicBezTo>
                  <a:lnTo>
                    <a:pt x="11826" y="3420"/>
                  </a:lnTo>
                  <a:cubicBezTo>
                    <a:pt x="12188" y="3262"/>
                    <a:pt x="12560" y="3194"/>
                    <a:pt x="12944" y="3194"/>
                  </a:cubicBezTo>
                  <a:close/>
                  <a:moveTo>
                    <a:pt x="5992" y="10089"/>
                  </a:moveTo>
                  <a:cubicBezTo>
                    <a:pt x="6703" y="10089"/>
                    <a:pt x="7426" y="10360"/>
                    <a:pt x="7978" y="10913"/>
                  </a:cubicBezTo>
                  <a:cubicBezTo>
                    <a:pt x="8791" y="11725"/>
                    <a:pt x="9039" y="12944"/>
                    <a:pt x="8565" y="14027"/>
                  </a:cubicBezTo>
                  <a:cubicBezTo>
                    <a:pt x="8148" y="15099"/>
                    <a:pt x="7121" y="15810"/>
                    <a:pt x="5959" y="15810"/>
                  </a:cubicBezTo>
                  <a:cubicBezTo>
                    <a:pt x="4413" y="15810"/>
                    <a:pt x="3149" y="14546"/>
                    <a:pt x="3149" y="13000"/>
                  </a:cubicBezTo>
                  <a:cubicBezTo>
                    <a:pt x="3149" y="12617"/>
                    <a:pt x="3228" y="12233"/>
                    <a:pt x="3375" y="11883"/>
                  </a:cubicBezTo>
                  <a:lnTo>
                    <a:pt x="3375" y="11872"/>
                  </a:lnTo>
                  <a:cubicBezTo>
                    <a:pt x="3521" y="11522"/>
                    <a:pt x="3736" y="11195"/>
                    <a:pt x="3995" y="10924"/>
                  </a:cubicBezTo>
                  <a:cubicBezTo>
                    <a:pt x="4548" y="10371"/>
                    <a:pt x="5270" y="10089"/>
                    <a:pt x="5992" y="10089"/>
                  </a:cubicBezTo>
                  <a:close/>
                  <a:moveTo>
                    <a:pt x="15178" y="1"/>
                  </a:moveTo>
                  <a:cubicBezTo>
                    <a:pt x="14365" y="644"/>
                    <a:pt x="13564" y="1434"/>
                    <a:pt x="13034" y="2393"/>
                  </a:cubicBezTo>
                  <a:lnTo>
                    <a:pt x="12977" y="2393"/>
                  </a:lnTo>
                  <a:cubicBezTo>
                    <a:pt x="12481" y="2393"/>
                    <a:pt x="12018" y="2483"/>
                    <a:pt x="11567" y="2686"/>
                  </a:cubicBezTo>
                  <a:cubicBezTo>
                    <a:pt x="11104" y="2867"/>
                    <a:pt x="10698" y="3138"/>
                    <a:pt x="10359" y="3476"/>
                  </a:cubicBezTo>
                  <a:lnTo>
                    <a:pt x="10326" y="3522"/>
                  </a:lnTo>
                  <a:cubicBezTo>
                    <a:pt x="9684" y="3345"/>
                    <a:pt x="9013" y="3275"/>
                    <a:pt x="8359" y="3275"/>
                  </a:cubicBezTo>
                  <a:cubicBezTo>
                    <a:pt x="7345" y="3275"/>
                    <a:pt x="6370" y="3442"/>
                    <a:pt x="5609" y="3634"/>
                  </a:cubicBezTo>
                  <a:lnTo>
                    <a:pt x="9208" y="12"/>
                  </a:lnTo>
                  <a:lnTo>
                    <a:pt x="8114" y="12"/>
                  </a:lnTo>
                  <a:lnTo>
                    <a:pt x="4085" y="4074"/>
                  </a:lnTo>
                  <a:lnTo>
                    <a:pt x="1" y="8137"/>
                  </a:lnTo>
                  <a:lnTo>
                    <a:pt x="1" y="9220"/>
                  </a:lnTo>
                  <a:lnTo>
                    <a:pt x="3623" y="5620"/>
                  </a:lnTo>
                  <a:lnTo>
                    <a:pt x="3623" y="5620"/>
                  </a:lnTo>
                  <a:cubicBezTo>
                    <a:pt x="3307" y="6873"/>
                    <a:pt x="3059" y="8712"/>
                    <a:pt x="3510" y="10337"/>
                  </a:cubicBezTo>
                  <a:lnTo>
                    <a:pt x="3465" y="10371"/>
                  </a:lnTo>
                  <a:cubicBezTo>
                    <a:pt x="3115" y="10732"/>
                    <a:pt x="2844" y="11127"/>
                    <a:pt x="2675" y="11578"/>
                  </a:cubicBezTo>
                  <a:cubicBezTo>
                    <a:pt x="2483" y="12030"/>
                    <a:pt x="2382" y="12492"/>
                    <a:pt x="2382" y="12989"/>
                  </a:cubicBezTo>
                  <a:lnTo>
                    <a:pt x="2382" y="13045"/>
                  </a:lnTo>
                  <a:cubicBezTo>
                    <a:pt x="1422" y="13576"/>
                    <a:pt x="632" y="14377"/>
                    <a:pt x="1" y="15189"/>
                  </a:cubicBezTo>
                  <a:lnTo>
                    <a:pt x="1" y="16510"/>
                  </a:lnTo>
                  <a:cubicBezTo>
                    <a:pt x="576" y="15618"/>
                    <a:pt x="1434" y="14546"/>
                    <a:pt x="2494" y="13858"/>
                  </a:cubicBezTo>
                  <a:cubicBezTo>
                    <a:pt x="2889" y="15392"/>
                    <a:pt x="4289" y="16532"/>
                    <a:pt x="5947" y="16532"/>
                  </a:cubicBezTo>
                  <a:cubicBezTo>
                    <a:pt x="7426" y="16532"/>
                    <a:pt x="8723" y="15652"/>
                    <a:pt x="9276" y="14298"/>
                  </a:cubicBezTo>
                  <a:cubicBezTo>
                    <a:pt x="9852" y="12944"/>
                    <a:pt x="9558" y="11387"/>
                    <a:pt x="8520" y="10348"/>
                  </a:cubicBezTo>
                  <a:cubicBezTo>
                    <a:pt x="7824" y="9653"/>
                    <a:pt x="6906" y="9306"/>
                    <a:pt x="5990" y="9306"/>
                  </a:cubicBezTo>
                  <a:cubicBezTo>
                    <a:pt x="5360" y="9306"/>
                    <a:pt x="4732" y="9469"/>
                    <a:pt x="4176" y="9796"/>
                  </a:cubicBezTo>
                  <a:cubicBezTo>
                    <a:pt x="3747" y="7798"/>
                    <a:pt x="4413" y="5462"/>
                    <a:pt x="4684" y="4695"/>
                  </a:cubicBezTo>
                  <a:cubicBezTo>
                    <a:pt x="5277" y="4494"/>
                    <a:pt x="6811" y="4043"/>
                    <a:pt x="8400" y="4043"/>
                  </a:cubicBezTo>
                  <a:cubicBezTo>
                    <a:pt x="8864" y="4043"/>
                    <a:pt x="9333" y="4082"/>
                    <a:pt x="9784" y="4176"/>
                  </a:cubicBezTo>
                  <a:cubicBezTo>
                    <a:pt x="8983" y="5553"/>
                    <a:pt x="9163" y="7358"/>
                    <a:pt x="10337" y="8532"/>
                  </a:cubicBezTo>
                  <a:cubicBezTo>
                    <a:pt x="11025" y="9220"/>
                    <a:pt x="11928" y="9581"/>
                    <a:pt x="12865" y="9581"/>
                  </a:cubicBezTo>
                  <a:cubicBezTo>
                    <a:pt x="13338" y="9581"/>
                    <a:pt x="13824" y="9491"/>
                    <a:pt x="14275" y="9288"/>
                  </a:cubicBezTo>
                  <a:cubicBezTo>
                    <a:pt x="15640" y="8735"/>
                    <a:pt x="16532" y="7437"/>
                    <a:pt x="16532" y="5959"/>
                  </a:cubicBezTo>
                  <a:cubicBezTo>
                    <a:pt x="16532" y="4289"/>
                    <a:pt x="15381" y="2901"/>
                    <a:pt x="13846" y="2506"/>
                  </a:cubicBezTo>
                  <a:cubicBezTo>
                    <a:pt x="14535" y="1445"/>
                    <a:pt x="15595" y="599"/>
                    <a:pt x="16498" y="1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5026;p35">
            <a:extLst>
              <a:ext uri="{FF2B5EF4-FFF2-40B4-BE49-F238E27FC236}">
                <a16:creationId xmlns:a16="http://schemas.microsoft.com/office/drawing/2014/main" id="{203E510D-1933-56C5-F46C-A1A2B41A9300}"/>
              </a:ext>
            </a:extLst>
          </p:cNvPr>
          <p:cNvGrpSpPr/>
          <p:nvPr/>
        </p:nvGrpSpPr>
        <p:grpSpPr>
          <a:xfrm rot="-8100000" flipH="1">
            <a:off x="100030" y="2170976"/>
            <a:ext cx="865364" cy="865639"/>
            <a:chOff x="1042950" y="2743525"/>
            <a:chExt cx="865250" cy="865525"/>
          </a:xfrm>
        </p:grpSpPr>
        <p:sp>
          <p:nvSpPr>
            <p:cNvPr id="25" name="Google Shape;5027;p35">
              <a:extLst>
                <a:ext uri="{FF2B5EF4-FFF2-40B4-BE49-F238E27FC236}">
                  <a16:creationId xmlns:a16="http://schemas.microsoft.com/office/drawing/2014/main" id="{70AFF8D7-E531-ADEF-27F0-A57CA01B6549}"/>
                </a:ext>
              </a:extLst>
            </p:cNvPr>
            <p:cNvSpPr/>
            <p:nvPr/>
          </p:nvSpPr>
          <p:spPr>
            <a:xfrm>
              <a:off x="1724250" y="3423950"/>
              <a:ext cx="183950" cy="184250"/>
            </a:xfrm>
            <a:custGeom>
              <a:avLst/>
              <a:gdLst/>
              <a:ahLst/>
              <a:cxnLst/>
              <a:rect l="l" t="t" r="r" b="b"/>
              <a:pathLst>
                <a:path w="7358" h="7370" extrusionOk="0">
                  <a:moveTo>
                    <a:pt x="7358" y="1"/>
                  </a:moveTo>
                  <a:cubicBezTo>
                    <a:pt x="6963" y="102"/>
                    <a:pt x="6556" y="204"/>
                    <a:pt x="6161" y="328"/>
                  </a:cubicBezTo>
                  <a:cubicBezTo>
                    <a:pt x="5214" y="621"/>
                    <a:pt x="4299" y="994"/>
                    <a:pt x="3419" y="1434"/>
                  </a:cubicBezTo>
                  <a:cubicBezTo>
                    <a:pt x="3013" y="1626"/>
                    <a:pt x="2539" y="1851"/>
                    <a:pt x="2122" y="2133"/>
                  </a:cubicBezTo>
                  <a:cubicBezTo>
                    <a:pt x="1840" y="2562"/>
                    <a:pt x="1614" y="3036"/>
                    <a:pt x="1422" y="3431"/>
                  </a:cubicBezTo>
                  <a:cubicBezTo>
                    <a:pt x="982" y="4323"/>
                    <a:pt x="621" y="5237"/>
                    <a:pt x="316" y="6173"/>
                  </a:cubicBezTo>
                  <a:cubicBezTo>
                    <a:pt x="192" y="6568"/>
                    <a:pt x="90" y="6963"/>
                    <a:pt x="0" y="7369"/>
                  </a:cubicBezTo>
                  <a:lnTo>
                    <a:pt x="1174" y="7369"/>
                  </a:lnTo>
                  <a:cubicBezTo>
                    <a:pt x="1241" y="7087"/>
                    <a:pt x="1320" y="6794"/>
                    <a:pt x="1422" y="6489"/>
                  </a:cubicBezTo>
                  <a:cubicBezTo>
                    <a:pt x="1715" y="5530"/>
                    <a:pt x="2099" y="4616"/>
                    <a:pt x="2517" y="3713"/>
                  </a:cubicBezTo>
                  <a:cubicBezTo>
                    <a:pt x="2629" y="3465"/>
                    <a:pt x="2787" y="3217"/>
                    <a:pt x="2934" y="2957"/>
                  </a:cubicBezTo>
                  <a:cubicBezTo>
                    <a:pt x="3182" y="2810"/>
                    <a:pt x="3442" y="2675"/>
                    <a:pt x="3690" y="2540"/>
                  </a:cubicBezTo>
                  <a:cubicBezTo>
                    <a:pt x="4593" y="2111"/>
                    <a:pt x="5507" y="1738"/>
                    <a:pt x="6466" y="1445"/>
                  </a:cubicBezTo>
                  <a:cubicBezTo>
                    <a:pt x="6771" y="1343"/>
                    <a:pt x="7064" y="1276"/>
                    <a:pt x="7358" y="1185"/>
                  </a:cubicBezTo>
                  <a:lnTo>
                    <a:pt x="7358" y="1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5028;p35">
              <a:extLst>
                <a:ext uri="{FF2B5EF4-FFF2-40B4-BE49-F238E27FC236}">
                  <a16:creationId xmlns:a16="http://schemas.microsoft.com/office/drawing/2014/main" id="{9CD9DBEC-562C-E0FF-D824-C54D6FEC12D4}"/>
                </a:ext>
              </a:extLst>
            </p:cNvPr>
            <p:cNvSpPr/>
            <p:nvPr/>
          </p:nvSpPr>
          <p:spPr>
            <a:xfrm>
              <a:off x="1043250" y="3424800"/>
              <a:ext cx="184225" cy="184250"/>
            </a:xfrm>
            <a:custGeom>
              <a:avLst/>
              <a:gdLst/>
              <a:ahLst/>
              <a:cxnLst/>
              <a:rect l="l" t="t" r="r" b="b"/>
              <a:pathLst>
                <a:path w="7369" h="7370" extrusionOk="0">
                  <a:moveTo>
                    <a:pt x="0" y="1"/>
                  </a:moveTo>
                  <a:lnTo>
                    <a:pt x="0" y="1185"/>
                  </a:lnTo>
                  <a:cubicBezTo>
                    <a:pt x="294" y="1264"/>
                    <a:pt x="587" y="1343"/>
                    <a:pt x="892" y="1434"/>
                  </a:cubicBezTo>
                  <a:cubicBezTo>
                    <a:pt x="1851" y="1738"/>
                    <a:pt x="2765" y="2111"/>
                    <a:pt x="3667" y="2539"/>
                  </a:cubicBezTo>
                  <a:cubicBezTo>
                    <a:pt x="3916" y="2652"/>
                    <a:pt x="4153" y="2810"/>
                    <a:pt x="4424" y="2946"/>
                  </a:cubicBezTo>
                  <a:cubicBezTo>
                    <a:pt x="4570" y="3194"/>
                    <a:pt x="4706" y="3453"/>
                    <a:pt x="4830" y="3702"/>
                  </a:cubicBezTo>
                  <a:cubicBezTo>
                    <a:pt x="5270" y="4604"/>
                    <a:pt x="5642" y="5530"/>
                    <a:pt x="5936" y="6489"/>
                  </a:cubicBezTo>
                  <a:cubicBezTo>
                    <a:pt x="6037" y="6782"/>
                    <a:pt x="6105" y="7076"/>
                    <a:pt x="6195" y="7369"/>
                  </a:cubicBezTo>
                  <a:lnTo>
                    <a:pt x="7369" y="7369"/>
                  </a:lnTo>
                  <a:cubicBezTo>
                    <a:pt x="7267" y="6952"/>
                    <a:pt x="7154" y="6557"/>
                    <a:pt x="7041" y="6162"/>
                  </a:cubicBezTo>
                  <a:cubicBezTo>
                    <a:pt x="6737" y="5214"/>
                    <a:pt x="6376" y="4300"/>
                    <a:pt x="5936" y="3431"/>
                  </a:cubicBezTo>
                  <a:cubicBezTo>
                    <a:pt x="5744" y="3013"/>
                    <a:pt x="5507" y="2539"/>
                    <a:pt x="5225" y="2133"/>
                  </a:cubicBezTo>
                  <a:cubicBezTo>
                    <a:pt x="4807" y="1851"/>
                    <a:pt x="4333" y="1625"/>
                    <a:pt x="3938" y="1422"/>
                  </a:cubicBezTo>
                  <a:cubicBezTo>
                    <a:pt x="3047" y="982"/>
                    <a:pt x="2122" y="621"/>
                    <a:pt x="1196" y="328"/>
                  </a:cubicBezTo>
                  <a:cubicBezTo>
                    <a:pt x="801" y="192"/>
                    <a:pt x="406" y="102"/>
                    <a:pt x="0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029;p35">
              <a:extLst>
                <a:ext uri="{FF2B5EF4-FFF2-40B4-BE49-F238E27FC236}">
                  <a16:creationId xmlns:a16="http://schemas.microsoft.com/office/drawing/2014/main" id="{16C237E9-4722-9F8C-04A8-65F054CEF307}"/>
                </a:ext>
              </a:extLst>
            </p:cNvPr>
            <p:cNvSpPr/>
            <p:nvPr/>
          </p:nvSpPr>
          <p:spPr>
            <a:xfrm>
              <a:off x="1042950" y="2744075"/>
              <a:ext cx="183975" cy="184250"/>
            </a:xfrm>
            <a:custGeom>
              <a:avLst/>
              <a:gdLst/>
              <a:ahLst/>
              <a:cxnLst/>
              <a:rect l="l" t="t" r="r" b="b"/>
              <a:pathLst>
                <a:path w="7359" h="7370" extrusionOk="0">
                  <a:moveTo>
                    <a:pt x="6173" y="1"/>
                  </a:moveTo>
                  <a:cubicBezTo>
                    <a:pt x="6106" y="283"/>
                    <a:pt x="6038" y="588"/>
                    <a:pt x="5936" y="881"/>
                  </a:cubicBezTo>
                  <a:cubicBezTo>
                    <a:pt x="5643" y="1840"/>
                    <a:pt x="5259" y="2754"/>
                    <a:pt x="4830" y="3657"/>
                  </a:cubicBezTo>
                  <a:cubicBezTo>
                    <a:pt x="4718" y="3916"/>
                    <a:pt x="4571" y="4153"/>
                    <a:pt x="4424" y="4424"/>
                  </a:cubicBezTo>
                  <a:cubicBezTo>
                    <a:pt x="4176" y="4560"/>
                    <a:pt x="3916" y="4706"/>
                    <a:pt x="3668" y="4830"/>
                  </a:cubicBezTo>
                  <a:cubicBezTo>
                    <a:pt x="2765" y="5270"/>
                    <a:pt x="1840" y="5632"/>
                    <a:pt x="881" y="5925"/>
                  </a:cubicBezTo>
                  <a:cubicBezTo>
                    <a:pt x="588" y="6027"/>
                    <a:pt x="294" y="6094"/>
                    <a:pt x="1" y="6184"/>
                  </a:cubicBezTo>
                  <a:lnTo>
                    <a:pt x="1" y="7369"/>
                  </a:lnTo>
                  <a:cubicBezTo>
                    <a:pt x="396" y="7268"/>
                    <a:pt x="802" y="7166"/>
                    <a:pt x="1197" y="7042"/>
                  </a:cubicBezTo>
                  <a:cubicBezTo>
                    <a:pt x="2145" y="6749"/>
                    <a:pt x="3059" y="6376"/>
                    <a:pt x="3928" y="5948"/>
                  </a:cubicBezTo>
                  <a:cubicBezTo>
                    <a:pt x="4345" y="5744"/>
                    <a:pt x="4819" y="5519"/>
                    <a:pt x="5225" y="5237"/>
                  </a:cubicBezTo>
                  <a:cubicBezTo>
                    <a:pt x="5508" y="4819"/>
                    <a:pt x="5733" y="4334"/>
                    <a:pt x="5936" y="3939"/>
                  </a:cubicBezTo>
                  <a:cubicBezTo>
                    <a:pt x="6376" y="3047"/>
                    <a:pt x="6738" y="2133"/>
                    <a:pt x="7031" y="1197"/>
                  </a:cubicBezTo>
                  <a:cubicBezTo>
                    <a:pt x="7166" y="813"/>
                    <a:pt x="7257" y="407"/>
                    <a:pt x="7358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030;p35">
              <a:extLst>
                <a:ext uri="{FF2B5EF4-FFF2-40B4-BE49-F238E27FC236}">
                  <a16:creationId xmlns:a16="http://schemas.microsoft.com/office/drawing/2014/main" id="{4B746355-A47A-8596-07B6-D3289C390E20}"/>
                </a:ext>
              </a:extLst>
            </p:cNvPr>
            <p:cNvSpPr/>
            <p:nvPr/>
          </p:nvSpPr>
          <p:spPr>
            <a:xfrm>
              <a:off x="1770225" y="3471075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5507" y="0"/>
                  </a:moveTo>
                  <a:cubicBezTo>
                    <a:pt x="4424" y="305"/>
                    <a:pt x="3363" y="734"/>
                    <a:pt x="2370" y="1264"/>
                  </a:cubicBezTo>
                  <a:cubicBezTo>
                    <a:pt x="2133" y="1388"/>
                    <a:pt x="1908" y="1535"/>
                    <a:pt x="1682" y="1670"/>
                  </a:cubicBezTo>
                  <a:cubicBezTo>
                    <a:pt x="1546" y="1896"/>
                    <a:pt x="1400" y="2122"/>
                    <a:pt x="1276" y="2370"/>
                  </a:cubicBezTo>
                  <a:cubicBezTo>
                    <a:pt x="723" y="3352"/>
                    <a:pt x="316" y="4412"/>
                    <a:pt x="1" y="5496"/>
                  </a:cubicBezTo>
                  <a:lnTo>
                    <a:pt x="1208" y="5496"/>
                  </a:lnTo>
                  <a:cubicBezTo>
                    <a:pt x="1434" y="4762"/>
                    <a:pt x="1716" y="4040"/>
                    <a:pt x="2054" y="3352"/>
                  </a:cubicBezTo>
                  <a:cubicBezTo>
                    <a:pt x="2190" y="3069"/>
                    <a:pt x="2348" y="2776"/>
                    <a:pt x="2517" y="2505"/>
                  </a:cubicBezTo>
                  <a:cubicBezTo>
                    <a:pt x="2799" y="2336"/>
                    <a:pt x="3081" y="2178"/>
                    <a:pt x="3363" y="2043"/>
                  </a:cubicBezTo>
                  <a:cubicBezTo>
                    <a:pt x="4052" y="1693"/>
                    <a:pt x="4762" y="1422"/>
                    <a:pt x="5507" y="1196"/>
                  </a:cubicBezTo>
                  <a:lnTo>
                    <a:pt x="5507" y="0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031;p35">
              <a:extLst>
                <a:ext uri="{FF2B5EF4-FFF2-40B4-BE49-F238E27FC236}">
                  <a16:creationId xmlns:a16="http://schemas.microsoft.com/office/drawing/2014/main" id="{FF6887FD-E93F-CF07-6F2B-DD9519F21AAC}"/>
                </a:ext>
              </a:extLst>
            </p:cNvPr>
            <p:cNvSpPr/>
            <p:nvPr/>
          </p:nvSpPr>
          <p:spPr>
            <a:xfrm>
              <a:off x="1723400" y="2743525"/>
              <a:ext cx="184525" cy="184525"/>
            </a:xfrm>
            <a:custGeom>
              <a:avLst/>
              <a:gdLst/>
              <a:ahLst/>
              <a:cxnLst/>
              <a:rect l="l" t="t" r="r" b="b"/>
              <a:pathLst>
                <a:path w="7381" h="7381" extrusionOk="0">
                  <a:moveTo>
                    <a:pt x="0" y="0"/>
                  </a:moveTo>
                  <a:cubicBezTo>
                    <a:pt x="113" y="418"/>
                    <a:pt x="215" y="813"/>
                    <a:pt x="339" y="1208"/>
                  </a:cubicBezTo>
                  <a:cubicBezTo>
                    <a:pt x="632" y="2155"/>
                    <a:pt x="1005" y="3069"/>
                    <a:pt x="1445" y="3950"/>
                  </a:cubicBezTo>
                  <a:cubicBezTo>
                    <a:pt x="1637" y="4356"/>
                    <a:pt x="1862" y="4841"/>
                    <a:pt x="2144" y="5247"/>
                  </a:cubicBezTo>
                  <a:cubicBezTo>
                    <a:pt x="2573" y="5529"/>
                    <a:pt x="3047" y="5755"/>
                    <a:pt x="3442" y="5947"/>
                  </a:cubicBezTo>
                  <a:cubicBezTo>
                    <a:pt x="4333" y="6387"/>
                    <a:pt x="5248" y="6759"/>
                    <a:pt x="6184" y="7053"/>
                  </a:cubicBezTo>
                  <a:cubicBezTo>
                    <a:pt x="6579" y="7177"/>
                    <a:pt x="6974" y="7278"/>
                    <a:pt x="7380" y="7380"/>
                  </a:cubicBezTo>
                  <a:lnTo>
                    <a:pt x="7380" y="6195"/>
                  </a:lnTo>
                  <a:cubicBezTo>
                    <a:pt x="7087" y="6105"/>
                    <a:pt x="6782" y="6037"/>
                    <a:pt x="6489" y="5936"/>
                  </a:cubicBezTo>
                  <a:cubicBezTo>
                    <a:pt x="5530" y="5642"/>
                    <a:pt x="4616" y="5259"/>
                    <a:pt x="3713" y="4841"/>
                  </a:cubicBezTo>
                  <a:cubicBezTo>
                    <a:pt x="3453" y="4728"/>
                    <a:pt x="3216" y="4570"/>
                    <a:pt x="2946" y="4424"/>
                  </a:cubicBezTo>
                  <a:cubicBezTo>
                    <a:pt x="2810" y="4175"/>
                    <a:pt x="2663" y="3916"/>
                    <a:pt x="2539" y="3668"/>
                  </a:cubicBezTo>
                  <a:cubicBezTo>
                    <a:pt x="2099" y="2765"/>
                    <a:pt x="1738" y="1851"/>
                    <a:pt x="1445" y="892"/>
                  </a:cubicBezTo>
                  <a:cubicBezTo>
                    <a:pt x="1343" y="587"/>
                    <a:pt x="1275" y="294"/>
                    <a:pt x="1185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032;p35">
              <a:extLst>
                <a:ext uri="{FF2B5EF4-FFF2-40B4-BE49-F238E27FC236}">
                  <a16:creationId xmlns:a16="http://schemas.microsoft.com/office/drawing/2014/main" id="{3069A2B7-E32C-619A-B1B4-3313DF405CD1}"/>
                </a:ext>
              </a:extLst>
            </p:cNvPr>
            <p:cNvSpPr/>
            <p:nvPr/>
          </p:nvSpPr>
          <p:spPr>
            <a:xfrm>
              <a:off x="1771625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29"/>
                  </a:moveTo>
                  <a:cubicBezTo>
                    <a:pt x="3014" y="1129"/>
                    <a:pt x="3544" y="1659"/>
                    <a:pt x="3544" y="2325"/>
                  </a:cubicBezTo>
                  <a:cubicBezTo>
                    <a:pt x="3533" y="3002"/>
                    <a:pt x="2991" y="3521"/>
                    <a:pt x="2348" y="3521"/>
                  </a:cubicBezTo>
                  <a:cubicBezTo>
                    <a:pt x="1682" y="3521"/>
                    <a:pt x="1152" y="2991"/>
                    <a:pt x="1152" y="2325"/>
                  </a:cubicBezTo>
                  <a:cubicBezTo>
                    <a:pt x="1152" y="1659"/>
                    <a:pt x="1682" y="1129"/>
                    <a:pt x="2348" y="1129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45"/>
                    <a:pt x="1062" y="4684"/>
                    <a:pt x="2348" y="4684"/>
                  </a:cubicBezTo>
                  <a:cubicBezTo>
                    <a:pt x="3646" y="4684"/>
                    <a:pt x="4684" y="3623"/>
                    <a:pt x="4684" y="2348"/>
                  </a:cubicBezTo>
                  <a:cubicBezTo>
                    <a:pt x="4684" y="1050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033;p35">
              <a:extLst>
                <a:ext uri="{FF2B5EF4-FFF2-40B4-BE49-F238E27FC236}">
                  <a16:creationId xmlns:a16="http://schemas.microsoft.com/office/drawing/2014/main" id="{ED60CC6E-AE05-55D8-B34B-42E9ADAEFBFE}"/>
                </a:ext>
              </a:extLst>
            </p:cNvPr>
            <p:cNvSpPr/>
            <p:nvPr/>
          </p:nvSpPr>
          <p:spPr>
            <a:xfrm>
              <a:off x="1042950" y="3471075"/>
              <a:ext cx="137425" cy="137400"/>
            </a:xfrm>
            <a:custGeom>
              <a:avLst/>
              <a:gdLst/>
              <a:ahLst/>
              <a:cxnLst/>
              <a:rect l="l" t="t" r="r" b="b"/>
              <a:pathLst>
                <a:path w="5497" h="5496" extrusionOk="0">
                  <a:moveTo>
                    <a:pt x="1" y="0"/>
                  </a:moveTo>
                  <a:lnTo>
                    <a:pt x="1" y="1196"/>
                  </a:lnTo>
                  <a:cubicBezTo>
                    <a:pt x="723" y="1422"/>
                    <a:pt x="1445" y="1704"/>
                    <a:pt x="2134" y="2043"/>
                  </a:cubicBezTo>
                  <a:cubicBezTo>
                    <a:pt x="2416" y="2178"/>
                    <a:pt x="2720" y="2336"/>
                    <a:pt x="2980" y="2505"/>
                  </a:cubicBezTo>
                  <a:cubicBezTo>
                    <a:pt x="3149" y="2787"/>
                    <a:pt x="3307" y="3069"/>
                    <a:pt x="3454" y="3352"/>
                  </a:cubicBezTo>
                  <a:cubicBezTo>
                    <a:pt x="3804" y="4040"/>
                    <a:pt x="4074" y="4751"/>
                    <a:pt x="4300" y="5496"/>
                  </a:cubicBezTo>
                  <a:lnTo>
                    <a:pt x="5496" y="5496"/>
                  </a:lnTo>
                  <a:cubicBezTo>
                    <a:pt x="5203" y="4412"/>
                    <a:pt x="4774" y="3352"/>
                    <a:pt x="4232" y="2370"/>
                  </a:cubicBezTo>
                  <a:cubicBezTo>
                    <a:pt x="4097" y="2122"/>
                    <a:pt x="3962" y="1896"/>
                    <a:pt x="3815" y="1670"/>
                  </a:cubicBezTo>
                  <a:cubicBezTo>
                    <a:pt x="3589" y="1535"/>
                    <a:pt x="3364" y="1388"/>
                    <a:pt x="3127" y="1264"/>
                  </a:cubicBezTo>
                  <a:cubicBezTo>
                    <a:pt x="2134" y="711"/>
                    <a:pt x="1084" y="305"/>
                    <a:pt x="1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034;p35">
              <a:extLst>
                <a:ext uri="{FF2B5EF4-FFF2-40B4-BE49-F238E27FC236}">
                  <a16:creationId xmlns:a16="http://schemas.microsoft.com/office/drawing/2014/main" id="{0BFB8838-AC98-B177-85A8-EC6A5A21EACD}"/>
                </a:ext>
              </a:extLst>
            </p:cNvPr>
            <p:cNvSpPr/>
            <p:nvPr/>
          </p:nvSpPr>
          <p:spPr>
            <a:xfrm>
              <a:off x="1043250" y="2743800"/>
              <a:ext cx="137400" cy="137700"/>
            </a:xfrm>
            <a:custGeom>
              <a:avLst/>
              <a:gdLst/>
              <a:ahLst/>
              <a:cxnLst/>
              <a:rect l="l" t="t" r="r" b="b"/>
              <a:pathLst>
                <a:path w="5496" h="5508" extrusionOk="0">
                  <a:moveTo>
                    <a:pt x="4299" y="0"/>
                  </a:moveTo>
                  <a:cubicBezTo>
                    <a:pt x="4074" y="734"/>
                    <a:pt x="3792" y="1456"/>
                    <a:pt x="3453" y="2144"/>
                  </a:cubicBezTo>
                  <a:cubicBezTo>
                    <a:pt x="3318" y="2427"/>
                    <a:pt x="3160" y="2720"/>
                    <a:pt x="2990" y="2991"/>
                  </a:cubicBezTo>
                  <a:cubicBezTo>
                    <a:pt x="2708" y="3160"/>
                    <a:pt x="2426" y="3318"/>
                    <a:pt x="2144" y="3453"/>
                  </a:cubicBezTo>
                  <a:cubicBezTo>
                    <a:pt x="1456" y="3815"/>
                    <a:pt x="745" y="4074"/>
                    <a:pt x="0" y="4300"/>
                  </a:cubicBezTo>
                  <a:lnTo>
                    <a:pt x="0" y="5507"/>
                  </a:lnTo>
                  <a:cubicBezTo>
                    <a:pt x="1083" y="5191"/>
                    <a:pt x="2144" y="4774"/>
                    <a:pt x="3126" y="4232"/>
                  </a:cubicBezTo>
                  <a:cubicBezTo>
                    <a:pt x="3374" y="4108"/>
                    <a:pt x="3600" y="3961"/>
                    <a:pt x="3825" y="3826"/>
                  </a:cubicBezTo>
                  <a:cubicBezTo>
                    <a:pt x="3961" y="3600"/>
                    <a:pt x="4096" y="3374"/>
                    <a:pt x="4232" y="3137"/>
                  </a:cubicBezTo>
                  <a:cubicBezTo>
                    <a:pt x="4785" y="2144"/>
                    <a:pt x="5191" y="1084"/>
                    <a:pt x="5496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035;p35">
              <a:extLst>
                <a:ext uri="{FF2B5EF4-FFF2-40B4-BE49-F238E27FC236}">
                  <a16:creationId xmlns:a16="http://schemas.microsoft.com/office/drawing/2014/main" id="{C88AE9DD-F047-696E-DC3D-20203F8543B5}"/>
                </a:ext>
              </a:extLst>
            </p:cNvPr>
            <p:cNvSpPr/>
            <p:nvPr/>
          </p:nvSpPr>
          <p:spPr>
            <a:xfrm>
              <a:off x="1770225" y="2743800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1" y="0"/>
                  </a:moveTo>
                  <a:cubicBezTo>
                    <a:pt x="316" y="1084"/>
                    <a:pt x="734" y="2144"/>
                    <a:pt x="1276" y="3137"/>
                  </a:cubicBezTo>
                  <a:cubicBezTo>
                    <a:pt x="1400" y="3374"/>
                    <a:pt x="1546" y="3600"/>
                    <a:pt x="1682" y="3826"/>
                  </a:cubicBezTo>
                  <a:cubicBezTo>
                    <a:pt x="1908" y="3961"/>
                    <a:pt x="2133" y="4108"/>
                    <a:pt x="2370" y="4232"/>
                  </a:cubicBezTo>
                  <a:cubicBezTo>
                    <a:pt x="3363" y="4785"/>
                    <a:pt x="4413" y="5191"/>
                    <a:pt x="5507" y="5496"/>
                  </a:cubicBezTo>
                  <a:lnTo>
                    <a:pt x="5507" y="4300"/>
                  </a:lnTo>
                  <a:cubicBezTo>
                    <a:pt x="4774" y="4074"/>
                    <a:pt x="4052" y="3792"/>
                    <a:pt x="3363" y="3453"/>
                  </a:cubicBezTo>
                  <a:cubicBezTo>
                    <a:pt x="3081" y="3318"/>
                    <a:pt x="2776" y="3160"/>
                    <a:pt x="2517" y="2991"/>
                  </a:cubicBezTo>
                  <a:cubicBezTo>
                    <a:pt x="2348" y="2709"/>
                    <a:pt x="2190" y="2427"/>
                    <a:pt x="2043" y="2144"/>
                  </a:cubicBezTo>
                  <a:cubicBezTo>
                    <a:pt x="1693" y="1456"/>
                    <a:pt x="1434" y="745"/>
                    <a:pt x="1197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036;p35">
              <a:extLst>
                <a:ext uri="{FF2B5EF4-FFF2-40B4-BE49-F238E27FC236}">
                  <a16:creationId xmlns:a16="http://schemas.microsoft.com/office/drawing/2014/main" id="{A38CEEC3-1939-CA26-E836-FE3D6E8E6387}"/>
                </a:ext>
              </a:extLst>
            </p:cNvPr>
            <p:cNvSpPr/>
            <p:nvPr/>
          </p:nvSpPr>
          <p:spPr>
            <a:xfrm>
              <a:off x="1062150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40"/>
                  </a:moveTo>
                  <a:cubicBezTo>
                    <a:pt x="3013" y="1140"/>
                    <a:pt x="3543" y="1682"/>
                    <a:pt x="3543" y="2348"/>
                  </a:cubicBezTo>
                  <a:cubicBezTo>
                    <a:pt x="3543" y="3002"/>
                    <a:pt x="3013" y="3544"/>
                    <a:pt x="2347" y="3544"/>
                  </a:cubicBezTo>
                  <a:cubicBezTo>
                    <a:pt x="1682" y="3544"/>
                    <a:pt x="1151" y="3002"/>
                    <a:pt x="1151" y="2348"/>
                  </a:cubicBezTo>
                  <a:cubicBezTo>
                    <a:pt x="1151" y="1682"/>
                    <a:pt x="1682" y="1140"/>
                    <a:pt x="2347" y="1140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45"/>
                    <a:pt x="1050" y="4684"/>
                    <a:pt x="2347" y="4684"/>
                  </a:cubicBezTo>
                  <a:cubicBezTo>
                    <a:pt x="3645" y="4684"/>
                    <a:pt x="4683" y="3623"/>
                    <a:pt x="4683" y="2348"/>
                  </a:cubicBezTo>
                  <a:cubicBezTo>
                    <a:pt x="4683" y="1039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037;p35">
              <a:extLst>
                <a:ext uri="{FF2B5EF4-FFF2-40B4-BE49-F238E27FC236}">
                  <a16:creationId xmlns:a16="http://schemas.microsoft.com/office/drawing/2014/main" id="{97B47766-4B09-7682-37FD-BE36D816B630}"/>
                </a:ext>
              </a:extLst>
            </p:cNvPr>
            <p:cNvSpPr/>
            <p:nvPr/>
          </p:nvSpPr>
          <p:spPr>
            <a:xfrm>
              <a:off x="1552450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52"/>
                    <a:pt x="3543" y="1693"/>
                    <a:pt x="3543" y="2336"/>
                  </a:cubicBezTo>
                  <a:cubicBezTo>
                    <a:pt x="3543" y="3002"/>
                    <a:pt x="3002" y="3532"/>
                    <a:pt x="2336" y="3532"/>
                  </a:cubicBezTo>
                  <a:cubicBezTo>
                    <a:pt x="1681" y="3532"/>
                    <a:pt x="1140" y="3002"/>
                    <a:pt x="1140" y="2336"/>
                  </a:cubicBezTo>
                  <a:cubicBezTo>
                    <a:pt x="1140" y="1671"/>
                    <a:pt x="1681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50"/>
                    <a:pt x="0" y="2336"/>
                  </a:cubicBezTo>
                  <a:cubicBezTo>
                    <a:pt x="0" y="3634"/>
                    <a:pt x="1061" y="4683"/>
                    <a:pt x="2336" y="4683"/>
                  </a:cubicBezTo>
                  <a:cubicBezTo>
                    <a:pt x="3622" y="4683"/>
                    <a:pt x="4683" y="3623"/>
                    <a:pt x="4683" y="2336"/>
                  </a:cubicBezTo>
                  <a:cubicBezTo>
                    <a:pt x="4683" y="1039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038;p35">
              <a:extLst>
                <a:ext uri="{FF2B5EF4-FFF2-40B4-BE49-F238E27FC236}">
                  <a16:creationId xmlns:a16="http://schemas.microsoft.com/office/drawing/2014/main" id="{3F290778-AFE8-A2F3-A9A5-2D3F0AC5F66F}"/>
                </a:ext>
              </a:extLst>
            </p:cNvPr>
            <p:cNvSpPr/>
            <p:nvPr/>
          </p:nvSpPr>
          <p:spPr>
            <a:xfrm>
              <a:off x="1062150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52"/>
                  </a:moveTo>
                  <a:cubicBezTo>
                    <a:pt x="3013" y="1152"/>
                    <a:pt x="3543" y="1682"/>
                    <a:pt x="3543" y="2348"/>
                  </a:cubicBezTo>
                  <a:cubicBezTo>
                    <a:pt x="3543" y="3014"/>
                    <a:pt x="3013" y="3544"/>
                    <a:pt x="2347" y="3544"/>
                  </a:cubicBezTo>
                  <a:cubicBezTo>
                    <a:pt x="1682" y="3544"/>
                    <a:pt x="1151" y="3014"/>
                    <a:pt x="1151" y="2348"/>
                  </a:cubicBezTo>
                  <a:cubicBezTo>
                    <a:pt x="1151" y="1682"/>
                    <a:pt x="1682" y="1152"/>
                    <a:pt x="2347" y="1152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50" y="4684"/>
                    <a:pt x="2347" y="4684"/>
                  </a:cubicBezTo>
                  <a:cubicBezTo>
                    <a:pt x="3645" y="4684"/>
                    <a:pt x="4683" y="3634"/>
                    <a:pt x="4683" y="2348"/>
                  </a:cubicBezTo>
                  <a:cubicBezTo>
                    <a:pt x="4683" y="1061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039;p35">
              <a:extLst>
                <a:ext uri="{FF2B5EF4-FFF2-40B4-BE49-F238E27FC236}">
                  <a16:creationId xmlns:a16="http://schemas.microsoft.com/office/drawing/2014/main" id="{9DAA1929-E16E-18C6-525D-D56F65CB2EE3}"/>
                </a:ext>
              </a:extLst>
            </p:cNvPr>
            <p:cNvSpPr/>
            <p:nvPr/>
          </p:nvSpPr>
          <p:spPr>
            <a:xfrm>
              <a:off x="1771625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52"/>
                  </a:moveTo>
                  <a:cubicBezTo>
                    <a:pt x="3014" y="1152"/>
                    <a:pt x="3544" y="1682"/>
                    <a:pt x="3544" y="2348"/>
                  </a:cubicBezTo>
                  <a:cubicBezTo>
                    <a:pt x="3544" y="3014"/>
                    <a:pt x="3014" y="3544"/>
                    <a:pt x="2348" y="3544"/>
                  </a:cubicBezTo>
                  <a:cubicBezTo>
                    <a:pt x="1682" y="3544"/>
                    <a:pt x="1152" y="3014"/>
                    <a:pt x="1152" y="2348"/>
                  </a:cubicBezTo>
                  <a:cubicBezTo>
                    <a:pt x="1152" y="1682"/>
                    <a:pt x="1682" y="1152"/>
                    <a:pt x="2348" y="1152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34"/>
                    <a:pt x="1050" y="4684"/>
                    <a:pt x="2348" y="4684"/>
                  </a:cubicBezTo>
                  <a:cubicBezTo>
                    <a:pt x="3646" y="4684"/>
                    <a:pt x="4684" y="3634"/>
                    <a:pt x="4684" y="2348"/>
                  </a:cubicBezTo>
                  <a:cubicBezTo>
                    <a:pt x="4684" y="1061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040;p35">
              <a:extLst>
                <a:ext uri="{FF2B5EF4-FFF2-40B4-BE49-F238E27FC236}">
                  <a16:creationId xmlns:a16="http://schemas.microsoft.com/office/drawing/2014/main" id="{F4BA75D0-FD22-340D-CD0A-B2044E9E8A96}"/>
                </a:ext>
              </a:extLst>
            </p:cNvPr>
            <p:cNvSpPr/>
            <p:nvPr/>
          </p:nvSpPr>
          <p:spPr>
            <a:xfrm>
              <a:off x="1080475" y="2781600"/>
              <a:ext cx="789925" cy="789925"/>
            </a:xfrm>
            <a:custGeom>
              <a:avLst/>
              <a:gdLst/>
              <a:ahLst/>
              <a:cxnLst/>
              <a:rect l="l" t="t" r="r" b="b"/>
              <a:pathLst>
                <a:path w="31597" h="31597" extrusionOk="0">
                  <a:moveTo>
                    <a:pt x="24375" y="7211"/>
                  </a:moveTo>
                  <a:lnTo>
                    <a:pt x="24375" y="7211"/>
                  </a:lnTo>
                  <a:cubicBezTo>
                    <a:pt x="24341" y="7403"/>
                    <a:pt x="24284" y="7584"/>
                    <a:pt x="24228" y="7775"/>
                  </a:cubicBezTo>
                  <a:cubicBezTo>
                    <a:pt x="23946" y="8622"/>
                    <a:pt x="23585" y="9434"/>
                    <a:pt x="23212" y="10235"/>
                  </a:cubicBezTo>
                  <a:cubicBezTo>
                    <a:pt x="22953" y="10788"/>
                    <a:pt x="22569" y="11364"/>
                    <a:pt x="22456" y="11973"/>
                  </a:cubicBezTo>
                  <a:cubicBezTo>
                    <a:pt x="22129" y="11965"/>
                    <a:pt x="21797" y="11952"/>
                    <a:pt x="21467" y="11952"/>
                  </a:cubicBezTo>
                  <a:cubicBezTo>
                    <a:pt x="21318" y="11952"/>
                    <a:pt x="21170" y="11955"/>
                    <a:pt x="21023" y="11962"/>
                  </a:cubicBezTo>
                  <a:cubicBezTo>
                    <a:pt x="20527" y="11973"/>
                    <a:pt x="20030" y="11996"/>
                    <a:pt x="19545" y="12041"/>
                  </a:cubicBezTo>
                  <a:cubicBezTo>
                    <a:pt x="19579" y="11544"/>
                    <a:pt x="19613" y="11059"/>
                    <a:pt x="19624" y="10563"/>
                  </a:cubicBezTo>
                  <a:cubicBezTo>
                    <a:pt x="19624" y="10100"/>
                    <a:pt x="19624" y="9615"/>
                    <a:pt x="19613" y="9129"/>
                  </a:cubicBezTo>
                  <a:cubicBezTo>
                    <a:pt x="20222" y="9017"/>
                    <a:pt x="20797" y="8633"/>
                    <a:pt x="21350" y="8373"/>
                  </a:cubicBezTo>
                  <a:cubicBezTo>
                    <a:pt x="22152" y="8001"/>
                    <a:pt x="22964" y="7640"/>
                    <a:pt x="23810" y="7358"/>
                  </a:cubicBezTo>
                  <a:cubicBezTo>
                    <a:pt x="24002" y="7301"/>
                    <a:pt x="24194" y="7245"/>
                    <a:pt x="24375" y="7211"/>
                  </a:cubicBezTo>
                  <a:close/>
                  <a:moveTo>
                    <a:pt x="7223" y="7222"/>
                  </a:moveTo>
                  <a:lnTo>
                    <a:pt x="7223" y="7222"/>
                  </a:lnTo>
                  <a:cubicBezTo>
                    <a:pt x="7426" y="7268"/>
                    <a:pt x="7606" y="7324"/>
                    <a:pt x="7787" y="7380"/>
                  </a:cubicBezTo>
                  <a:cubicBezTo>
                    <a:pt x="8633" y="7663"/>
                    <a:pt x="9457" y="8012"/>
                    <a:pt x="10258" y="8396"/>
                  </a:cubicBezTo>
                  <a:cubicBezTo>
                    <a:pt x="10811" y="8644"/>
                    <a:pt x="11386" y="9028"/>
                    <a:pt x="11996" y="9141"/>
                  </a:cubicBezTo>
                  <a:cubicBezTo>
                    <a:pt x="11962" y="9615"/>
                    <a:pt x="11962" y="10100"/>
                    <a:pt x="11984" y="10574"/>
                  </a:cubicBezTo>
                  <a:cubicBezTo>
                    <a:pt x="11996" y="11070"/>
                    <a:pt x="12018" y="11567"/>
                    <a:pt x="12063" y="12063"/>
                  </a:cubicBezTo>
                  <a:cubicBezTo>
                    <a:pt x="11567" y="12018"/>
                    <a:pt x="11082" y="11984"/>
                    <a:pt x="10585" y="11973"/>
                  </a:cubicBezTo>
                  <a:cubicBezTo>
                    <a:pt x="10384" y="11968"/>
                    <a:pt x="10185" y="11966"/>
                    <a:pt x="9986" y="11966"/>
                  </a:cubicBezTo>
                  <a:cubicBezTo>
                    <a:pt x="9705" y="11966"/>
                    <a:pt x="9425" y="11971"/>
                    <a:pt x="9141" y="11984"/>
                  </a:cubicBezTo>
                  <a:cubicBezTo>
                    <a:pt x="9028" y="11386"/>
                    <a:pt x="8656" y="10800"/>
                    <a:pt x="8396" y="10258"/>
                  </a:cubicBezTo>
                  <a:cubicBezTo>
                    <a:pt x="8012" y="9445"/>
                    <a:pt x="7663" y="8633"/>
                    <a:pt x="7381" y="7787"/>
                  </a:cubicBezTo>
                  <a:cubicBezTo>
                    <a:pt x="7324" y="7606"/>
                    <a:pt x="7268" y="7403"/>
                    <a:pt x="7223" y="7222"/>
                  </a:cubicBezTo>
                  <a:close/>
                  <a:moveTo>
                    <a:pt x="5079" y="5056"/>
                  </a:moveTo>
                  <a:lnTo>
                    <a:pt x="5079" y="5056"/>
                  </a:lnTo>
                  <a:cubicBezTo>
                    <a:pt x="5868" y="5146"/>
                    <a:pt x="6647" y="5304"/>
                    <a:pt x="7426" y="5496"/>
                  </a:cubicBezTo>
                  <a:cubicBezTo>
                    <a:pt x="8340" y="5744"/>
                    <a:pt x="9254" y="6060"/>
                    <a:pt x="10134" y="6433"/>
                  </a:cubicBezTo>
                  <a:cubicBezTo>
                    <a:pt x="10777" y="6703"/>
                    <a:pt x="11454" y="7132"/>
                    <a:pt x="12154" y="7358"/>
                  </a:cubicBezTo>
                  <a:cubicBezTo>
                    <a:pt x="12120" y="7584"/>
                    <a:pt x="12097" y="7809"/>
                    <a:pt x="12075" y="8035"/>
                  </a:cubicBezTo>
                  <a:cubicBezTo>
                    <a:pt x="11702" y="7787"/>
                    <a:pt x="11251" y="7595"/>
                    <a:pt x="10856" y="7403"/>
                  </a:cubicBezTo>
                  <a:cubicBezTo>
                    <a:pt x="10179" y="7076"/>
                    <a:pt x="9479" y="6771"/>
                    <a:pt x="8780" y="6500"/>
                  </a:cubicBezTo>
                  <a:cubicBezTo>
                    <a:pt x="7787" y="6139"/>
                    <a:pt x="6805" y="5936"/>
                    <a:pt x="5801" y="5778"/>
                  </a:cubicBezTo>
                  <a:lnTo>
                    <a:pt x="5801" y="5778"/>
                  </a:lnTo>
                  <a:cubicBezTo>
                    <a:pt x="5959" y="6782"/>
                    <a:pt x="6151" y="7775"/>
                    <a:pt x="6523" y="8757"/>
                  </a:cubicBezTo>
                  <a:cubicBezTo>
                    <a:pt x="6794" y="9468"/>
                    <a:pt x="7098" y="10156"/>
                    <a:pt x="7426" y="10833"/>
                  </a:cubicBezTo>
                  <a:cubicBezTo>
                    <a:pt x="7617" y="11240"/>
                    <a:pt x="7809" y="11680"/>
                    <a:pt x="8058" y="12063"/>
                  </a:cubicBezTo>
                  <a:cubicBezTo>
                    <a:pt x="7832" y="12086"/>
                    <a:pt x="7606" y="12097"/>
                    <a:pt x="7381" y="12131"/>
                  </a:cubicBezTo>
                  <a:cubicBezTo>
                    <a:pt x="7144" y="11443"/>
                    <a:pt x="6715" y="10766"/>
                    <a:pt x="6444" y="10111"/>
                  </a:cubicBezTo>
                  <a:cubicBezTo>
                    <a:pt x="6083" y="9242"/>
                    <a:pt x="5756" y="8340"/>
                    <a:pt x="5519" y="7403"/>
                  </a:cubicBezTo>
                  <a:cubicBezTo>
                    <a:pt x="5327" y="6624"/>
                    <a:pt x="5169" y="5857"/>
                    <a:pt x="5079" y="5056"/>
                  </a:cubicBezTo>
                  <a:close/>
                  <a:moveTo>
                    <a:pt x="26519" y="5056"/>
                  </a:moveTo>
                  <a:lnTo>
                    <a:pt x="26519" y="5056"/>
                  </a:lnTo>
                  <a:cubicBezTo>
                    <a:pt x="26440" y="5857"/>
                    <a:pt x="26282" y="6624"/>
                    <a:pt x="26090" y="7403"/>
                  </a:cubicBezTo>
                  <a:cubicBezTo>
                    <a:pt x="25841" y="8317"/>
                    <a:pt x="25526" y="9242"/>
                    <a:pt x="25153" y="10111"/>
                  </a:cubicBezTo>
                  <a:cubicBezTo>
                    <a:pt x="24882" y="10766"/>
                    <a:pt x="24454" y="11443"/>
                    <a:pt x="24228" y="12131"/>
                  </a:cubicBezTo>
                  <a:cubicBezTo>
                    <a:pt x="23991" y="12097"/>
                    <a:pt x="23776" y="12075"/>
                    <a:pt x="23540" y="12063"/>
                  </a:cubicBezTo>
                  <a:cubicBezTo>
                    <a:pt x="23799" y="11680"/>
                    <a:pt x="23980" y="11228"/>
                    <a:pt x="24183" y="10833"/>
                  </a:cubicBezTo>
                  <a:cubicBezTo>
                    <a:pt x="24510" y="10156"/>
                    <a:pt x="24815" y="9457"/>
                    <a:pt x="25085" y="8757"/>
                  </a:cubicBezTo>
                  <a:cubicBezTo>
                    <a:pt x="25447" y="7764"/>
                    <a:pt x="25650" y="6782"/>
                    <a:pt x="25796" y="5778"/>
                  </a:cubicBezTo>
                  <a:lnTo>
                    <a:pt x="25796" y="5778"/>
                  </a:lnTo>
                  <a:cubicBezTo>
                    <a:pt x="24803" y="5936"/>
                    <a:pt x="23810" y="6128"/>
                    <a:pt x="22829" y="6500"/>
                  </a:cubicBezTo>
                  <a:cubicBezTo>
                    <a:pt x="22118" y="6771"/>
                    <a:pt x="21429" y="7076"/>
                    <a:pt x="20752" y="7403"/>
                  </a:cubicBezTo>
                  <a:cubicBezTo>
                    <a:pt x="20346" y="7595"/>
                    <a:pt x="19906" y="7787"/>
                    <a:pt x="19522" y="8035"/>
                  </a:cubicBezTo>
                  <a:cubicBezTo>
                    <a:pt x="19500" y="7809"/>
                    <a:pt x="19477" y="7584"/>
                    <a:pt x="19455" y="7358"/>
                  </a:cubicBezTo>
                  <a:cubicBezTo>
                    <a:pt x="20143" y="7132"/>
                    <a:pt x="20820" y="6703"/>
                    <a:pt x="21474" y="6433"/>
                  </a:cubicBezTo>
                  <a:cubicBezTo>
                    <a:pt x="22343" y="6060"/>
                    <a:pt x="23269" y="5755"/>
                    <a:pt x="24183" y="5496"/>
                  </a:cubicBezTo>
                  <a:cubicBezTo>
                    <a:pt x="24961" y="5304"/>
                    <a:pt x="25729" y="5146"/>
                    <a:pt x="26519" y="5056"/>
                  </a:cubicBezTo>
                  <a:close/>
                  <a:moveTo>
                    <a:pt x="19545" y="19522"/>
                  </a:moveTo>
                  <a:lnTo>
                    <a:pt x="19545" y="19522"/>
                  </a:lnTo>
                  <a:cubicBezTo>
                    <a:pt x="20030" y="19556"/>
                    <a:pt x="20527" y="19590"/>
                    <a:pt x="21023" y="19601"/>
                  </a:cubicBezTo>
                  <a:cubicBezTo>
                    <a:pt x="21236" y="19611"/>
                    <a:pt x="21451" y="19617"/>
                    <a:pt x="21667" y="19617"/>
                  </a:cubicBezTo>
                  <a:cubicBezTo>
                    <a:pt x="21931" y="19617"/>
                    <a:pt x="22195" y="19609"/>
                    <a:pt x="22456" y="19590"/>
                  </a:cubicBezTo>
                  <a:cubicBezTo>
                    <a:pt x="22569" y="20199"/>
                    <a:pt x="22953" y="20775"/>
                    <a:pt x="23212" y="21328"/>
                  </a:cubicBezTo>
                  <a:cubicBezTo>
                    <a:pt x="23585" y="22129"/>
                    <a:pt x="23946" y="22941"/>
                    <a:pt x="24228" y="23788"/>
                  </a:cubicBezTo>
                  <a:cubicBezTo>
                    <a:pt x="24273" y="23979"/>
                    <a:pt x="24341" y="24171"/>
                    <a:pt x="24375" y="24352"/>
                  </a:cubicBezTo>
                  <a:cubicBezTo>
                    <a:pt x="24183" y="24318"/>
                    <a:pt x="24002" y="24262"/>
                    <a:pt x="23810" y="24205"/>
                  </a:cubicBezTo>
                  <a:cubicBezTo>
                    <a:pt x="22964" y="23923"/>
                    <a:pt x="22152" y="23562"/>
                    <a:pt x="21350" y="23190"/>
                  </a:cubicBezTo>
                  <a:cubicBezTo>
                    <a:pt x="20797" y="22930"/>
                    <a:pt x="20222" y="22546"/>
                    <a:pt x="19613" y="22434"/>
                  </a:cubicBezTo>
                  <a:cubicBezTo>
                    <a:pt x="19624" y="21960"/>
                    <a:pt x="19624" y="21486"/>
                    <a:pt x="19624" y="21000"/>
                  </a:cubicBezTo>
                  <a:cubicBezTo>
                    <a:pt x="19613" y="20504"/>
                    <a:pt x="19579" y="20019"/>
                    <a:pt x="19545" y="19522"/>
                  </a:cubicBezTo>
                  <a:close/>
                  <a:moveTo>
                    <a:pt x="12063" y="19522"/>
                  </a:moveTo>
                  <a:lnTo>
                    <a:pt x="12063" y="19522"/>
                  </a:lnTo>
                  <a:cubicBezTo>
                    <a:pt x="12018" y="20019"/>
                    <a:pt x="11996" y="20504"/>
                    <a:pt x="11973" y="21000"/>
                  </a:cubicBezTo>
                  <a:cubicBezTo>
                    <a:pt x="11962" y="21486"/>
                    <a:pt x="11962" y="21960"/>
                    <a:pt x="11996" y="22445"/>
                  </a:cubicBezTo>
                  <a:cubicBezTo>
                    <a:pt x="11386" y="22558"/>
                    <a:pt x="10811" y="22930"/>
                    <a:pt x="10258" y="23190"/>
                  </a:cubicBezTo>
                  <a:cubicBezTo>
                    <a:pt x="9457" y="23573"/>
                    <a:pt x="8633" y="23923"/>
                    <a:pt x="7787" y="24205"/>
                  </a:cubicBezTo>
                  <a:cubicBezTo>
                    <a:pt x="7606" y="24262"/>
                    <a:pt x="7403" y="24318"/>
                    <a:pt x="7223" y="24363"/>
                  </a:cubicBezTo>
                  <a:cubicBezTo>
                    <a:pt x="7268" y="24160"/>
                    <a:pt x="7324" y="23979"/>
                    <a:pt x="7381" y="23799"/>
                  </a:cubicBezTo>
                  <a:cubicBezTo>
                    <a:pt x="7663" y="22953"/>
                    <a:pt x="8012" y="22129"/>
                    <a:pt x="8396" y="21328"/>
                  </a:cubicBezTo>
                  <a:cubicBezTo>
                    <a:pt x="8656" y="20775"/>
                    <a:pt x="9028" y="20199"/>
                    <a:pt x="9141" y="19590"/>
                  </a:cubicBezTo>
                  <a:cubicBezTo>
                    <a:pt x="9476" y="19598"/>
                    <a:pt x="9805" y="19611"/>
                    <a:pt x="10136" y="19611"/>
                  </a:cubicBezTo>
                  <a:cubicBezTo>
                    <a:pt x="10285" y="19611"/>
                    <a:pt x="10435" y="19608"/>
                    <a:pt x="10585" y="19601"/>
                  </a:cubicBezTo>
                  <a:cubicBezTo>
                    <a:pt x="11070" y="19590"/>
                    <a:pt x="11567" y="19567"/>
                    <a:pt x="12063" y="19522"/>
                  </a:cubicBezTo>
                  <a:close/>
                  <a:moveTo>
                    <a:pt x="7381" y="19432"/>
                  </a:moveTo>
                  <a:cubicBezTo>
                    <a:pt x="7606" y="19466"/>
                    <a:pt x="7832" y="19488"/>
                    <a:pt x="8058" y="19511"/>
                  </a:cubicBezTo>
                  <a:cubicBezTo>
                    <a:pt x="7809" y="19883"/>
                    <a:pt x="7617" y="20335"/>
                    <a:pt x="7426" y="20730"/>
                  </a:cubicBezTo>
                  <a:cubicBezTo>
                    <a:pt x="7098" y="21407"/>
                    <a:pt x="6794" y="22106"/>
                    <a:pt x="6523" y="22806"/>
                  </a:cubicBezTo>
                  <a:cubicBezTo>
                    <a:pt x="6151" y="23799"/>
                    <a:pt x="5959" y="24781"/>
                    <a:pt x="5801" y="25785"/>
                  </a:cubicBezTo>
                  <a:cubicBezTo>
                    <a:pt x="6805" y="25627"/>
                    <a:pt x="7787" y="25435"/>
                    <a:pt x="8780" y="25063"/>
                  </a:cubicBezTo>
                  <a:cubicBezTo>
                    <a:pt x="9479" y="24792"/>
                    <a:pt x="10179" y="24487"/>
                    <a:pt x="10856" y="24160"/>
                  </a:cubicBezTo>
                  <a:cubicBezTo>
                    <a:pt x="11262" y="23968"/>
                    <a:pt x="11702" y="23776"/>
                    <a:pt x="12075" y="23528"/>
                  </a:cubicBezTo>
                  <a:cubicBezTo>
                    <a:pt x="12109" y="23754"/>
                    <a:pt x="12120" y="23979"/>
                    <a:pt x="12154" y="24205"/>
                  </a:cubicBezTo>
                  <a:cubicBezTo>
                    <a:pt x="11454" y="24442"/>
                    <a:pt x="10777" y="24871"/>
                    <a:pt x="10134" y="25130"/>
                  </a:cubicBezTo>
                  <a:cubicBezTo>
                    <a:pt x="9254" y="25503"/>
                    <a:pt x="8340" y="25807"/>
                    <a:pt x="7426" y="26067"/>
                  </a:cubicBezTo>
                  <a:cubicBezTo>
                    <a:pt x="6647" y="26259"/>
                    <a:pt x="5868" y="26417"/>
                    <a:pt x="5079" y="26507"/>
                  </a:cubicBezTo>
                  <a:cubicBezTo>
                    <a:pt x="5169" y="25717"/>
                    <a:pt x="5316" y="24939"/>
                    <a:pt x="5519" y="24160"/>
                  </a:cubicBezTo>
                  <a:cubicBezTo>
                    <a:pt x="5756" y="23246"/>
                    <a:pt x="6083" y="22332"/>
                    <a:pt x="6455" y="21452"/>
                  </a:cubicBezTo>
                  <a:cubicBezTo>
                    <a:pt x="6715" y="20809"/>
                    <a:pt x="7155" y="20132"/>
                    <a:pt x="7381" y="19432"/>
                  </a:cubicBezTo>
                  <a:close/>
                  <a:moveTo>
                    <a:pt x="24228" y="19432"/>
                  </a:moveTo>
                  <a:cubicBezTo>
                    <a:pt x="24465" y="20120"/>
                    <a:pt x="24882" y="20809"/>
                    <a:pt x="25153" y="21452"/>
                  </a:cubicBezTo>
                  <a:cubicBezTo>
                    <a:pt x="25526" y="22332"/>
                    <a:pt x="25830" y="23246"/>
                    <a:pt x="26090" y="24160"/>
                  </a:cubicBezTo>
                  <a:cubicBezTo>
                    <a:pt x="26282" y="24939"/>
                    <a:pt x="26440" y="25717"/>
                    <a:pt x="26519" y="26507"/>
                  </a:cubicBezTo>
                  <a:cubicBezTo>
                    <a:pt x="25729" y="26417"/>
                    <a:pt x="24961" y="26259"/>
                    <a:pt x="24183" y="26067"/>
                  </a:cubicBezTo>
                  <a:cubicBezTo>
                    <a:pt x="23269" y="25819"/>
                    <a:pt x="22343" y="25503"/>
                    <a:pt x="21474" y="25130"/>
                  </a:cubicBezTo>
                  <a:cubicBezTo>
                    <a:pt x="20820" y="24871"/>
                    <a:pt x="20143" y="24442"/>
                    <a:pt x="19455" y="24205"/>
                  </a:cubicBezTo>
                  <a:cubicBezTo>
                    <a:pt x="19488" y="23979"/>
                    <a:pt x="19511" y="23754"/>
                    <a:pt x="19522" y="23528"/>
                  </a:cubicBezTo>
                  <a:cubicBezTo>
                    <a:pt x="19906" y="23776"/>
                    <a:pt x="20357" y="23968"/>
                    <a:pt x="20752" y="24160"/>
                  </a:cubicBezTo>
                  <a:cubicBezTo>
                    <a:pt x="21429" y="24487"/>
                    <a:pt x="22118" y="24792"/>
                    <a:pt x="22829" y="25063"/>
                  </a:cubicBezTo>
                  <a:cubicBezTo>
                    <a:pt x="23810" y="25435"/>
                    <a:pt x="24803" y="25627"/>
                    <a:pt x="25808" y="25785"/>
                  </a:cubicBezTo>
                  <a:cubicBezTo>
                    <a:pt x="25650" y="24781"/>
                    <a:pt x="25447" y="23799"/>
                    <a:pt x="25085" y="22806"/>
                  </a:cubicBezTo>
                  <a:cubicBezTo>
                    <a:pt x="24815" y="22106"/>
                    <a:pt x="24510" y="21407"/>
                    <a:pt x="24183" y="20730"/>
                  </a:cubicBezTo>
                  <a:cubicBezTo>
                    <a:pt x="23980" y="20323"/>
                    <a:pt x="23799" y="19883"/>
                    <a:pt x="23551" y="19511"/>
                  </a:cubicBezTo>
                  <a:cubicBezTo>
                    <a:pt x="23776" y="19477"/>
                    <a:pt x="24002" y="19466"/>
                    <a:pt x="24228" y="19432"/>
                  </a:cubicBezTo>
                  <a:close/>
                  <a:moveTo>
                    <a:pt x="15821" y="1614"/>
                  </a:moveTo>
                  <a:cubicBezTo>
                    <a:pt x="16893" y="2799"/>
                    <a:pt x="17581" y="4289"/>
                    <a:pt x="17988" y="5812"/>
                  </a:cubicBezTo>
                  <a:cubicBezTo>
                    <a:pt x="18653" y="8294"/>
                    <a:pt x="18541" y="10800"/>
                    <a:pt x="18304" y="13316"/>
                  </a:cubicBezTo>
                  <a:cubicBezTo>
                    <a:pt x="19409" y="13206"/>
                    <a:pt x="20518" y="13125"/>
                    <a:pt x="21624" y="13125"/>
                  </a:cubicBezTo>
                  <a:cubicBezTo>
                    <a:pt x="23024" y="13125"/>
                    <a:pt x="24421" y="13255"/>
                    <a:pt x="25808" y="13621"/>
                  </a:cubicBezTo>
                  <a:cubicBezTo>
                    <a:pt x="27342" y="14038"/>
                    <a:pt x="28809" y="14726"/>
                    <a:pt x="29994" y="15798"/>
                  </a:cubicBezTo>
                  <a:cubicBezTo>
                    <a:pt x="28809" y="16870"/>
                    <a:pt x="27331" y="17559"/>
                    <a:pt x="25808" y="17965"/>
                  </a:cubicBezTo>
                  <a:cubicBezTo>
                    <a:pt x="24421" y="18337"/>
                    <a:pt x="23019" y="18466"/>
                    <a:pt x="21618" y="18466"/>
                  </a:cubicBezTo>
                  <a:cubicBezTo>
                    <a:pt x="20511" y="18466"/>
                    <a:pt x="19404" y="18386"/>
                    <a:pt x="18304" y="18281"/>
                  </a:cubicBezTo>
                  <a:lnTo>
                    <a:pt x="18304" y="18281"/>
                  </a:lnTo>
                  <a:cubicBezTo>
                    <a:pt x="18541" y="20786"/>
                    <a:pt x="18653" y="23302"/>
                    <a:pt x="17988" y="25785"/>
                  </a:cubicBezTo>
                  <a:cubicBezTo>
                    <a:pt x="17581" y="27320"/>
                    <a:pt x="16893" y="28787"/>
                    <a:pt x="15821" y="29971"/>
                  </a:cubicBezTo>
                  <a:cubicBezTo>
                    <a:pt x="14749" y="28787"/>
                    <a:pt x="14049" y="27308"/>
                    <a:pt x="13643" y="25785"/>
                  </a:cubicBezTo>
                  <a:cubicBezTo>
                    <a:pt x="12977" y="23302"/>
                    <a:pt x="13090" y="20786"/>
                    <a:pt x="13339" y="18281"/>
                  </a:cubicBezTo>
                  <a:lnTo>
                    <a:pt x="13339" y="18281"/>
                  </a:lnTo>
                  <a:cubicBezTo>
                    <a:pt x="12228" y="18386"/>
                    <a:pt x="11120" y="18466"/>
                    <a:pt x="10015" y="18466"/>
                  </a:cubicBezTo>
                  <a:cubicBezTo>
                    <a:pt x="8616" y="18466"/>
                    <a:pt x="7222" y="18337"/>
                    <a:pt x="5835" y="17965"/>
                  </a:cubicBezTo>
                  <a:cubicBezTo>
                    <a:pt x="4289" y="17559"/>
                    <a:pt x="2822" y="16870"/>
                    <a:pt x="1637" y="15798"/>
                  </a:cubicBezTo>
                  <a:cubicBezTo>
                    <a:pt x="2822" y="14726"/>
                    <a:pt x="4311" y="14038"/>
                    <a:pt x="5835" y="13621"/>
                  </a:cubicBezTo>
                  <a:cubicBezTo>
                    <a:pt x="7215" y="13257"/>
                    <a:pt x="8602" y="13130"/>
                    <a:pt x="9995" y="13130"/>
                  </a:cubicBezTo>
                  <a:cubicBezTo>
                    <a:pt x="11107" y="13130"/>
                    <a:pt x="12221" y="13211"/>
                    <a:pt x="13339" y="13316"/>
                  </a:cubicBezTo>
                  <a:cubicBezTo>
                    <a:pt x="13090" y="10800"/>
                    <a:pt x="12977" y="8294"/>
                    <a:pt x="13643" y="5812"/>
                  </a:cubicBezTo>
                  <a:cubicBezTo>
                    <a:pt x="14049" y="4266"/>
                    <a:pt x="14749" y="2799"/>
                    <a:pt x="15821" y="1614"/>
                  </a:cubicBezTo>
                  <a:close/>
                  <a:moveTo>
                    <a:pt x="15799" y="1"/>
                  </a:moveTo>
                  <a:cubicBezTo>
                    <a:pt x="15573" y="192"/>
                    <a:pt x="15381" y="407"/>
                    <a:pt x="15189" y="587"/>
                  </a:cubicBezTo>
                  <a:cubicBezTo>
                    <a:pt x="13993" y="1851"/>
                    <a:pt x="13158" y="3397"/>
                    <a:pt x="12650" y="5033"/>
                  </a:cubicBezTo>
                  <a:cubicBezTo>
                    <a:pt x="12537" y="5417"/>
                    <a:pt x="12447" y="5801"/>
                    <a:pt x="12357" y="6196"/>
                  </a:cubicBezTo>
                  <a:cubicBezTo>
                    <a:pt x="11804" y="5880"/>
                    <a:pt x="11183" y="5654"/>
                    <a:pt x="10653" y="5428"/>
                  </a:cubicBezTo>
                  <a:cubicBezTo>
                    <a:pt x="9761" y="5045"/>
                    <a:pt x="8847" y="4729"/>
                    <a:pt x="7900" y="4458"/>
                  </a:cubicBezTo>
                  <a:cubicBezTo>
                    <a:pt x="6658" y="4119"/>
                    <a:pt x="5169" y="3792"/>
                    <a:pt x="3770" y="3769"/>
                  </a:cubicBezTo>
                  <a:lnTo>
                    <a:pt x="3770" y="3769"/>
                  </a:lnTo>
                  <a:cubicBezTo>
                    <a:pt x="3792" y="5157"/>
                    <a:pt x="4119" y="6658"/>
                    <a:pt x="4458" y="7899"/>
                  </a:cubicBezTo>
                  <a:cubicBezTo>
                    <a:pt x="4717" y="8825"/>
                    <a:pt x="5056" y="9750"/>
                    <a:pt x="5428" y="10653"/>
                  </a:cubicBezTo>
                  <a:cubicBezTo>
                    <a:pt x="5654" y="11183"/>
                    <a:pt x="5880" y="11815"/>
                    <a:pt x="6196" y="12357"/>
                  </a:cubicBezTo>
                  <a:cubicBezTo>
                    <a:pt x="5801" y="12436"/>
                    <a:pt x="5417" y="12537"/>
                    <a:pt x="5033" y="12650"/>
                  </a:cubicBezTo>
                  <a:cubicBezTo>
                    <a:pt x="3386" y="13158"/>
                    <a:pt x="1840" y="13993"/>
                    <a:pt x="599" y="15189"/>
                  </a:cubicBezTo>
                  <a:cubicBezTo>
                    <a:pt x="396" y="15370"/>
                    <a:pt x="204" y="15584"/>
                    <a:pt x="1" y="15798"/>
                  </a:cubicBezTo>
                  <a:cubicBezTo>
                    <a:pt x="204" y="16024"/>
                    <a:pt x="407" y="16216"/>
                    <a:pt x="599" y="16408"/>
                  </a:cubicBezTo>
                  <a:cubicBezTo>
                    <a:pt x="1851" y="17604"/>
                    <a:pt x="3397" y="18439"/>
                    <a:pt x="5033" y="18947"/>
                  </a:cubicBezTo>
                  <a:cubicBezTo>
                    <a:pt x="5417" y="19060"/>
                    <a:pt x="5801" y="19150"/>
                    <a:pt x="6196" y="19240"/>
                  </a:cubicBezTo>
                  <a:cubicBezTo>
                    <a:pt x="5880" y="19793"/>
                    <a:pt x="5654" y="20414"/>
                    <a:pt x="5428" y="20944"/>
                  </a:cubicBezTo>
                  <a:cubicBezTo>
                    <a:pt x="5056" y="21835"/>
                    <a:pt x="4729" y="22749"/>
                    <a:pt x="4458" y="23697"/>
                  </a:cubicBezTo>
                  <a:cubicBezTo>
                    <a:pt x="4119" y="24939"/>
                    <a:pt x="3792" y="26428"/>
                    <a:pt x="3770" y="27827"/>
                  </a:cubicBezTo>
                  <a:cubicBezTo>
                    <a:pt x="5169" y="27805"/>
                    <a:pt x="6658" y="27478"/>
                    <a:pt x="7900" y="27139"/>
                  </a:cubicBezTo>
                  <a:cubicBezTo>
                    <a:pt x="8836" y="26879"/>
                    <a:pt x="9750" y="26541"/>
                    <a:pt x="10653" y="26169"/>
                  </a:cubicBezTo>
                  <a:cubicBezTo>
                    <a:pt x="11183" y="25943"/>
                    <a:pt x="11826" y="25717"/>
                    <a:pt x="12357" y="25401"/>
                  </a:cubicBezTo>
                  <a:cubicBezTo>
                    <a:pt x="12447" y="25796"/>
                    <a:pt x="12537" y="26180"/>
                    <a:pt x="12650" y="26564"/>
                  </a:cubicBezTo>
                  <a:cubicBezTo>
                    <a:pt x="13158" y="28211"/>
                    <a:pt x="13993" y="29757"/>
                    <a:pt x="15189" y="30998"/>
                  </a:cubicBezTo>
                  <a:cubicBezTo>
                    <a:pt x="15381" y="31201"/>
                    <a:pt x="15584" y="31393"/>
                    <a:pt x="15799" y="31596"/>
                  </a:cubicBezTo>
                  <a:cubicBezTo>
                    <a:pt x="16024" y="31393"/>
                    <a:pt x="16227" y="31190"/>
                    <a:pt x="16408" y="30998"/>
                  </a:cubicBezTo>
                  <a:cubicBezTo>
                    <a:pt x="17604" y="29746"/>
                    <a:pt x="18439" y="28200"/>
                    <a:pt x="18947" y="26564"/>
                  </a:cubicBezTo>
                  <a:cubicBezTo>
                    <a:pt x="19060" y="26180"/>
                    <a:pt x="19161" y="25796"/>
                    <a:pt x="19240" y="25401"/>
                  </a:cubicBezTo>
                  <a:cubicBezTo>
                    <a:pt x="19793" y="25717"/>
                    <a:pt x="20414" y="25943"/>
                    <a:pt x="20955" y="26169"/>
                  </a:cubicBezTo>
                  <a:cubicBezTo>
                    <a:pt x="21836" y="26541"/>
                    <a:pt x="22761" y="26868"/>
                    <a:pt x="23697" y="27139"/>
                  </a:cubicBezTo>
                  <a:cubicBezTo>
                    <a:pt x="24939" y="27466"/>
                    <a:pt x="26440" y="27805"/>
                    <a:pt x="27839" y="27827"/>
                  </a:cubicBezTo>
                  <a:cubicBezTo>
                    <a:pt x="27805" y="26428"/>
                    <a:pt x="27478" y="24939"/>
                    <a:pt x="27139" y="23697"/>
                  </a:cubicBezTo>
                  <a:cubicBezTo>
                    <a:pt x="26891" y="22761"/>
                    <a:pt x="26552" y="21847"/>
                    <a:pt x="26169" y="20944"/>
                  </a:cubicBezTo>
                  <a:cubicBezTo>
                    <a:pt x="25943" y="20414"/>
                    <a:pt x="25717" y="19770"/>
                    <a:pt x="25413" y="19240"/>
                  </a:cubicBezTo>
                  <a:cubicBezTo>
                    <a:pt x="25808" y="19150"/>
                    <a:pt x="26180" y="19060"/>
                    <a:pt x="26564" y="18947"/>
                  </a:cubicBezTo>
                  <a:cubicBezTo>
                    <a:pt x="28211" y="18439"/>
                    <a:pt x="29768" y="17604"/>
                    <a:pt x="31010" y="16408"/>
                  </a:cubicBezTo>
                  <a:cubicBezTo>
                    <a:pt x="31201" y="16216"/>
                    <a:pt x="31405" y="16013"/>
                    <a:pt x="31596" y="15798"/>
                  </a:cubicBezTo>
                  <a:cubicBezTo>
                    <a:pt x="31405" y="15573"/>
                    <a:pt x="31190" y="15370"/>
                    <a:pt x="31010" y="15189"/>
                  </a:cubicBezTo>
                  <a:cubicBezTo>
                    <a:pt x="29757" y="13993"/>
                    <a:pt x="28200" y="13158"/>
                    <a:pt x="26564" y="12650"/>
                  </a:cubicBezTo>
                  <a:cubicBezTo>
                    <a:pt x="26180" y="12537"/>
                    <a:pt x="25808" y="12436"/>
                    <a:pt x="25413" y="12357"/>
                  </a:cubicBezTo>
                  <a:cubicBezTo>
                    <a:pt x="25717" y="11804"/>
                    <a:pt x="25943" y="11183"/>
                    <a:pt x="26169" y="10653"/>
                  </a:cubicBezTo>
                  <a:cubicBezTo>
                    <a:pt x="26552" y="9761"/>
                    <a:pt x="26880" y="8847"/>
                    <a:pt x="27139" y="7899"/>
                  </a:cubicBezTo>
                  <a:cubicBezTo>
                    <a:pt x="27478" y="6658"/>
                    <a:pt x="27805" y="5157"/>
                    <a:pt x="27839" y="3769"/>
                  </a:cubicBezTo>
                  <a:lnTo>
                    <a:pt x="27839" y="3769"/>
                  </a:lnTo>
                  <a:cubicBezTo>
                    <a:pt x="26440" y="3792"/>
                    <a:pt x="24939" y="4119"/>
                    <a:pt x="23697" y="4458"/>
                  </a:cubicBezTo>
                  <a:cubicBezTo>
                    <a:pt x="22772" y="4706"/>
                    <a:pt x="21847" y="5045"/>
                    <a:pt x="20955" y="5428"/>
                  </a:cubicBezTo>
                  <a:cubicBezTo>
                    <a:pt x="20414" y="5654"/>
                    <a:pt x="19782" y="5880"/>
                    <a:pt x="19240" y="6196"/>
                  </a:cubicBezTo>
                  <a:cubicBezTo>
                    <a:pt x="19161" y="5801"/>
                    <a:pt x="19060" y="5417"/>
                    <a:pt x="18947" y="5033"/>
                  </a:cubicBezTo>
                  <a:cubicBezTo>
                    <a:pt x="18439" y="3386"/>
                    <a:pt x="17604" y="1829"/>
                    <a:pt x="16408" y="587"/>
                  </a:cubicBezTo>
                  <a:cubicBezTo>
                    <a:pt x="16227" y="396"/>
                    <a:pt x="16013" y="192"/>
                    <a:pt x="15799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041;p35">
              <a:extLst>
                <a:ext uri="{FF2B5EF4-FFF2-40B4-BE49-F238E27FC236}">
                  <a16:creationId xmlns:a16="http://schemas.microsoft.com/office/drawing/2014/main" id="{DD33E00F-DAE7-5B51-762E-9FF9AF6DBD4D}"/>
                </a:ext>
              </a:extLst>
            </p:cNvPr>
            <p:cNvSpPr/>
            <p:nvPr/>
          </p:nvSpPr>
          <p:spPr>
            <a:xfrm>
              <a:off x="1281625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40"/>
                    <a:pt x="3544" y="1671"/>
                    <a:pt x="3544" y="2336"/>
                  </a:cubicBezTo>
                  <a:cubicBezTo>
                    <a:pt x="3521" y="3002"/>
                    <a:pt x="2991" y="3532"/>
                    <a:pt x="2336" y="3532"/>
                  </a:cubicBezTo>
                  <a:cubicBezTo>
                    <a:pt x="1682" y="3532"/>
                    <a:pt x="1140" y="3002"/>
                    <a:pt x="1140" y="2336"/>
                  </a:cubicBezTo>
                  <a:cubicBezTo>
                    <a:pt x="1140" y="1671"/>
                    <a:pt x="1682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38" y="1"/>
                    <a:pt x="0" y="1050"/>
                    <a:pt x="0" y="2336"/>
                  </a:cubicBezTo>
                  <a:cubicBezTo>
                    <a:pt x="0" y="3634"/>
                    <a:pt x="1050" y="4683"/>
                    <a:pt x="2336" y="4683"/>
                  </a:cubicBezTo>
                  <a:cubicBezTo>
                    <a:pt x="3623" y="4683"/>
                    <a:pt x="4683" y="3623"/>
                    <a:pt x="4683" y="2336"/>
                  </a:cubicBezTo>
                  <a:cubicBezTo>
                    <a:pt x="4683" y="1050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042;p35">
              <a:extLst>
                <a:ext uri="{FF2B5EF4-FFF2-40B4-BE49-F238E27FC236}">
                  <a16:creationId xmlns:a16="http://schemas.microsoft.com/office/drawing/2014/main" id="{E6F68CA4-0208-8D89-AF88-2A8763CA6478}"/>
                </a:ext>
              </a:extLst>
            </p:cNvPr>
            <p:cNvSpPr/>
            <p:nvPr/>
          </p:nvSpPr>
          <p:spPr>
            <a:xfrm>
              <a:off x="1146500" y="2847050"/>
              <a:ext cx="658175" cy="658175"/>
            </a:xfrm>
            <a:custGeom>
              <a:avLst/>
              <a:gdLst/>
              <a:ahLst/>
              <a:cxnLst/>
              <a:rect l="l" t="t" r="r" b="b"/>
              <a:pathLst>
                <a:path w="26327" h="26327" extrusionOk="0">
                  <a:moveTo>
                    <a:pt x="13158" y="2618"/>
                  </a:moveTo>
                  <a:cubicBezTo>
                    <a:pt x="13643" y="3747"/>
                    <a:pt x="13947" y="4943"/>
                    <a:pt x="14083" y="6263"/>
                  </a:cubicBezTo>
                  <a:cubicBezTo>
                    <a:pt x="14218" y="7753"/>
                    <a:pt x="14151" y="9231"/>
                    <a:pt x="14004" y="10709"/>
                  </a:cubicBezTo>
                  <a:cubicBezTo>
                    <a:pt x="13947" y="11319"/>
                    <a:pt x="13835" y="11950"/>
                    <a:pt x="13744" y="12582"/>
                  </a:cubicBezTo>
                  <a:cubicBezTo>
                    <a:pt x="14376" y="12481"/>
                    <a:pt x="15008" y="12379"/>
                    <a:pt x="15617" y="12323"/>
                  </a:cubicBezTo>
                  <a:cubicBezTo>
                    <a:pt x="16539" y="12231"/>
                    <a:pt x="17460" y="12171"/>
                    <a:pt x="18384" y="12171"/>
                  </a:cubicBezTo>
                  <a:cubicBezTo>
                    <a:pt x="18943" y="12171"/>
                    <a:pt x="19502" y="12193"/>
                    <a:pt x="20063" y="12244"/>
                  </a:cubicBezTo>
                  <a:cubicBezTo>
                    <a:pt x="21384" y="12379"/>
                    <a:pt x="22580" y="12684"/>
                    <a:pt x="23708" y="13169"/>
                  </a:cubicBezTo>
                  <a:cubicBezTo>
                    <a:pt x="22580" y="13643"/>
                    <a:pt x="21384" y="13959"/>
                    <a:pt x="20063" y="14083"/>
                  </a:cubicBezTo>
                  <a:cubicBezTo>
                    <a:pt x="19495" y="14135"/>
                    <a:pt x="18927" y="14157"/>
                    <a:pt x="18361" y="14157"/>
                  </a:cubicBezTo>
                  <a:cubicBezTo>
                    <a:pt x="17445" y="14157"/>
                    <a:pt x="16531" y="14099"/>
                    <a:pt x="15617" y="14015"/>
                  </a:cubicBezTo>
                  <a:cubicBezTo>
                    <a:pt x="15008" y="13959"/>
                    <a:pt x="14376" y="13835"/>
                    <a:pt x="13744" y="13745"/>
                  </a:cubicBezTo>
                  <a:lnTo>
                    <a:pt x="13744" y="13745"/>
                  </a:lnTo>
                  <a:cubicBezTo>
                    <a:pt x="13835" y="14377"/>
                    <a:pt x="13947" y="15008"/>
                    <a:pt x="14004" y="15618"/>
                  </a:cubicBezTo>
                  <a:cubicBezTo>
                    <a:pt x="14151" y="17096"/>
                    <a:pt x="14218" y="18586"/>
                    <a:pt x="14083" y="20064"/>
                  </a:cubicBezTo>
                  <a:cubicBezTo>
                    <a:pt x="13947" y="21384"/>
                    <a:pt x="13643" y="22580"/>
                    <a:pt x="13158" y="23709"/>
                  </a:cubicBezTo>
                  <a:cubicBezTo>
                    <a:pt x="12684" y="22580"/>
                    <a:pt x="12368" y="21384"/>
                    <a:pt x="12244" y="20064"/>
                  </a:cubicBezTo>
                  <a:cubicBezTo>
                    <a:pt x="12108" y="18586"/>
                    <a:pt x="12176" y="17096"/>
                    <a:pt x="12311" y="15618"/>
                  </a:cubicBezTo>
                  <a:cubicBezTo>
                    <a:pt x="12368" y="15008"/>
                    <a:pt x="12480" y="14377"/>
                    <a:pt x="12582" y="13745"/>
                  </a:cubicBezTo>
                  <a:lnTo>
                    <a:pt x="12582" y="13745"/>
                  </a:lnTo>
                  <a:cubicBezTo>
                    <a:pt x="11950" y="13846"/>
                    <a:pt x="11307" y="13959"/>
                    <a:pt x="10709" y="14015"/>
                  </a:cubicBezTo>
                  <a:cubicBezTo>
                    <a:pt x="9788" y="14099"/>
                    <a:pt x="8872" y="14157"/>
                    <a:pt x="7957" y="14157"/>
                  </a:cubicBezTo>
                  <a:cubicBezTo>
                    <a:pt x="7392" y="14157"/>
                    <a:pt x="6828" y="14135"/>
                    <a:pt x="6263" y="14083"/>
                  </a:cubicBezTo>
                  <a:cubicBezTo>
                    <a:pt x="4931" y="13959"/>
                    <a:pt x="3735" y="13643"/>
                    <a:pt x="2607" y="13169"/>
                  </a:cubicBezTo>
                  <a:cubicBezTo>
                    <a:pt x="3735" y="12684"/>
                    <a:pt x="4931" y="12379"/>
                    <a:pt x="6263" y="12244"/>
                  </a:cubicBezTo>
                  <a:cubicBezTo>
                    <a:pt x="6820" y="12193"/>
                    <a:pt x="7377" y="12171"/>
                    <a:pt x="7934" y="12171"/>
                  </a:cubicBezTo>
                  <a:cubicBezTo>
                    <a:pt x="8856" y="12171"/>
                    <a:pt x="9780" y="12231"/>
                    <a:pt x="10709" y="12323"/>
                  </a:cubicBezTo>
                  <a:cubicBezTo>
                    <a:pt x="11307" y="12379"/>
                    <a:pt x="11950" y="12492"/>
                    <a:pt x="12582" y="12582"/>
                  </a:cubicBezTo>
                  <a:cubicBezTo>
                    <a:pt x="12480" y="11950"/>
                    <a:pt x="12368" y="11319"/>
                    <a:pt x="12311" y="10709"/>
                  </a:cubicBezTo>
                  <a:cubicBezTo>
                    <a:pt x="12176" y="9231"/>
                    <a:pt x="12108" y="7753"/>
                    <a:pt x="12244" y="6263"/>
                  </a:cubicBezTo>
                  <a:cubicBezTo>
                    <a:pt x="12368" y="4943"/>
                    <a:pt x="12684" y="3747"/>
                    <a:pt x="13158" y="2618"/>
                  </a:cubicBezTo>
                  <a:close/>
                  <a:moveTo>
                    <a:pt x="13158" y="0"/>
                  </a:moveTo>
                  <a:cubicBezTo>
                    <a:pt x="12018" y="1637"/>
                    <a:pt x="11442" y="3736"/>
                    <a:pt x="11183" y="5654"/>
                  </a:cubicBezTo>
                  <a:cubicBezTo>
                    <a:pt x="10980" y="7335"/>
                    <a:pt x="11014" y="9028"/>
                    <a:pt x="11228" y="10709"/>
                  </a:cubicBezTo>
                  <a:cubicBezTo>
                    <a:pt x="11262" y="10901"/>
                    <a:pt x="11273" y="11104"/>
                    <a:pt x="11296" y="11296"/>
                  </a:cubicBezTo>
                  <a:cubicBezTo>
                    <a:pt x="11104" y="11273"/>
                    <a:pt x="10901" y="11262"/>
                    <a:pt x="10709" y="11228"/>
                  </a:cubicBezTo>
                  <a:cubicBezTo>
                    <a:pt x="9776" y="11122"/>
                    <a:pt x="8841" y="11057"/>
                    <a:pt x="7905" y="11057"/>
                  </a:cubicBezTo>
                  <a:cubicBezTo>
                    <a:pt x="7154" y="11057"/>
                    <a:pt x="6402" y="11099"/>
                    <a:pt x="5654" y="11194"/>
                  </a:cubicBezTo>
                  <a:cubicBezTo>
                    <a:pt x="3735" y="11431"/>
                    <a:pt x="1636" y="12007"/>
                    <a:pt x="0" y="13169"/>
                  </a:cubicBezTo>
                  <a:cubicBezTo>
                    <a:pt x="1636" y="14309"/>
                    <a:pt x="3735" y="14884"/>
                    <a:pt x="5654" y="15144"/>
                  </a:cubicBezTo>
                  <a:cubicBezTo>
                    <a:pt x="6415" y="15236"/>
                    <a:pt x="7179" y="15279"/>
                    <a:pt x="7943" y="15279"/>
                  </a:cubicBezTo>
                  <a:cubicBezTo>
                    <a:pt x="8866" y="15279"/>
                    <a:pt x="9789" y="15216"/>
                    <a:pt x="10709" y="15099"/>
                  </a:cubicBezTo>
                  <a:cubicBezTo>
                    <a:pt x="10901" y="15065"/>
                    <a:pt x="11104" y="15054"/>
                    <a:pt x="11296" y="15031"/>
                  </a:cubicBezTo>
                  <a:lnTo>
                    <a:pt x="11296" y="15031"/>
                  </a:lnTo>
                  <a:cubicBezTo>
                    <a:pt x="11273" y="15223"/>
                    <a:pt x="11262" y="15426"/>
                    <a:pt x="11228" y="15618"/>
                  </a:cubicBezTo>
                  <a:cubicBezTo>
                    <a:pt x="11036" y="17299"/>
                    <a:pt x="10980" y="18992"/>
                    <a:pt x="11183" y="20673"/>
                  </a:cubicBezTo>
                  <a:cubicBezTo>
                    <a:pt x="11431" y="22591"/>
                    <a:pt x="12007" y="24690"/>
                    <a:pt x="13158" y="26327"/>
                  </a:cubicBezTo>
                  <a:cubicBezTo>
                    <a:pt x="14309" y="24690"/>
                    <a:pt x="14884" y="22591"/>
                    <a:pt x="15132" y="20673"/>
                  </a:cubicBezTo>
                  <a:cubicBezTo>
                    <a:pt x="15347" y="18992"/>
                    <a:pt x="15302" y="17299"/>
                    <a:pt x="15098" y="15618"/>
                  </a:cubicBezTo>
                  <a:cubicBezTo>
                    <a:pt x="15065" y="15426"/>
                    <a:pt x="15053" y="15223"/>
                    <a:pt x="15019" y="15031"/>
                  </a:cubicBezTo>
                  <a:lnTo>
                    <a:pt x="15019" y="15031"/>
                  </a:lnTo>
                  <a:cubicBezTo>
                    <a:pt x="15223" y="15054"/>
                    <a:pt x="15414" y="15065"/>
                    <a:pt x="15617" y="15099"/>
                  </a:cubicBezTo>
                  <a:cubicBezTo>
                    <a:pt x="16558" y="15207"/>
                    <a:pt x="17505" y="15272"/>
                    <a:pt x="18454" y="15272"/>
                  </a:cubicBezTo>
                  <a:cubicBezTo>
                    <a:pt x="19190" y="15272"/>
                    <a:pt x="19927" y="15233"/>
                    <a:pt x="20662" y="15144"/>
                  </a:cubicBezTo>
                  <a:cubicBezTo>
                    <a:pt x="22580" y="14896"/>
                    <a:pt x="24690" y="14320"/>
                    <a:pt x="26326" y="13169"/>
                  </a:cubicBezTo>
                  <a:cubicBezTo>
                    <a:pt x="24690" y="12018"/>
                    <a:pt x="22580" y="11443"/>
                    <a:pt x="20662" y="11194"/>
                  </a:cubicBezTo>
                  <a:cubicBezTo>
                    <a:pt x="19892" y="11096"/>
                    <a:pt x="19118" y="11050"/>
                    <a:pt x="18342" y="11050"/>
                  </a:cubicBezTo>
                  <a:cubicBezTo>
                    <a:pt x="17434" y="11050"/>
                    <a:pt x="16524" y="11113"/>
                    <a:pt x="15617" y="11228"/>
                  </a:cubicBezTo>
                  <a:cubicBezTo>
                    <a:pt x="15414" y="11262"/>
                    <a:pt x="15223" y="11273"/>
                    <a:pt x="15019" y="11296"/>
                  </a:cubicBezTo>
                  <a:cubicBezTo>
                    <a:pt x="15053" y="11104"/>
                    <a:pt x="15065" y="10912"/>
                    <a:pt x="15098" y="10709"/>
                  </a:cubicBezTo>
                  <a:cubicBezTo>
                    <a:pt x="15290" y="9028"/>
                    <a:pt x="15347" y="7335"/>
                    <a:pt x="15132" y="5654"/>
                  </a:cubicBezTo>
                  <a:cubicBezTo>
                    <a:pt x="14895" y="3736"/>
                    <a:pt x="14320" y="1637"/>
                    <a:pt x="13158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043;p35">
              <a:extLst>
                <a:ext uri="{FF2B5EF4-FFF2-40B4-BE49-F238E27FC236}">
                  <a16:creationId xmlns:a16="http://schemas.microsoft.com/office/drawing/2014/main" id="{81AFB55B-041E-A285-C8B8-51BCB1B691F8}"/>
                </a:ext>
              </a:extLst>
            </p:cNvPr>
            <p:cNvSpPr/>
            <p:nvPr/>
          </p:nvSpPr>
          <p:spPr>
            <a:xfrm>
              <a:off x="1552450" y="2762700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63"/>
                  </a:moveTo>
                  <a:cubicBezTo>
                    <a:pt x="3002" y="1163"/>
                    <a:pt x="3543" y="1693"/>
                    <a:pt x="3543" y="2359"/>
                  </a:cubicBezTo>
                  <a:cubicBezTo>
                    <a:pt x="3543" y="3025"/>
                    <a:pt x="3002" y="3555"/>
                    <a:pt x="2336" y="3555"/>
                  </a:cubicBezTo>
                  <a:cubicBezTo>
                    <a:pt x="1681" y="3555"/>
                    <a:pt x="1140" y="3025"/>
                    <a:pt x="1140" y="2359"/>
                  </a:cubicBezTo>
                  <a:cubicBezTo>
                    <a:pt x="1151" y="1704"/>
                    <a:pt x="1681" y="1163"/>
                    <a:pt x="2336" y="1163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38" y="4683"/>
                    <a:pt x="2336" y="4683"/>
                  </a:cubicBezTo>
                  <a:cubicBezTo>
                    <a:pt x="3634" y="4683"/>
                    <a:pt x="4683" y="3634"/>
                    <a:pt x="4683" y="2348"/>
                  </a:cubicBezTo>
                  <a:cubicBezTo>
                    <a:pt x="4683" y="1061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044;p35">
              <a:extLst>
                <a:ext uri="{FF2B5EF4-FFF2-40B4-BE49-F238E27FC236}">
                  <a16:creationId xmlns:a16="http://schemas.microsoft.com/office/drawing/2014/main" id="{969A77F4-1351-95EA-6803-149489514BDD}"/>
                </a:ext>
              </a:extLst>
            </p:cNvPr>
            <p:cNvSpPr/>
            <p:nvPr/>
          </p:nvSpPr>
          <p:spPr>
            <a:xfrm>
              <a:off x="1281625" y="27629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1"/>
                  </a:moveTo>
                  <a:cubicBezTo>
                    <a:pt x="3002" y="1141"/>
                    <a:pt x="3544" y="1671"/>
                    <a:pt x="3544" y="2337"/>
                  </a:cubicBezTo>
                  <a:cubicBezTo>
                    <a:pt x="3544" y="3002"/>
                    <a:pt x="3002" y="3533"/>
                    <a:pt x="2336" y="3533"/>
                  </a:cubicBezTo>
                  <a:cubicBezTo>
                    <a:pt x="1682" y="3533"/>
                    <a:pt x="1140" y="3002"/>
                    <a:pt x="1140" y="2337"/>
                  </a:cubicBezTo>
                  <a:cubicBezTo>
                    <a:pt x="1140" y="1671"/>
                    <a:pt x="1682" y="1141"/>
                    <a:pt x="2336" y="1141"/>
                  </a:cubicBezTo>
                  <a:close/>
                  <a:moveTo>
                    <a:pt x="2336" y="1"/>
                  </a:moveTo>
                  <a:cubicBezTo>
                    <a:pt x="1050" y="1"/>
                    <a:pt x="0" y="1050"/>
                    <a:pt x="0" y="2337"/>
                  </a:cubicBezTo>
                  <a:cubicBezTo>
                    <a:pt x="0" y="3623"/>
                    <a:pt x="1050" y="4684"/>
                    <a:pt x="2336" y="4684"/>
                  </a:cubicBezTo>
                  <a:cubicBezTo>
                    <a:pt x="3623" y="4684"/>
                    <a:pt x="4683" y="3634"/>
                    <a:pt x="4683" y="2337"/>
                  </a:cubicBezTo>
                  <a:cubicBezTo>
                    <a:pt x="4683" y="1039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5064;p35">
            <a:extLst>
              <a:ext uri="{FF2B5EF4-FFF2-40B4-BE49-F238E27FC236}">
                <a16:creationId xmlns:a16="http://schemas.microsoft.com/office/drawing/2014/main" id="{FE82CE83-F506-60A8-949E-2D655F2E4688}"/>
              </a:ext>
            </a:extLst>
          </p:cNvPr>
          <p:cNvGrpSpPr/>
          <p:nvPr/>
        </p:nvGrpSpPr>
        <p:grpSpPr>
          <a:xfrm rot="-2700000">
            <a:off x="11217073" y="3293106"/>
            <a:ext cx="865242" cy="864667"/>
            <a:chOff x="2048375" y="2743800"/>
            <a:chExt cx="865250" cy="864675"/>
          </a:xfrm>
        </p:grpSpPr>
        <p:sp>
          <p:nvSpPr>
            <p:cNvPr id="44" name="Google Shape;5065;p35">
              <a:extLst>
                <a:ext uri="{FF2B5EF4-FFF2-40B4-BE49-F238E27FC236}">
                  <a16:creationId xmlns:a16="http://schemas.microsoft.com/office/drawing/2014/main" id="{07212E4E-E7B0-AA0B-0423-2803F179145B}"/>
                </a:ext>
              </a:extLst>
            </p:cNvPr>
            <p:cNvSpPr/>
            <p:nvPr/>
          </p:nvSpPr>
          <p:spPr>
            <a:xfrm>
              <a:off x="2438825" y="3558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704" y="0"/>
                  </a:moveTo>
                  <a:cubicBezTo>
                    <a:pt x="767" y="0"/>
                    <a:pt x="0" y="757"/>
                    <a:pt x="0" y="1704"/>
                  </a:cubicBezTo>
                  <a:cubicBezTo>
                    <a:pt x="0" y="1806"/>
                    <a:pt x="11" y="1908"/>
                    <a:pt x="34" y="1987"/>
                  </a:cubicBezTo>
                  <a:lnTo>
                    <a:pt x="3397" y="1987"/>
                  </a:lnTo>
                  <a:cubicBezTo>
                    <a:pt x="3408" y="1908"/>
                    <a:pt x="3419" y="1806"/>
                    <a:pt x="3419" y="1704"/>
                  </a:cubicBezTo>
                  <a:cubicBezTo>
                    <a:pt x="3419" y="757"/>
                    <a:pt x="2652" y="0"/>
                    <a:pt x="1704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066;p35">
              <a:extLst>
                <a:ext uri="{FF2B5EF4-FFF2-40B4-BE49-F238E27FC236}">
                  <a16:creationId xmlns:a16="http://schemas.microsoft.com/office/drawing/2014/main" id="{1CF7AB1B-2676-5C38-481F-58AD44E47995}"/>
                </a:ext>
              </a:extLst>
            </p:cNvPr>
            <p:cNvSpPr/>
            <p:nvPr/>
          </p:nvSpPr>
          <p:spPr>
            <a:xfrm>
              <a:off x="2711900" y="340675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8057" y="0"/>
                  </a:moveTo>
                  <a:lnTo>
                    <a:pt x="8057" y="4"/>
                  </a:lnTo>
                  <a:lnTo>
                    <a:pt x="8057" y="4"/>
                  </a:lnTo>
                  <a:cubicBezTo>
                    <a:pt x="8061" y="3"/>
                    <a:pt x="8065" y="2"/>
                    <a:pt x="8068" y="0"/>
                  </a:cubicBezTo>
                  <a:close/>
                  <a:moveTo>
                    <a:pt x="8057" y="4"/>
                  </a:moveTo>
                  <a:cubicBezTo>
                    <a:pt x="7373" y="240"/>
                    <a:pt x="6699" y="510"/>
                    <a:pt x="6037" y="824"/>
                  </a:cubicBezTo>
                  <a:cubicBezTo>
                    <a:pt x="4852" y="1366"/>
                    <a:pt x="3747" y="2009"/>
                    <a:pt x="2754" y="2754"/>
                  </a:cubicBezTo>
                  <a:cubicBezTo>
                    <a:pt x="1998" y="3758"/>
                    <a:pt x="1354" y="4864"/>
                    <a:pt x="813" y="6037"/>
                  </a:cubicBezTo>
                  <a:cubicBezTo>
                    <a:pt x="508" y="6703"/>
                    <a:pt x="237" y="7380"/>
                    <a:pt x="0" y="8069"/>
                  </a:cubicBezTo>
                  <a:lnTo>
                    <a:pt x="1196" y="8069"/>
                  </a:lnTo>
                  <a:cubicBezTo>
                    <a:pt x="1377" y="7572"/>
                    <a:pt x="1580" y="7087"/>
                    <a:pt x="1794" y="6613"/>
                  </a:cubicBezTo>
                  <a:cubicBezTo>
                    <a:pt x="2268" y="5563"/>
                    <a:pt x="2844" y="4503"/>
                    <a:pt x="3521" y="3544"/>
                  </a:cubicBezTo>
                  <a:cubicBezTo>
                    <a:pt x="4503" y="2867"/>
                    <a:pt x="5541" y="2291"/>
                    <a:pt x="6601" y="1806"/>
                  </a:cubicBezTo>
                  <a:cubicBezTo>
                    <a:pt x="7075" y="1580"/>
                    <a:pt x="7561" y="1388"/>
                    <a:pt x="8057" y="1219"/>
                  </a:cubicBezTo>
                  <a:lnTo>
                    <a:pt x="8057" y="4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067;p35">
              <a:extLst>
                <a:ext uri="{FF2B5EF4-FFF2-40B4-BE49-F238E27FC236}">
                  <a16:creationId xmlns:a16="http://schemas.microsoft.com/office/drawing/2014/main" id="{68D737B4-3ED0-6433-E420-51EBB3863CAE}"/>
                </a:ext>
              </a:extLst>
            </p:cNvPr>
            <p:cNvSpPr/>
            <p:nvPr/>
          </p:nvSpPr>
          <p:spPr>
            <a:xfrm>
              <a:off x="2049225" y="3406750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0"/>
                  </a:moveTo>
                  <a:lnTo>
                    <a:pt x="1" y="1196"/>
                  </a:lnTo>
                  <a:cubicBezTo>
                    <a:pt x="497" y="1388"/>
                    <a:pt x="994" y="1580"/>
                    <a:pt x="1456" y="1795"/>
                  </a:cubicBezTo>
                  <a:cubicBezTo>
                    <a:pt x="2517" y="2268"/>
                    <a:pt x="3566" y="2855"/>
                    <a:pt x="4526" y="3532"/>
                  </a:cubicBezTo>
                  <a:cubicBezTo>
                    <a:pt x="5203" y="4503"/>
                    <a:pt x="5778" y="5541"/>
                    <a:pt x="6263" y="6602"/>
                  </a:cubicBezTo>
                  <a:cubicBezTo>
                    <a:pt x="6489" y="7087"/>
                    <a:pt x="6681" y="7561"/>
                    <a:pt x="6850" y="8057"/>
                  </a:cubicBezTo>
                  <a:lnTo>
                    <a:pt x="8058" y="8057"/>
                  </a:lnTo>
                  <a:cubicBezTo>
                    <a:pt x="7832" y="7380"/>
                    <a:pt x="7550" y="6703"/>
                    <a:pt x="7256" y="6037"/>
                  </a:cubicBezTo>
                  <a:cubicBezTo>
                    <a:pt x="6703" y="4853"/>
                    <a:pt x="6072" y="3758"/>
                    <a:pt x="5315" y="2754"/>
                  </a:cubicBezTo>
                  <a:cubicBezTo>
                    <a:pt x="4311" y="2009"/>
                    <a:pt x="3205" y="1354"/>
                    <a:pt x="2032" y="824"/>
                  </a:cubicBezTo>
                  <a:cubicBezTo>
                    <a:pt x="1366" y="508"/>
                    <a:pt x="689" y="237"/>
                    <a:pt x="1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068;p35">
              <a:extLst>
                <a:ext uri="{FF2B5EF4-FFF2-40B4-BE49-F238E27FC236}">
                  <a16:creationId xmlns:a16="http://schemas.microsoft.com/office/drawing/2014/main" id="{47F65CF2-9C09-C121-1113-58931E9DD4AC}"/>
                </a:ext>
              </a:extLst>
            </p:cNvPr>
            <p:cNvSpPr/>
            <p:nvPr/>
          </p:nvSpPr>
          <p:spPr>
            <a:xfrm>
              <a:off x="2048375" y="2743800"/>
              <a:ext cx="864975" cy="864675"/>
            </a:xfrm>
            <a:custGeom>
              <a:avLst/>
              <a:gdLst/>
              <a:ahLst/>
              <a:cxnLst/>
              <a:rect l="l" t="t" r="r" b="b"/>
              <a:pathLst>
                <a:path w="34599" h="34587" extrusionOk="0">
                  <a:moveTo>
                    <a:pt x="7888" y="7877"/>
                  </a:moveTo>
                  <a:lnTo>
                    <a:pt x="7888" y="7877"/>
                  </a:lnTo>
                  <a:cubicBezTo>
                    <a:pt x="8701" y="7888"/>
                    <a:pt x="9502" y="7945"/>
                    <a:pt x="10303" y="8170"/>
                  </a:cubicBezTo>
                  <a:cubicBezTo>
                    <a:pt x="11319" y="8452"/>
                    <a:pt x="12210" y="8983"/>
                    <a:pt x="12899" y="9716"/>
                  </a:cubicBezTo>
                  <a:cubicBezTo>
                    <a:pt x="12718" y="9987"/>
                    <a:pt x="12549" y="10258"/>
                    <a:pt x="12368" y="10529"/>
                  </a:cubicBezTo>
                  <a:cubicBezTo>
                    <a:pt x="12120" y="10878"/>
                    <a:pt x="11872" y="11228"/>
                    <a:pt x="11612" y="11601"/>
                  </a:cubicBezTo>
                  <a:cubicBezTo>
                    <a:pt x="11251" y="11849"/>
                    <a:pt x="10901" y="12108"/>
                    <a:pt x="10540" y="12345"/>
                  </a:cubicBezTo>
                  <a:cubicBezTo>
                    <a:pt x="10281" y="12526"/>
                    <a:pt x="10010" y="12695"/>
                    <a:pt x="9739" y="12876"/>
                  </a:cubicBezTo>
                  <a:cubicBezTo>
                    <a:pt x="9006" y="12187"/>
                    <a:pt x="8486" y="11296"/>
                    <a:pt x="8193" y="10280"/>
                  </a:cubicBezTo>
                  <a:cubicBezTo>
                    <a:pt x="7956" y="9479"/>
                    <a:pt x="7911" y="8678"/>
                    <a:pt x="7888" y="7877"/>
                  </a:cubicBezTo>
                  <a:close/>
                  <a:moveTo>
                    <a:pt x="26733" y="7877"/>
                  </a:moveTo>
                  <a:lnTo>
                    <a:pt x="26733" y="7877"/>
                  </a:lnTo>
                  <a:cubicBezTo>
                    <a:pt x="26722" y="8678"/>
                    <a:pt x="26665" y="9479"/>
                    <a:pt x="26440" y="10280"/>
                  </a:cubicBezTo>
                  <a:cubicBezTo>
                    <a:pt x="26158" y="11296"/>
                    <a:pt x="25627" y="12187"/>
                    <a:pt x="24894" y="12876"/>
                  </a:cubicBezTo>
                  <a:cubicBezTo>
                    <a:pt x="24623" y="12695"/>
                    <a:pt x="24352" y="12526"/>
                    <a:pt x="24081" y="12345"/>
                  </a:cubicBezTo>
                  <a:cubicBezTo>
                    <a:pt x="23731" y="12108"/>
                    <a:pt x="23382" y="11849"/>
                    <a:pt x="23009" y="11601"/>
                  </a:cubicBezTo>
                  <a:cubicBezTo>
                    <a:pt x="22761" y="11228"/>
                    <a:pt x="22501" y="10878"/>
                    <a:pt x="22265" y="10529"/>
                  </a:cubicBezTo>
                  <a:cubicBezTo>
                    <a:pt x="22084" y="10258"/>
                    <a:pt x="21915" y="9987"/>
                    <a:pt x="21734" y="9716"/>
                  </a:cubicBezTo>
                  <a:cubicBezTo>
                    <a:pt x="22434" y="8983"/>
                    <a:pt x="23314" y="8464"/>
                    <a:pt x="24330" y="8170"/>
                  </a:cubicBezTo>
                  <a:cubicBezTo>
                    <a:pt x="25131" y="7945"/>
                    <a:pt x="25932" y="7888"/>
                    <a:pt x="26733" y="7877"/>
                  </a:cubicBezTo>
                  <a:close/>
                  <a:moveTo>
                    <a:pt x="13632" y="10709"/>
                  </a:moveTo>
                  <a:cubicBezTo>
                    <a:pt x="13632" y="10720"/>
                    <a:pt x="13643" y="10720"/>
                    <a:pt x="13643" y="10732"/>
                  </a:cubicBezTo>
                  <a:cubicBezTo>
                    <a:pt x="14354" y="11950"/>
                    <a:pt x="14636" y="13327"/>
                    <a:pt x="14738" y="14715"/>
                  </a:cubicBezTo>
                  <a:cubicBezTo>
                    <a:pt x="13350" y="14613"/>
                    <a:pt x="11951" y="14331"/>
                    <a:pt x="10755" y="13632"/>
                  </a:cubicBezTo>
                  <a:cubicBezTo>
                    <a:pt x="10743" y="13632"/>
                    <a:pt x="10743" y="13609"/>
                    <a:pt x="10732" y="13609"/>
                  </a:cubicBezTo>
                  <a:cubicBezTo>
                    <a:pt x="10913" y="13485"/>
                    <a:pt x="11104" y="13361"/>
                    <a:pt x="11296" y="13237"/>
                  </a:cubicBezTo>
                  <a:cubicBezTo>
                    <a:pt x="11669" y="12977"/>
                    <a:pt x="12086" y="12740"/>
                    <a:pt x="12504" y="12470"/>
                  </a:cubicBezTo>
                  <a:cubicBezTo>
                    <a:pt x="12741" y="12063"/>
                    <a:pt x="13000" y="11646"/>
                    <a:pt x="13248" y="11273"/>
                  </a:cubicBezTo>
                  <a:cubicBezTo>
                    <a:pt x="13373" y="11093"/>
                    <a:pt x="13508" y="10890"/>
                    <a:pt x="13632" y="10709"/>
                  </a:cubicBezTo>
                  <a:close/>
                  <a:moveTo>
                    <a:pt x="21012" y="10698"/>
                  </a:moveTo>
                  <a:cubicBezTo>
                    <a:pt x="21136" y="10878"/>
                    <a:pt x="21260" y="11070"/>
                    <a:pt x="21396" y="11262"/>
                  </a:cubicBezTo>
                  <a:cubicBezTo>
                    <a:pt x="21644" y="11634"/>
                    <a:pt x="21881" y="12052"/>
                    <a:pt x="22152" y="12470"/>
                  </a:cubicBezTo>
                  <a:cubicBezTo>
                    <a:pt x="22558" y="12729"/>
                    <a:pt x="22975" y="12977"/>
                    <a:pt x="23370" y="13237"/>
                  </a:cubicBezTo>
                  <a:cubicBezTo>
                    <a:pt x="23551" y="13361"/>
                    <a:pt x="23743" y="13485"/>
                    <a:pt x="23935" y="13609"/>
                  </a:cubicBezTo>
                  <a:cubicBezTo>
                    <a:pt x="23912" y="13609"/>
                    <a:pt x="23912" y="13632"/>
                    <a:pt x="23901" y="13632"/>
                  </a:cubicBezTo>
                  <a:cubicBezTo>
                    <a:pt x="22693" y="14331"/>
                    <a:pt x="21305" y="14613"/>
                    <a:pt x="19929" y="14715"/>
                  </a:cubicBezTo>
                  <a:cubicBezTo>
                    <a:pt x="20008" y="13316"/>
                    <a:pt x="20290" y="11928"/>
                    <a:pt x="21001" y="10720"/>
                  </a:cubicBezTo>
                  <a:cubicBezTo>
                    <a:pt x="21001" y="10709"/>
                    <a:pt x="21012" y="10709"/>
                    <a:pt x="21012" y="10698"/>
                  </a:cubicBezTo>
                  <a:close/>
                  <a:moveTo>
                    <a:pt x="14715" y="19872"/>
                  </a:moveTo>
                  <a:lnTo>
                    <a:pt x="14715" y="19872"/>
                  </a:lnTo>
                  <a:cubicBezTo>
                    <a:pt x="14636" y="21271"/>
                    <a:pt x="14343" y="22659"/>
                    <a:pt x="13643" y="23867"/>
                  </a:cubicBezTo>
                  <a:cubicBezTo>
                    <a:pt x="13643" y="23878"/>
                    <a:pt x="13632" y="23878"/>
                    <a:pt x="13632" y="23900"/>
                  </a:cubicBezTo>
                  <a:cubicBezTo>
                    <a:pt x="13508" y="23709"/>
                    <a:pt x="13384" y="23517"/>
                    <a:pt x="13248" y="23336"/>
                  </a:cubicBezTo>
                  <a:cubicBezTo>
                    <a:pt x="13000" y="22953"/>
                    <a:pt x="12752" y="22546"/>
                    <a:pt x="12492" y="22117"/>
                  </a:cubicBezTo>
                  <a:cubicBezTo>
                    <a:pt x="12086" y="21869"/>
                    <a:pt x="11669" y="21610"/>
                    <a:pt x="11274" y="21361"/>
                  </a:cubicBezTo>
                  <a:cubicBezTo>
                    <a:pt x="11093" y="21226"/>
                    <a:pt x="10890" y="21102"/>
                    <a:pt x="10709" y="20978"/>
                  </a:cubicBezTo>
                  <a:cubicBezTo>
                    <a:pt x="10732" y="20978"/>
                    <a:pt x="10732" y="20966"/>
                    <a:pt x="10743" y="20966"/>
                  </a:cubicBezTo>
                  <a:cubicBezTo>
                    <a:pt x="11951" y="20256"/>
                    <a:pt x="13339" y="19973"/>
                    <a:pt x="14715" y="19872"/>
                  </a:cubicBezTo>
                  <a:close/>
                  <a:moveTo>
                    <a:pt x="19906" y="19894"/>
                  </a:moveTo>
                  <a:lnTo>
                    <a:pt x="19906" y="19894"/>
                  </a:lnTo>
                  <a:cubicBezTo>
                    <a:pt x="21294" y="19985"/>
                    <a:pt x="22693" y="20267"/>
                    <a:pt x="23889" y="20978"/>
                  </a:cubicBezTo>
                  <a:cubicBezTo>
                    <a:pt x="23901" y="20978"/>
                    <a:pt x="23901" y="20989"/>
                    <a:pt x="23912" y="20989"/>
                  </a:cubicBezTo>
                  <a:cubicBezTo>
                    <a:pt x="23731" y="21113"/>
                    <a:pt x="23540" y="21249"/>
                    <a:pt x="23348" y="21373"/>
                  </a:cubicBezTo>
                  <a:cubicBezTo>
                    <a:pt x="22975" y="21621"/>
                    <a:pt x="22558" y="21869"/>
                    <a:pt x="22140" y="22129"/>
                  </a:cubicBezTo>
                  <a:cubicBezTo>
                    <a:pt x="21881" y="22524"/>
                    <a:pt x="21644" y="22953"/>
                    <a:pt x="21396" y="23336"/>
                  </a:cubicBezTo>
                  <a:cubicBezTo>
                    <a:pt x="21260" y="23517"/>
                    <a:pt x="21136" y="23709"/>
                    <a:pt x="21012" y="23900"/>
                  </a:cubicBezTo>
                  <a:cubicBezTo>
                    <a:pt x="21012" y="23878"/>
                    <a:pt x="21001" y="23878"/>
                    <a:pt x="21001" y="23867"/>
                  </a:cubicBezTo>
                  <a:cubicBezTo>
                    <a:pt x="20290" y="22659"/>
                    <a:pt x="20008" y="21271"/>
                    <a:pt x="19906" y="19894"/>
                  </a:cubicBezTo>
                  <a:close/>
                  <a:moveTo>
                    <a:pt x="9739" y="21711"/>
                  </a:moveTo>
                  <a:cubicBezTo>
                    <a:pt x="10010" y="21892"/>
                    <a:pt x="10269" y="22061"/>
                    <a:pt x="10540" y="22242"/>
                  </a:cubicBezTo>
                  <a:cubicBezTo>
                    <a:pt x="10901" y="22490"/>
                    <a:pt x="11251" y="22738"/>
                    <a:pt x="11612" y="22998"/>
                  </a:cubicBezTo>
                  <a:cubicBezTo>
                    <a:pt x="11872" y="23359"/>
                    <a:pt x="12120" y="23709"/>
                    <a:pt x="12368" y="24070"/>
                  </a:cubicBezTo>
                  <a:cubicBezTo>
                    <a:pt x="12549" y="24329"/>
                    <a:pt x="12718" y="24600"/>
                    <a:pt x="12899" y="24871"/>
                  </a:cubicBezTo>
                  <a:cubicBezTo>
                    <a:pt x="12210" y="25604"/>
                    <a:pt x="11319" y="26135"/>
                    <a:pt x="10303" y="26417"/>
                  </a:cubicBezTo>
                  <a:cubicBezTo>
                    <a:pt x="9502" y="26642"/>
                    <a:pt x="8701" y="26699"/>
                    <a:pt x="7888" y="26721"/>
                  </a:cubicBezTo>
                  <a:cubicBezTo>
                    <a:pt x="7911" y="25909"/>
                    <a:pt x="7956" y="25108"/>
                    <a:pt x="8193" y="24307"/>
                  </a:cubicBezTo>
                  <a:cubicBezTo>
                    <a:pt x="8475" y="23291"/>
                    <a:pt x="9006" y="22400"/>
                    <a:pt x="9739" y="21711"/>
                  </a:cubicBezTo>
                  <a:close/>
                  <a:moveTo>
                    <a:pt x="24894" y="21711"/>
                  </a:moveTo>
                  <a:cubicBezTo>
                    <a:pt x="25627" y="22411"/>
                    <a:pt x="26158" y="23291"/>
                    <a:pt x="26440" y="24307"/>
                  </a:cubicBezTo>
                  <a:cubicBezTo>
                    <a:pt x="26665" y="25108"/>
                    <a:pt x="26722" y="25909"/>
                    <a:pt x="26733" y="26721"/>
                  </a:cubicBezTo>
                  <a:cubicBezTo>
                    <a:pt x="25932" y="26699"/>
                    <a:pt x="25131" y="26642"/>
                    <a:pt x="24330" y="26417"/>
                  </a:cubicBezTo>
                  <a:cubicBezTo>
                    <a:pt x="23303" y="26135"/>
                    <a:pt x="22422" y="25604"/>
                    <a:pt x="21734" y="24871"/>
                  </a:cubicBezTo>
                  <a:cubicBezTo>
                    <a:pt x="21915" y="24600"/>
                    <a:pt x="22084" y="24329"/>
                    <a:pt x="22265" y="24070"/>
                  </a:cubicBezTo>
                  <a:cubicBezTo>
                    <a:pt x="22501" y="23709"/>
                    <a:pt x="22761" y="23359"/>
                    <a:pt x="23009" y="22998"/>
                  </a:cubicBezTo>
                  <a:cubicBezTo>
                    <a:pt x="23382" y="22738"/>
                    <a:pt x="23731" y="22479"/>
                    <a:pt x="24081" y="22242"/>
                  </a:cubicBezTo>
                  <a:cubicBezTo>
                    <a:pt x="24352" y="22061"/>
                    <a:pt x="24623" y="21892"/>
                    <a:pt x="24894" y="21711"/>
                  </a:cubicBezTo>
                  <a:close/>
                  <a:moveTo>
                    <a:pt x="17333" y="5169"/>
                  </a:moveTo>
                  <a:cubicBezTo>
                    <a:pt x="17909" y="6038"/>
                    <a:pt x="18496" y="6929"/>
                    <a:pt x="19082" y="7798"/>
                  </a:cubicBezTo>
                  <a:lnTo>
                    <a:pt x="20324" y="9682"/>
                  </a:lnTo>
                  <a:cubicBezTo>
                    <a:pt x="19500" y="10867"/>
                    <a:pt x="19060" y="12255"/>
                    <a:pt x="18868" y="13688"/>
                  </a:cubicBezTo>
                  <a:cubicBezTo>
                    <a:pt x="18766" y="14422"/>
                    <a:pt x="18755" y="15133"/>
                    <a:pt x="18766" y="15866"/>
                  </a:cubicBezTo>
                  <a:cubicBezTo>
                    <a:pt x="19500" y="15866"/>
                    <a:pt x="20233" y="15866"/>
                    <a:pt x="20956" y="15776"/>
                  </a:cubicBezTo>
                  <a:cubicBezTo>
                    <a:pt x="22377" y="15573"/>
                    <a:pt x="23777" y="15133"/>
                    <a:pt x="24961" y="14320"/>
                  </a:cubicBezTo>
                  <a:lnTo>
                    <a:pt x="26835" y="15561"/>
                  </a:lnTo>
                  <a:cubicBezTo>
                    <a:pt x="27715" y="16137"/>
                    <a:pt x="28595" y="16735"/>
                    <a:pt x="29475" y="17310"/>
                  </a:cubicBezTo>
                  <a:cubicBezTo>
                    <a:pt x="28595" y="17886"/>
                    <a:pt x="27715" y="18484"/>
                    <a:pt x="26835" y="19059"/>
                  </a:cubicBezTo>
                  <a:lnTo>
                    <a:pt x="24961" y="20301"/>
                  </a:lnTo>
                  <a:cubicBezTo>
                    <a:pt x="23777" y="19477"/>
                    <a:pt x="22377" y="19048"/>
                    <a:pt x="20956" y="18845"/>
                  </a:cubicBezTo>
                  <a:cubicBezTo>
                    <a:pt x="20364" y="18763"/>
                    <a:pt x="19780" y="18740"/>
                    <a:pt x="19192" y="18740"/>
                  </a:cubicBezTo>
                  <a:cubicBezTo>
                    <a:pt x="19050" y="18740"/>
                    <a:pt x="18908" y="18741"/>
                    <a:pt x="18766" y="18744"/>
                  </a:cubicBezTo>
                  <a:cubicBezTo>
                    <a:pt x="18766" y="19477"/>
                    <a:pt x="18766" y="20210"/>
                    <a:pt x="18868" y="20933"/>
                  </a:cubicBezTo>
                  <a:cubicBezTo>
                    <a:pt x="19060" y="22354"/>
                    <a:pt x="19500" y="23754"/>
                    <a:pt x="20324" y="24939"/>
                  </a:cubicBezTo>
                  <a:lnTo>
                    <a:pt x="19082" y="26812"/>
                  </a:lnTo>
                  <a:cubicBezTo>
                    <a:pt x="18496" y="27692"/>
                    <a:pt x="17909" y="28583"/>
                    <a:pt x="17333" y="29452"/>
                  </a:cubicBezTo>
                  <a:cubicBezTo>
                    <a:pt x="16747" y="28583"/>
                    <a:pt x="16160" y="27692"/>
                    <a:pt x="15584" y="26812"/>
                  </a:cubicBezTo>
                  <a:lnTo>
                    <a:pt x="14343" y="24939"/>
                  </a:lnTo>
                  <a:cubicBezTo>
                    <a:pt x="15155" y="23754"/>
                    <a:pt x="15596" y="22354"/>
                    <a:pt x="15787" y="20933"/>
                  </a:cubicBezTo>
                  <a:cubicBezTo>
                    <a:pt x="15889" y="20199"/>
                    <a:pt x="15900" y="19477"/>
                    <a:pt x="15889" y="18744"/>
                  </a:cubicBezTo>
                  <a:cubicBezTo>
                    <a:pt x="15155" y="18744"/>
                    <a:pt x="14422" y="18744"/>
                    <a:pt x="13700" y="18845"/>
                  </a:cubicBezTo>
                  <a:cubicBezTo>
                    <a:pt x="12278" y="19048"/>
                    <a:pt x="10879" y="19477"/>
                    <a:pt x="9694" y="20301"/>
                  </a:cubicBezTo>
                  <a:lnTo>
                    <a:pt x="7821" y="19059"/>
                  </a:lnTo>
                  <a:cubicBezTo>
                    <a:pt x="6952" y="18484"/>
                    <a:pt x="6060" y="17886"/>
                    <a:pt x="5180" y="17310"/>
                  </a:cubicBezTo>
                  <a:cubicBezTo>
                    <a:pt x="6060" y="16735"/>
                    <a:pt x="6952" y="16137"/>
                    <a:pt x="7821" y="15561"/>
                  </a:cubicBezTo>
                  <a:lnTo>
                    <a:pt x="9694" y="14320"/>
                  </a:lnTo>
                  <a:cubicBezTo>
                    <a:pt x="10879" y="15133"/>
                    <a:pt x="12278" y="15573"/>
                    <a:pt x="13700" y="15776"/>
                  </a:cubicBezTo>
                  <a:cubicBezTo>
                    <a:pt x="14260" y="15845"/>
                    <a:pt x="14814" y="15874"/>
                    <a:pt x="15371" y="15874"/>
                  </a:cubicBezTo>
                  <a:cubicBezTo>
                    <a:pt x="15543" y="15874"/>
                    <a:pt x="15716" y="15871"/>
                    <a:pt x="15889" y="15866"/>
                  </a:cubicBezTo>
                  <a:cubicBezTo>
                    <a:pt x="15889" y="15133"/>
                    <a:pt x="15889" y="14399"/>
                    <a:pt x="15787" y="13688"/>
                  </a:cubicBezTo>
                  <a:cubicBezTo>
                    <a:pt x="15596" y="12255"/>
                    <a:pt x="15155" y="10867"/>
                    <a:pt x="14343" y="9682"/>
                  </a:cubicBezTo>
                  <a:lnTo>
                    <a:pt x="15584" y="7798"/>
                  </a:lnTo>
                  <a:cubicBezTo>
                    <a:pt x="16160" y="6929"/>
                    <a:pt x="16747" y="6038"/>
                    <a:pt x="17333" y="5169"/>
                  </a:cubicBezTo>
                  <a:close/>
                  <a:moveTo>
                    <a:pt x="10800" y="0"/>
                  </a:moveTo>
                  <a:cubicBezTo>
                    <a:pt x="11104" y="497"/>
                    <a:pt x="11375" y="982"/>
                    <a:pt x="11612" y="1513"/>
                  </a:cubicBezTo>
                  <a:cubicBezTo>
                    <a:pt x="12109" y="2562"/>
                    <a:pt x="12447" y="3713"/>
                    <a:pt x="12639" y="4864"/>
                  </a:cubicBezTo>
                  <a:cubicBezTo>
                    <a:pt x="12831" y="5947"/>
                    <a:pt x="12752" y="7098"/>
                    <a:pt x="12887" y="8193"/>
                  </a:cubicBezTo>
                  <a:cubicBezTo>
                    <a:pt x="11557" y="7202"/>
                    <a:pt x="9825" y="6684"/>
                    <a:pt x="8131" y="6684"/>
                  </a:cubicBezTo>
                  <a:cubicBezTo>
                    <a:pt x="7684" y="6684"/>
                    <a:pt x="7239" y="6720"/>
                    <a:pt x="6805" y="6794"/>
                  </a:cubicBezTo>
                  <a:cubicBezTo>
                    <a:pt x="6455" y="8870"/>
                    <a:pt x="6929" y="11194"/>
                    <a:pt x="8204" y="12876"/>
                  </a:cubicBezTo>
                  <a:cubicBezTo>
                    <a:pt x="7099" y="12752"/>
                    <a:pt x="5959" y="12819"/>
                    <a:pt x="4876" y="12639"/>
                  </a:cubicBezTo>
                  <a:cubicBezTo>
                    <a:pt x="3713" y="12458"/>
                    <a:pt x="2574" y="12097"/>
                    <a:pt x="1513" y="11612"/>
                  </a:cubicBezTo>
                  <a:cubicBezTo>
                    <a:pt x="994" y="11364"/>
                    <a:pt x="486" y="11082"/>
                    <a:pt x="1" y="10788"/>
                  </a:cubicBezTo>
                  <a:lnTo>
                    <a:pt x="1" y="12120"/>
                  </a:lnTo>
                  <a:cubicBezTo>
                    <a:pt x="588" y="12436"/>
                    <a:pt x="1174" y="12706"/>
                    <a:pt x="1784" y="12966"/>
                  </a:cubicBezTo>
                  <a:cubicBezTo>
                    <a:pt x="2856" y="13384"/>
                    <a:pt x="3973" y="13666"/>
                    <a:pt x="5101" y="13824"/>
                  </a:cubicBezTo>
                  <a:cubicBezTo>
                    <a:pt x="5802" y="13916"/>
                    <a:pt x="6565" y="14003"/>
                    <a:pt x="7316" y="14003"/>
                  </a:cubicBezTo>
                  <a:cubicBezTo>
                    <a:pt x="7569" y="14003"/>
                    <a:pt x="7821" y="13993"/>
                    <a:pt x="8069" y="13970"/>
                  </a:cubicBezTo>
                  <a:lnTo>
                    <a:pt x="8069" y="13970"/>
                  </a:lnTo>
                  <a:cubicBezTo>
                    <a:pt x="7730" y="14196"/>
                    <a:pt x="7381" y="14422"/>
                    <a:pt x="7042" y="14659"/>
                  </a:cubicBezTo>
                  <a:lnTo>
                    <a:pt x="3409" y="17073"/>
                  </a:lnTo>
                  <a:cubicBezTo>
                    <a:pt x="3296" y="17141"/>
                    <a:pt x="3183" y="17209"/>
                    <a:pt x="3048" y="17299"/>
                  </a:cubicBezTo>
                  <a:cubicBezTo>
                    <a:pt x="3183" y="17367"/>
                    <a:pt x="3296" y="17435"/>
                    <a:pt x="3409" y="17525"/>
                  </a:cubicBezTo>
                  <a:lnTo>
                    <a:pt x="7042" y="19928"/>
                  </a:lnTo>
                  <a:cubicBezTo>
                    <a:pt x="7381" y="20154"/>
                    <a:pt x="7730" y="20380"/>
                    <a:pt x="8069" y="20628"/>
                  </a:cubicBezTo>
                  <a:cubicBezTo>
                    <a:pt x="7802" y="20600"/>
                    <a:pt x="7530" y="20589"/>
                    <a:pt x="7257" y="20589"/>
                  </a:cubicBezTo>
                  <a:cubicBezTo>
                    <a:pt x="6525" y="20589"/>
                    <a:pt x="5783" y="20673"/>
                    <a:pt x="5101" y="20763"/>
                  </a:cubicBezTo>
                  <a:cubicBezTo>
                    <a:pt x="3950" y="20921"/>
                    <a:pt x="2844" y="21203"/>
                    <a:pt x="1784" y="21621"/>
                  </a:cubicBezTo>
                  <a:cubicBezTo>
                    <a:pt x="1174" y="21869"/>
                    <a:pt x="588" y="22151"/>
                    <a:pt x="1" y="22467"/>
                  </a:cubicBezTo>
                  <a:lnTo>
                    <a:pt x="1" y="23799"/>
                  </a:lnTo>
                  <a:cubicBezTo>
                    <a:pt x="497" y="23483"/>
                    <a:pt x="994" y="23223"/>
                    <a:pt x="1513" y="22975"/>
                  </a:cubicBezTo>
                  <a:cubicBezTo>
                    <a:pt x="2574" y="22490"/>
                    <a:pt x="3713" y="22151"/>
                    <a:pt x="4876" y="21948"/>
                  </a:cubicBezTo>
                  <a:cubicBezTo>
                    <a:pt x="5959" y="21768"/>
                    <a:pt x="7099" y="21835"/>
                    <a:pt x="8204" y="21711"/>
                  </a:cubicBezTo>
                  <a:lnTo>
                    <a:pt x="8204" y="21711"/>
                  </a:lnTo>
                  <a:cubicBezTo>
                    <a:pt x="6941" y="23393"/>
                    <a:pt x="6455" y="25717"/>
                    <a:pt x="6805" y="27793"/>
                  </a:cubicBezTo>
                  <a:cubicBezTo>
                    <a:pt x="7243" y="27867"/>
                    <a:pt x="7692" y="27904"/>
                    <a:pt x="8144" y="27904"/>
                  </a:cubicBezTo>
                  <a:cubicBezTo>
                    <a:pt x="9834" y="27904"/>
                    <a:pt x="11561" y="27391"/>
                    <a:pt x="12887" y="26394"/>
                  </a:cubicBezTo>
                  <a:lnTo>
                    <a:pt x="12887" y="26394"/>
                  </a:lnTo>
                  <a:cubicBezTo>
                    <a:pt x="12752" y="27489"/>
                    <a:pt x="12831" y="28640"/>
                    <a:pt x="12639" y="29723"/>
                  </a:cubicBezTo>
                  <a:cubicBezTo>
                    <a:pt x="12459" y="30874"/>
                    <a:pt x="12109" y="32025"/>
                    <a:pt x="11612" y="33074"/>
                  </a:cubicBezTo>
                  <a:cubicBezTo>
                    <a:pt x="11375" y="33605"/>
                    <a:pt x="11093" y="34113"/>
                    <a:pt x="10800" y="34587"/>
                  </a:cubicBezTo>
                  <a:lnTo>
                    <a:pt x="12120" y="34587"/>
                  </a:lnTo>
                  <a:cubicBezTo>
                    <a:pt x="12447" y="34011"/>
                    <a:pt x="12718" y="33413"/>
                    <a:pt x="12966" y="32815"/>
                  </a:cubicBezTo>
                  <a:cubicBezTo>
                    <a:pt x="13395" y="31743"/>
                    <a:pt x="13677" y="30626"/>
                    <a:pt x="13824" y="29497"/>
                  </a:cubicBezTo>
                  <a:cubicBezTo>
                    <a:pt x="13959" y="28549"/>
                    <a:pt x="14072" y="27511"/>
                    <a:pt x="13971" y="26518"/>
                  </a:cubicBezTo>
                  <a:lnTo>
                    <a:pt x="13971" y="26518"/>
                  </a:lnTo>
                  <a:cubicBezTo>
                    <a:pt x="14196" y="26857"/>
                    <a:pt x="14422" y="27207"/>
                    <a:pt x="14659" y="27545"/>
                  </a:cubicBezTo>
                  <a:lnTo>
                    <a:pt x="17074" y="31190"/>
                  </a:lnTo>
                  <a:cubicBezTo>
                    <a:pt x="17141" y="31303"/>
                    <a:pt x="17209" y="31416"/>
                    <a:pt x="17299" y="31540"/>
                  </a:cubicBezTo>
                  <a:cubicBezTo>
                    <a:pt x="17367" y="31416"/>
                    <a:pt x="17435" y="31303"/>
                    <a:pt x="17525" y="31190"/>
                  </a:cubicBezTo>
                  <a:lnTo>
                    <a:pt x="19940" y="27545"/>
                  </a:lnTo>
                  <a:cubicBezTo>
                    <a:pt x="20166" y="27207"/>
                    <a:pt x="20391" y="26857"/>
                    <a:pt x="20628" y="26518"/>
                  </a:cubicBezTo>
                  <a:lnTo>
                    <a:pt x="20628" y="26518"/>
                  </a:lnTo>
                  <a:cubicBezTo>
                    <a:pt x="20527" y="27511"/>
                    <a:pt x="20640" y="28549"/>
                    <a:pt x="20764" y="29497"/>
                  </a:cubicBezTo>
                  <a:cubicBezTo>
                    <a:pt x="20922" y="30637"/>
                    <a:pt x="21204" y="31754"/>
                    <a:pt x="21633" y="32815"/>
                  </a:cubicBezTo>
                  <a:cubicBezTo>
                    <a:pt x="21870" y="33413"/>
                    <a:pt x="22152" y="34011"/>
                    <a:pt x="22479" y="34587"/>
                  </a:cubicBezTo>
                  <a:lnTo>
                    <a:pt x="23799" y="34587"/>
                  </a:lnTo>
                  <a:cubicBezTo>
                    <a:pt x="23506" y="34113"/>
                    <a:pt x="23224" y="33605"/>
                    <a:pt x="22987" y="33074"/>
                  </a:cubicBezTo>
                  <a:cubicBezTo>
                    <a:pt x="22490" y="32025"/>
                    <a:pt x="22152" y="30874"/>
                    <a:pt x="21960" y="29723"/>
                  </a:cubicBezTo>
                  <a:cubicBezTo>
                    <a:pt x="21768" y="28640"/>
                    <a:pt x="21847" y="27489"/>
                    <a:pt x="21712" y="26394"/>
                  </a:cubicBezTo>
                  <a:lnTo>
                    <a:pt x="21712" y="26394"/>
                  </a:lnTo>
                  <a:cubicBezTo>
                    <a:pt x="23042" y="27385"/>
                    <a:pt x="24774" y="27903"/>
                    <a:pt x="26468" y="27903"/>
                  </a:cubicBezTo>
                  <a:cubicBezTo>
                    <a:pt x="26915" y="27903"/>
                    <a:pt x="27360" y="27867"/>
                    <a:pt x="27794" y="27793"/>
                  </a:cubicBezTo>
                  <a:cubicBezTo>
                    <a:pt x="28144" y="25717"/>
                    <a:pt x="27670" y="23393"/>
                    <a:pt x="26395" y="21711"/>
                  </a:cubicBezTo>
                  <a:lnTo>
                    <a:pt x="26395" y="21711"/>
                  </a:lnTo>
                  <a:cubicBezTo>
                    <a:pt x="27500" y="21835"/>
                    <a:pt x="28640" y="21768"/>
                    <a:pt x="29723" y="21948"/>
                  </a:cubicBezTo>
                  <a:cubicBezTo>
                    <a:pt x="30886" y="22129"/>
                    <a:pt x="32025" y="22490"/>
                    <a:pt x="33086" y="22975"/>
                  </a:cubicBezTo>
                  <a:cubicBezTo>
                    <a:pt x="33605" y="23223"/>
                    <a:pt x="34113" y="23505"/>
                    <a:pt x="34598" y="23799"/>
                  </a:cubicBezTo>
                  <a:lnTo>
                    <a:pt x="34598" y="22467"/>
                  </a:lnTo>
                  <a:cubicBezTo>
                    <a:pt x="34011" y="22151"/>
                    <a:pt x="33425" y="21881"/>
                    <a:pt x="32815" y="21621"/>
                  </a:cubicBezTo>
                  <a:cubicBezTo>
                    <a:pt x="31743" y="21203"/>
                    <a:pt x="30626" y="20921"/>
                    <a:pt x="29498" y="20763"/>
                  </a:cubicBezTo>
                  <a:cubicBezTo>
                    <a:pt x="28816" y="20673"/>
                    <a:pt x="28074" y="20589"/>
                    <a:pt x="27342" y="20589"/>
                  </a:cubicBezTo>
                  <a:cubicBezTo>
                    <a:pt x="27069" y="20589"/>
                    <a:pt x="26797" y="20600"/>
                    <a:pt x="26530" y="20628"/>
                  </a:cubicBezTo>
                  <a:cubicBezTo>
                    <a:pt x="26868" y="20402"/>
                    <a:pt x="27218" y="20177"/>
                    <a:pt x="27557" y="19928"/>
                  </a:cubicBezTo>
                  <a:lnTo>
                    <a:pt x="31190" y="17525"/>
                  </a:lnTo>
                  <a:cubicBezTo>
                    <a:pt x="31303" y="17446"/>
                    <a:pt x="31416" y="17378"/>
                    <a:pt x="31540" y="17299"/>
                  </a:cubicBezTo>
                  <a:cubicBezTo>
                    <a:pt x="31416" y="17220"/>
                    <a:pt x="31303" y="17152"/>
                    <a:pt x="31190" y="17073"/>
                  </a:cubicBezTo>
                  <a:lnTo>
                    <a:pt x="27557" y="14659"/>
                  </a:lnTo>
                  <a:cubicBezTo>
                    <a:pt x="27218" y="14433"/>
                    <a:pt x="26868" y="14207"/>
                    <a:pt x="26530" y="13970"/>
                  </a:cubicBezTo>
                  <a:lnTo>
                    <a:pt x="26530" y="13970"/>
                  </a:lnTo>
                  <a:cubicBezTo>
                    <a:pt x="26778" y="13993"/>
                    <a:pt x="27030" y="14003"/>
                    <a:pt x="27283" y="14003"/>
                  </a:cubicBezTo>
                  <a:cubicBezTo>
                    <a:pt x="28034" y="14003"/>
                    <a:pt x="28797" y="13916"/>
                    <a:pt x="29498" y="13824"/>
                  </a:cubicBezTo>
                  <a:cubicBezTo>
                    <a:pt x="30649" y="13666"/>
                    <a:pt x="31755" y="13384"/>
                    <a:pt x="32815" y="12966"/>
                  </a:cubicBezTo>
                  <a:cubicBezTo>
                    <a:pt x="33425" y="12718"/>
                    <a:pt x="34011" y="12436"/>
                    <a:pt x="34598" y="12120"/>
                  </a:cubicBezTo>
                  <a:lnTo>
                    <a:pt x="34598" y="10788"/>
                  </a:lnTo>
                  <a:cubicBezTo>
                    <a:pt x="34102" y="11104"/>
                    <a:pt x="33605" y="11364"/>
                    <a:pt x="33086" y="11612"/>
                  </a:cubicBezTo>
                  <a:cubicBezTo>
                    <a:pt x="32025" y="12097"/>
                    <a:pt x="30886" y="12436"/>
                    <a:pt x="29723" y="12639"/>
                  </a:cubicBezTo>
                  <a:cubicBezTo>
                    <a:pt x="28640" y="12819"/>
                    <a:pt x="27500" y="12752"/>
                    <a:pt x="26395" y="12876"/>
                  </a:cubicBezTo>
                  <a:cubicBezTo>
                    <a:pt x="27658" y="11194"/>
                    <a:pt x="28144" y="8870"/>
                    <a:pt x="27794" y="6794"/>
                  </a:cubicBezTo>
                  <a:cubicBezTo>
                    <a:pt x="27356" y="6720"/>
                    <a:pt x="26907" y="6683"/>
                    <a:pt x="26455" y="6683"/>
                  </a:cubicBezTo>
                  <a:cubicBezTo>
                    <a:pt x="24765" y="6683"/>
                    <a:pt x="23038" y="7196"/>
                    <a:pt x="21712" y="8193"/>
                  </a:cubicBezTo>
                  <a:cubicBezTo>
                    <a:pt x="21847" y="7098"/>
                    <a:pt x="21768" y="5947"/>
                    <a:pt x="21960" y="4864"/>
                  </a:cubicBezTo>
                  <a:cubicBezTo>
                    <a:pt x="22140" y="3713"/>
                    <a:pt x="22490" y="2562"/>
                    <a:pt x="22987" y="1513"/>
                  </a:cubicBezTo>
                  <a:cubicBezTo>
                    <a:pt x="23224" y="982"/>
                    <a:pt x="23506" y="474"/>
                    <a:pt x="23799" y="0"/>
                  </a:cubicBezTo>
                  <a:lnTo>
                    <a:pt x="22479" y="0"/>
                  </a:lnTo>
                  <a:cubicBezTo>
                    <a:pt x="22152" y="576"/>
                    <a:pt x="21881" y="1174"/>
                    <a:pt x="21633" y="1772"/>
                  </a:cubicBezTo>
                  <a:cubicBezTo>
                    <a:pt x="21204" y="2844"/>
                    <a:pt x="20922" y="3961"/>
                    <a:pt x="20764" y="5090"/>
                  </a:cubicBezTo>
                  <a:cubicBezTo>
                    <a:pt x="20640" y="6038"/>
                    <a:pt x="20527" y="7076"/>
                    <a:pt x="20628" y="8069"/>
                  </a:cubicBezTo>
                  <a:cubicBezTo>
                    <a:pt x="20403" y="7730"/>
                    <a:pt x="20177" y="7380"/>
                    <a:pt x="19940" y="7042"/>
                  </a:cubicBezTo>
                  <a:lnTo>
                    <a:pt x="17525" y="3397"/>
                  </a:lnTo>
                  <a:cubicBezTo>
                    <a:pt x="17457" y="3284"/>
                    <a:pt x="17378" y="3171"/>
                    <a:pt x="17299" y="3047"/>
                  </a:cubicBezTo>
                  <a:cubicBezTo>
                    <a:pt x="17232" y="3171"/>
                    <a:pt x="17153" y="3284"/>
                    <a:pt x="17074" y="3397"/>
                  </a:cubicBezTo>
                  <a:lnTo>
                    <a:pt x="14659" y="7042"/>
                  </a:lnTo>
                  <a:cubicBezTo>
                    <a:pt x="14433" y="7380"/>
                    <a:pt x="14208" y="7730"/>
                    <a:pt x="13971" y="8069"/>
                  </a:cubicBezTo>
                  <a:cubicBezTo>
                    <a:pt x="14072" y="7076"/>
                    <a:pt x="13959" y="6038"/>
                    <a:pt x="13824" y="5090"/>
                  </a:cubicBezTo>
                  <a:cubicBezTo>
                    <a:pt x="13677" y="3950"/>
                    <a:pt x="13395" y="2833"/>
                    <a:pt x="12966" y="1772"/>
                  </a:cubicBezTo>
                  <a:cubicBezTo>
                    <a:pt x="12729" y="1174"/>
                    <a:pt x="12447" y="576"/>
                    <a:pt x="1212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069;p35">
              <a:extLst>
                <a:ext uri="{FF2B5EF4-FFF2-40B4-BE49-F238E27FC236}">
                  <a16:creationId xmlns:a16="http://schemas.microsoft.com/office/drawing/2014/main" id="{3CFBE856-BD90-94F4-3303-BB9250F69CFA}"/>
                </a:ext>
              </a:extLst>
            </p:cNvPr>
            <p:cNvSpPr/>
            <p:nvPr/>
          </p:nvSpPr>
          <p:spPr>
            <a:xfrm>
              <a:off x="27680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1"/>
                  </a:moveTo>
                  <a:cubicBezTo>
                    <a:pt x="565" y="1"/>
                    <a:pt x="1" y="588"/>
                    <a:pt x="1" y="1276"/>
                  </a:cubicBezTo>
                  <a:cubicBezTo>
                    <a:pt x="1" y="1975"/>
                    <a:pt x="565" y="2540"/>
                    <a:pt x="1265" y="2540"/>
                  </a:cubicBezTo>
                  <a:cubicBezTo>
                    <a:pt x="1976" y="2540"/>
                    <a:pt x="2540" y="1975"/>
                    <a:pt x="2540" y="1276"/>
                  </a:cubicBezTo>
                  <a:cubicBezTo>
                    <a:pt x="2540" y="565"/>
                    <a:pt x="1976" y="1"/>
                    <a:pt x="126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070;p35">
              <a:extLst>
                <a:ext uri="{FF2B5EF4-FFF2-40B4-BE49-F238E27FC236}">
                  <a16:creationId xmlns:a16="http://schemas.microsoft.com/office/drawing/2014/main" id="{52D2F48B-31A9-2957-1308-92078BA8C827}"/>
                </a:ext>
              </a:extLst>
            </p:cNvPr>
            <p:cNvSpPr/>
            <p:nvPr/>
          </p:nvSpPr>
          <p:spPr>
            <a:xfrm>
              <a:off x="2863950" y="3133100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1704" y="1"/>
                  </a:moveTo>
                  <a:cubicBezTo>
                    <a:pt x="756" y="12"/>
                    <a:pt x="0" y="779"/>
                    <a:pt x="0" y="1727"/>
                  </a:cubicBezTo>
                  <a:cubicBezTo>
                    <a:pt x="0" y="2664"/>
                    <a:pt x="756" y="3431"/>
                    <a:pt x="1704" y="3431"/>
                  </a:cubicBezTo>
                  <a:cubicBezTo>
                    <a:pt x="1806" y="3431"/>
                    <a:pt x="1896" y="3420"/>
                    <a:pt x="1986" y="3397"/>
                  </a:cubicBezTo>
                  <a:lnTo>
                    <a:pt x="1986" y="35"/>
                  </a:lnTo>
                  <a:cubicBezTo>
                    <a:pt x="1885" y="12"/>
                    <a:pt x="1806" y="1"/>
                    <a:pt x="1704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71;p35">
              <a:extLst>
                <a:ext uri="{FF2B5EF4-FFF2-40B4-BE49-F238E27FC236}">
                  <a16:creationId xmlns:a16="http://schemas.microsoft.com/office/drawing/2014/main" id="{E9B52F2C-B131-AA63-6AB6-FFAC41861561}"/>
                </a:ext>
              </a:extLst>
            </p:cNvPr>
            <p:cNvSpPr/>
            <p:nvPr/>
          </p:nvSpPr>
          <p:spPr>
            <a:xfrm>
              <a:off x="2635450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4" y="1"/>
                  </a:moveTo>
                  <a:cubicBezTo>
                    <a:pt x="576" y="1"/>
                    <a:pt x="0" y="565"/>
                    <a:pt x="0" y="1265"/>
                  </a:cubicBezTo>
                  <a:cubicBezTo>
                    <a:pt x="0" y="1975"/>
                    <a:pt x="564" y="2540"/>
                    <a:pt x="1264" y="2540"/>
                  </a:cubicBezTo>
                  <a:cubicBezTo>
                    <a:pt x="1975" y="2540"/>
                    <a:pt x="2539" y="1975"/>
                    <a:pt x="2539" y="1265"/>
                  </a:cubicBezTo>
                  <a:cubicBezTo>
                    <a:pt x="2539" y="565"/>
                    <a:pt x="1975" y="1"/>
                    <a:pt x="1264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072;p35">
              <a:extLst>
                <a:ext uri="{FF2B5EF4-FFF2-40B4-BE49-F238E27FC236}">
                  <a16:creationId xmlns:a16="http://schemas.microsoft.com/office/drawing/2014/main" id="{076CC41B-2782-0E38-BD1B-84E27311F9D5}"/>
                </a:ext>
              </a:extLst>
            </p:cNvPr>
            <p:cNvSpPr/>
            <p:nvPr/>
          </p:nvSpPr>
          <p:spPr>
            <a:xfrm>
              <a:off x="2048950" y="274380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6861" y="0"/>
                  </a:moveTo>
                  <a:cubicBezTo>
                    <a:pt x="6681" y="497"/>
                    <a:pt x="6489" y="993"/>
                    <a:pt x="6274" y="1456"/>
                  </a:cubicBezTo>
                  <a:cubicBezTo>
                    <a:pt x="5789" y="2517"/>
                    <a:pt x="5214" y="3566"/>
                    <a:pt x="4537" y="4525"/>
                  </a:cubicBezTo>
                  <a:cubicBezTo>
                    <a:pt x="3566" y="5202"/>
                    <a:pt x="2528" y="5778"/>
                    <a:pt x="1467" y="6263"/>
                  </a:cubicBezTo>
                  <a:cubicBezTo>
                    <a:pt x="982" y="6489"/>
                    <a:pt x="508" y="6681"/>
                    <a:pt x="12" y="6850"/>
                  </a:cubicBezTo>
                  <a:lnTo>
                    <a:pt x="12" y="8065"/>
                  </a:lnTo>
                  <a:lnTo>
                    <a:pt x="12" y="8065"/>
                  </a:lnTo>
                  <a:cubicBezTo>
                    <a:pt x="696" y="7829"/>
                    <a:pt x="1369" y="7559"/>
                    <a:pt x="2031" y="7256"/>
                  </a:cubicBezTo>
                  <a:cubicBezTo>
                    <a:pt x="3216" y="6703"/>
                    <a:pt x="4311" y="6071"/>
                    <a:pt x="5315" y="5315"/>
                  </a:cubicBezTo>
                  <a:cubicBezTo>
                    <a:pt x="6060" y="4311"/>
                    <a:pt x="6714" y="3205"/>
                    <a:pt x="7245" y="2032"/>
                  </a:cubicBezTo>
                  <a:cubicBezTo>
                    <a:pt x="7561" y="1366"/>
                    <a:pt x="7832" y="689"/>
                    <a:pt x="8069" y="0"/>
                  </a:cubicBezTo>
                  <a:close/>
                  <a:moveTo>
                    <a:pt x="12" y="8065"/>
                  </a:moveTo>
                  <a:lnTo>
                    <a:pt x="12" y="8065"/>
                  </a:lnTo>
                  <a:cubicBezTo>
                    <a:pt x="8" y="8066"/>
                    <a:pt x="4" y="8067"/>
                    <a:pt x="0" y="8069"/>
                  </a:cubicBezTo>
                  <a:lnTo>
                    <a:pt x="12" y="8069"/>
                  </a:lnTo>
                  <a:lnTo>
                    <a:pt x="12" y="8065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073;p35">
              <a:extLst>
                <a:ext uri="{FF2B5EF4-FFF2-40B4-BE49-F238E27FC236}">
                  <a16:creationId xmlns:a16="http://schemas.microsoft.com/office/drawing/2014/main" id="{CFA7DC08-493D-0FEC-D693-D9ED40CDE7FE}"/>
                </a:ext>
              </a:extLst>
            </p:cNvPr>
            <p:cNvSpPr/>
            <p:nvPr/>
          </p:nvSpPr>
          <p:spPr>
            <a:xfrm>
              <a:off x="2712175" y="2744075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1"/>
                  </a:moveTo>
                  <a:cubicBezTo>
                    <a:pt x="226" y="678"/>
                    <a:pt x="497" y="1355"/>
                    <a:pt x="802" y="2021"/>
                  </a:cubicBezTo>
                  <a:cubicBezTo>
                    <a:pt x="1355" y="3205"/>
                    <a:pt x="1987" y="4311"/>
                    <a:pt x="2743" y="5304"/>
                  </a:cubicBezTo>
                  <a:cubicBezTo>
                    <a:pt x="3736" y="6049"/>
                    <a:pt x="4853" y="6704"/>
                    <a:pt x="6026" y="7245"/>
                  </a:cubicBezTo>
                  <a:cubicBezTo>
                    <a:pt x="6692" y="7550"/>
                    <a:pt x="7369" y="7821"/>
                    <a:pt x="8057" y="8058"/>
                  </a:cubicBezTo>
                  <a:lnTo>
                    <a:pt x="8057" y="6862"/>
                  </a:lnTo>
                  <a:cubicBezTo>
                    <a:pt x="7561" y="6681"/>
                    <a:pt x="7064" y="6478"/>
                    <a:pt x="6602" y="6263"/>
                  </a:cubicBezTo>
                  <a:cubicBezTo>
                    <a:pt x="5541" y="5790"/>
                    <a:pt x="4492" y="5203"/>
                    <a:pt x="3532" y="4537"/>
                  </a:cubicBezTo>
                  <a:cubicBezTo>
                    <a:pt x="2855" y="3555"/>
                    <a:pt x="2269" y="2517"/>
                    <a:pt x="1795" y="1456"/>
                  </a:cubicBezTo>
                  <a:cubicBezTo>
                    <a:pt x="1569" y="982"/>
                    <a:pt x="1366" y="497"/>
                    <a:pt x="1197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074;p35">
              <a:extLst>
                <a:ext uri="{FF2B5EF4-FFF2-40B4-BE49-F238E27FC236}">
                  <a16:creationId xmlns:a16="http://schemas.microsoft.com/office/drawing/2014/main" id="{3A40097C-3C8B-5840-A18F-A238E4842DEA}"/>
                </a:ext>
              </a:extLst>
            </p:cNvPr>
            <p:cNvSpPr/>
            <p:nvPr/>
          </p:nvSpPr>
          <p:spPr>
            <a:xfrm>
              <a:off x="2635150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64"/>
                    <a:pt x="576" y="2540"/>
                    <a:pt x="1276" y="2540"/>
                  </a:cubicBezTo>
                  <a:cubicBezTo>
                    <a:pt x="1976" y="2540"/>
                    <a:pt x="2540" y="1964"/>
                    <a:pt x="2540" y="1265"/>
                  </a:cubicBezTo>
                  <a:cubicBezTo>
                    <a:pt x="2540" y="565"/>
                    <a:pt x="1976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075;p35">
              <a:extLst>
                <a:ext uri="{FF2B5EF4-FFF2-40B4-BE49-F238E27FC236}">
                  <a16:creationId xmlns:a16="http://schemas.microsoft.com/office/drawing/2014/main" id="{9CECF704-BCE8-23E7-C6A4-791BB271BE1C}"/>
                </a:ext>
              </a:extLst>
            </p:cNvPr>
            <p:cNvSpPr/>
            <p:nvPr/>
          </p:nvSpPr>
          <p:spPr>
            <a:xfrm>
              <a:off x="2768025" y="33303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0"/>
                  </a:moveTo>
                  <a:cubicBezTo>
                    <a:pt x="565" y="0"/>
                    <a:pt x="1" y="576"/>
                    <a:pt x="1" y="1264"/>
                  </a:cubicBezTo>
                  <a:cubicBezTo>
                    <a:pt x="1" y="1975"/>
                    <a:pt x="565" y="2539"/>
                    <a:pt x="1265" y="2539"/>
                  </a:cubicBezTo>
                  <a:cubicBezTo>
                    <a:pt x="1976" y="2539"/>
                    <a:pt x="2540" y="1975"/>
                    <a:pt x="2540" y="1264"/>
                  </a:cubicBezTo>
                  <a:cubicBezTo>
                    <a:pt x="2540" y="565"/>
                    <a:pt x="1976" y="0"/>
                    <a:pt x="1265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076;p35">
              <a:extLst>
                <a:ext uri="{FF2B5EF4-FFF2-40B4-BE49-F238E27FC236}">
                  <a16:creationId xmlns:a16="http://schemas.microsoft.com/office/drawing/2014/main" id="{41F685B9-33B9-AB98-D8F7-20E9FFC78C22}"/>
                </a:ext>
              </a:extLst>
            </p:cNvPr>
            <p:cNvSpPr/>
            <p:nvPr/>
          </p:nvSpPr>
          <p:spPr>
            <a:xfrm>
              <a:off x="21313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5" y="1"/>
                  </a:moveTo>
                  <a:cubicBezTo>
                    <a:pt x="565" y="1"/>
                    <a:pt x="0" y="588"/>
                    <a:pt x="0" y="1276"/>
                  </a:cubicBezTo>
                  <a:cubicBezTo>
                    <a:pt x="0" y="1975"/>
                    <a:pt x="565" y="2540"/>
                    <a:pt x="1275" y="2540"/>
                  </a:cubicBezTo>
                  <a:cubicBezTo>
                    <a:pt x="1975" y="2540"/>
                    <a:pt x="2539" y="1975"/>
                    <a:pt x="2539" y="1276"/>
                  </a:cubicBezTo>
                  <a:cubicBezTo>
                    <a:pt x="2539" y="565"/>
                    <a:pt x="1975" y="1"/>
                    <a:pt x="127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077;p35">
              <a:extLst>
                <a:ext uri="{FF2B5EF4-FFF2-40B4-BE49-F238E27FC236}">
                  <a16:creationId xmlns:a16="http://schemas.microsoft.com/office/drawing/2014/main" id="{17D59C50-F78A-C2FB-F119-8B9BC188FBF4}"/>
                </a:ext>
              </a:extLst>
            </p:cNvPr>
            <p:cNvSpPr/>
            <p:nvPr/>
          </p:nvSpPr>
          <p:spPr>
            <a:xfrm>
              <a:off x="2263625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75"/>
                    <a:pt x="565" y="2540"/>
                    <a:pt x="1276" y="2540"/>
                  </a:cubicBezTo>
                  <a:cubicBezTo>
                    <a:pt x="1975" y="2540"/>
                    <a:pt x="2540" y="1975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078;p35">
              <a:extLst>
                <a:ext uri="{FF2B5EF4-FFF2-40B4-BE49-F238E27FC236}">
                  <a16:creationId xmlns:a16="http://schemas.microsoft.com/office/drawing/2014/main" id="{69B317C3-3216-1B1A-6A1B-052FAE1B443D}"/>
                </a:ext>
              </a:extLst>
            </p:cNvPr>
            <p:cNvSpPr/>
            <p:nvPr/>
          </p:nvSpPr>
          <p:spPr>
            <a:xfrm>
              <a:off x="2049225" y="3133375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283" y="1"/>
                  </a:moveTo>
                  <a:cubicBezTo>
                    <a:pt x="181" y="1"/>
                    <a:pt x="91" y="24"/>
                    <a:pt x="1" y="35"/>
                  </a:cubicBezTo>
                  <a:lnTo>
                    <a:pt x="1" y="3409"/>
                  </a:lnTo>
                  <a:cubicBezTo>
                    <a:pt x="102" y="3420"/>
                    <a:pt x="181" y="3431"/>
                    <a:pt x="283" y="3431"/>
                  </a:cubicBezTo>
                  <a:cubicBezTo>
                    <a:pt x="1219" y="3431"/>
                    <a:pt x="1987" y="2653"/>
                    <a:pt x="1987" y="1716"/>
                  </a:cubicBezTo>
                  <a:cubicBezTo>
                    <a:pt x="1987" y="768"/>
                    <a:pt x="1231" y="1"/>
                    <a:pt x="283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079;p35">
              <a:extLst>
                <a:ext uri="{FF2B5EF4-FFF2-40B4-BE49-F238E27FC236}">
                  <a16:creationId xmlns:a16="http://schemas.microsoft.com/office/drawing/2014/main" id="{A6FDE19E-1325-9FB2-02C0-E1D43E8215A9}"/>
                </a:ext>
              </a:extLst>
            </p:cNvPr>
            <p:cNvSpPr/>
            <p:nvPr/>
          </p:nvSpPr>
          <p:spPr>
            <a:xfrm>
              <a:off x="2263625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65" y="1"/>
                    <a:pt x="1" y="565"/>
                    <a:pt x="1" y="1265"/>
                  </a:cubicBezTo>
                  <a:cubicBezTo>
                    <a:pt x="1" y="1976"/>
                    <a:pt x="565" y="2540"/>
                    <a:pt x="1276" y="2540"/>
                  </a:cubicBezTo>
                  <a:cubicBezTo>
                    <a:pt x="1975" y="2540"/>
                    <a:pt x="2540" y="1964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080;p35">
              <a:extLst>
                <a:ext uri="{FF2B5EF4-FFF2-40B4-BE49-F238E27FC236}">
                  <a16:creationId xmlns:a16="http://schemas.microsoft.com/office/drawing/2014/main" id="{B21D26F4-D328-1239-B444-E9D6FD5BBAF9}"/>
                </a:ext>
              </a:extLst>
            </p:cNvPr>
            <p:cNvSpPr/>
            <p:nvPr/>
          </p:nvSpPr>
          <p:spPr>
            <a:xfrm>
              <a:off x="2438525" y="2743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2" y="0"/>
                  </a:moveTo>
                  <a:cubicBezTo>
                    <a:pt x="1" y="102"/>
                    <a:pt x="1" y="181"/>
                    <a:pt x="1" y="283"/>
                  </a:cubicBezTo>
                  <a:cubicBezTo>
                    <a:pt x="1" y="1230"/>
                    <a:pt x="768" y="1986"/>
                    <a:pt x="1705" y="1986"/>
                  </a:cubicBezTo>
                  <a:cubicBezTo>
                    <a:pt x="2653" y="1986"/>
                    <a:pt x="3420" y="1230"/>
                    <a:pt x="3420" y="283"/>
                  </a:cubicBezTo>
                  <a:cubicBezTo>
                    <a:pt x="3420" y="181"/>
                    <a:pt x="3397" y="91"/>
                    <a:pt x="3386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081;p35">
              <a:extLst>
                <a:ext uri="{FF2B5EF4-FFF2-40B4-BE49-F238E27FC236}">
                  <a16:creationId xmlns:a16="http://schemas.microsoft.com/office/drawing/2014/main" id="{5A9F4039-9B8A-F6A2-169E-B85593887C96}"/>
                </a:ext>
              </a:extLst>
            </p:cNvPr>
            <p:cNvSpPr/>
            <p:nvPr/>
          </p:nvSpPr>
          <p:spPr>
            <a:xfrm>
              <a:off x="2131050" y="3330300"/>
              <a:ext cx="63475" cy="63500"/>
            </a:xfrm>
            <a:custGeom>
              <a:avLst/>
              <a:gdLst/>
              <a:ahLst/>
              <a:cxnLst/>
              <a:rect l="l" t="t" r="r" b="b"/>
              <a:pathLst>
                <a:path w="2539" h="2540" extrusionOk="0">
                  <a:moveTo>
                    <a:pt x="1264" y="0"/>
                  </a:moveTo>
                  <a:cubicBezTo>
                    <a:pt x="564" y="0"/>
                    <a:pt x="0" y="565"/>
                    <a:pt x="0" y="1264"/>
                  </a:cubicBezTo>
                  <a:cubicBezTo>
                    <a:pt x="0" y="1975"/>
                    <a:pt x="564" y="2539"/>
                    <a:pt x="1264" y="2539"/>
                  </a:cubicBezTo>
                  <a:cubicBezTo>
                    <a:pt x="1975" y="2539"/>
                    <a:pt x="2539" y="1975"/>
                    <a:pt x="2539" y="1264"/>
                  </a:cubicBezTo>
                  <a:cubicBezTo>
                    <a:pt x="2539" y="565"/>
                    <a:pt x="1975" y="0"/>
                    <a:pt x="1264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" name="Google Shape;5101;p35">
            <a:extLst>
              <a:ext uri="{FF2B5EF4-FFF2-40B4-BE49-F238E27FC236}">
                <a16:creationId xmlns:a16="http://schemas.microsoft.com/office/drawing/2014/main" id="{B540BB17-A533-E14A-6AB9-D974837F1AB8}"/>
              </a:ext>
            </a:extLst>
          </p:cNvPr>
          <p:cNvGrpSpPr/>
          <p:nvPr/>
        </p:nvGrpSpPr>
        <p:grpSpPr>
          <a:xfrm rot="2700000">
            <a:off x="11212886" y="4478701"/>
            <a:ext cx="865242" cy="865517"/>
            <a:chOff x="1042950" y="2743525"/>
            <a:chExt cx="865250" cy="865525"/>
          </a:xfrm>
        </p:grpSpPr>
        <p:sp>
          <p:nvSpPr>
            <p:cNvPr id="62" name="Google Shape;5102;p35">
              <a:extLst>
                <a:ext uri="{FF2B5EF4-FFF2-40B4-BE49-F238E27FC236}">
                  <a16:creationId xmlns:a16="http://schemas.microsoft.com/office/drawing/2014/main" id="{BDAB09C8-B4C9-8E88-AE19-034D62B4A3ED}"/>
                </a:ext>
              </a:extLst>
            </p:cNvPr>
            <p:cNvSpPr/>
            <p:nvPr/>
          </p:nvSpPr>
          <p:spPr>
            <a:xfrm>
              <a:off x="1724250" y="3423950"/>
              <a:ext cx="183950" cy="184250"/>
            </a:xfrm>
            <a:custGeom>
              <a:avLst/>
              <a:gdLst/>
              <a:ahLst/>
              <a:cxnLst/>
              <a:rect l="l" t="t" r="r" b="b"/>
              <a:pathLst>
                <a:path w="7358" h="7370" extrusionOk="0">
                  <a:moveTo>
                    <a:pt x="7358" y="1"/>
                  </a:moveTo>
                  <a:cubicBezTo>
                    <a:pt x="6963" y="102"/>
                    <a:pt x="6556" y="204"/>
                    <a:pt x="6161" y="328"/>
                  </a:cubicBezTo>
                  <a:cubicBezTo>
                    <a:pt x="5214" y="621"/>
                    <a:pt x="4299" y="994"/>
                    <a:pt x="3419" y="1434"/>
                  </a:cubicBezTo>
                  <a:cubicBezTo>
                    <a:pt x="3013" y="1626"/>
                    <a:pt x="2539" y="1851"/>
                    <a:pt x="2122" y="2133"/>
                  </a:cubicBezTo>
                  <a:cubicBezTo>
                    <a:pt x="1840" y="2562"/>
                    <a:pt x="1614" y="3036"/>
                    <a:pt x="1422" y="3431"/>
                  </a:cubicBezTo>
                  <a:cubicBezTo>
                    <a:pt x="982" y="4323"/>
                    <a:pt x="621" y="5237"/>
                    <a:pt x="316" y="6173"/>
                  </a:cubicBezTo>
                  <a:cubicBezTo>
                    <a:pt x="192" y="6568"/>
                    <a:pt x="90" y="6963"/>
                    <a:pt x="0" y="7369"/>
                  </a:cubicBezTo>
                  <a:lnTo>
                    <a:pt x="1174" y="7369"/>
                  </a:lnTo>
                  <a:cubicBezTo>
                    <a:pt x="1241" y="7087"/>
                    <a:pt x="1320" y="6794"/>
                    <a:pt x="1422" y="6489"/>
                  </a:cubicBezTo>
                  <a:cubicBezTo>
                    <a:pt x="1715" y="5530"/>
                    <a:pt x="2099" y="4616"/>
                    <a:pt x="2517" y="3713"/>
                  </a:cubicBezTo>
                  <a:cubicBezTo>
                    <a:pt x="2629" y="3465"/>
                    <a:pt x="2787" y="3217"/>
                    <a:pt x="2934" y="2957"/>
                  </a:cubicBezTo>
                  <a:cubicBezTo>
                    <a:pt x="3182" y="2810"/>
                    <a:pt x="3442" y="2675"/>
                    <a:pt x="3690" y="2540"/>
                  </a:cubicBezTo>
                  <a:cubicBezTo>
                    <a:pt x="4593" y="2111"/>
                    <a:pt x="5507" y="1738"/>
                    <a:pt x="6466" y="1445"/>
                  </a:cubicBezTo>
                  <a:cubicBezTo>
                    <a:pt x="6771" y="1343"/>
                    <a:pt x="7064" y="1276"/>
                    <a:pt x="7358" y="1185"/>
                  </a:cubicBezTo>
                  <a:lnTo>
                    <a:pt x="7358" y="1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103;p35">
              <a:extLst>
                <a:ext uri="{FF2B5EF4-FFF2-40B4-BE49-F238E27FC236}">
                  <a16:creationId xmlns:a16="http://schemas.microsoft.com/office/drawing/2014/main" id="{E603EDFD-FC89-4ACB-8E5D-5793CE2FEB3A}"/>
                </a:ext>
              </a:extLst>
            </p:cNvPr>
            <p:cNvSpPr/>
            <p:nvPr/>
          </p:nvSpPr>
          <p:spPr>
            <a:xfrm>
              <a:off x="1043250" y="3424800"/>
              <a:ext cx="184225" cy="184250"/>
            </a:xfrm>
            <a:custGeom>
              <a:avLst/>
              <a:gdLst/>
              <a:ahLst/>
              <a:cxnLst/>
              <a:rect l="l" t="t" r="r" b="b"/>
              <a:pathLst>
                <a:path w="7369" h="7370" extrusionOk="0">
                  <a:moveTo>
                    <a:pt x="0" y="1"/>
                  </a:moveTo>
                  <a:lnTo>
                    <a:pt x="0" y="1185"/>
                  </a:lnTo>
                  <a:cubicBezTo>
                    <a:pt x="294" y="1264"/>
                    <a:pt x="587" y="1343"/>
                    <a:pt x="892" y="1434"/>
                  </a:cubicBezTo>
                  <a:cubicBezTo>
                    <a:pt x="1851" y="1738"/>
                    <a:pt x="2765" y="2111"/>
                    <a:pt x="3667" y="2539"/>
                  </a:cubicBezTo>
                  <a:cubicBezTo>
                    <a:pt x="3916" y="2652"/>
                    <a:pt x="4153" y="2810"/>
                    <a:pt x="4424" y="2946"/>
                  </a:cubicBezTo>
                  <a:cubicBezTo>
                    <a:pt x="4570" y="3194"/>
                    <a:pt x="4706" y="3453"/>
                    <a:pt x="4830" y="3702"/>
                  </a:cubicBezTo>
                  <a:cubicBezTo>
                    <a:pt x="5270" y="4604"/>
                    <a:pt x="5642" y="5530"/>
                    <a:pt x="5936" y="6489"/>
                  </a:cubicBezTo>
                  <a:cubicBezTo>
                    <a:pt x="6037" y="6782"/>
                    <a:pt x="6105" y="7076"/>
                    <a:pt x="6195" y="7369"/>
                  </a:cubicBezTo>
                  <a:lnTo>
                    <a:pt x="7369" y="7369"/>
                  </a:lnTo>
                  <a:cubicBezTo>
                    <a:pt x="7267" y="6952"/>
                    <a:pt x="7154" y="6557"/>
                    <a:pt x="7041" y="6162"/>
                  </a:cubicBezTo>
                  <a:cubicBezTo>
                    <a:pt x="6737" y="5214"/>
                    <a:pt x="6376" y="4300"/>
                    <a:pt x="5936" y="3431"/>
                  </a:cubicBezTo>
                  <a:cubicBezTo>
                    <a:pt x="5744" y="3013"/>
                    <a:pt x="5507" y="2539"/>
                    <a:pt x="5225" y="2133"/>
                  </a:cubicBezTo>
                  <a:cubicBezTo>
                    <a:pt x="4807" y="1851"/>
                    <a:pt x="4333" y="1625"/>
                    <a:pt x="3938" y="1422"/>
                  </a:cubicBezTo>
                  <a:cubicBezTo>
                    <a:pt x="3047" y="982"/>
                    <a:pt x="2122" y="621"/>
                    <a:pt x="1196" y="328"/>
                  </a:cubicBezTo>
                  <a:cubicBezTo>
                    <a:pt x="801" y="192"/>
                    <a:pt x="406" y="102"/>
                    <a:pt x="0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104;p35">
              <a:extLst>
                <a:ext uri="{FF2B5EF4-FFF2-40B4-BE49-F238E27FC236}">
                  <a16:creationId xmlns:a16="http://schemas.microsoft.com/office/drawing/2014/main" id="{47777CED-B458-F537-8C0E-8D5C081503AC}"/>
                </a:ext>
              </a:extLst>
            </p:cNvPr>
            <p:cNvSpPr/>
            <p:nvPr/>
          </p:nvSpPr>
          <p:spPr>
            <a:xfrm>
              <a:off x="1042950" y="2744075"/>
              <a:ext cx="183975" cy="184250"/>
            </a:xfrm>
            <a:custGeom>
              <a:avLst/>
              <a:gdLst/>
              <a:ahLst/>
              <a:cxnLst/>
              <a:rect l="l" t="t" r="r" b="b"/>
              <a:pathLst>
                <a:path w="7359" h="7370" extrusionOk="0">
                  <a:moveTo>
                    <a:pt x="6173" y="1"/>
                  </a:moveTo>
                  <a:cubicBezTo>
                    <a:pt x="6106" y="283"/>
                    <a:pt x="6038" y="588"/>
                    <a:pt x="5936" y="881"/>
                  </a:cubicBezTo>
                  <a:cubicBezTo>
                    <a:pt x="5643" y="1840"/>
                    <a:pt x="5259" y="2754"/>
                    <a:pt x="4830" y="3657"/>
                  </a:cubicBezTo>
                  <a:cubicBezTo>
                    <a:pt x="4718" y="3916"/>
                    <a:pt x="4571" y="4153"/>
                    <a:pt x="4424" y="4424"/>
                  </a:cubicBezTo>
                  <a:cubicBezTo>
                    <a:pt x="4176" y="4560"/>
                    <a:pt x="3916" y="4706"/>
                    <a:pt x="3668" y="4830"/>
                  </a:cubicBezTo>
                  <a:cubicBezTo>
                    <a:pt x="2765" y="5270"/>
                    <a:pt x="1840" y="5632"/>
                    <a:pt x="881" y="5925"/>
                  </a:cubicBezTo>
                  <a:cubicBezTo>
                    <a:pt x="588" y="6027"/>
                    <a:pt x="294" y="6094"/>
                    <a:pt x="1" y="6184"/>
                  </a:cubicBezTo>
                  <a:lnTo>
                    <a:pt x="1" y="7369"/>
                  </a:lnTo>
                  <a:cubicBezTo>
                    <a:pt x="396" y="7268"/>
                    <a:pt x="802" y="7166"/>
                    <a:pt x="1197" y="7042"/>
                  </a:cubicBezTo>
                  <a:cubicBezTo>
                    <a:pt x="2145" y="6749"/>
                    <a:pt x="3059" y="6376"/>
                    <a:pt x="3928" y="5948"/>
                  </a:cubicBezTo>
                  <a:cubicBezTo>
                    <a:pt x="4345" y="5744"/>
                    <a:pt x="4819" y="5519"/>
                    <a:pt x="5225" y="5237"/>
                  </a:cubicBezTo>
                  <a:cubicBezTo>
                    <a:pt x="5508" y="4819"/>
                    <a:pt x="5733" y="4334"/>
                    <a:pt x="5936" y="3939"/>
                  </a:cubicBezTo>
                  <a:cubicBezTo>
                    <a:pt x="6376" y="3047"/>
                    <a:pt x="6738" y="2133"/>
                    <a:pt x="7031" y="1197"/>
                  </a:cubicBezTo>
                  <a:cubicBezTo>
                    <a:pt x="7166" y="813"/>
                    <a:pt x="7257" y="407"/>
                    <a:pt x="7358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105;p35">
              <a:extLst>
                <a:ext uri="{FF2B5EF4-FFF2-40B4-BE49-F238E27FC236}">
                  <a16:creationId xmlns:a16="http://schemas.microsoft.com/office/drawing/2014/main" id="{22A3D0F4-C3B6-71D2-5960-3DF9F507BC2E}"/>
                </a:ext>
              </a:extLst>
            </p:cNvPr>
            <p:cNvSpPr/>
            <p:nvPr/>
          </p:nvSpPr>
          <p:spPr>
            <a:xfrm>
              <a:off x="1770225" y="3471075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5507" y="0"/>
                  </a:moveTo>
                  <a:cubicBezTo>
                    <a:pt x="4424" y="305"/>
                    <a:pt x="3363" y="734"/>
                    <a:pt x="2370" y="1264"/>
                  </a:cubicBezTo>
                  <a:cubicBezTo>
                    <a:pt x="2133" y="1388"/>
                    <a:pt x="1908" y="1535"/>
                    <a:pt x="1682" y="1670"/>
                  </a:cubicBezTo>
                  <a:cubicBezTo>
                    <a:pt x="1546" y="1896"/>
                    <a:pt x="1400" y="2122"/>
                    <a:pt x="1276" y="2370"/>
                  </a:cubicBezTo>
                  <a:cubicBezTo>
                    <a:pt x="723" y="3352"/>
                    <a:pt x="316" y="4412"/>
                    <a:pt x="1" y="5496"/>
                  </a:cubicBezTo>
                  <a:lnTo>
                    <a:pt x="1208" y="5496"/>
                  </a:lnTo>
                  <a:cubicBezTo>
                    <a:pt x="1434" y="4762"/>
                    <a:pt x="1716" y="4040"/>
                    <a:pt x="2054" y="3352"/>
                  </a:cubicBezTo>
                  <a:cubicBezTo>
                    <a:pt x="2190" y="3069"/>
                    <a:pt x="2348" y="2776"/>
                    <a:pt x="2517" y="2505"/>
                  </a:cubicBezTo>
                  <a:cubicBezTo>
                    <a:pt x="2799" y="2336"/>
                    <a:pt x="3081" y="2178"/>
                    <a:pt x="3363" y="2043"/>
                  </a:cubicBezTo>
                  <a:cubicBezTo>
                    <a:pt x="4052" y="1693"/>
                    <a:pt x="4762" y="1422"/>
                    <a:pt x="5507" y="1196"/>
                  </a:cubicBezTo>
                  <a:lnTo>
                    <a:pt x="5507" y="0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106;p35">
              <a:extLst>
                <a:ext uri="{FF2B5EF4-FFF2-40B4-BE49-F238E27FC236}">
                  <a16:creationId xmlns:a16="http://schemas.microsoft.com/office/drawing/2014/main" id="{F1C787BD-1BA8-43BA-B664-B53D2EFE693B}"/>
                </a:ext>
              </a:extLst>
            </p:cNvPr>
            <p:cNvSpPr/>
            <p:nvPr/>
          </p:nvSpPr>
          <p:spPr>
            <a:xfrm>
              <a:off x="1723400" y="2743525"/>
              <a:ext cx="184525" cy="184525"/>
            </a:xfrm>
            <a:custGeom>
              <a:avLst/>
              <a:gdLst/>
              <a:ahLst/>
              <a:cxnLst/>
              <a:rect l="l" t="t" r="r" b="b"/>
              <a:pathLst>
                <a:path w="7381" h="7381" extrusionOk="0">
                  <a:moveTo>
                    <a:pt x="0" y="0"/>
                  </a:moveTo>
                  <a:cubicBezTo>
                    <a:pt x="113" y="418"/>
                    <a:pt x="215" y="813"/>
                    <a:pt x="339" y="1208"/>
                  </a:cubicBezTo>
                  <a:cubicBezTo>
                    <a:pt x="632" y="2155"/>
                    <a:pt x="1005" y="3069"/>
                    <a:pt x="1445" y="3950"/>
                  </a:cubicBezTo>
                  <a:cubicBezTo>
                    <a:pt x="1637" y="4356"/>
                    <a:pt x="1862" y="4841"/>
                    <a:pt x="2144" y="5247"/>
                  </a:cubicBezTo>
                  <a:cubicBezTo>
                    <a:pt x="2573" y="5529"/>
                    <a:pt x="3047" y="5755"/>
                    <a:pt x="3442" y="5947"/>
                  </a:cubicBezTo>
                  <a:cubicBezTo>
                    <a:pt x="4333" y="6387"/>
                    <a:pt x="5248" y="6759"/>
                    <a:pt x="6184" y="7053"/>
                  </a:cubicBezTo>
                  <a:cubicBezTo>
                    <a:pt x="6579" y="7177"/>
                    <a:pt x="6974" y="7278"/>
                    <a:pt x="7380" y="7380"/>
                  </a:cubicBezTo>
                  <a:lnTo>
                    <a:pt x="7380" y="6195"/>
                  </a:lnTo>
                  <a:cubicBezTo>
                    <a:pt x="7087" y="6105"/>
                    <a:pt x="6782" y="6037"/>
                    <a:pt x="6489" y="5936"/>
                  </a:cubicBezTo>
                  <a:cubicBezTo>
                    <a:pt x="5530" y="5642"/>
                    <a:pt x="4616" y="5259"/>
                    <a:pt x="3713" y="4841"/>
                  </a:cubicBezTo>
                  <a:cubicBezTo>
                    <a:pt x="3453" y="4728"/>
                    <a:pt x="3216" y="4570"/>
                    <a:pt x="2946" y="4424"/>
                  </a:cubicBezTo>
                  <a:cubicBezTo>
                    <a:pt x="2810" y="4175"/>
                    <a:pt x="2663" y="3916"/>
                    <a:pt x="2539" y="3668"/>
                  </a:cubicBezTo>
                  <a:cubicBezTo>
                    <a:pt x="2099" y="2765"/>
                    <a:pt x="1738" y="1851"/>
                    <a:pt x="1445" y="892"/>
                  </a:cubicBezTo>
                  <a:cubicBezTo>
                    <a:pt x="1343" y="587"/>
                    <a:pt x="1275" y="294"/>
                    <a:pt x="1185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5107;p35">
              <a:extLst>
                <a:ext uri="{FF2B5EF4-FFF2-40B4-BE49-F238E27FC236}">
                  <a16:creationId xmlns:a16="http://schemas.microsoft.com/office/drawing/2014/main" id="{C15F0D9E-0DB2-BCB7-B650-FD955E45253C}"/>
                </a:ext>
              </a:extLst>
            </p:cNvPr>
            <p:cNvSpPr/>
            <p:nvPr/>
          </p:nvSpPr>
          <p:spPr>
            <a:xfrm>
              <a:off x="1771625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29"/>
                  </a:moveTo>
                  <a:cubicBezTo>
                    <a:pt x="3014" y="1129"/>
                    <a:pt x="3544" y="1659"/>
                    <a:pt x="3544" y="2325"/>
                  </a:cubicBezTo>
                  <a:cubicBezTo>
                    <a:pt x="3533" y="3002"/>
                    <a:pt x="2991" y="3521"/>
                    <a:pt x="2348" y="3521"/>
                  </a:cubicBezTo>
                  <a:cubicBezTo>
                    <a:pt x="1682" y="3521"/>
                    <a:pt x="1152" y="2991"/>
                    <a:pt x="1152" y="2325"/>
                  </a:cubicBezTo>
                  <a:cubicBezTo>
                    <a:pt x="1152" y="1659"/>
                    <a:pt x="1682" y="1129"/>
                    <a:pt x="2348" y="1129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45"/>
                    <a:pt x="1062" y="4684"/>
                    <a:pt x="2348" y="4684"/>
                  </a:cubicBezTo>
                  <a:cubicBezTo>
                    <a:pt x="3646" y="4684"/>
                    <a:pt x="4684" y="3623"/>
                    <a:pt x="4684" y="2348"/>
                  </a:cubicBezTo>
                  <a:cubicBezTo>
                    <a:pt x="4684" y="1050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5108;p35">
              <a:extLst>
                <a:ext uri="{FF2B5EF4-FFF2-40B4-BE49-F238E27FC236}">
                  <a16:creationId xmlns:a16="http://schemas.microsoft.com/office/drawing/2014/main" id="{8471A4DB-BE46-6042-C460-F1950DE2386B}"/>
                </a:ext>
              </a:extLst>
            </p:cNvPr>
            <p:cNvSpPr/>
            <p:nvPr/>
          </p:nvSpPr>
          <p:spPr>
            <a:xfrm>
              <a:off x="1042950" y="3471075"/>
              <a:ext cx="137425" cy="137400"/>
            </a:xfrm>
            <a:custGeom>
              <a:avLst/>
              <a:gdLst/>
              <a:ahLst/>
              <a:cxnLst/>
              <a:rect l="l" t="t" r="r" b="b"/>
              <a:pathLst>
                <a:path w="5497" h="5496" extrusionOk="0">
                  <a:moveTo>
                    <a:pt x="1" y="0"/>
                  </a:moveTo>
                  <a:lnTo>
                    <a:pt x="1" y="1196"/>
                  </a:lnTo>
                  <a:cubicBezTo>
                    <a:pt x="723" y="1422"/>
                    <a:pt x="1445" y="1704"/>
                    <a:pt x="2134" y="2043"/>
                  </a:cubicBezTo>
                  <a:cubicBezTo>
                    <a:pt x="2416" y="2178"/>
                    <a:pt x="2720" y="2336"/>
                    <a:pt x="2980" y="2505"/>
                  </a:cubicBezTo>
                  <a:cubicBezTo>
                    <a:pt x="3149" y="2787"/>
                    <a:pt x="3307" y="3069"/>
                    <a:pt x="3454" y="3352"/>
                  </a:cubicBezTo>
                  <a:cubicBezTo>
                    <a:pt x="3804" y="4040"/>
                    <a:pt x="4074" y="4751"/>
                    <a:pt x="4300" y="5496"/>
                  </a:cubicBezTo>
                  <a:lnTo>
                    <a:pt x="5496" y="5496"/>
                  </a:lnTo>
                  <a:cubicBezTo>
                    <a:pt x="5203" y="4412"/>
                    <a:pt x="4774" y="3352"/>
                    <a:pt x="4232" y="2370"/>
                  </a:cubicBezTo>
                  <a:cubicBezTo>
                    <a:pt x="4097" y="2122"/>
                    <a:pt x="3962" y="1896"/>
                    <a:pt x="3815" y="1670"/>
                  </a:cubicBezTo>
                  <a:cubicBezTo>
                    <a:pt x="3589" y="1535"/>
                    <a:pt x="3364" y="1388"/>
                    <a:pt x="3127" y="1264"/>
                  </a:cubicBezTo>
                  <a:cubicBezTo>
                    <a:pt x="2134" y="711"/>
                    <a:pt x="1084" y="305"/>
                    <a:pt x="1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5109;p35">
              <a:extLst>
                <a:ext uri="{FF2B5EF4-FFF2-40B4-BE49-F238E27FC236}">
                  <a16:creationId xmlns:a16="http://schemas.microsoft.com/office/drawing/2014/main" id="{2065FA31-3FF1-F8AE-20A8-2BCB63EE064C}"/>
                </a:ext>
              </a:extLst>
            </p:cNvPr>
            <p:cNvSpPr/>
            <p:nvPr/>
          </p:nvSpPr>
          <p:spPr>
            <a:xfrm>
              <a:off x="1043250" y="2743800"/>
              <a:ext cx="137400" cy="137700"/>
            </a:xfrm>
            <a:custGeom>
              <a:avLst/>
              <a:gdLst/>
              <a:ahLst/>
              <a:cxnLst/>
              <a:rect l="l" t="t" r="r" b="b"/>
              <a:pathLst>
                <a:path w="5496" h="5508" extrusionOk="0">
                  <a:moveTo>
                    <a:pt x="4299" y="0"/>
                  </a:moveTo>
                  <a:cubicBezTo>
                    <a:pt x="4074" y="734"/>
                    <a:pt x="3792" y="1456"/>
                    <a:pt x="3453" y="2144"/>
                  </a:cubicBezTo>
                  <a:cubicBezTo>
                    <a:pt x="3318" y="2427"/>
                    <a:pt x="3160" y="2720"/>
                    <a:pt x="2990" y="2991"/>
                  </a:cubicBezTo>
                  <a:cubicBezTo>
                    <a:pt x="2708" y="3160"/>
                    <a:pt x="2426" y="3318"/>
                    <a:pt x="2144" y="3453"/>
                  </a:cubicBezTo>
                  <a:cubicBezTo>
                    <a:pt x="1456" y="3815"/>
                    <a:pt x="745" y="4074"/>
                    <a:pt x="0" y="4300"/>
                  </a:cubicBezTo>
                  <a:lnTo>
                    <a:pt x="0" y="5507"/>
                  </a:lnTo>
                  <a:cubicBezTo>
                    <a:pt x="1083" y="5191"/>
                    <a:pt x="2144" y="4774"/>
                    <a:pt x="3126" y="4232"/>
                  </a:cubicBezTo>
                  <a:cubicBezTo>
                    <a:pt x="3374" y="4108"/>
                    <a:pt x="3600" y="3961"/>
                    <a:pt x="3825" y="3826"/>
                  </a:cubicBezTo>
                  <a:cubicBezTo>
                    <a:pt x="3961" y="3600"/>
                    <a:pt x="4096" y="3374"/>
                    <a:pt x="4232" y="3137"/>
                  </a:cubicBezTo>
                  <a:cubicBezTo>
                    <a:pt x="4785" y="2144"/>
                    <a:pt x="5191" y="1084"/>
                    <a:pt x="5496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5110;p35">
              <a:extLst>
                <a:ext uri="{FF2B5EF4-FFF2-40B4-BE49-F238E27FC236}">
                  <a16:creationId xmlns:a16="http://schemas.microsoft.com/office/drawing/2014/main" id="{0324D8FB-053C-1B90-0B62-EEBC7A33C6DC}"/>
                </a:ext>
              </a:extLst>
            </p:cNvPr>
            <p:cNvSpPr/>
            <p:nvPr/>
          </p:nvSpPr>
          <p:spPr>
            <a:xfrm>
              <a:off x="1770225" y="2743800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1" y="0"/>
                  </a:moveTo>
                  <a:cubicBezTo>
                    <a:pt x="316" y="1084"/>
                    <a:pt x="734" y="2144"/>
                    <a:pt x="1276" y="3137"/>
                  </a:cubicBezTo>
                  <a:cubicBezTo>
                    <a:pt x="1400" y="3374"/>
                    <a:pt x="1546" y="3600"/>
                    <a:pt x="1682" y="3826"/>
                  </a:cubicBezTo>
                  <a:cubicBezTo>
                    <a:pt x="1908" y="3961"/>
                    <a:pt x="2133" y="4108"/>
                    <a:pt x="2370" y="4232"/>
                  </a:cubicBezTo>
                  <a:cubicBezTo>
                    <a:pt x="3363" y="4785"/>
                    <a:pt x="4413" y="5191"/>
                    <a:pt x="5507" y="5496"/>
                  </a:cubicBezTo>
                  <a:lnTo>
                    <a:pt x="5507" y="4300"/>
                  </a:lnTo>
                  <a:cubicBezTo>
                    <a:pt x="4774" y="4074"/>
                    <a:pt x="4052" y="3792"/>
                    <a:pt x="3363" y="3453"/>
                  </a:cubicBezTo>
                  <a:cubicBezTo>
                    <a:pt x="3081" y="3318"/>
                    <a:pt x="2776" y="3160"/>
                    <a:pt x="2517" y="2991"/>
                  </a:cubicBezTo>
                  <a:cubicBezTo>
                    <a:pt x="2348" y="2709"/>
                    <a:pt x="2190" y="2427"/>
                    <a:pt x="2043" y="2144"/>
                  </a:cubicBezTo>
                  <a:cubicBezTo>
                    <a:pt x="1693" y="1456"/>
                    <a:pt x="1434" y="745"/>
                    <a:pt x="1197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5111;p35">
              <a:extLst>
                <a:ext uri="{FF2B5EF4-FFF2-40B4-BE49-F238E27FC236}">
                  <a16:creationId xmlns:a16="http://schemas.microsoft.com/office/drawing/2014/main" id="{00462323-34A8-E1BA-8304-B303DCA2D045}"/>
                </a:ext>
              </a:extLst>
            </p:cNvPr>
            <p:cNvSpPr/>
            <p:nvPr/>
          </p:nvSpPr>
          <p:spPr>
            <a:xfrm>
              <a:off x="1062150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40"/>
                  </a:moveTo>
                  <a:cubicBezTo>
                    <a:pt x="3013" y="1140"/>
                    <a:pt x="3543" y="1682"/>
                    <a:pt x="3543" y="2348"/>
                  </a:cubicBezTo>
                  <a:cubicBezTo>
                    <a:pt x="3543" y="3002"/>
                    <a:pt x="3013" y="3544"/>
                    <a:pt x="2347" y="3544"/>
                  </a:cubicBezTo>
                  <a:cubicBezTo>
                    <a:pt x="1682" y="3544"/>
                    <a:pt x="1151" y="3002"/>
                    <a:pt x="1151" y="2348"/>
                  </a:cubicBezTo>
                  <a:cubicBezTo>
                    <a:pt x="1151" y="1682"/>
                    <a:pt x="1682" y="1140"/>
                    <a:pt x="2347" y="1140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45"/>
                    <a:pt x="1050" y="4684"/>
                    <a:pt x="2347" y="4684"/>
                  </a:cubicBezTo>
                  <a:cubicBezTo>
                    <a:pt x="3645" y="4684"/>
                    <a:pt x="4683" y="3623"/>
                    <a:pt x="4683" y="2348"/>
                  </a:cubicBezTo>
                  <a:cubicBezTo>
                    <a:pt x="4683" y="1039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5112;p35">
              <a:extLst>
                <a:ext uri="{FF2B5EF4-FFF2-40B4-BE49-F238E27FC236}">
                  <a16:creationId xmlns:a16="http://schemas.microsoft.com/office/drawing/2014/main" id="{3FC53EA0-BC60-C91C-C926-8F4982D29012}"/>
                </a:ext>
              </a:extLst>
            </p:cNvPr>
            <p:cNvSpPr/>
            <p:nvPr/>
          </p:nvSpPr>
          <p:spPr>
            <a:xfrm>
              <a:off x="1552450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52"/>
                    <a:pt x="3543" y="1693"/>
                    <a:pt x="3543" y="2336"/>
                  </a:cubicBezTo>
                  <a:cubicBezTo>
                    <a:pt x="3543" y="3002"/>
                    <a:pt x="3002" y="3532"/>
                    <a:pt x="2336" y="3532"/>
                  </a:cubicBezTo>
                  <a:cubicBezTo>
                    <a:pt x="1681" y="3532"/>
                    <a:pt x="1140" y="3002"/>
                    <a:pt x="1140" y="2336"/>
                  </a:cubicBezTo>
                  <a:cubicBezTo>
                    <a:pt x="1140" y="1671"/>
                    <a:pt x="1681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50"/>
                    <a:pt x="0" y="2336"/>
                  </a:cubicBezTo>
                  <a:cubicBezTo>
                    <a:pt x="0" y="3634"/>
                    <a:pt x="1061" y="4683"/>
                    <a:pt x="2336" y="4683"/>
                  </a:cubicBezTo>
                  <a:cubicBezTo>
                    <a:pt x="3622" y="4683"/>
                    <a:pt x="4683" y="3623"/>
                    <a:pt x="4683" y="2336"/>
                  </a:cubicBezTo>
                  <a:cubicBezTo>
                    <a:pt x="4683" y="1039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5113;p35">
              <a:extLst>
                <a:ext uri="{FF2B5EF4-FFF2-40B4-BE49-F238E27FC236}">
                  <a16:creationId xmlns:a16="http://schemas.microsoft.com/office/drawing/2014/main" id="{64E745C8-008E-7875-AA9E-17919246E85D}"/>
                </a:ext>
              </a:extLst>
            </p:cNvPr>
            <p:cNvSpPr/>
            <p:nvPr/>
          </p:nvSpPr>
          <p:spPr>
            <a:xfrm>
              <a:off x="1062150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52"/>
                  </a:moveTo>
                  <a:cubicBezTo>
                    <a:pt x="3013" y="1152"/>
                    <a:pt x="3543" y="1682"/>
                    <a:pt x="3543" y="2348"/>
                  </a:cubicBezTo>
                  <a:cubicBezTo>
                    <a:pt x="3543" y="3014"/>
                    <a:pt x="3013" y="3544"/>
                    <a:pt x="2347" y="3544"/>
                  </a:cubicBezTo>
                  <a:cubicBezTo>
                    <a:pt x="1682" y="3544"/>
                    <a:pt x="1151" y="3014"/>
                    <a:pt x="1151" y="2348"/>
                  </a:cubicBezTo>
                  <a:cubicBezTo>
                    <a:pt x="1151" y="1682"/>
                    <a:pt x="1682" y="1152"/>
                    <a:pt x="2347" y="1152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50" y="4684"/>
                    <a:pt x="2347" y="4684"/>
                  </a:cubicBezTo>
                  <a:cubicBezTo>
                    <a:pt x="3645" y="4684"/>
                    <a:pt x="4683" y="3634"/>
                    <a:pt x="4683" y="2348"/>
                  </a:cubicBezTo>
                  <a:cubicBezTo>
                    <a:pt x="4683" y="1061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5114;p35">
              <a:extLst>
                <a:ext uri="{FF2B5EF4-FFF2-40B4-BE49-F238E27FC236}">
                  <a16:creationId xmlns:a16="http://schemas.microsoft.com/office/drawing/2014/main" id="{8D74D36A-0274-F10F-BB64-13EA2B4ACC5B}"/>
                </a:ext>
              </a:extLst>
            </p:cNvPr>
            <p:cNvSpPr/>
            <p:nvPr/>
          </p:nvSpPr>
          <p:spPr>
            <a:xfrm>
              <a:off x="1771625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52"/>
                  </a:moveTo>
                  <a:cubicBezTo>
                    <a:pt x="3014" y="1152"/>
                    <a:pt x="3544" y="1682"/>
                    <a:pt x="3544" y="2348"/>
                  </a:cubicBezTo>
                  <a:cubicBezTo>
                    <a:pt x="3544" y="3014"/>
                    <a:pt x="3014" y="3544"/>
                    <a:pt x="2348" y="3544"/>
                  </a:cubicBezTo>
                  <a:cubicBezTo>
                    <a:pt x="1682" y="3544"/>
                    <a:pt x="1152" y="3014"/>
                    <a:pt x="1152" y="2348"/>
                  </a:cubicBezTo>
                  <a:cubicBezTo>
                    <a:pt x="1152" y="1682"/>
                    <a:pt x="1682" y="1152"/>
                    <a:pt x="2348" y="1152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34"/>
                    <a:pt x="1050" y="4684"/>
                    <a:pt x="2348" y="4684"/>
                  </a:cubicBezTo>
                  <a:cubicBezTo>
                    <a:pt x="3646" y="4684"/>
                    <a:pt x="4684" y="3634"/>
                    <a:pt x="4684" y="2348"/>
                  </a:cubicBezTo>
                  <a:cubicBezTo>
                    <a:pt x="4684" y="1061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5115;p35">
              <a:extLst>
                <a:ext uri="{FF2B5EF4-FFF2-40B4-BE49-F238E27FC236}">
                  <a16:creationId xmlns:a16="http://schemas.microsoft.com/office/drawing/2014/main" id="{39752F2E-CC97-E970-12B5-7A07F6E10BFB}"/>
                </a:ext>
              </a:extLst>
            </p:cNvPr>
            <p:cNvSpPr/>
            <p:nvPr/>
          </p:nvSpPr>
          <p:spPr>
            <a:xfrm>
              <a:off x="1080475" y="2781600"/>
              <a:ext cx="789925" cy="789925"/>
            </a:xfrm>
            <a:custGeom>
              <a:avLst/>
              <a:gdLst/>
              <a:ahLst/>
              <a:cxnLst/>
              <a:rect l="l" t="t" r="r" b="b"/>
              <a:pathLst>
                <a:path w="31597" h="31597" extrusionOk="0">
                  <a:moveTo>
                    <a:pt x="24375" y="7211"/>
                  </a:moveTo>
                  <a:lnTo>
                    <a:pt x="24375" y="7211"/>
                  </a:lnTo>
                  <a:cubicBezTo>
                    <a:pt x="24341" y="7403"/>
                    <a:pt x="24284" y="7584"/>
                    <a:pt x="24228" y="7775"/>
                  </a:cubicBezTo>
                  <a:cubicBezTo>
                    <a:pt x="23946" y="8622"/>
                    <a:pt x="23585" y="9434"/>
                    <a:pt x="23212" y="10235"/>
                  </a:cubicBezTo>
                  <a:cubicBezTo>
                    <a:pt x="22953" y="10788"/>
                    <a:pt x="22569" y="11364"/>
                    <a:pt x="22456" y="11973"/>
                  </a:cubicBezTo>
                  <a:cubicBezTo>
                    <a:pt x="22129" y="11965"/>
                    <a:pt x="21797" y="11952"/>
                    <a:pt x="21467" y="11952"/>
                  </a:cubicBezTo>
                  <a:cubicBezTo>
                    <a:pt x="21318" y="11952"/>
                    <a:pt x="21170" y="11955"/>
                    <a:pt x="21023" y="11962"/>
                  </a:cubicBezTo>
                  <a:cubicBezTo>
                    <a:pt x="20527" y="11973"/>
                    <a:pt x="20030" y="11996"/>
                    <a:pt x="19545" y="12041"/>
                  </a:cubicBezTo>
                  <a:cubicBezTo>
                    <a:pt x="19579" y="11544"/>
                    <a:pt x="19613" y="11059"/>
                    <a:pt x="19624" y="10563"/>
                  </a:cubicBezTo>
                  <a:cubicBezTo>
                    <a:pt x="19624" y="10100"/>
                    <a:pt x="19624" y="9615"/>
                    <a:pt x="19613" y="9129"/>
                  </a:cubicBezTo>
                  <a:cubicBezTo>
                    <a:pt x="20222" y="9017"/>
                    <a:pt x="20797" y="8633"/>
                    <a:pt x="21350" y="8373"/>
                  </a:cubicBezTo>
                  <a:cubicBezTo>
                    <a:pt x="22152" y="8001"/>
                    <a:pt x="22964" y="7640"/>
                    <a:pt x="23810" y="7358"/>
                  </a:cubicBezTo>
                  <a:cubicBezTo>
                    <a:pt x="24002" y="7301"/>
                    <a:pt x="24194" y="7245"/>
                    <a:pt x="24375" y="7211"/>
                  </a:cubicBezTo>
                  <a:close/>
                  <a:moveTo>
                    <a:pt x="7223" y="7222"/>
                  </a:moveTo>
                  <a:lnTo>
                    <a:pt x="7223" y="7222"/>
                  </a:lnTo>
                  <a:cubicBezTo>
                    <a:pt x="7426" y="7268"/>
                    <a:pt x="7606" y="7324"/>
                    <a:pt x="7787" y="7380"/>
                  </a:cubicBezTo>
                  <a:cubicBezTo>
                    <a:pt x="8633" y="7663"/>
                    <a:pt x="9457" y="8012"/>
                    <a:pt x="10258" y="8396"/>
                  </a:cubicBezTo>
                  <a:cubicBezTo>
                    <a:pt x="10811" y="8644"/>
                    <a:pt x="11386" y="9028"/>
                    <a:pt x="11996" y="9141"/>
                  </a:cubicBezTo>
                  <a:cubicBezTo>
                    <a:pt x="11962" y="9615"/>
                    <a:pt x="11962" y="10100"/>
                    <a:pt x="11984" y="10574"/>
                  </a:cubicBezTo>
                  <a:cubicBezTo>
                    <a:pt x="11996" y="11070"/>
                    <a:pt x="12018" y="11567"/>
                    <a:pt x="12063" y="12063"/>
                  </a:cubicBezTo>
                  <a:cubicBezTo>
                    <a:pt x="11567" y="12018"/>
                    <a:pt x="11082" y="11984"/>
                    <a:pt x="10585" y="11973"/>
                  </a:cubicBezTo>
                  <a:cubicBezTo>
                    <a:pt x="10384" y="11968"/>
                    <a:pt x="10185" y="11966"/>
                    <a:pt x="9986" y="11966"/>
                  </a:cubicBezTo>
                  <a:cubicBezTo>
                    <a:pt x="9705" y="11966"/>
                    <a:pt x="9425" y="11971"/>
                    <a:pt x="9141" y="11984"/>
                  </a:cubicBezTo>
                  <a:cubicBezTo>
                    <a:pt x="9028" y="11386"/>
                    <a:pt x="8656" y="10800"/>
                    <a:pt x="8396" y="10258"/>
                  </a:cubicBezTo>
                  <a:cubicBezTo>
                    <a:pt x="8012" y="9445"/>
                    <a:pt x="7663" y="8633"/>
                    <a:pt x="7381" y="7787"/>
                  </a:cubicBezTo>
                  <a:cubicBezTo>
                    <a:pt x="7324" y="7606"/>
                    <a:pt x="7268" y="7403"/>
                    <a:pt x="7223" y="7222"/>
                  </a:cubicBezTo>
                  <a:close/>
                  <a:moveTo>
                    <a:pt x="5079" y="5056"/>
                  </a:moveTo>
                  <a:lnTo>
                    <a:pt x="5079" y="5056"/>
                  </a:lnTo>
                  <a:cubicBezTo>
                    <a:pt x="5868" y="5146"/>
                    <a:pt x="6647" y="5304"/>
                    <a:pt x="7426" y="5496"/>
                  </a:cubicBezTo>
                  <a:cubicBezTo>
                    <a:pt x="8340" y="5744"/>
                    <a:pt x="9254" y="6060"/>
                    <a:pt x="10134" y="6433"/>
                  </a:cubicBezTo>
                  <a:cubicBezTo>
                    <a:pt x="10777" y="6703"/>
                    <a:pt x="11454" y="7132"/>
                    <a:pt x="12154" y="7358"/>
                  </a:cubicBezTo>
                  <a:cubicBezTo>
                    <a:pt x="12120" y="7584"/>
                    <a:pt x="12097" y="7809"/>
                    <a:pt x="12075" y="8035"/>
                  </a:cubicBezTo>
                  <a:cubicBezTo>
                    <a:pt x="11702" y="7787"/>
                    <a:pt x="11251" y="7595"/>
                    <a:pt x="10856" y="7403"/>
                  </a:cubicBezTo>
                  <a:cubicBezTo>
                    <a:pt x="10179" y="7076"/>
                    <a:pt x="9479" y="6771"/>
                    <a:pt x="8780" y="6500"/>
                  </a:cubicBezTo>
                  <a:cubicBezTo>
                    <a:pt x="7787" y="6139"/>
                    <a:pt x="6805" y="5936"/>
                    <a:pt x="5801" y="5778"/>
                  </a:cubicBezTo>
                  <a:lnTo>
                    <a:pt x="5801" y="5778"/>
                  </a:lnTo>
                  <a:cubicBezTo>
                    <a:pt x="5959" y="6782"/>
                    <a:pt x="6151" y="7775"/>
                    <a:pt x="6523" y="8757"/>
                  </a:cubicBezTo>
                  <a:cubicBezTo>
                    <a:pt x="6794" y="9468"/>
                    <a:pt x="7098" y="10156"/>
                    <a:pt x="7426" y="10833"/>
                  </a:cubicBezTo>
                  <a:cubicBezTo>
                    <a:pt x="7617" y="11240"/>
                    <a:pt x="7809" y="11680"/>
                    <a:pt x="8058" y="12063"/>
                  </a:cubicBezTo>
                  <a:cubicBezTo>
                    <a:pt x="7832" y="12086"/>
                    <a:pt x="7606" y="12097"/>
                    <a:pt x="7381" y="12131"/>
                  </a:cubicBezTo>
                  <a:cubicBezTo>
                    <a:pt x="7144" y="11443"/>
                    <a:pt x="6715" y="10766"/>
                    <a:pt x="6444" y="10111"/>
                  </a:cubicBezTo>
                  <a:cubicBezTo>
                    <a:pt x="6083" y="9242"/>
                    <a:pt x="5756" y="8340"/>
                    <a:pt x="5519" y="7403"/>
                  </a:cubicBezTo>
                  <a:cubicBezTo>
                    <a:pt x="5327" y="6624"/>
                    <a:pt x="5169" y="5857"/>
                    <a:pt x="5079" y="5056"/>
                  </a:cubicBezTo>
                  <a:close/>
                  <a:moveTo>
                    <a:pt x="26519" y="5056"/>
                  </a:moveTo>
                  <a:lnTo>
                    <a:pt x="26519" y="5056"/>
                  </a:lnTo>
                  <a:cubicBezTo>
                    <a:pt x="26440" y="5857"/>
                    <a:pt x="26282" y="6624"/>
                    <a:pt x="26090" y="7403"/>
                  </a:cubicBezTo>
                  <a:cubicBezTo>
                    <a:pt x="25841" y="8317"/>
                    <a:pt x="25526" y="9242"/>
                    <a:pt x="25153" y="10111"/>
                  </a:cubicBezTo>
                  <a:cubicBezTo>
                    <a:pt x="24882" y="10766"/>
                    <a:pt x="24454" y="11443"/>
                    <a:pt x="24228" y="12131"/>
                  </a:cubicBezTo>
                  <a:cubicBezTo>
                    <a:pt x="23991" y="12097"/>
                    <a:pt x="23776" y="12075"/>
                    <a:pt x="23540" y="12063"/>
                  </a:cubicBezTo>
                  <a:cubicBezTo>
                    <a:pt x="23799" y="11680"/>
                    <a:pt x="23980" y="11228"/>
                    <a:pt x="24183" y="10833"/>
                  </a:cubicBezTo>
                  <a:cubicBezTo>
                    <a:pt x="24510" y="10156"/>
                    <a:pt x="24815" y="9457"/>
                    <a:pt x="25085" y="8757"/>
                  </a:cubicBezTo>
                  <a:cubicBezTo>
                    <a:pt x="25447" y="7764"/>
                    <a:pt x="25650" y="6782"/>
                    <a:pt x="25796" y="5778"/>
                  </a:cubicBezTo>
                  <a:lnTo>
                    <a:pt x="25796" y="5778"/>
                  </a:lnTo>
                  <a:cubicBezTo>
                    <a:pt x="24803" y="5936"/>
                    <a:pt x="23810" y="6128"/>
                    <a:pt x="22829" y="6500"/>
                  </a:cubicBezTo>
                  <a:cubicBezTo>
                    <a:pt x="22118" y="6771"/>
                    <a:pt x="21429" y="7076"/>
                    <a:pt x="20752" y="7403"/>
                  </a:cubicBezTo>
                  <a:cubicBezTo>
                    <a:pt x="20346" y="7595"/>
                    <a:pt x="19906" y="7787"/>
                    <a:pt x="19522" y="8035"/>
                  </a:cubicBezTo>
                  <a:cubicBezTo>
                    <a:pt x="19500" y="7809"/>
                    <a:pt x="19477" y="7584"/>
                    <a:pt x="19455" y="7358"/>
                  </a:cubicBezTo>
                  <a:cubicBezTo>
                    <a:pt x="20143" y="7132"/>
                    <a:pt x="20820" y="6703"/>
                    <a:pt x="21474" y="6433"/>
                  </a:cubicBezTo>
                  <a:cubicBezTo>
                    <a:pt x="22343" y="6060"/>
                    <a:pt x="23269" y="5755"/>
                    <a:pt x="24183" y="5496"/>
                  </a:cubicBezTo>
                  <a:cubicBezTo>
                    <a:pt x="24961" y="5304"/>
                    <a:pt x="25729" y="5146"/>
                    <a:pt x="26519" y="5056"/>
                  </a:cubicBezTo>
                  <a:close/>
                  <a:moveTo>
                    <a:pt x="19545" y="19522"/>
                  </a:moveTo>
                  <a:lnTo>
                    <a:pt x="19545" y="19522"/>
                  </a:lnTo>
                  <a:cubicBezTo>
                    <a:pt x="20030" y="19556"/>
                    <a:pt x="20527" y="19590"/>
                    <a:pt x="21023" y="19601"/>
                  </a:cubicBezTo>
                  <a:cubicBezTo>
                    <a:pt x="21236" y="19611"/>
                    <a:pt x="21451" y="19617"/>
                    <a:pt x="21667" y="19617"/>
                  </a:cubicBezTo>
                  <a:cubicBezTo>
                    <a:pt x="21931" y="19617"/>
                    <a:pt x="22195" y="19609"/>
                    <a:pt x="22456" y="19590"/>
                  </a:cubicBezTo>
                  <a:cubicBezTo>
                    <a:pt x="22569" y="20199"/>
                    <a:pt x="22953" y="20775"/>
                    <a:pt x="23212" y="21328"/>
                  </a:cubicBezTo>
                  <a:cubicBezTo>
                    <a:pt x="23585" y="22129"/>
                    <a:pt x="23946" y="22941"/>
                    <a:pt x="24228" y="23788"/>
                  </a:cubicBezTo>
                  <a:cubicBezTo>
                    <a:pt x="24273" y="23979"/>
                    <a:pt x="24341" y="24171"/>
                    <a:pt x="24375" y="24352"/>
                  </a:cubicBezTo>
                  <a:cubicBezTo>
                    <a:pt x="24183" y="24318"/>
                    <a:pt x="24002" y="24262"/>
                    <a:pt x="23810" y="24205"/>
                  </a:cubicBezTo>
                  <a:cubicBezTo>
                    <a:pt x="22964" y="23923"/>
                    <a:pt x="22152" y="23562"/>
                    <a:pt x="21350" y="23190"/>
                  </a:cubicBezTo>
                  <a:cubicBezTo>
                    <a:pt x="20797" y="22930"/>
                    <a:pt x="20222" y="22546"/>
                    <a:pt x="19613" y="22434"/>
                  </a:cubicBezTo>
                  <a:cubicBezTo>
                    <a:pt x="19624" y="21960"/>
                    <a:pt x="19624" y="21486"/>
                    <a:pt x="19624" y="21000"/>
                  </a:cubicBezTo>
                  <a:cubicBezTo>
                    <a:pt x="19613" y="20504"/>
                    <a:pt x="19579" y="20019"/>
                    <a:pt x="19545" y="19522"/>
                  </a:cubicBezTo>
                  <a:close/>
                  <a:moveTo>
                    <a:pt x="12063" y="19522"/>
                  </a:moveTo>
                  <a:lnTo>
                    <a:pt x="12063" y="19522"/>
                  </a:lnTo>
                  <a:cubicBezTo>
                    <a:pt x="12018" y="20019"/>
                    <a:pt x="11996" y="20504"/>
                    <a:pt x="11973" y="21000"/>
                  </a:cubicBezTo>
                  <a:cubicBezTo>
                    <a:pt x="11962" y="21486"/>
                    <a:pt x="11962" y="21960"/>
                    <a:pt x="11996" y="22445"/>
                  </a:cubicBezTo>
                  <a:cubicBezTo>
                    <a:pt x="11386" y="22558"/>
                    <a:pt x="10811" y="22930"/>
                    <a:pt x="10258" y="23190"/>
                  </a:cubicBezTo>
                  <a:cubicBezTo>
                    <a:pt x="9457" y="23573"/>
                    <a:pt x="8633" y="23923"/>
                    <a:pt x="7787" y="24205"/>
                  </a:cubicBezTo>
                  <a:cubicBezTo>
                    <a:pt x="7606" y="24262"/>
                    <a:pt x="7403" y="24318"/>
                    <a:pt x="7223" y="24363"/>
                  </a:cubicBezTo>
                  <a:cubicBezTo>
                    <a:pt x="7268" y="24160"/>
                    <a:pt x="7324" y="23979"/>
                    <a:pt x="7381" y="23799"/>
                  </a:cubicBezTo>
                  <a:cubicBezTo>
                    <a:pt x="7663" y="22953"/>
                    <a:pt x="8012" y="22129"/>
                    <a:pt x="8396" y="21328"/>
                  </a:cubicBezTo>
                  <a:cubicBezTo>
                    <a:pt x="8656" y="20775"/>
                    <a:pt x="9028" y="20199"/>
                    <a:pt x="9141" y="19590"/>
                  </a:cubicBezTo>
                  <a:cubicBezTo>
                    <a:pt x="9476" y="19598"/>
                    <a:pt x="9805" y="19611"/>
                    <a:pt x="10136" y="19611"/>
                  </a:cubicBezTo>
                  <a:cubicBezTo>
                    <a:pt x="10285" y="19611"/>
                    <a:pt x="10435" y="19608"/>
                    <a:pt x="10585" y="19601"/>
                  </a:cubicBezTo>
                  <a:cubicBezTo>
                    <a:pt x="11070" y="19590"/>
                    <a:pt x="11567" y="19567"/>
                    <a:pt x="12063" y="19522"/>
                  </a:cubicBezTo>
                  <a:close/>
                  <a:moveTo>
                    <a:pt x="7381" y="19432"/>
                  </a:moveTo>
                  <a:cubicBezTo>
                    <a:pt x="7606" y="19466"/>
                    <a:pt x="7832" y="19488"/>
                    <a:pt x="8058" y="19511"/>
                  </a:cubicBezTo>
                  <a:cubicBezTo>
                    <a:pt x="7809" y="19883"/>
                    <a:pt x="7617" y="20335"/>
                    <a:pt x="7426" y="20730"/>
                  </a:cubicBezTo>
                  <a:cubicBezTo>
                    <a:pt x="7098" y="21407"/>
                    <a:pt x="6794" y="22106"/>
                    <a:pt x="6523" y="22806"/>
                  </a:cubicBezTo>
                  <a:cubicBezTo>
                    <a:pt x="6151" y="23799"/>
                    <a:pt x="5959" y="24781"/>
                    <a:pt x="5801" y="25785"/>
                  </a:cubicBezTo>
                  <a:cubicBezTo>
                    <a:pt x="6805" y="25627"/>
                    <a:pt x="7787" y="25435"/>
                    <a:pt x="8780" y="25063"/>
                  </a:cubicBezTo>
                  <a:cubicBezTo>
                    <a:pt x="9479" y="24792"/>
                    <a:pt x="10179" y="24487"/>
                    <a:pt x="10856" y="24160"/>
                  </a:cubicBezTo>
                  <a:cubicBezTo>
                    <a:pt x="11262" y="23968"/>
                    <a:pt x="11702" y="23776"/>
                    <a:pt x="12075" y="23528"/>
                  </a:cubicBezTo>
                  <a:cubicBezTo>
                    <a:pt x="12109" y="23754"/>
                    <a:pt x="12120" y="23979"/>
                    <a:pt x="12154" y="24205"/>
                  </a:cubicBezTo>
                  <a:cubicBezTo>
                    <a:pt x="11454" y="24442"/>
                    <a:pt x="10777" y="24871"/>
                    <a:pt x="10134" y="25130"/>
                  </a:cubicBezTo>
                  <a:cubicBezTo>
                    <a:pt x="9254" y="25503"/>
                    <a:pt x="8340" y="25807"/>
                    <a:pt x="7426" y="26067"/>
                  </a:cubicBezTo>
                  <a:cubicBezTo>
                    <a:pt x="6647" y="26259"/>
                    <a:pt x="5868" y="26417"/>
                    <a:pt x="5079" y="26507"/>
                  </a:cubicBezTo>
                  <a:cubicBezTo>
                    <a:pt x="5169" y="25717"/>
                    <a:pt x="5316" y="24939"/>
                    <a:pt x="5519" y="24160"/>
                  </a:cubicBezTo>
                  <a:cubicBezTo>
                    <a:pt x="5756" y="23246"/>
                    <a:pt x="6083" y="22332"/>
                    <a:pt x="6455" y="21452"/>
                  </a:cubicBezTo>
                  <a:cubicBezTo>
                    <a:pt x="6715" y="20809"/>
                    <a:pt x="7155" y="20132"/>
                    <a:pt x="7381" y="19432"/>
                  </a:cubicBezTo>
                  <a:close/>
                  <a:moveTo>
                    <a:pt x="24228" y="19432"/>
                  </a:moveTo>
                  <a:cubicBezTo>
                    <a:pt x="24465" y="20120"/>
                    <a:pt x="24882" y="20809"/>
                    <a:pt x="25153" y="21452"/>
                  </a:cubicBezTo>
                  <a:cubicBezTo>
                    <a:pt x="25526" y="22332"/>
                    <a:pt x="25830" y="23246"/>
                    <a:pt x="26090" y="24160"/>
                  </a:cubicBezTo>
                  <a:cubicBezTo>
                    <a:pt x="26282" y="24939"/>
                    <a:pt x="26440" y="25717"/>
                    <a:pt x="26519" y="26507"/>
                  </a:cubicBezTo>
                  <a:cubicBezTo>
                    <a:pt x="25729" y="26417"/>
                    <a:pt x="24961" y="26259"/>
                    <a:pt x="24183" y="26067"/>
                  </a:cubicBezTo>
                  <a:cubicBezTo>
                    <a:pt x="23269" y="25819"/>
                    <a:pt x="22343" y="25503"/>
                    <a:pt x="21474" y="25130"/>
                  </a:cubicBezTo>
                  <a:cubicBezTo>
                    <a:pt x="20820" y="24871"/>
                    <a:pt x="20143" y="24442"/>
                    <a:pt x="19455" y="24205"/>
                  </a:cubicBezTo>
                  <a:cubicBezTo>
                    <a:pt x="19488" y="23979"/>
                    <a:pt x="19511" y="23754"/>
                    <a:pt x="19522" y="23528"/>
                  </a:cubicBezTo>
                  <a:cubicBezTo>
                    <a:pt x="19906" y="23776"/>
                    <a:pt x="20357" y="23968"/>
                    <a:pt x="20752" y="24160"/>
                  </a:cubicBezTo>
                  <a:cubicBezTo>
                    <a:pt x="21429" y="24487"/>
                    <a:pt x="22118" y="24792"/>
                    <a:pt x="22829" y="25063"/>
                  </a:cubicBezTo>
                  <a:cubicBezTo>
                    <a:pt x="23810" y="25435"/>
                    <a:pt x="24803" y="25627"/>
                    <a:pt x="25808" y="25785"/>
                  </a:cubicBezTo>
                  <a:cubicBezTo>
                    <a:pt x="25650" y="24781"/>
                    <a:pt x="25447" y="23799"/>
                    <a:pt x="25085" y="22806"/>
                  </a:cubicBezTo>
                  <a:cubicBezTo>
                    <a:pt x="24815" y="22106"/>
                    <a:pt x="24510" y="21407"/>
                    <a:pt x="24183" y="20730"/>
                  </a:cubicBezTo>
                  <a:cubicBezTo>
                    <a:pt x="23980" y="20323"/>
                    <a:pt x="23799" y="19883"/>
                    <a:pt x="23551" y="19511"/>
                  </a:cubicBezTo>
                  <a:cubicBezTo>
                    <a:pt x="23776" y="19477"/>
                    <a:pt x="24002" y="19466"/>
                    <a:pt x="24228" y="19432"/>
                  </a:cubicBezTo>
                  <a:close/>
                  <a:moveTo>
                    <a:pt x="15821" y="1614"/>
                  </a:moveTo>
                  <a:cubicBezTo>
                    <a:pt x="16893" y="2799"/>
                    <a:pt x="17581" y="4289"/>
                    <a:pt x="17988" y="5812"/>
                  </a:cubicBezTo>
                  <a:cubicBezTo>
                    <a:pt x="18653" y="8294"/>
                    <a:pt x="18541" y="10800"/>
                    <a:pt x="18304" y="13316"/>
                  </a:cubicBezTo>
                  <a:cubicBezTo>
                    <a:pt x="19409" y="13206"/>
                    <a:pt x="20518" y="13125"/>
                    <a:pt x="21624" y="13125"/>
                  </a:cubicBezTo>
                  <a:cubicBezTo>
                    <a:pt x="23024" y="13125"/>
                    <a:pt x="24421" y="13255"/>
                    <a:pt x="25808" y="13621"/>
                  </a:cubicBezTo>
                  <a:cubicBezTo>
                    <a:pt x="27342" y="14038"/>
                    <a:pt x="28809" y="14726"/>
                    <a:pt x="29994" y="15798"/>
                  </a:cubicBezTo>
                  <a:cubicBezTo>
                    <a:pt x="28809" y="16870"/>
                    <a:pt x="27331" y="17559"/>
                    <a:pt x="25808" y="17965"/>
                  </a:cubicBezTo>
                  <a:cubicBezTo>
                    <a:pt x="24421" y="18337"/>
                    <a:pt x="23019" y="18466"/>
                    <a:pt x="21618" y="18466"/>
                  </a:cubicBezTo>
                  <a:cubicBezTo>
                    <a:pt x="20511" y="18466"/>
                    <a:pt x="19404" y="18386"/>
                    <a:pt x="18304" y="18281"/>
                  </a:cubicBezTo>
                  <a:lnTo>
                    <a:pt x="18304" y="18281"/>
                  </a:lnTo>
                  <a:cubicBezTo>
                    <a:pt x="18541" y="20786"/>
                    <a:pt x="18653" y="23302"/>
                    <a:pt x="17988" y="25785"/>
                  </a:cubicBezTo>
                  <a:cubicBezTo>
                    <a:pt x="17581" y="27320"/>
                    <a:pt x="16893" y="28787"/>
                    <a:pt x="15821" y="29971"/>
                  </a:cubicBezTo>
                  <a:cubicBezTo>
                    <a:pt x="14749" y="28787"/>
                    <a:pt x="14049" y="27308"/>
                    <a:pt x="13643" y="25785"/>
                  </a:cubicBezTo>
                  <a:cubicBezTo>
                    <a:pt x="12977" y="23302"/>
                    <a:pt x="13090" y="20786"/>
                    <a:pt x="13339" y="18281"/>
                  </a:cubicBezTo>
                  <a:lnTo>
                    <a:pt x="13339" y="18281"/>
                  </a:lnTo>
                  <a:cubicBezTo>
                    <a:pt x="12228" y="18386"/>
                    <a:pt x="11120" y="18466"/>
                    <a:pt x="10015" y="18466"/>
                  </a:cubicBezTo>
                  <a:cubicBezTo>
                    <a:pt x="8616" y="18466"/>
                    <a:pt x="7222" y="18337"/>
                    <a:pt x="5835" y="17965"/>
                  </a:cubicBezTo>
                  <a:cubicBezTo>
                    <a:pt x="4289" y="17559"/>
                    <a:pt x="2822" y="16870"/>
                    <a:pt x="1637" y="15798"/>
                  </a:cubicBezTo>
                  <a:cubicBezTo>
                    <a:pt x="2822" y="14726"/>
                    <a:pt x="4311" y="14038"/>
                    <a:pt x="5835" y="13621"/>
                  </a:cubicBezTo>
                  <a:cubicBezTo>
                    <a:pt x="7215" y="13257"/>
                    <a:pt x="8602" y="13130"/>
                    <a:pt x="9995" y="13130"/>
                  </a:cubicBezTo>
                  <a:cubicBezTo>
                    <a:pt x="11107" y="13130"/>
                    <a:pt x="12221" y="13211"/>
                    <a:pt x="13339" y="13316"/>
                  </a:cubicBezTo>
                  <a:cubicBezTo>
                    <a:pt x="13090" y="10800"/>
                    <a:pt x="12977" y="8294"/>
                    <a:pt x="13643" y="5812"/>
                  </a:cubicBezTo>
                  <a:cubicBezTo>
                    <a:pt x="14049" y="4266"/>
                    <a:pt x="14749" y="2799"/>
                    <a:pt x="15821" y="1614"/>
                  </a:cubicBezTo>
                  <a:close/>
                  <a:moveTo>
                    <a:pt x="15799" y="1"/>
                  </a:moveTo>
                  <a:cubicBezTo>
                    <a:pt x="15573" y="192"/>
                    <a:pt x="15381" y="407"/>
                    <a:pt x="15189" y="587"/>
                  </a:cubicBezTo>
                  <a:cubicBezTo>
                    <a:pt x="13993" y="1851"/>
                    <a:pt x="13158" y="3397"/>
                    <a:pt x="12650" y="5033"/>
                  </a:cubicBezTo>
                  <a:cubicBezTo>
                    <a:pt x="12537" y="5417"/>
                    <a:pt x="12447" y="5801"/>
                    <a:pt x="12357" y="6196"/>
                  </a:cubicBezTo>
                  <a:cubicBezTo>
                    <a:pt x="11804" y="5880"/>
                    <a:pt x="11183" y="5654"/>
                    <a:pt x="10653" y="5428"/>
                  </a:cubicBezTo>
                  <a:cubicBezTo>
                    <a:pt x="9761" y="5045"/>
                    <a:pt x="8847" y="4729"/>
                    <a:pt x="7900" y="4458"/>
                  </a:cubicBezTo>
                  <a:cubicBezTo>
                    <a:pt x="6658" y="4119"/>
                    <a:pt x="5169" y="3792"/>
                    <a:pt x="3770" y="3769"/>
                  </a:cubicBezTo>
                  <a:lnTo>
                    <a:pt x="3770" y="3769"/>
                  </a:lnTo>
                  <a:cubicBezTo>
                    <a:pt x="3792" y="5157"/>
                    <a:pt x="4119" y="6658"/>
                    <a:pt x="4458" y="7899"/>
                  </a:cubicBezTo>
                  <a:cubicBezTo>
                    <a:pt x="4717" y="8825"/>
                    <a:pt x="5056" y="9750"/>
                    <a:pt x="5428" y="10653"/>
                  </a:cubicBezTo>
                  <a:cubicBezTo>
                    <a:pt x="5654" y="11183"/>
                    <a:pt x="5880" y="11815"/>
                    <a:pt x="6196" y="12357"/>
                  </a:cubicBezTo>
                  <a:cubicBezTo>
                    <a:pt x="5801" y="12436"/>
                    <a:pt x="5417" y="12537"/>
                    <a:pt x="5033" y="12650"/>
                  </a:cubicBezTo>
                  <a:cubicBezTo>
                    <a:pt x="3386" y="13158"/>
                    <a:pt x="1840" y="13993"/>
                    <a:pt x="599" y="15189"/>
                  </a:cubicBezTo>
                  <a:cubicBezTo>
                    <a:pt x="396" y="15370"/>
                    <a:pt x="204" y="15584"/>
                    <a:pt x="1" y="15798"/>
                  </a:cubicBezTo>
                  <a:cubicBezTo>
                    <a:pt x="204" y="16024"/>
                    <a:pt x="407" y="16216"/>
                    <a:pt x="599" y="16408"/>
                  </a:cubicBezTo>
                  <a:cubicBezTo>
                    <a:pt x="1851" y="17604"/>
                    <a:pt x="3397" y="18439"/>
                    <a:pt x="5033" y="18947"/>
                  </a:cubicBezTo>
                  <a:cubicBezTo>
                    <a:pt x="5417" y="19060"/>
                    <a:pt x="5801" y="19150"/>
                    <a:pt x="6196" y="19240"/>
                  </a:cubicBezTo>
                  <a:cubicBezTo>
                    <a:pt x="5880" y="19793"/>
                    <a:pt x="5654" y="20414"/>
                    <a:pt x="5428" y="20944"/>
                  </a:cubicBezTo>
                  <a:cubicBezTo>
                    <a:pt x="5056" y="21835"/>
                    <a:pt x="4729" y="22749"/>
                    <a:pt x="4458" y="23697"/>
                  </a:cubicBezTo>
                  <a:cubicBezTo>
                    <a:pt x="4119" y="24939"/>
                    <a:pt x="3792" y="26428"/>
                    <a:pt x="3770" y="27827"/>
                  </a:cubicBezTo>
                  <a:cubicBezTo>
                    <a:pt x="5169" y="27805"/>
                    <a:pt x="6658" y="27478"/>
                    <a:pt x="7900" y="27139"/>
                  </a:cubicBezTo>
                  <a:cubicBezTo>
                    <a:pt x="8836" y="26879"/>
                    <a:pt x="9750" y="26541"/>
                    <a:pt x="10653" y="26169"/>
                  </a:cubicBezTo>
                  <a:cubicBezTo>
                    <a:pt x="11183" y="25943"/>
                    <a:pt x="11826" y="25717"/>
                    <a:pt x="12357" y="25401"/>
                  </a:cubicBezTo>
                  <a:cubicBezTo>
                    <a:pt x="12447" y="25796"/>
                    <a:pt x="12537" y="26180"/>
                    <a:pt x="12650" y="26564"/>
                  </a:cubicBezTo>
                  <a:cubicBezTo>
                    <a:pt x="13158" y="28211"/>
                    <a:pt x="13993" y="29757"/>
                    <a:pt x="15189" y="30998"/>
                  </a:cubicBezTo>
                  <a:cubicBezTo>
                    <a:pt x="15381" y="31201"/>
                    <a:pt x="15584" y="31393"/>
                    <a:pt x="15799" y="31596"/>
                  </a:cubicBezTo>
                  <a:cubicBezTo>
                    <a:pt x="16024" y="31393"/>
                    <a:pt x="16227" y="31190"/>
                    <a:pt x="16408" y="30998"/>
                  </a:cubicBezTo>
                  <a:cubicBezTo>
                    <a:pt x="17604" y="29746"/>
                    <a:pt x="18439" y="28200"/>
                    <a:pt x="18947" y="26564"/>
                  </a:cubicBezTo>
                  <a:cubicBezTo>
                    <a:pt x="19060" y="26180"/>
                    <a:pt x="19161" y="25796"/>
                    <a:pt x="19240" y="25401"/>
                  </a:cubicBezTo>
                  <a:cubicBezTo>
                    <a:pt x="19793" y="25717"/>
                    <a:pt x="20414" y="25943"/>
                    <a:pt x="20955" y="26169"/>
                  </a:cubicBezTo>
                  <a:cubicBezTo>
                    <a:pt x="21836" y="26541"/>
                    <a:pt x="22761" y="26868"/>
                    <a:pt x="23697" y="27139"/>
                  </a:cubicBezTo>
                  <a:cubicBezTo>
                    <a:pt x="24939" y="27466"/>
                    <a:pt x="26440" y="27805"/>
                    <a:pt x="27839" y="27827"/>
                  </a:cubicBezTo>
                  <a:cubicBezTo>
                    <a:pt x="27805" y="26428"/>
                    <a:pt x="27478" y="24939"/>
                    <a:pt x="27139" y="23697"/>
                  </a:cubicBezTo>
                  <a:cubicBezTo>
                    <a:pt x="26891" y="22761"/>
                    <a:pt x="26552" y="21847"/>
                    <a:pt x="26169" y="20944"/>
                  </a:cubicBezTo>
                  <a:cubicBezTo>
                    <a:pt x="25943" y="20414"/>
                    <a:pt x="25717" y="19770"/>
                    <a:pt x="25413" y="19240"/>
                  </a:cubicBezTo>
                  <a:cubicBezTo>
                    <a:pt x="25808" y="19150"/>
                    <a:pt x="26180" y="19060"/>
                    <a:pt x="26564" y="18947"/>
                  </a:cubicBezTo>
                  <a:cubicBezTo>
                    <a:pt x="28211" y="18439"/>
                    <a:pt x="29768" y="17604"/>
                    <a:pt x="31010" y="16408"/>
                  </a:cubicBezTo>
                  <a:cubicBezTo>
                    <a:pt x="31201" y="16216"/>
                    <a:pt x="31405" y="16013"/>
                    <a:pt x="31596" y="15798"/>
                  </a:cubicBezTo>
                  <a:cubicBezTo>
                    <a:pt x="31405" y="15573"/>
                    <a:pt x="31190" y="15370"/>
                    <a:pt x="31010" y="15189"/>
                  </a:cubicBezTo>
                  <a:cubicBezTo>
                    <a:pt x="29757" y="13993"/>
                    <a:pt x="28200" y="13158"/>
                    <a:pt x="26564" y="12650"/>
                  </a:cubicBezTo>
                  <a:cubicBezTo>
                    <a:pt x="26180" y="12537"/>
                    <a:pt x="25808" y="12436"/>
                    <a:pt x="25413" y="12357"/>
                  </a:cubicBezTo>
                  <a:cubicBezTo>
                    <a:pt x="25717" y="11804"/>
                    <a:pt x="25943" y="11183"/>
                    <a:pt x="26169" y="10653"/>
                  </a:cubicBezTo>
                  <a:cubicBezTo>
                    <a:pt x="26552" y="9761"/>
                    <a:pt x="26880" y="8847"/>
                    <a:pt x="27139" y="7899"/>
                  </a:cubicBezTo>
                  <a:cubicBezTo>
                    <a:pt x="27478" y="6658"/>
                    <a:pt x="27805" y="5157"/>
                    <a:pt x="27839" y="3769"/>
                  </a:cubicBezTo>
                  <a:lnTo>
                    <a:pt x="27839" y="3769"/>
                  </a:lnTo>
                  <a:cubicBezTo>
                    <a:pt x="26440" y="3792"/>
                    <a:pt x="24939" y="4119"/>
                    <a:pt x="23697" y="4458"/>
                  </a:cubicBezTo>
                  <a:cubicBezTo>
                    <a:pt x="22772" y="4706"/>
                    <a:pt x="21847" y="5045"/>
                    <a:pt x="20955" y="5428"/>
                  </a:cubicBezTo>
                  <a:cubicBezTo>
                    <a:pt x="20414" y="5654"/>
                    <a:pt x="19782" y="5880"/>
                    <a:pt x="19240" y="6196"/>
                  </a:cubicBezTo>
                  <a:cubicBezTo>
                    <a:pt x="19161" y="5801"/>
                    <a:pt x="19060" y="5417"/>
                    <a:pt x="18947" y="5033"/>
                  </a:cubicBezTo>
                  <a:cubicBezTo>
                    <a:pt x="18439" y="3386"/>
                    <a:pt x="17604" y="1829"/>
                    <a:pt x="16408" y="587"/>
                  </a:cubicBezTo>
                  <a:cubicBezTo>
                    <a:pt x="16227" y="396"/>
                    <a:pt x="16013" y="192"/>
                    <a:pt x="15799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5116;p35">
              <a:extLst>
                <a:ext uri="{FF2B5EF4-FFF2-40B4-BE49-F238E27FC236}">
                  <a16:creationId xmlns:a16="http://schemas.microsoft.com/office/drawing/2014/main" id="{912BC3A3-3625-DBD7-780D-F873B0E9EDAA}"/>
                </a:ext>
              </a:extLst>
            </p:cNvPr>
            <p:cNvSpPr/>
            <p:nvPr/>
          </p:nvSpPr>
          <p:spPr>
            <a:xfrm>
              <a:off x="1281625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40"/>
                    <a:pt x="3544" y="1671"/>
                    <a:pt x="3544" y="2336"/>
                  </a:cubicBezTo>
                  <a:cubicBezTo>
                    <a:pt x="3521" y="3002"/>
                    <a:pt x="2991" y="3532"/>
                    <a:pt x="2336" y="3532"/>
                  </a:cubicBezTo>
                  <a:cubicBezTo>
                    <a:pt x="1682" y="3532"/>
                    <a:pt x="1140" y="3002"/>
                    <a:pt x="1140" y="2336"/>
                  </a:cubicBezTo>
                  <a:cubicBezTo>
                    <a:pt x="1140" y="1671"/>
                    <a:pt x="1682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38" y="1"/>
                    <a:pt x="0" y="1050"/>
                    <a:pt x="0" y="2336"/>
                  </a:cubicBezTo>
                  <a:cubicBezTo>
                    <a:pt x="0" y="3634"/>
                    <a:pt x="1050" y="4683"/>
                    <a:pt x="2336" y="4683"/>
                  </a:cubicBezTo>
                  <a:cubicBezTo>
                    <a:pt x="3623" y="4683"/>
                    <a:pt x="4683" y="3623"/>
                    <a:pt x="4683" y="2336"/>
                  </a:cubicBezTo>
                  <a:cubicBezTo>
                    <a:pt x="4683" y="1050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5117;p35">
              <a:extLst>
                <a:ext uri="{FF2B5EF4-FFF2-40B4-BE49-F238E27FC236}">
                  <a16:creationId xmlns:a16="http://schemas.microsoft.com/office/drawing/2014/main" id="{A2FC11AE-45F5-F73C-17B8-49F64427C77B}"/>
                </a:ext>
              </a:extLst>
            </p:cNvPr>
            <p:cNvSpPr/>
            <p:nvPr/>
          </p:nvSpPr>
          <p:spPr>
            <a:xfrm>
              <a:off x="1146500" y="2847050"/>
              <a:ext cx="658175" cy="658175"/>
            </a:xfrm>
            <a:custGeom>
              <a:avLst/>
              <a:gdLst/>
              <a:ahLst/>
              <a:cxnLst/>
              <a:rect l="l" t="t" r="r" b="b"/>
              <a:pathLst>
                <a:path w="26327" h="26327" extrusionOk="0">
                  <a:moveTo>
                    <a:pt x="13158" y="2618"/>
                  </a:moveTo>
                  <a:cubicBezTo>
                    <a:pt x="13643" y="3747"/>
                    <a:pt x="13947" y="4943"/>
                    <a:pt x="14083" y="6263"/>
                  </a:cubicBezTo>
                  <a:cubicBezTo>
                    <a:pt x="14218" y="7753"/>
                    <a:pt x="14151" y="9231"/>
                    <a:pt x="14004" y="10709"/>
                  </a:cubicBezTo>
                  <a:cubicBezTo>
                    <a:pt x="13947" y="11319"/>
                    <a:pt x="13835" y="11950"/>
                    <a:pt x="13744" y="12582"/>
                  </a:cubicBezTo>
                  <a:cubicBezTo>
                    <a:pt x="14376" y="12481"/>
                    <a:pt x="15008" y="12379"/>
                    <a:pt x="15617" y="12323"/>
                  </a:cubicBezTo>
                  <a:cubicBezTo>
                    <a:pt x="16539" y="12231"/>
                    <a:pt x="17460" y="12171"/>
                    <a:pt x="18384" y="12171"/>
                  </a:cubicBezTo>
                  <a:cubicBezTo>
                    <a:pt x="18943" y="12171"/>
                    <a:pt x="19502" y="12193"/>
                    <a:pt x="20063" y="12244"/>
                  </a:cubicBezTo>
                  <a:cubicBezTo>
                    <a:pt x="21384" y="12379"/>
                    <a:pt x="22580" y="12684"/>
                    <a:pt x="23708" y="13169"/>
                  </a:cubicBezTo>
                  <a:cubicBezTo>
                    <a:pt x="22580" y="13643"/>
                    <a:pt x="21384" y="13959"/>
                    <a:pt x="20063" y="14083"/>
                  </a:cubicBezTo>
                  <a:cubicBezTo>
                    <a:pt x="19495" y="14135"/>
                    <a:pt x="18927" y="14157"/>
                    <a:pt x="18361" y="14157"/>
                  </a:cubicBezTo>
                  <a:cubicBezTo>
                    <a:pt x="17445" y="14157"/>
                    <a:pt x="16531" y="14099"/>
                    <a:pt x="15617" y="14015"/>
                  </a:cubicBezTo>
                  <a:cubicBezTo>
                    <a:pt x="15008" y="13959"/>
                    <a:pt x="14376" y="13835"/>
                    <a:pt x="13744" y="13745"/>
                  </a:cubicBezTo>
                  <a:lnTo>
                    <a:pt x="13744" y="13745"/>
                  </a:lnTo>
                  <a:cubicBezTo>
                    <a:pt x="13835" y="14377"/>
                    <a:pt x="13947" y="15008"/>
                    <a:pt x="14004" y="15618"/>
                  </a:cubicBezTo>
                  <a:cubicBezTo>
                    <a:pt x="14151" y="17096"/>
                    <a:pt x="14218" y="18586"/>
                    <a:pt x="14083" y="20064"/>
                  </a:cubicBezTo>
                  <a:cubicBezTo>
                    <a:pt x="13947" y="21384"/>
                    <a:pt x="13643" y="22580"/>
                    <a:pt x="13158" y="23709"/>
                  </a:cubicBezTo>
                  <a:cubicBezTo>
                    <a:pt x="12684" y="22580"/>
                    <a:pt x="12368" y="21384"/>
                    <a:pt x="12244" y="20064"/>
                  </a:cubicBezTo>
                  <a:cubicBezTo>
                    <a:pt x="12108" y="18586"/>
                    <a:pt x="12176" y="17096"/>
                    <a:pt x="12311" y="15618"/>
                  </a:cubicBezTo>
                  <a:cubicBezTo>
                    <a:pt x="12368" y="15008"/>
                    <a:pt x="12480" y="14377"/>
                    <a:pt x="12582" y="13745"/>
                  </a:cubicBezTo>
                  <a:lnTo>
                    <a:pt x="12582" y="13745"/>
                  </a:lnTo>
                  <a:cubicBezTo>
                    <a:pt x="11950" y="13846"/>
                    <a:pt x="11307" y="13959"/>
                    <a:pt x="10709" y="14015"/>
                  </a:cubicBezTo>
                  <a:cubicBezTo>
                    <a:pt x="9788" y="14099"/>
                    <a:pt x="8872" y="14157"/>
                    <a:pt x="7957" y="14157"/>
                  </a:cubicBezTo>
                  <a:cubicBezTo>
                    <a:pt x="7392" y="14157"/>
                    <a:pt x="6828" y="14135"/>
                    <a:pt x="6263" y="14083"/>
                  </a:cubicBezTo>
                  <a:cubicBezTo>
                    <a:pt x="4931" y="13959"/>
                    <a:pt x="3735" y="13643"/>
                    <a:pt x="2607" y="13169"/>
                  </a:cubicBezTo>
                  <a:cubicBezTo>
                    <a:pt x="3735" y="12684"/>
                    <a:pt x="4931" y="12379"/>
                    <a:pt x="6263" y="12244"/>
                  </a:cubicBezTo>
                  <a:cubicBezTo>
                    <a:pt x="6820" y="12193"/>
                    <a:pt x="7377" y="12171"/>
                    <a:pt x="7934" y="12171"/>
                  </a:cubicBezTo>
                  <a:cubicBezTo>
                    <a:pt x="8856" y="12171"/>
                    <a:pt x="9780" y="12231"/>
                    <a:pt x="10709" y="12323"/>
                  </a:cubicBezTo>
                  <a:cubicBezTo>
                    <a:pt x="11307" y="12379"/>
                    <a:pt x="11950" y="12492"/>
                    <a:pt x="12582" y="12582"/>
                  </a:cubicBezTo>
                  <a:cubicBezTo>
                    <a:pt x="12480" y="11950"/>
                    <a:pt x="12368" y="11319"/>
                    <a:pt x="12311" y="10709"/>
                  </a:cubicBezTo>
                  <a:cubicBezTo>
                    <a:pt x="12176" y="9231"/>
                    <a:pt x="12108" y="7753"/>
                    <a:pt x="12244" y="6263"/>
                  </a:cubicBezTo>
                  <a:cubicBezTo>
                    <a:pt x="12368" y="4943"/>
                    <a:pt x="12684" y="3747"/>
                    <a:pt x="13158" y="2618"/>
                  </a:cubicBezTo>
                  <a:close/>
                  <a:moveTo>
                    <a:pt x="13158" y="0"/>
                  </a:moveTo>
                  <a:cubicBezTo>
                    <a:pt x="12018" y="1637"/>
                    <a:pt x="11442" y="3736"/>
                    <a:pt x="11183" y="5654"/>
                  </a:cubicBezTo>
                  <a:cubicBezTo>
                    <a:pt x="10980" y="7335"/>
                    <a:pt x="11014" y="9028"/>
                    <a:pt x="11228" y="10709"/>
                  </a:cubicBezTo>
                  <a:cubicBezTo>
                    <a:pt x="11262" y="10901"/>
                    <a:pt x="11273" y="11104"/>
                    <a:pt x="11296" y="11296"/>
                  </a:cubicBezTo>
                  <a:cubicBezTo>
                    <a:pt x="11104" y="11273"/>
                    <a:pt x="10901" y="11262"/>
                    <a:pt x="10709" y="11228"/>
                  </a:cubicBezTo>
                  <a:cubicBezTo>
                    <a:pt x="9776" y="11122"/>
                    <a:pt x="8841" y="11057"/>
                    <a:pt x="7905" y="11057"/>
                  </a:cubicBezTo>
                  <a:cubicBezTo>
                    <a:pt x="7154" y="11057"/>
                    <a:pt x="6402" y="11099"/>
                    <a:pt x="5654" y="11194"/>
                  </a:cubicBezTo>
                  <a:cubicBezTo>
                    <a:pt x="3735" y="11431"/>
                    <a:pt x="1636" y="12007"/>
                    <a:pt x="0" y="13169"/>
                  </a:cubicBezTo>
                  <a:cubicBezTo>
                    <a:pt x="1636" y="14309"/>
                    <a:pt x="3735" y="14884"/>
                    <a:pt x="5654" y="15144"/>
                  </a:cubicBezTo>
                  <a:cubicBezTo>
                    <a:pt x="6415" y="15236"/>
                    <a:pt x="7179" y="15279"/>
                    <a:pt x="7943" y="15279"/>
                  </a:cubicBezTo>
                  <a:cubicBezTo>
                    <a:pt x="8866" y="15279"/>
                    <a:pt x="9789" y="15216"/>
                    <a:pt x="10709" y="15099"/>
                  </a:cubicBezTo>
                  <a:cubicBezTo>
                    <a:pt x="10901" y="15065"/>
                    <a:pt x="11104" y="15054"/>
                    <a:pt x="11296" y="15031"/>
                  </a:cubicBezTo>
                  <a:lnTo>
                    <a:pt x="11296" y="15031"/>
                  </a:lnTo>
                  <a:cubicBezTo>
                    <a:pt x="11273" y="15223"/>
                    <a:pt x="11262" y="15426"/>
                    <a:pt x="11228" y="15618"/>
                  </a:cubicBezTo>
                  <a:cubicBezTo>
                    <a:pt x="11036" y="17299"/>
                    <a:pt x="10980" y="18992"/>
                    <a:pt x="11183" y="20673"/>
                  </a:cubicBezTo>
                  <a:cubicBezTo>
                    <a:pt x="11431" y="22591"/>
                    <a:pt x="12007" y="24690"/>
                    <a:pt x="13158" y="26327"/>
                  </a:cubicBezTo>
                  <a:cubicBezTo>
                    <a:pt x="14309" y="24690"/>
                    <a:pt x="14884" y="22591"/>
                    <a:pt x="15132" y="20673"/>
                  </a:cubicBezTo>
                  <a:cubicBezTo>
                    <a:pt x="15347" y="18992"/>
                    <a:pt x="15302" y="17299"/>
                    <a:pt x="15098" y="15618"/>
                  </a:cubicBezTo>
                  <a:cubicBezTo>
                    <a:pt x="15065" y="15426"/>
                    <a:pt x="15053" y="15223"/>
                    <a:pt x="15019" y="15031"/>
                  </a:cubicBezTo>
                  <a:lnTo>
                    <a:pt x="15019" y="15031"/>
                  </a:lnTo>
                  <a:cubicBezTo>
                    <a:pt x="15223" y="15054"/>
                    <a:pt x="15414" y="15065"/>
                    <a:pt x="15617" y="15099"/>
                  </a:cubicBezTo>
                  <a:cubicBezTo>
                    <a:pt x="16558" y="15207"/>
                    <a:pt x="17505" y="15272"/>
                    <a:pt x="18454" y="15272"/>
                  </a:cubicBezTo>
                  <a:cubicBezTo>
                    <a:pt x="19190" y="15272"/>
                    <a:pt x="19927" y="15233"/>
                    <a:pt x="20662" y="15144"/>
                  </a:cubicBezTo>
                  <a:cubicBezTo>
                    <a:pt x="22580" y="14896"/>
                    <a:pt x="24690" y="14320"/>
                    <a:pt x="26326" y="13169"/>
                  </a:cubicBezTo>
                  <a:cubicBezTo>
                    <a:pt x="24690" y="12018"/>
                    <a:pt x="22580" y="11443"/>
                    <a:pt x="20662" y="11194"/>
                  </a:cubicBezTo>
                  <a:cubicBezTo>
                    <a:pt x="19892" y="11096"/>
                    <a:pt x="19118" y="11050"/>
                    <a:pt x="18342" y="11050"/>
                  </a:cubicBezTo>
                  <a:cubicBezTo>
                    <a:pt x="17434" y="11050"/>
                    <a:pt x="16524" y="11113"/>
                    <a:pt x="15617" y="11228"/>
                  </a:cubicBezTo>
                  <a:cubicBezTo>
                    <a:pt x="15414" y="11262"/>
                    <a:pt x="15223" y="11273"/>
                    <a:pt x="15019" y="11296"/>
                  </a:cubicBezTo>
                  <a:cubicBezTo>
                    <a:pt x="15053" y="11104"/>
                    <a:pt x="15065" y="10912"/>
                    <a:pt x="15098" y="10709"/>
                  </a:cubicBezTo>
                  <a:cubicBezTo>
                    <a:pt x="15290" y="9028"/>
                    <a:pt x="15347" y="7335"/>
                    <a:pt x="15132" y="5654"/>
                  </a:cubicBezTo>
                  <a:cubicBezTo>
                    <a:pt x="14895" y="3736"/>
                    <a:pt x="14320" y="1637"/>
                    <a:pt x="13158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5118;p35">
              <a:extLst>
                <a:ext uri="{FF2B5EF4-FFF2-40B4-BE49-F238E27FC236}">
                  <a16:creationId xmlns:a16="http://schemas.microsoft.com/office/drawing/2014/main" id="{5D70AFDB-818D-DEDD-363E-8540F647689B}"/>
                </a:ext>
              </a:extLst>
            </p:cNvPr>
            <p:cNvSpPr/>
            <p:nvPr/>
          </p:nvSpPr>
          <p:spPr>
            <a:xfrm>
              <a:off x="1552450" y="2762700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63"/>
                  </a:moveTo>
                  <a:cubicBezTo>
                    <a:pt x="3002" y="1163"/>
                    <a:pt x="3543" y="1693"/>
                    <a:pt x="3543" y="2359"/>
                  </a:cubicBezTo>
                  <a:cubicBezTo>
                    <a:pt x="3543" y="3025"/>
                    <a:pt x="3002" y="3555"/>
                    <a:pt x="2336" y="3555"/>
                  </a:cubicBezTo>
                  <a:cubicBezTo>
                    <a:pt x="1681" y="3555"/>
                    <a:pt x="1140" y="3025"/>
                    <a:pt x="1140" y="2359"/>
                  </a:cubicBezTo>
                  <a:cubicBezTo>
                    <a:pt x="1151" y="1704"/>
                    <a:pt x="1681" y="1163"/>
                    <a:pt x="2336" y="1163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38" y="4683"/>
                    <a:pt x="2336" y="4683"/>
                  </a:cubicBezTo>
                  <a:cubicBezTo>
                    <a:pt x="3634" y="4683"/>
                    <a:pt x="4683" y="3634"/>
                    <a:pt x="4683" y="2348"/>
                  </a:cubicBezTo>
                  <a:cubicBezTo>
                    <a:pt x="4683" y="1061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5119;p35">
              <a:extLst>
                <a:ext uri="{FF2B5EF4-FFF2-40B4-BE49-F238E27FC236}">
                  <a16:creationId xmlns:a16="http://schemas.microsoft.com/office/drawing/2014/main" id="{2E24343D-06C9-E99B-A11C-E5E418A29841}"/>
                </a:ext>
              </a:extLst>
            </p:cNvPr>
            <p:cNvSpPr/>
            <p:nvPr/>
          </p:nvSpPr>
          <p:spPr>
            <a:xfrm>
              <a:off x="1281625" y="27629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1"/>
                  </a:moveTo>
                  <a:cubicBezTo>
                    <a:pt x="3002" y="1141"/>
                    <a:pt x="3544" y="1671"/>
                    <a:pt x="3544" y="2337"/>
                  </a:cubicBezTo>
                  <a:cubicBezTo>
                    <a:pt x="3544" y="3002"/>
                    <a:pt x="3002" y="3533"/>
                    <a:pt x="2336" y="3533"/>
                  </a:cubicBezTo>
                  <a:cubicBezTo>
                    <a:pt x="1682" y="3533"/>
                    <a:pt x="1140" y="3002"/>
                    <a:pt x="1140" y="2337"/>
                  </a:cubicBezTo>
                  <a:cubicBezTo>
                    <a:pt x="1140" y="1671"/>
                    <a:pt x="1682" y="1141"/>
                    <a:pt x="2336" y="1141"/>
                  </a:cubicBezTo>
                  <a:close/>
                  <a:moveTo>
                    <a:pt x="2336" y="1"/>
                  </a:moveTo>
                  <a:cubicBezTo>
                    <a:pt x="1050" y="1"/>
                    <a:pt x="0" y="1050"/>
                    <a:pt x="0" y="2337"/>
                  </a:cubicBezTo>
                  <a:cubicBezTo>
                    <a:pt x="0" y="3623"/>
                    <a:pt x="1050" y="4684"/>
                    <a:pt x="2336" y="4684"/>
                  </a:cubicBezTo>
                  <a:cubicBezTo>
                    <a:pt x="3623" y="4684"/>
                    <a:pt x="4683" y="3634"/>
                    <a:pt x="4683" y="2337"/>
                  </a:cubicBezTo>
                  <a:cubicBezTo>
                    <a:pt x="4683" y="1039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" name="Google Shape;5008;p35">
            <a:extLst>
              <a:ext uri="{FF2B5EF4-FFF2-40B4-BE49-F238E27FC236}">
                <a16:creationId xmlns:a16="http://schemas.microsoft.com/office/drawing/2014/main" id="{6F82ADE7-F135-DA99-FE6F-0800EB2DF2BF}"/>
              </a:ext>
            </a:extLst>
          </p:cNvPr>
          <p:cNvGrpSpPr/>
          <p:nvPr/>
        </p:nvGrpSpPr>
        <p:grpSpPr>
          <a:xfrm rot="2700000">
            <a:off x="11258115" y="5679654"/>
            <a:ext cx="865242" cy="864667"/>
            <a:chOff x="2048375" y="2743800"/>
            <a:chExt cx="865250" cy="864675"/>
          </a:xfrm>
        </p:grpSpPr>
        <p:sp>
          <p:nvSpPr>
            <p:cNvPr id="81" name="Google Shape;5009;p35">
              <a:extLst>
                <a:ext uri="{FF2B5EF4-FFF2-40B4-BE49-F238E27FC236}">
                  <a16:creationId xmlns:a16="http://schemas.microsoft.com/office/drawing/2014/main" id="{36F259E2-5F45-7B2D-3AE8-F6E80A590AA9}"/>
                </a:ext>
              </a:extLst>
            </p:cNvPr>
            <p:cNvSpPr/>
            <p:nvPr/>
          </p:nvSpPr>
          <p:spPr>
            <a:xfrm>
              <a:off x="2438825" y="3558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704" y="0"/>
                  </a:moveTo>
                  <a:cubicBezTo>
                    <a:pt x="767" y="0"/>
                    <a:pt x="0" y="757"/>
                    <a:pt x="0" y="1704"/>
                  </a:cubicBezTo>
                  <a:cubicBezTo>
                    <a:pt x="0" y="1806"/>
                    <a:pt x="11" y="1908"/>
                    <a:pt x="34" y="1987"/>
                  </a:cubicBezTo>
                  <a:lnTo>
                    <a:pt x="3397" y="1987"/>
                  </a:lnTo>
                  <a:cubicBezTo>
                    <a:pt x="3408" y="1908"/>
                    <a:pt x="3419" y="1806"/>
                    <a:pt x="3419" y="1704"/>
                  </a:cubicBezTo>
                  <a:cubicBezTo>
                    <a:pt x="3419" y="757"/>
                    <a:pt x="2652" y="0"/>
                    <a:pt x="1704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5010;p35">
              <a:extLst>
                <a:ext uri="{FF2B5EF4-FFF2-40B4-BE49-F238E27FC236}">
                  <a16:creationId xmlns:a16="http://schemas.microsoft.com/office/drawing/2014/main" id="{C53B86B5-9640-321F-190D-4200E4AE2283}"/>
                </a:ext>
              </a:extLst>
            </p:cNvPr>
            <p:cNvSpPr/>
            <p:nvPr/>
          </p:nvSpPr>
          <p:spPr>
            <a:xfrm>
              <a:off x="2711900" y="340675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8057" y="0"/>
                  </a:moveTo>
                  <a:lnTo>
                    <a:pt x="8057" y="4"/>
                  </a:lnTo>
                  <a:lnTo>
                    <a:pt x="8057" y="4"/>
                  </a:lnTo>
                  <a:cubicBezTo>
                    <a:pt x="8061" y="3"/>
                    <a:pt x="8065" y="2"/>
                    <a:pt x="8068" y="0"/>
                  </a:cubicBezTo>
                  <a:close/>
                  <a:moveTo>
                    <a:pt x="8057" y="4"/>
                  </a:moveTo>
                  <a:cubicBezTo>
                    <a:pt x="7373" y="240"/>
                    <a:pt x="6699" y="510"/>
                    <a:pt x="6037" y="824"/>
                  </a:cubicBezTo>
                  <a:cubicBezTo>
                    <a:pt x="4852" y="1366"/>
                    <a:pt x="3747" y="2009"/>
                    <a:pt x="2754" y="2754"/>
                  </a:cubicBezTo>
                  <a:cubicBezTo>
                    <a:pt x="1998" y="3758"/>
                    <a:pt x="1354" y="4864"/>
                    <a:pt x="813" y="6037"/>
                  </a:cubicBezTo>
                  <a:cubicBezTo>
                    <a:pt x="508" y="6703"/>
                    <a:pt x="237" y="7380"/>
                    <a:pt x="0" y="8069"/>
                  </a:cubicBezTo>
                  <a:lnTo>
                    <a:pt x="1196" y="8069"/>
                  </a:lnTo>
                  <a:cubicBezTo>
                    <a:pt x="1377" y="7572"/>
                    <a:pt x="1580" y="7087"/>
                    <a:pt x="1794" y="6613"/>
                  </a:cubicBezTo>
                  <a:cubicBezTo>
                    <a:pt x="2268" y="5563"/>
                    <a:pt x="2844" y="4503"/>
                    <a:pt x="3521" y="3544"/>
                  </a:cubicBezTo>
                  <a:cubicBezTo>
                    <a:pt x="4503" y="2867"/>
                    <a:pt x="5541" y="2291"/>
                    <a:pt x="6601" y="1806"/>
                  </a:cubicBezTo>
                  <a:cubicBezTo>
                    <a:pt x="7075" y="1580"/>
                    <a:pt x="7561" y="1388"/>
                    <a:pt x="8057" y="1219"/>
                  </a:cubicBezTo>
                  <a:lnTo>
                    <a:pt x="8057" y="4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5011;p35">
              <a:extLst>
                <a:ext uri="{FF2B5EF4-FFF2-40B4-BE49-F238E27FC236}">
                  <a16:creationId xmlns:a16="http://schemas.microsoft.com/office/drawing/2014/main" id="{4859A3B8-5D31-1940-AC1F-F82F29E35CEB}"/>
                </a:ext>
              </a:extLst>
            </p:cNvPr>
            <p:cNvSpPr/>
            <p:nvPr/>
          </p:nvSpPr>
          <p:spPr>
            <a:xfrm>
              <a:off x="2049225" y="3406750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0"/>
                  </a:moveTo>
                  <a:lnTo>
                    <a:pt x="1" y="1196"/>
                  </a:lnTo>
                  <a:cubicBezTo>
                    <a:pt x="497" y="1388"/>
                    <a:pt x="994" y="1580"/>
                    <a:pt x="1456" y="1795"/>
                  </a:cubicBezTo>
                  <a:cubicBezTo>
                    <a:pt x="2517" y="2268"/>
                    <a:pt x="3566" y="2855"/>
                    <a:pt x="4526" y="3532"/>
                  </a:cubicBezTo>
                  <a:cubicBezTo>
                    <a:pt x="5203" y="4503"/>
                    <a:pt x="5778" y="5541"/>
                    <a:pt x="6263" y="6602"/>
                  </a:cubicBezTo>
                  <a:cubicBezTo>
                    <a:pt x="6489" y="7087"/>
                    <a:pt x="6681" y="7561"/>
                    <a:pt x="6850" y="8057"/>
                  </a:cubicBezTo>
                  <a:lnTo>
                    <a:pt x="8058" y="8057"/>
                  </a:lnTo>
                  <a:cubicBezTo>
                    <a:pt x="7832" y="7380"/>
                    <a:pt x="7550" y="6703"/>
                    <a:pt x="7256" y="6037"/>
                  </a:cubicBezTo>
                  <a:cubicBezTo>
                    <a:pt x="6703" y="4853"/>
                    <a:pt x="6072" y="3758"/>
                    <a:pt x="5315" y="2754"/>
                  </a:cubicBezTo>
                  <a:cubicBezTo>
                    <a:pt x="4311" y="2009"/>
                    <a:pt x="3205" y="1354"/>
                    <a:pt x="2032" y="824"/>
                  </a:cubicBezTo>
                  <a:cubicBezTo>
                    <a:pt x="1366" y="508"/>
                    <a:pt x="689" y="237"/>
                    <a:pt x="1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5012;p35">
              <a:extLst>
                <a:ext uri="{FF2B5EF4-FFF2-40B4-BE49-F238E27FC236}">
                  <a16:creationId xmlns:a16="http://schemas.microsoft.com/office/drawing/2014/main" id="{536A8861-1F7B-73A2-AFB0-2A83C86A33F2}"/>
                </a:ext>
              </a:extLst>
            </p:cNvPr>
            <p:cNvSpPr/>
            <p:nvPr/>
          </p:nvSpPr>
          <p:spPr>
            <a:xfrm>
              <a:off x="2048375" y="2743800"/>
              <a:ext cx="864975" cy="864675"/>
            </a:xfrm>
            <a:custGeom>
              <a:avLst/>
              <a:gdLst/>
              <a:ahLst/>
              <a:cxnLst/>
              <a:rect l="l" t="t" r="r" b="b"/>
              <a:pathLst>
                <a:path w="34599" h="34587" extrusionOk="0">
                  <a:moveTo>
                    <a:pt x="7888" y="7877"/>
                  </a:moveTo>
                  <a:lnTo>
                    <a:pt x="7888" y="7877"/>
                  </a:lnTo>
                  <a:cubicBezTo>
                    <a:pt x="8701" y="7888"/>
                    <a:pt x="9502" y="7945"/>
                    <a:pt x="10303" y="8170"/>
                  </a:cubicBezTo>
                  <a:cubicBezTo>
                    <a:pt x="11319" y="8452"/>
                    <a:pt x="12210" y="8983"/>
                    <a:pt x="12899" y="9716"/>
                  </a:cubicBezTo>
                  <a:cubicBezTo>
                    <a:pt x="12718" y="9987"/>
                    <a:pt x="12549" y="10258"/>
                    <a:pt x="12368" y="10529"/>
                  </a:cubicBezTo>
                  <a:cubicBezTo>
                    <a:pt x="12120" y="10878"/>
                    <a:pt x="11872" y="11228"/>
                    <a:pt x="11612" y="11601"/>
                  </a:cubicBezTo>
                  <a:cubicBezTo>
                    <a:pt x="11251" y="11849"/>
                    <a:pt x="10901" y="12108"/>
                    <a:pt x="10540" y="12345"/>
                  </a:cubicBezTo>
                  <a:cubicBezTo>
                    <a:pt x="10281" y="12526"/>
                    <a:pt x="10010" y="12695"/>
                    <a:pt x="9739" y="12876"/>
                  </a:cubicBezTo>
                  <a:cubicBezTo>
                    <a:pt x="9006" y="12187"/>
                    <a:pt x="8486" y="11296"/>
                    <a:pt x="8193" y="10280"/>
                  </a:cubicBezTo>
                  <a:cubicBezTo>
                    <a:pt x="7956" y="9479"/>
                    <a:pt x="7911" y="8678"/>
                    <a:pt x="7888" y="7877"/>
                  </a:cubicBezTo>
                  <a:close/>
                  <a:moveTo>
                    <a:pt x="26733" y="7877"/>
                  </a:moveTo>
                  <a:lnTo>
                    <a:pt x="26733" y="7877"/>
                  </a:lnTo>
                  <a:cubicBezTo>
                    <a:pt x="26722" y="8678"/>
                    <a:pt x="26665" y="9479"/>
                    <a:pt x="26440" y="10280"/>
                  </a:cubicBezTo>
                  <a:cubicBezTo>
                    <a:pt x="26158" y="11296"/>
                    <a:pt x="25627" y="12187"/>
                    <a:pt x="24894" y="12876"/>
                  </a:cubicBezTo>
                  <a:cubicBezTo>
                    <a:pt x="24623" y="12695"/>
                    <a:pt x="24352" y="12526"/>
                    <a:pt x="24081" y="12345"/>
                  </a:cubicBezTo>
                  <a:cubicBezTo>
                    <a:pt x="23731" y="12108"/>
                    <a:pt x="23382" y="11849"/>
                    <a:pt x="23009" y="11601"/>
                  </a:cubicBezTo>
                  <a:cubicBezTo>
                    <a:pt x="22761" y="11228"/>
                    <a:pt x="22501" y="10878"/>
                    <a:pt x="22265" y="10529"/>
                  </a:cubicBezTo>
                  <a:cubicBezTo>
                    <a:pt x="22084" y="10258"/>
                    <a:pt x="21915" y="9987"/>
                    <a:pt x="21734" y="9716"/>
                  </a:cubicBezTo>
                  <a:cubicBezTo>
                    <a:pt x="22434" y="8983"/>
                    <a:pt x="23314" y="8464"/>
                    <a:pt x="24330" y="8170"/>
                  </a:cubicBezTo>
                  <a:cubicBezTo>
                    <a:pt x="25131" y="7945"/>
                    <a:pt x="25932" y="7888"/>
                    <a:pt x="26733" y="7877"/>
                  </a:cubicBezTo>
                  <a:close/>
                  <a:moveTo>
                    <a:pt x="13632" y="10709"/>
                  </a:moveTo>
                  <a:cubicBezTo>
                    <a:pt x="13632" y="10720"/>
                    <a:pt x="13643" y="10720"/>
                    <a:pt x="13643" y="10732"/>
                  </a:cubicBezTo>
                  <a:cubicBezTo>
                    <a:pt x="14354" y="11950"/>
                    <a:pt x="14636" y="13327"/>
                    <a:pt x="14738" y="14715"/>
                  </a:cubicBezTo>
                  <a:cubicBezTo>
                    <a:pt x="13350" y="14613"/>
                    <a:pt x="11951" y="14331"/>
                    <a:pt x="10755" y="13632"/>
                  </a:cubicBezTo>
                  <a:cubicBezTo>
                    <a:pt x="10743" y="13632"/>
                    <a:pt x="10743" y="13609"/>
                    <a:pt x="10732" y="13609"/>
                  </a:cubicBezTo>
                  <a:cubicBezTo>
                    <a:pt x="10913" y="13485"/>
                    <a:pt x="11104" y="13361"/>
                    <a:pt x="11296" y="13237"/>
                  </a:cubicBezTo>
                  <a:cubicBezTo>
                    <a:pt x="11669" y="12977"/>
                    <a:pt x="12086" y="12740"/>
                    <a:pt x="12504" y="12470"/>
                  </a:cubicBezTo>
                  <a:cubicBezTo>
                    <a:pt x="12741" y="12063"/>
                    <a:pt x="13000" y="11646"/>
                    <a:pt x="13248" y="11273"/>
                  </a:cubicBezTo>
                  <a:cubicBezTo>
                    <a:pt x="13373" y="11093"/>
                    <a:pt x="13508" y="10890"/>
                    <a:pt x="13632" y="10709"/>
                  </a:cubicBezTo>
                  <a:close/>
                  <a:moveTo>
                    <a:pt x="21012" y="10698"/>
                  </a:moveTo>
                  <a:cubicBezTo>
                    <a:pt x="21136" y="10878"/>
                    <a:pt x="21260" y="11070"/>
                    <a:pt x="21396" y="11262"/>
                  </a:cubicBezTo>
                  <a:cubicBezTo>
                    <a:pt x="21644" y="11634"/>
                    <a:pt x="21881" y="12052"/>
                    <a:pt x="22152" y="12470"/>
                  </a:cubicBezTo>
                  <a:cubicBezTo>
                    <a:pt x="22558" y="12729"/>
                    <a:pt x="22975" y="12977"/>
                    <a:pt x="23370" y="13237"/>
                  </a:cubicBezTo>
                  <a:cubicBezTo>
                    <a:pt x="23551" y="13361"/>
                    <a:pt x="23743" y="13485"/>
                    <a:pt x="23935" y="13609"/>
                  </a:cubicBezTo>
                  <a:cubicBezTo>
                    <a:pt x="23912" y="13609"/>
                    <a:pt x="23912" y="13632"/>
                    <a:pt x="23901" y="13632"/>
                  </a:cubicBezTo>
                  <a:cubicBezTo>
                    <a:pt x="22693" y="14331"/>
                    <a:pt x="21305" y="14613"/>
                    <a:pt x="19929" y="14715"/>
                  </a:cubicBezTo>
                  <a:cubicBezTo>
                    <a:pt x="20008" y="13316"/>
                    <a:pt x="20290" y="11928"/>
                    <a:pt x="21001" y="10720"/>
                  </a:cubicBezTo>
                  <a:cubicBezTo>
                    <a:pt x="21001" y="10709"/>
                    <a:pt x="21012" y="10709"/>
                    <a:pt x="21012" y="10698"/>
                  </a:cubicBezTo>
                  <a:close/>
                  <a:moveTo>
                    <a:pt x="14715" y="19872"/>
                  </a:moveTo>
                  <a:lnTo>
                    <a:pt x="14715" y="19872"/>
                  </a:lnTo>
                  <a:cubicBezTo>
                    <a:pt x="14636" y="21271"/>
                    <a:pt x="14343" y="22659"/>
                    <a:pt x="13643" y="23867"/>
                  </a:cubicBezTo>
                  <a:cubicBezTo>
                    <a:pt x="13643" y="23878"/>
                    <a:pt x="13632" y="23878"/>
                    <a:pt x="13632" y="23900"/>
                  </a:cubicBezTo>
                  <a:cubicBezTo>
                    <a:pt x="13508" y="23709"/>
                    <a:pt x="13384" y="23517"/>
                    <a:pt x="13248" y="23336"/>
                  </a:cubicBezTo>
                  <a:cubicBezTo>
                    <a:pt x="13000" y="22953"/>
                    <a:pt x="12752" y="22546"/>
                    <a:pt x="12492" y="22117"/>
                  </a:cubicBezTo>
                  <a:cubicBezTo>
                    <a:pt x="12086" y="21869"/>
                    <a:pt x="11669" y="21610"/>
                    <a:pt x="11274" y="21361"/>
                  </a:cubicBezTo>
                  <a:cubicBezTo>
                    <a:pt x="11093" y="21226"/>
                    <a:pt x="10890" y="21102"/>
                    <a:pt x="10709" y="20978"/>
                  </a:cubicBezTo>
                  <a:cubicBezTo>
                    <a:pt x="10732" y="20978"/>
                    <a:pt x="10732" y="20966"/>
                    <a:pt x="10743" y="20966"/>
                  </a:cubicBezTo>
                  <a:cubicBezTo>
                    <a:pt x="11951" y="20256"/>
                    <a:pt x="13339" y="19973"/>
                    <a:pt x="14715" y="19872"/>
                  </a:cubicBezTo>
                  <a:close/>
                  <a:moveTo>
                    <a:pt x="19906" y="19894"/>
                  </a:moveTo>
                  <a:lnTo>
                    <a:pt x="19906" y="19894"/>
                  </a:lnTo>
                  <a:cubicBezTo>
                    <a:pt x="21294" y="19985"/>
                    <a:pt x="22693" y="20267"/>
                    <a:pt x="23889" y="20978"/>
                  </a:cubicBezTo>
                  <a:cubicBezTo>
                    <a:pt x="23901" y="20978"/>
                    <a:pt x="23901" y="20989"/>
                    <a:pt x="23912" y="20989"/>
                  </a:cubicBezTo>
                  <a:cubicBezTo>
                    <a:pt x="23731" y="21113"/>
                    <a:pt x="23540" y="21249"/>
                    <a:pt x="23348" y="21373"/>
                  </a:cubicBezTo>
                  <a:cubicBezTo>
                    <a:pt x="22975" y="21621"/>
                    <a:pt x="22558" y="21869"/>
                    <a:pt x="22140" y="22129"/>
                  </a:cubicBezTo>
                  <a:cubicBezTo>
                    <a:pt x="21881" y="22524"/>
                    <a:pt x="21644" y="22953"/>
                    <a:pt x="21396" y="23336"/>
                  </a:cubicBezTo>
                  <a:cubicBezTo>
                    <a:pt x="21260" y="23517"/>
                    <a:pt x="21136" y="23709"/>
                    <a:pt x="21012" y="23900"/>
                  </a:cubicBezTo>
                  <a:cubicBezTo>
                    <a:pt x="21012" y="23878"/>
                    <a:pt x="21001" y="23878"/>
                    <a:pt x="21001" y="23867"/>
                  </a:cubicBezTo>
                  <a:cubicBezTo>
                    <a:pt x="20290" y="22659"/>
                    <a:pt x="20008" y="21271"/>
                    <a:pt x="19906" y="19894"/>
                  </a:cubicBezTo>
                  <a:close/>
                  <a:moveTo>
                    <a:pt x="9739" y="21711"/>
                  </a:moveTo>
                  <a:cubicBezTo>
                    <a:pt x="10010" y="21892"/>
                    <a:pt x="10269" y="22061"/>
                    <a:pt x="10540" y="22242"/>
                  </a:cubicBezTo>
                  <a:cubicBezTo>
                    <a:pt x="10901" y="22490"/>
                    <a:pt x="11251" y="22738"/>
                    <a:pt x="11612" y="22998"/>
                  </a:cubicBezTo>
                  <a:cubicBezTo>
                    <a:pt x="11872" y="23359"/>
                    <a:pt x="12120" y="23709"/>
                    <a:pt x="12368" y="24070"/>
                  </a:cubicBezTo>
                  <a:cubicBezTo>
                    <a:pt x="12549" y="24329"/>
                    <a:pt x="12718" y="24600"/>
                    <a:pt x="12899" y="24871"/>
                  </a:cubicBezTo>
                  <a:cubicBezTo>
                    <a:pt x="12210" y="25604"/>
                    <a:pt x="11319" y="26135"/>
                    <a:pt x="10303" y="26417"/>
                  </a:cubicBezTo>
                  <a:cubicBezTo>
                    <a:pt x="9502" y="26642"/>
                    <a:pt x="8701" y="26699"/>
                    <a:pt x="7888" y="26721"/>
                  </a:cubicBezTo>
                  <a:cubicBezTo>
                    <a:pt x="7911" y="25909"/>
                    <a:pt x="7956" y="25108"/>
                    <a:pt x="8193" y="24307"/>
                  </a:cubicBezTo>
                  <a:cubicBezTo>
                    <a:pt x="8475" y="23291"/>
                    <a:pt x="9006" y="22400"/>
                    <a:pt x="9739" y="21711"/>
                  </a:cubicBezTo>
                  <a:close/>
                  <a:moveTo>
                    <a:pt x="24894" y="21711"/>
                  </a:moveTo>
                  <a:cubicBezTo>
                    <a:pt x="25627" y="22411"/>
                    <a:pt x="26158" y="23291"/>
                    <a:pt x="26440" y="24307"/>
                  </a:cubicBezTo>
                  <a:cubicBezTo>
                    <a:pt x="26665" y="25108"/>
                    <a:pt x="26722" y="25909"/>
                    <a:pt x="26733" y="26721"/>
                  </a:cubicBezTo>
                  <a:cubicBezTo>
                    <a:pt x="25932" y="26699"/>
                    <a:pt x="25131" y="26642"/>
                    <a:pt x="24330" y="26417"/>
                  </a:cubicBezTo>
                  <a:cubicBezTo>
                    <a:pt x="23303" y="26135"/>
                    <a:pt x="22422" y="25604"/>
                    <a:pt x="21734" y="24871"/>
                  </a:cubicBezTo>
                  <a:cubicBezTo>
                    <a:pt x="21915" y="24600"/>
                    <a:pt x="22084" y="24329"/>
                    <a:pt x="22265" y="24070"/>
                  </a:cubicBezTo>
                  <a:cubicBezTo>
                    <a:pt x="22501" y="23709"/>
                    <a:pt x="22761" y="23359"/>
                    <a:pt x="23009" y="22998"/>
                  </a:cubicBezTo>
                  <a:cubicBezTo>
                    <a:pt x="23382" y="22738"/>
                    <a:pt x="23731" y="22479"/>
                    <a:pt x="24081" y="22242"/>
                  </a:cubicBezTo>
                  <a:cubicBezTo>
                    <a:pt x="24352" y="22061"/>
                    <a:pt x="24623" y="21892"/>
                    <a:pt x="24894" y="21711"/>
                  </a:cubicBezTo>
                  <a:close/>
                  <a:moveTo>
                    <a:pt x="17333" y="5169"/>
                  </a:moveTo>
                  <a:cubicBezTo>
                    <a:pt x="17909" y="6038"/>
                    <a:pt x="18496" y="6929"/>
                    <a:pt x="19082" y="7798"/>
                  </a:cubicBezTo>
                  <a:lnTo>
                    <a:pt x="20324" y="9682"/>
                  </a:lnTo>
                  <a:cubicBezTo>
                    <a:pt x="19500" y="10867"/>
                    <a:pt x="19060" y="12255"/>
                    <a:pt x="18868" y="13688"/>
                  </a:cubicBezTo>
                  <a:cubicBezTo>
                    <a:pt x="18766" y="14422"/>
                    <a:pt x="18755" y="15133"/>
                    <a:pt x="18766" y="15866"/>
                  </a:cubicBezTo>
                  <a:cubicBezTo>
                    <a:pt x="19500" y="15866"/>
                    <a:pt x="20233" y="15866"/>
                    <a:pt x="20956" y="15776"/>
                  </a:cubicBezTo>
                  <a:cubicBezTo>
                    <a:pt x="22377" y="15573"/>
                    <a:pt x="23777" y="15133"/>
                    <a:pt x="24961" y="14320"/>
                  </a:cubicBezTo>
                  <a:lnTo>
                    <a:pt x="26835" y="15561"/>
                  </a:lnTo>
                  <a:cubicBezTo>
                    <a:pt x="27715" y="16137"/>
                    <a:pt x="28595" y="16735"/>
                    <a:pt x="29475" y="17310"/>
                  </a:cubicBezTo>
                  <a:cubicBezTo>
                    <a:pt x="28595" y="17886"/>
                    <a:pt x="27715" y="18484"/>
                    <a:pt x="26835" y="19059"/>
                  </a:cubicBezTo>
                  <a:lnTo>
                    <a:pt x="24961" y="20301"/>
                  </a:lnTo>
                  <a:cubicBezTo>
                    <a:pt x="23777" y="19477"/>
                    <a:pt x="22377" y="19048"/>
                    <a:pt x="20956" y="18845"/>
                  </a:cubicBezTo>
                  <a:cubicBezTo>
                    <a:pt x="20364" y="18763"/>
                    <a:pt x="19780" y="18740"/>
                    <a:pt x="19192" y="18740"/>
                  </a:cubicBezTo>
                  <a:cubicBezTo>
                    <a:pt x="19050" y="18740"/>
                    <a:pt x="18908" y="18741"/>
                    <a:pt x="18766" y="18744"/>
                  </a:cubicBezTo>
                  <a:cubicBezTo>
                    <a:pt x="18766" y="19477"/>
                    <a:pt x="18766" y="20210"/>
                    <a:pt x="18868" y="20933"/>
                  </a:cubicBezTo>
                  <a:cubicBezTo>
                    <a:pt x="19060" y="22354"/>
                    <a:pt x="19500" y="23754"/>
                    <a:pt x="20324" y="24939"/>
                  </a:cubicBezTo>
                  <a:lnTo>
                    <a:pt x="19082" y="26812"/>
                  </a:lnTo>
                  <a:cubicBezTo>
                    <a:pt x="18496" y="27692"/>
                    <a:pt x="17909" y="28583"/>
                    <a:pt x="17333" y="29452"/>
                  </a:cubicBezTo>
                  <a:cubicBezTo>
                    <a:pt x="16747" y="28583"/>
                    <a:pt x="16160" y="27692"/>
                    <a:pt x="15584" y="26812"/>
                  </a:cubicBezTo>
                  <a:lnTo>
                    <a:pt x="14343" y="24939"/>
                  </a:lnTo>
                  <a:cubicBezTo>
                    <a:pt x="15155" y="23754"/>
                    <a:pt x="15596" y="22354"/>
                    <a:pt x="15787" y="20933"/>
                  </a:cubicBezTo>
                  <a:cubicBezTo>
                    <a:pt x="15889" y="20199"/>
                    <a:pt x="15900" y="19477"/>
                    <a:pt x="15889" y="18744"/>
                  </a:cubicBezTo>
                  <a:cubicBezTo>
                    <a:pt x="15155" y="18744"/>
                    <a:pt x="14422" y="18744"/>
                    <a:pt x="13700" y="18845"/>
                  </a:cubicBezTo>
                  <a:cubicBezTo>
                    <a:pt x="12278" y="19048"/>
                    <a:pt x="10879" y="19477"/>
                    <a:pt x="9694" y="20301"/>
                  </a:cubicBezTo>
                  <a:lnTo>
                    <a:pt x="7821" y="19059"/>
                  </a:lnTo>
                  <a:cubicBezTo>
                    <a:pt x="6952" y="18484"/>
                    <a:pt x="6060" y="17886"/>
                    <a:pt x="5180" y="17310"/>
                  </a:cubicBezTo>
                  <a:cubicBezTo>
                    <a:pt x="6060" y="16735"/>
                    <a:pt x="6952" y="16137"/>
                    <a:pt x="7821" y="15561"/>
                  </a:cubicBezTo>
                  <a:lnTo>
                    <a:pt x="9694" y="14320"/>
                  </a:lnTo>
                  <a:cubicBezTo>
                    <a:pt x="10879" y="15133"/>
                    <a:pt x="12278" y="15573"/>
                    <a:pt x="13700" y="15776"/>
                  </a:cubicBezTo>
                  <a:cubicBezTo>
                    <a:pt x="14260" y="15845"/>
                    <a:pt x="14814" y="15874"/>
                    <a:pt x="15371" y="15874"/>
                  </a:cubicBezTo>
                  <a:cubicBezTo>
                    <a:pt x="15543" y="15874"/>
                    <a:pt x="15716" y="15871"/>
                    <a:pt x="15889" y="15866"/>
                  </a:cubicBezTo>
                  <a:cubicBezTo>
                    <a:pt x="15889" y="15133"/>
                    <a:pt x="15889" y="14399"/>
                    <a:pt x="15787" y="13688"/>
                  </a:cubicBezTo>
                  <a:cubicBezTo>
                    <a:pt x="15596" y="12255"/>
                    <a:pt x="15155" y="10867"/>
                    <a:pt x="14343" y="9682"/>
                  </a:cubicBezTo>
                  <a:lnTo>
                    <a:pt x="15584" y="7798"/>
                  </a:lnTo>
                  <a:cubicBezTo>
                    <a:pt x="16160" y="6929"/>
                    <a:pt x="16747" y="6038"/>
                    <a:pt x="17333" y="5169"/>
                  </a:cubicBezTo>
                  <a:close/>
                  <a:moveTo>
                    <a:pt x="10800" y="0"/>
                  </a:moveTo>
                  <a:cubicBezTo>
                    <a:pt x="11104" y="497"/>
                    <a:pt x="11375" y="982"/>
                    <a:pt x="11612" y="1513"/>
                  </a:cubicBezTo>
                  <a:cubicBezTo>
                    <a:pt x="12109" y="2562"/>
                    <a:pt x="12447" y="3713"/>
                    <a:pt x="12639" y="4864"/>
                  </a:cubicBezTo>
                  <a:cubicBezTo>
                    <a:pt x="12831" y="5947"/>
                    <a:pt x="12752" y="7098"/>
                    <a:pt x="12887" y="8193"/>
                  </a:cubicBezTo>
                  <a:cubicBezTo>
                    <a:pt x="11557" y="7202"/>
                    <a:pt x="9825" y="6684"/>
                    <a:pt x="8131" y="6684"/>
                  </a:cubicBezTo>
                  <a:cubicBezTo>
                    <a:pt x="7684" y="6684"/>
                    <a:pt x="7239" y="6720"/>
                    <a:pt x="6805" y="6794"/>
                  </a:cubicBezTo>
                  <a:cubicBezTo>
                    <a:pt x="6455" y="8870"/>
                    <a:pt x="6929" y="11194"/>
                    <a:pt x="8204" y="12876"/>
                  </a:cubicBezTo>
                  <a:cubicBezTo>
                    <a:pt x="7099" y="12752"/>
                    <a:pt x="5959" y="12819"/>
                    <a:pt x="4876" y="12639"/>
                  </a:cubicBezTo>
                  <a:cubicBezTo>
                    <a:pt x="3713" y="12458"/>
                    <a:pt x="2574" y="12097"/>
                    <a:pt x="1513" y="11612"/>
                  </a:cubicBezTo>
                  <a:cubicBezTo>
                    <a:pt x="994" y="11364"/>
                    <a:pt x="486" y="11082"/>
                    <a:pt x="1" y="10788"/>
                  </a:cubicBezTo>
                  <a:lnTo>
                    <a:pt x="1" y="12120"/>
                  </a:lnTo>
                  <a:cubicBezTo>
                    <a:pt x="588" y="12436"/>
                    <a:pt x="1174" y="12706"/>
                    <a:pt x="1784" y="12966"/>
                  </a:cubicBezTo>
                  <a:cubicBezTo>
                    <a:pt x="2856" y="13384"/>
                    <a:pt x="3973" y="13666"/>
                    <a:pt x="5101" y="13824"/>
                  </a:cubicBezTo>
                  <a:cubicBezTo>
                    <a:pt x="5802" y="13916"/>
                    <a:pt x="6565" y="14003"/>
                    <a:pt x="7316" y="14003"/>
                  </a:cubicBezTo>
                  <a:cubicBezTo>
                    <a:pt x="7569" y="14003"/>
                    <a:pt x="7821" y="13993"/>
                    <a:pt x="8069" y="13970"/>
                  </a:cubicBezTo>
                  <a:lnTo>
                    <a:pt x="8069" y="13970"/>
                  </a:lnTo>
                  <a:cubicBezTo>
                    <a:pt x="7730" y="14196"/>
                    <a:pt x="7381" y="14422"/>
                    <a:pt x="7042" y="14659"/>
                  </a:cubicBezTo>
                  <a:lnTo>
                    <a:pt x="3409" y="17073"/>
                  </a:lnTo>
                  <a:cubicBezTo>
                    <a:pt x="3296" y="17141"/>
                    <a:pt x="3183" y="17209"/>
                    <a:pt x="3048" y="17299"/>
                  </a:cubicBezTo>
                  <a:cubicBezTo>
                    <a:pt x="3183" y="17367"/>
                    <a:pt x="3296" y="17435"/>
                    <a:pt x="3409" y="17525"/>
                  </a:cubicBezTo>
                  <a:lnTo>
                    <a:pt x="7042" y="19928"/>
                  </a:lnTo>
                  <a:cubicBezTo>
                    <a:pt x="7381" y="20154"/>
                    <a:pt x="7730" y="20380"/>
                    <a:pt x="8069" y="20628"/>
                  </a:cubicBezTo>
                  <a:cubicBezTo>
                    <a:pt x="7802" y="20600"/>
                    <a:pt x="7530" y="20589"/>
                    <a:pt x="7257" y="20589"/>
                  </a:cubicBezTo>
                  <a:cubicBezTo>
                    <a:pt x="6525" y="20589"/>
                    <a:pt x="5783" y="20673"/>
                    <a:pt x="5101" y="20763"/>
                  </a:cubicBezTo>
                  <a:cubicBezTo>
                    <a:pt x="3950" y="20921"/>
                    <a:pt x="2844" y="21203"/>
                    <a:pt x="1784" y="21621"/>
                  </a:cubicBezTo>
                  <a:cubicBezTo>
                    <a:pt x="1174" y="21869"/>
                    <a:pt x="588" y="22151"/>
                    <a:pt x="1" y="22467"/>
                  </a:cubicBezTo>
                  <a:lnTo>
                    <a:pt x="1" y="23799"/>
                  </a:lnTo>
                  <a:cubicBezTo>
                    <a:pt x="497" y="23483"/>
                    <a:pt x="994" y="23223"/>
                    <a:pt x="1513" y="22975"/>
                  </a:cubicBezTo>
                  <a:cubicBezTo>
                    <a:pt x="2574" y="22490"/>
                    <a:pt x="3713" y="22151"/>
                    <a:pt x="4876" y="21948"/>
                  </a:cubicBezTo>
                  <a:cubicBezTo>
                    <a:pt x="5959" y="21768"/>
                    <a:pt x="7099" y="21835"/>
                    <a:pt x="8204" y="21711"/>
                  </a:cubicBezTo>
                  <a:lnTo>
                    <a:pt x="8204" y="21711"/>
                  </a:lnTo>
                  <a:cubicBezTo>
                    <a:pt x="6941" y="23393"/>
                    <a:pt x="6455" y="25717"/>
                    <a:pt x="6805" y="27793"/>
                  </a:cubicBezTo>
                  <a:cubicBezTo>
                    <a:pt x="7243" y="27867"/>
                    <a:pt x="7692" y="27904"/>
                    <a:pt x="8144" y="27904"/>
                  </a:cubicBezTo>
                  <a:cubicBezTo>
                    <a:pt x="9834" y="27904"/>
                    <a:pt x="11561" y="27391"/>
                    <a:pt x="12887" y="26394"/>
                  </a:cubicBezTo>
                  <a:lnTo>
                    <a:pt x="12887" y="26394"/>
                  </a:lnTo>
                  <a:cubicBezTo>
                    <a:pt x="12752" y="27489"/>
                    <a:pt x="12831" y="28640"/>
                    <a:pt x="12639" y="29723"/>
                  </a:cubicBezTo>
                  <a:cubicBezTo>
                    <a:pt x="12459" y="30874"/>
                    <a:pt x="12109" y="32025"/>
                    <a:pt x="11612" y="33074"/>
                  </a:cubicBezTo>
                  <a:cubicBezTo>
                    <a:pt x="11375" y="33605"/>
                    <a:pt x="11093" y="34113"/>
                    <a:pt x="10800" y="34587"/>
                  </a:cubicBezTo>
                  <a:lnTo>
                    <a:pt x="12120" y="34587"/>
                  </a:lnTo>
                  <a:cubicBezTo>
                    <a:pt x="12447" y="34011"/>
                    <a:pt x="12718" y="33413"/>
                    <a:pt x="12966" y="32815"/>
                  </a:cubicBezTo>
                  <a:cubicBezTo>
                    <a:pt x="13395" y="31743"/>
                    <a:pt x="13677" y="30626"/>
                    <a:pt x="13824" y="29497"/>
                  </a:cubicBezTo>
                  <a:cubicBezTo>
                    <a:pt x="13959" y="28549"/>
                    <a:pt x="14072" y="27511"/>
                    <a:pt x="13971" y="26518"/>
                  </a:cubicBezTo>
                  <a:lnTo>
                    <a:pt x="13971" y="26518"/>
                  </a:lnTo>
                  <a:cubicBezTo>
                    <a:pt x="14196" y="26857"/>
                    <a:pt x="14422" y="27207"/>
                    <a:pt x="14659" y="27545"/>
                  </a:cubicBezTo>
                  <a:lnTo>
                    <a:pt x="17074" y="31190"/>
                  </a:lnTo>
                  <a:cubicBezTo>
                    <a:pt x="17141" y="31303"/>
                    <a:pt x="17209" y="31416"/>
                    <a:pt x="17299" y="31540"/>
                  </a:cubicBezTo>
                  <a:cubicBezTo>
                    <a:pt x="17367" y="31416"/>
                    <a:pt x="17435" y="31303"/>
                    <a:pt x="17525" y="31190"/>
                  </a:cubicBezTo>
                  <a:lnTo>
                    <a:pt x="19940" y="27545"/>
                  </a:lnTo>
                  <a:cubicBezTo>
                    <a:pt x="20166" y="27207"/>
                    <a:pt x="20391" y="26857"/>
                    <a:pt x="20628" y="26518"/>
                  </a:cubicBezTo>
                  <a:lnTo>
                    <a:pt x="20628" y="26518"/>
                  </a:lnTo>
                  <a:cubicBezTo>
                    <a:pt x="20527" y="27511"/>
                    <a:pt x="20640" y="28549"/>
                    <a:pt x="20764" y="29497"/>
                  </a:cubicBezTo>
                  <a:cubicBezTo>
                    <a:pt x="20922" y="30637"/>
                    <a:pt x="21204" y="31754"/>
                    <a:pt x="21633" y="32815"/>
                  </a:cubicBezTo>
                  <a:cubicBezTo>
                    <a:pt x="21870" y="33413"/>
                    <a:pt x="22152" y="34011"/>
                    <a:pt x="22479" y="34587"/>
                  </a:cubicBezTo>
                  <a:lnTo>
                    <a:pt x="23799" y="34587"/>
                  </a:lnTo>
                  <a:cubicBezTo>
                    <a:pt x="23506" y="34113"/>
                    <a:pt x="23224" y="33605"/>
                    <a:pt x="22987" y="33074"/>
                  </a:cubicBezTo>
                  <a:cubicBezTo>
                    <a:pt x="22490" y="32025"/>
                    <a:pt x="22152" y="30874"/>
                    <a:pt x="21960" y="29723"/>
                  </a:cubicBezTo>
                  <a:cubicBezTo>
                    <a:pt x="21768" y="28640"/>
                    <a:pt x="21847" y="27489"/>
                    <a:pt x="21712" y="26394"/>
                  </a:cubicBezTo>
                  <a:lnTo>
                    <a:pt x="21712" y="26394"/>
                  </a:lnTo>
                  <a:cubicBezTo>
                    <a:pt x="23042" y="27385"/>
                    <a:pt x="24774" y="27903"/>
                    <a:pt x="26468" y="27903"/>
                  </a:cubicBezTo>
                  <a:cubicBezTo>
                    <a:pt x="26915" y="27903"/>
                    <a:pt x="27360" y="27867"/>
                    <a:pt x="27794" y="27793"/>
                  </a:cubicBezTo>
                  <a:cubicBezTo>
                    <a:pt x="28144" y="25717"/>
                    <a:pt x="27670" y="23393"/>
                    <a:pt x="26395" y="21711"/>
                  </a:cubicBezTo>
                  <a:lnTo>
                    <a:pt x="26395" y="21711"/>
                  </a:lnTo>
                  <a:cubicBezTo>
                    <a:pt x="27500" y="21835"/>
                    <a:pt x="28640" y="21768"/>
                    <a:pt x="29723" y="21948"/>
                  </a:cubicBezTo>
                  <a:cubicBezTo>
                    <a:pt x="30886" y="22129"/>
                    <a:pt x="32025" y="22490"/>
                    <a:pt x="33086" y="22975"/>
                  </a:cubicBezTo>
                  <a:cubicBezTo>
                    <a:pt x="33605" y="23223"/>
                    <a:pt x="34113" y="23505"/>
                    <a:pt x="34598" y="23799"/>
                  </a:cubicBezTo>
                  <a:lnTo>
                    <a:pt x="34598" y="22467"/>
                  </a:lnTo>
                  <a:cubicBezTo>
                    <a:pt x="34011" y="22151"/>
                    <a:pt x="33425" y="21881"/>
                    <a:pt x="32815" y="21621"/>
                  </a:cubicBezTo>
                  <a:cubicBezTo>
                    <a:pt x="31743" y="21203"/>
                    <a:pt x="30626" y="20921"/>
                    <a:pt x="29498" y="20763"/>
                  </a:cubicBezTo>
                  <a:cubicBezTo>
                    <a:pt x="28816" y="20673"/>
                    <a:pt x="28074" y="20589"/>
                    <a:pt x="27342" y="20589"/>
                  </a:cubicBezTo>
                  <a:cubicBezTo>
                    <a:pt x="27069" y="20589"/>
                    <a:pt x="26797" y="20600"/>
                    <a:pt x="26530" y="20628"/>
                  </a:cubicBezTo>
                  <a:cubicBezTo>
                    <a:pt x="26868" y="20402"/>
                    <a:pt x="27218" y="20177"/>
                    <a:pt x="27557" y="19928"/>
                  </a:cubicBezTo>
                  <a:lnTo>
                    <a:pt x="31190" y="17525"/>
                  </a:lnTo>
                  <a:cubicBezTo>
                    <a:pt x="31303" y="17446"/>
                    <a:pt x="31416" y="17378"/>
                    <a:pt x="31540" y="17299"/>
                  </a:cubicBezTo>
                  <a:cubicBezTo>
                    <a:pt x="31416" y="17220"/>
                    <a:pt x="31303" y="17152"/>
                    <a:pt x="31190" y="17073"/>
                  </a:cubicBezTo>
                  <a:lnTo>
                    <a:pt x="27557" y="14659"/>
                  </a:lnTo>
                  <a:cubicBezTo>
                    <a:pt x="27218" y="14433"/>
                    <a:pt x="26868" y="14207"/>
                    <a:pt x="26530" y="13970"/>
                  </a:cubicBezTo>
                  <a:lnTo>
                    <a:pt x="26530" y="13970"/>
                  </a:lnTo>
                  <a:cubicBezTo>
                    <a:pt x="26778" y="13993"/>
                    <a:pt x="27030" y="14003"/>
                    <a:pt x="27283" y="14003"/>
                  </a:cubicBezTo>
                  <a:cubicBezTo>
                    <a:pt x="28034" y="14003"/>
                    <a:pt x="28797" y="13916"/>
                    <a:pt x="29498" y="13824"/>
                  </a:cubicBezTo>
                  <a:cubicBezTo>
                    <a:pt x="30649" y="13666"/>
                    <a:pt x="31755" y="13384"/>
                    <a:pt x="32815" y="12966"/>
                  </a:cubicBezTo>
                  <a:cubicBezTo>
                    <a:pt x="33425" y="12718"/>
                    <a:pt x="34011" y="12436"/>
                    <a:pt x="34598" y="12120"/>
                  </a:cubicBezTo>
                  <a:lnTo>
                    <a:pt x="34598" y="10788"/>
                  </a:lnTo>
                  <a:cubicBezTo>
                    <a:pt x="34102" y="11104"/>
                    <a:pt x="33605" y="11364"/>
                    <a:pt x="33086" y="11612"/>
                  </a:cubicBezTo>
                  <a:cubicBezTo>
                    <a:pt x="32025" y="12097"/>
                    <a:pt x="30886" y="12436"/>
                    <a:pt x="29723" y="12639"/>
                  </a:cubicBezTo>
                  <a:cubicBezTo>
                    <a:pt x="28640" y="12819"/>
                    <a:pt x="27500" y="12752"/>
                    <a:pt x="26395" y="12876"/>
                  </a:cubicBezTo>
                  <a:cubicBezTo>
                    <a:pt x="27658" y="11194"/>
                    <a:pt x="28144" y="8870"/>
                    <a:pt x="27794" y="6794"/>
                  </a:cubicBezTo>
                  <a:cubicBezTo>
                    <a:pt x="27356" y="6720"/>
                    <a:pt x="26907" y="6683"/>
                    <a:pt x="26455" y="6683"/>
                  </a:cubicBezTo>
                  <a:cubicBezTo>
                    <a:pt x="24765" y="6683"/>
                    <a:pt x="23038" y="7196"/>
                    <a:pt x="21712" y="8193"/>
                  </a:cubicBezTo>
                  <a:cubicBezTo>
                    <a:pt x="21847" y="7098"/>
                    <a:pt x="21768" y="5947"/>
                    <a:pt x="21960" y="4864"/>
                  </a:cubicBezTo>
                  <a:cubicBezTo>
                    <a:pt x="22140" y="3713"/>
                    <a:pt x="22490" y="2562"/>
                    <a:pt x="22987" y="1513"/>
                  </a:cubicBezTo>
                  <a:cubicBezTo>
                    <a:pt x="23224" y="982"/>
                    <a:pt x="23506" y="474"/>
                    <a:pt x="23799" y="0"/>
                  </a:cubicBezTo>
                  <a:lnTo>
                    <a:pt x="22479" y="0"/>
                  </a:lnTo>
                  <a:cubicBezTo>
                    <a:pt x="22152" y="576"/>
                    <a:pt x="21881" y="1174"/>
                    <a:pt x="21633" y="1772"/>
                  </a:cubicBezTo>
                  <a:cubicBezTo>
                    <a:pt x="21204" y="2844"/>
                    <a:pt x="20922" y="3961"/>
                    <a:pt x="20764" y="5090"/>
                  </a:cubicBezTo>
                  <a:cubicBezTo>
                    <a:pt x="20640" y="6038"/>
                    <a:pt x="20527" y="7076"/>
                    <a:pt x="20628" y="8069"/>
                  </a:cubicBezTo>
                  <a:cubicBezTo>
                    <a:pt x="20403" y="7730"/>
                    <a:pt x="20177" y="7380"/>
                    <a:pt x="19940" y="7042"/>
                  </a:cubicBezTo>
                  <a:lnTo>
                    <a:pt x="17525" y="3397"/>
                  </a:lnTo>
                  <a:cubicBezTo>
                    <a:pt x="17457" y="3284"/>
                    <a:pt x="17378" y="3171"/>
                    <a:pt x="17299" y="3047"/>
                  </a:cubicBezTo>
                  <a:cubicBezTo>
                    <a:pt x="17232" y="3171"/>
                    <a:pt x="17153" y="3284"/>
                    <a:pt x="17074" y="3397"/>
                  </a:cubicBezTo>
                  <a:lnTo>
                    <a:pt x="14659" y="7042"/>
                  </a:lnTo>
                  <a:cubicBezTo>
                    <a:pt x="14433" y="7380"/>
                    <a:pt x="14208" y="7730"/>
                    <a:pt x="13971" y="8069"/>
                  </a:cubicBezTo>
                  <a:cubicBezTo>
                    <a:pt x="14072" y="7076"/>
                    <a:pt x="13959" y="6038"/>
                    <a:pt x="13824" y="5090"/>
                  </a:cubicBezTo>
                  <a:cubicBezTo>
                    <a:pt x="13677" y="3950"/>
                    <a:pt x="13395" y="2833"/>
                    <a:pt x="12966" y="1772"/>
                  </a:cubicBezTo>
                  <a:cubicBezTo>
                    <a:pt x="12729" y="1174"/>
                    <a:pt x="12447" y="576"/>
                    <a:pt x="1212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5013;p35">
              <a:extLst>
                <a:ext uri="{FF2B5EF4-FFF2-40B4-BE49-F238E27FC236}">
                  <a16:creationId xmlns:a16="http://schemas.microsoft.com/office/drawing/2014/main" id="{84D968C6-C81E-40A4-15AF-479FA84736A6}"/>
                </a:ext>
              </a:extLst>
            </p:cNvPr>
            <p:cNvSpPr/>
            <p:nvPr/>
          </p:nvSpPr>
          <p:spPr>
            <a:xfrm>
              <a:off x="27680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1"/>
                  </a:moveTo>
                  <a:cubicBezTo>
                    <a:pt x="565" y="1"/>
                    <a:pt x="1" y="588"/>
                    <a:pt x="1" y="1276"/>
                  </a:cubicBezTo>
                  <a:cubicBezTo>
                    <a:pt x="1" y="1975"/>
                    <a:pt x="565" y="2540"/>
                    <a:pt x="1265" y="2540"/>
                  </a:cubicBezTo>
                  <a:cubicBezTo>
                    <a:pt x="1976" y="2540"/>
                    <a:pt x="2540" y="1975"/>
                    <a:pt x="2540" y="1276"/>
                  </a:cubicBezTo>
                  <a:cubicBezTo>
                    <a:pt x="2540" y="565"/>
                    <a:pt x="1976" y="1"/>
                    <a:pt x="126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5014;p35">
              <a:extLst>
                <a:ext uri="{FF2B5EF4-FFF2-40B4-BE49-F238E27FC236}">
                  <a16:creationId xmlns:a16="http://schemas.microsoft.com/office/drawing/2014/main" id="{B8766CCA-A8CC-B78B-A868-1091E2C66825}"/>
                </a:ext>
              </a:extLst>
            </p:cNvPr>
            <p:cNvSpPr/>
            <p:nvPr/>
          </p:nvSpPr>
          <p:spPr>
            <a:xfrm>
              <a:off x="2863950" y="3133100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1704" y="1"/>
                  </a:moveTo>
                  <a:cubicBezTo>
                    <a:pt x="756" y="12"/>
                    <a:pt x="0" y="779"/>
                    <a:pt x="0" y="1727"/>
                  </a:cubicBezTo>
                  <a:cubicBezTo>
                    <a:pt x="0" y="2664"/>
                    <a:pt x="756" y="3431"/>
                    <a:pt x="1704" y="3431"/>
                  </a:cubicBezTo>
                  <a:cubicBezTo>
                    <a:pt x="1806" y="3431"/>
                    <a:pt x="1896" y="3420"/>
                    <a:pt x="1986" y="3397"/>
                  </a:cubicBezTo>
                  <a:lnTo>
                    <a:pt x="1986" y="35"/>
                  </a:lnTo>
                  <a:cubicBezTo>
                    <a:pt x="1885" y="12"/>
                    <a:pt x="1806" y="1"/>
                    <a:pt x="1704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5015;p35">
              <a:extLst>
                <a:ext uri="{FF2B5EF4-FFF2-40B4-BE49-F238E27FC236}">
                  <a16:creationId xmlns:a16="http://schemas.microsoft.com/office/drawing/2014/main" id="{7F9747D1-0D68-AADC-9948-A108C9C0F4EE}"/>
                </a:ext>
              </a:extLst>
            </p:cNvPr>
            <p:cNvSpPr/>
            <p:nvPr/>
          </p:nvSpPr>
          <p:spPr>
            <a:xfrm>
              <a:off x="2635450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4" y="1"/>
                  </a:moveTo>
                  <a:cubicBezTo>
                    <a:pt x="576" y="1"/>
                    <a:pt x="0" y="565"/>
                    <a:pt x="0" y="1265"/>
                  </a:cubicBezTo>
                  <a:cubicBezTo>
                    <a:pt x="0" y="1975"/>
                    <a:pt x="564" y="2540"/>
                    <a:pt x="1264" y="2540"/>
                  </a:cubicBezTo>
                  <a:cubicBezTo>
                    <a:pt x="1975" y="2540"/>
                    <a:pt x="2539" y="1975"/>
                    <a:pt x="2539" y="1265"/>
                  </a:cubicBezTo>
                  <a:cubicBezTo>
                    <a:pt x="2539" y="565"/>
                    <a:pt x="1975" y="1"/>
                    <a:pt x="1264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5016;p35">
              <a:extLst>
                <a:ext uri="{FF2B5EF4-FFF2-40B4-BE49-F238E27FC236}">
                  <a16:creationId xmlns:a16="http://schemas.microsoft.com/office/drawing/2014/main" id="{AE1E8826-48F2-6F9B-FFC9-A83801BFC9E5}"/>
                </a:ext>
              </a:extLst>
            </p:cNvPr>
            <p:cNvSpPr/>
            <p:nvPr/>
          </p:nvSpPr>
          <p:spPr>
            <a:xfrm>
              <a:off x="2048950" y="274380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6861" y="0"/>
                  </a:moveTo>
                  <a:cubicBezTo>
                    <a:pt x="6681" y="497"/>
                    <a:pt x="6489" y="993"/>
                    <a:pt x="6274" y="1456"/>
                  </a:cubicBezTo>
                  <a:cubicBezTo>
                    <a:pt x="5789" y="2517"/>
                    <a:pt x="5214" y="3566"/>
                    <a:pt x="4537" y="4525"/>
                  </a:cubicBezTo>
                  <a:cubicBezTo>
                    <a:pt x="3566" y="5202"/>
                    <a:pt x="2528" y="5778"/>
                    <a:pt x="1467" y="6263"/>
                  </a:cubicBezTo>
                  <a:cubicBezTo>
                    <a:pt x="982" y="6489"/>
                    <a:pt x="508" y="6681"/>
                    <a:pt x="12" y="6850"/>
                  </a:cubicBezTo>
                  <a:lnTo>
                    <a:pt x="12" y="8065"/>
                  </a:lnTo>
                  <a:lnTo>
                    <a:pt x="12" y="8065"/>
                  </a:lnTo>
                  <a:cubicBezTo>
                    <a:pt x="696" y="7829"/>
                    <a:pt x="1369" y="7559"/>
                    <a:pt x="2031" y="7256"/>
                  </a:cubicBezTo>
                  <a:cubicBezTo>
                    <a:pt x="3216" y="6703"/>
                    <a:pt x="4311" y="6071"/>
                    <a:pt x="5315" y="5315"/>
                  </a:cubicBezTo>
                  <a:cubicBezTo>
                    <a:pt x="6060" y="4311"/>
                    <a:pt x="6714" y="3205"/>
                    <a:pt x="7245" y="2032"/>
                  </a:cubicBezTo>
                  <a:cubicBezTo>
                    <a:pt x="7561" y="1366"/>
                    <a:pt x="7832" y="689"/>
                    <a:pt x="8069" y="0"/>
                  </a:cubicBezTo>
                  <a:close/>
                  <a:moveTo>
                    <a:pt x="12" y="8065"/>
                  </a:moveTo>
                  <a:lnTo>
                    <a:pt x="12" y="8065"/>
                  </a:lnTo>
                  <a:cubicBezTo>
                    <a:pt x="8" y="8066"/>
                    <a:pt x="4" y="8067"/>
                    <a:pt x="0" y="8069"/>
                  </a:cubicBezTo>
                  <a:lnTo>
                    <a:pt x="12" y="8069"/>
                  </a:lnTo>
                  <a:lnTo>
                    <a:pt x="12" y="8065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5017;p35">
              <a:extLst>
                <a:ext uri="{FF2B5EF4-FFF2-40B4-BE49-F238E27FC236}">
                  <a16:creationId xmlns:a16="http://schemas.microsoft.com/office/drawing/2014/main" id="{E7F9C03A-7E2E-16AE-8394-13039EBEC09F}"/>
                </a:ext>
              </a:extLst>
            </p:cNvPr>
            <p:cNvSpPr/>
            <p:nvPr/>
          </p:nvSpPr>
          <p:spPr>
            <a:xfrm>
              <a:off x="2712175" y="2744075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1"/>
                  </a:moveTo>
                  <a:cubicBezTo>
                    <a:pt x="226" y="678"/>
                    <a:pt x="497" y="1355"/>
                    <a:pt x="802" y="2021"/>
                  </a:cubicBezTo>
                  <a:cubicBezTo>
                    <a:pt x="1355" y="3205"/>
                    <a:pt x="1987" y="4311"/>
                    <a:pt x="2743" y="5304"/>
                  </a:cubicBezTo>
                  <a:cubicBezTo>
                    <a:pt x="3736" y="6049"/>
                    <a:pt x="4853" y="6704"/>
                    <a:pt x="6026" y="7245"/>
                  </a:cubicBezTo>
                  <a:cubicBezTo>
                    <a:pt x="6692" y="7550"/>
                    <a:pt x="7369" y="7821"/>
                    <a:pt x="8057" y="8058"/>
                  </a:cubicBezTo>
                  <a:lnTo>
                    <a:pt x="8057" y="6862"/>
                  </a:lnTo>
                  <a:cubicBezTo>
                    <a:pt x="7561" y="6681"/>
                    <a:pt x="7064" y="6478"/>
                    <a:pt x="6602" y="6263"/>
                  </a:cubicBezTo>
                  <a:cubicBezTo>
                    <a:pt x="5541" y="5790"/>
                    <a:pt x="4492" y="5203"/>
                    <a:pt x="3532" y="4537"/>
                  </a:cubicBezTo>
                  <a:cubicBezTo>
                    <a:pt x="2855" y="3555"/>
                    <a:pt x="2269" y="2517"/>
                    <a:pt x="1795" y="1456"/>
                  </a:cubicBezTo>
                  <a:cubicBezTo>
                    <a:pt x="1569" y="982"/>
                    <a:pt x="1366" y="497"/>
                    <a:pt x="1197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5018;p35">
              <a:extLst>
                <a:ext uri="{FF2B5EF4-FFF2-40B4-BE49-F238E27FC236}">
                  <a16:creationId xmlns:a16="http://schemas.microsoft.com/office/drawing/2014/main" id="{B4769010-0A1E-DFA6-0EC9-EB3B113B026F}"/>
                </a:ext>
              </a:extLst>
            </p:cNvPr>
            <p:cNvSpPr/>
            <p:nvPr/>
          </p:nvSpPr>
          <p:spPr>
            <a:xfrm>
              <a:off x="2635150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64"/>
                    <a:pt x="576" y="2540"/>
                    <a:pt x="1276" y="2540"/>
                  </a:cubicBezTo>
                  <a:cubicBezTo>
                    <a:pt x="1976" y="2540"/>
                    <a:pt x="2540" y="1964"/>
                    <a:pt x="2540" y="1265"/>
                  </a:cubicBezTo>
                  <a:cubicBezTo>
                    <a:pt x="2540" y="565"/>
                    <a:pt x="1976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5019;p35">
              <a:extLst>
                <a:ext uri="{FF2B5EF4-FFF2-40B4-BE49-F238E27FC236}">
                  <a16:creationId xmlns:a16="http://schemas.microsoft.com/office/drawing/2014/main" id="{AAB61C0F-38B1-6F59-14D5-F69284BE375E}"/>
                </a:ext>
              </a:extLst>
            </p:cNvPr>
            <p:cNvSpPr/>
            <p:nvPr/>
          </p:nvSpPr>
          <p:spPr>
            <a:xfrm>
              <a:off x="2768025" y="33303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0"/>
                  </a:moveTo>
                  <a:cubicBezTo>
                    <a:pt x="565" y="0"/>
                    <a:pt x="1" y="576"/>
                    <a:pt x="1" y="1264"/>
                  </a:cubicBezTo>
                  <a:cubicBezTo>
                    <a:pt x="1" y="1975"/>
                    <a:pt x="565" y="2539"/>
                    <a:pt x="1265" y="2539"/>
                  </a:cubicBezTo>
                  <a:cubicBezTo>
                    <a:pt x="1976" y="2539"/>
                    <a:pt x="2540" y="1975"/>
                    <a:pt x="2540" y="1264"/>
                  </a:cubicBezTo>
                  <a:cubicBezTo>
                    <a:pt x="2540" y="565"/>
                    <a:pt x="1976" y="0"/>
                    <a:pt x="1265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5020;p35">
              <a:extLst>
                <a:ext uri="{FF2B5EF4-FFF2-40B4-BE49-F238E27FC236}">
                  <a16:creationId xmlns:a16="http://schemas.microsoft.com/office/drawing/2014/main" id="{237CC7B3-F6CC-42B5-5567-AC6EFD167B02}"/>
                </a:ext>
              </a:extLst>
            </p:cNvPr>
            <p:cNvSpPr/>
            <p:nvPr/>
          </p:nvSpPr>
          <p:spPr>
            <a:xfrm>
              <a:off x="21313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5" y="1"/>
                  </a:moveTo>
                  <a:cubicBezTo>
                    <a:pt x="565" y="1"/>
                    <a:pt x="0" y="588"/>
                    <a:pt x="0" y="1276"/>
                  </a:cubicBezTo>
                  <a:cubicBezTo>
                    <a:pt x="0" y="1975"/>
                    <a:pt x="565" y="2540"/>
                    <a:pt x="1275" y="2540"/>
                  </a:cubicBezTo>
                  <a:cubicBezTo>
                    <a:pt x="1975" y="2540"/>
                    <a:pt x="2539" y="1975"/>
                    <a:pt x="2539" y="1276"/>
                  </a:cubicBezTo>
                  <a:cubicBezTo>
                    <a:pt x="2539" y="565"/>
                    <a:pt x="1975" y="1"/>
                    <a:pt x="127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5021;p35">
              <a:extLst>
                <a:ext uri="{FF2B5EF4-FFF2-40B4-BE49-F238E27FC236}">
                  <a16:creationId xmlns:a16="http://schemas.microsoft.com/office/drawing/2014/main" id="{9204157E-3CDF-B620-0403-F8F046F9564B}"/>
                </a:ext>
              </a:extLst>
            </p:cNvPr>
            <p:cNvSpPr/>
            <p:nvPr/>
          </p:nvSpPr>
          <p:spPr>
            <a:xfrm>
              <a:off x="2263625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75"/>
                    <a:pt x="565" y="2540"/>
                    <a:pt x="1276" y="2540"/>
                  </a:cubicBezTo>
                  <a:cubicBezTo>
                    <a:pt x="1975" y="2540"/>
                    <a:pt x="2540" y="1975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022;p35">
              <a:extLst>
                <a:ext uri="{FF2B5EF4-FFF2-40B4-BE49-F238E27FC236}">
                  <a16:creationId xmlns:a16="http://schemas.microsoft.com/office/drawing/2014/main" id="{7B4415C9-60BA-3808-538E-8A08A98205C1}"/>
                </a:ext>
              </a:extLst>
            </p:cNvPr>
            <p:cNvSpPr/>
            <p:nvPr/>
          </p:nvSpPr>
          <p:spPr>
            <a:xfrm>
              <a:off x="2049225" y="3133375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283" y="1"/>
                  </a:moveTo>
                  <a:cubicBezTo>
                    <a:pt x="181" y="1"/>
                    <a:pt x="91" y="24"/>
                    <a:pt x="1" y="35"/>
                  </a:cubicBezTo>
                  <a:lnTo>
                    <a:pt x="1" y="3409"/>
                  </a:lnTo>
                  <a:cubicBezTo>
                    <a:pt x="102" y="3420"/>
                    <a:pt x="181" y="3431"/>
                    <a:pt x="283" y="3431"/>
                  </a:cubicBezTo>
                  <a:cubicBezTo>
                    <a:pt x="1219" y="3431"/>
                    <a:pt x="1987" y="2653"/>
                    <a:pt x="1987" y="1716"/>
                  </a:cubicBezTo>
                  <a:cubicBezTo>
                    <a:pt x="1987" y="768"/>
                    <a:pt x="1231" y="1"/>
                    <a:pt x="283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5023;p35">
              <a:extLst>
                <a:ext uri="{FF2B5EF4-FFF2-40B4-BE49-F238E27FC236}">
                  <a16:creationId xmlns:a16="http://schemas.microsoft.com/office/drawing/2014/main" id="{19EEC91F-D7F3-6CE7-532C-7E7E0A45A50D}"/>
                </a:ext>
              </a:extLst>
            </p:cNvPr>
            <p:cNvSpPr/>
            <p:nvPr/>
          </p:nvSpPr>
          <p:spPr>
            <a:xfrm>
              <a:off x="2263625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65" y="1"/>
                    <a:pt x="1" y="565"/>
                    <a:pt x="1" y="1265"/>
                  </a:cubicBezTo>
                  <a:cubicBezTo>
                    <a:pt x="1" y="1976"/>
                    <a:pt x="565" y="2540"/>
                    <a:pt x="1276" y="2540"/>
                  </a:cubicBezTo>
                  <a:cubicBezTo>
                    <a:pt x="1975" y="2540"/>
                    <a:pt x="2540" y="1964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024;p35">
              <a:extLst>
                <a:ext uri="{FF2B5EF4-FFF2-40B4-BE49-F238E27FC236}">
                  <a16:creationId xmlns:a16="http://schemas.microsoft.com/office/drawing/2014/main" id="{333CADC4-7D76-1261-3E24-B3D06F577505}"/>
                </a:ext>
              </a:extLst>
            </p:cNvPr>
            <p:cNvSpPr/>
            <p:nvPr/>
          </p:nvSpPr>
          <p:spPr>
            <a:xfrm>
              <a:off x="2438525" y="2743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2" y="0"/>
                  </a:moveTo>
                  <a:cubicBezTo>
                    <a:pt x="1" y="102"/>
                    <a:pt x="1" y="181"/>
                    <a:pt x="1" y="283"/>
                  </a:cubicBezTo>
                  <a:cubicBezTo>
                    <a:pt x="1" y="1230"/>
                    <a:pt x="768" y="1986"/>
                    <a:pt x="1705" y="1986"/>
                  </a:cubicBezTo>
                  <a:cubicBezTo>
                    <a:pt x="2653" y="1986"/>
                    <a:pt x="3420" y="1230"/>
                    <a:pt x="3420" y="283"/>
                  </a:cubicBezTo>
                  <a:cubicBezTo>
                    <a:pt x="3420" y="181"/>
                    <a:pt x="3397" y="91"/>
                    <a:pt x="3386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025;p35">
              <a:extLst>
                <a:ext uri="{FF2B5EF4-FFF2-40B4-BE49-F238E27FC236}">
                  <a16:creationId xmlns:a16="http://schemas.microsoft.com/office/drawing/2014/main" id="{0E875F92-32BE-5F23-01C1-5FB30FE73B68}"/>
                </a:ext>
              </a:extLst>
            </p:cNvPr>
            <p:cNvSpPr/>
            <p:nvPr/>
          </p:nvSpPr>
          <p:spPr>
            <a:xfrm>
              <a:off x="2131050" y="3330300"/>
              <a:ext cx="63475" cy="63500"/>
            </a:xfrm>
            <a:custGeom>
              <a:avLst/>
              <a:gdLst/>
              <a:ahLst/>
              <a:cxnLst/>
              <a:rect l="l" t="t" r="r" b="b"/>
              <a:pathLst>
                <a:path w="2539" h="2540" extrusionOk="0">
                  <a:moveTo>
                    <a:pt x="1264" y="0"/>
                  </a:moveTo>
                  <a:cubicBezTo>
                    <a:pt x="564" y="0"/>
                    <a:pt x="0" y="565"/>
                    <a:pt x="0" y="1264"/>
                  </a:cubicBezTo>
                  <a:cubicBezTo>
                    <a:pt x="0" y="1975"/>
                    <a:pt x="564" y="2539"/>
                    <a:pt x="1264" y="2539"/>
                  </a:cubicBezTo>
                  <a:cubicBezTo>
                    <a:pt x="1975" y="2539"/>
                    <a:pt x="2539" y="1975"/>
                    <a:pt x="2539" y="1264"/>
                  </a:cubicBezTo>
                  <a:cubicBezTo>
                    <a:pt x="2539" y="565"/>
                    <a:pt x="1975" y="0"/>
                    <a:pt x="1264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" name="Google Shape;4992;p35">
            <a:extLst>
              <a:ext uri="{FF2B5EF4-FFF2-40B4-BE49-F238E27FC236}">
                <a16:creationId xmlns:a16="http://schemas.microsoft.com/office/drawing/2014/main" id="{AA7D12BC-088A-DDD8-E0A0-081F1AF92BF1}"/>
              </a:ext>
            </a:extLst>
          </p:cNvPr>
          <p:cNvGrpSpPr/>
          <p:nvPr/>
        </p:nvGrpSpPr>
        <p:grpSpPr>
          <a:xfrm rot="2700000">
            <a:off x="135000" y="997358"/>
            <a:ext cx="865517" cy="865217"/>
            <a:chOff x="2048375" y="1737825"/>
            <a:chExt cx="865525" cy="865225"/>
          </a:xfrm>
        </p:grpSpPr>
        <p:sp>
          <p:nvSpPr>
            <p:cNvPr id="100" name="Google Shape;4993;p35">
              <a:extLst>
                <a:ext uri="{FF2B5EF4-FFF2-40B4-BE49-F238E27FC236}">
                  <a16:creationId xmlns:a16="http://schemas.microsoft.com/office/drawing/2014/main" id="{909759C7-B191-3DB5-57CF-40C394DCC7A0}"/>
                </a:ext>
              </a:extLst>
            </p:cNvPr>
            <p:cNvSpPr/>
            <p:nvPr/>
          </p:nvSpPr>
          <p:spPr>
            <a:xfrm>
              <a:off x="2048950" y="2415150"/>
              <a:ext cx="187900" cy="187900"/>
            </a:xfrm>
            <a:custGeom>
              <a:avLst/>
              <a:gdLst/>
              <a:ahLst/>
              <a:cxnLst/>
              <a:rect l="l" t="t" r="r" b="b"/>
              <a:pathLst>
                <a:path w="7516" h="7516" extrusionOk="0">
                  <a:moveTo>
                    <a:pt x="4995" y="1619"/>
                  </a:moveTo>
                  <a:cubicBezTo>
                    <a:pt x="5259" y="1619"/>
                    <a:pt x="5529" y="1644"/>
                    <a:pt x="5800" y="1682"/>
                  </a:cubicBezTo>
                  <a:cubicBezTo>
                    <a:pt x="5958" y="2821"/>
                    <a:pt x="5891" y="3939"/>
                    <a:pt x="4751" y="4582"/>
                  </a:cubicBezTo>
                  <a:cubicBezTo>
                    <a:pt x="4313" y="4835"/>
                    <a:pt x="3888" y="4926"/>
                    <a:pt x="3470" y="4926"/>
                  </a:cubicBezTo>
                  <a:cubicBezTo>
                    <a:pt x="3198" y="4926"/>
                    <a:pt x="2930" y="4888"/>
                    <a:pt x="2663" y="4830"/>
                  </a:cubicBezTo>
                  <a:cubicBezTo>
                    <a:pt x="2528" y="4153"/>
                    <a:pt x="2494" y="3476"/>
                    <a:pt x="2900" y="2742"/>
                  </a:cubicBezTo>
                  <a:cubicBezTo>
                    <a:pt x="3398" y="1868"/>
                    <a:pt x="4162" y="1619"/>
                    <a:pt x="4995" y="1619"/>
                  </a:cubicBezTo>
                  <a:close/>
                  <a:moveTo>
                    <a:pt x="0" y="0"/>
                  </a:moveTo>
                  <a:lnTo>
                    <a:pt x="0" y="1795"/>
                  </a:lnTo>
                  <a:cubicBezTo>
                    <a:pt x="497" y="2190"/>
                    <a:pt x="1061" y="2472"/>
                    <a:pt x="1704" y="2663"/>
                  </a:cubicBezTo>
                  <a:cubicBezTo>
                    <a:pt x="1343" y="3634"/>
                    <a:pt x="1309" y="4841"/>
                    <a:pt x="1659" y="5857"/>
                  </a:cubicBezTo>
                  <a:cubicBezTo>
                    <a:pt x="2138" y="6024"/>
                    <a:pt x="2660" y="6106"/>
                    <a:pt x="3183" y="6106"/>
                  </a:cubicBezTo>
                  <a:cubicBezTo>
                    <a:pt x="3757" y="6106"/>
                    <a:pt x="4333" y="6007"/>
                    <a:pt x="4853" y="5812"/>
                  </a:cubicBezTo>
                  <a:cubicBezTo>
                    <a:pt x="5067" y="6466"/>
                    <a:pt x="5326" y="7019"/>
                    <a:pt x="5721" y="7516"/>
                  </a:cubicBezTo>
                  <a:lnTo>
                    <a:pt x="7516" y="7516"/>
                  </a:lnTo>
                  <a:cubicBezTo>
                    <a:pt x="6658" y="6940"/>
                    <a:pt x="6173" y="6263"/>
                    <a:pt x="5834" y="5225"/>
                  </a:cubicBezTo>
                  <a:cubicBezTo>
                    <a:pt x="7109" y="4130"/>
                    <a:pt x="7234" y="2314"/>
                    <a:pt x="6703" y="802"/>
                  </a:cubicBezTo>
                  <a:cubicBezTo>
                    <a:pt x="6159" y="616"/>
                    <a:pt x="5576" y="511"/>
                    <a:pt x="5003" y="511"/>
                  </a:cubicBezTo>
                  <a:cubicBezTo>
                    <a:pt x="3970" y="511"/>
                    <a:pt x="2969" y="851"/>
                    <a:pt x="2280" y="1670"/>
                  </a:cubicBezTo>
                  <a:cubicBezTo>
                    <a:pt x="1242" y="1343"/>
                    <a:pt x="565" y="858"/>
                    <a:pt x="0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4994;p35">
              <a:extLst>
                <a:ext uri="{FF2B5EF4-FFF2-40B4-BE49-F238E27FC236}">
                  <a16:creationId xmlns:a16="http://schemas.microsoft.com/office/drawing/2014/main" id="{CE8FAD67-5AED-8601-3B28-0AC88651118A}"/>
                </a:ext>
              </a:extLst>
            </p:cNvPr>
            <p:cNvSpPr/>
            <p:nvPr/>
          </p:nvSpPr>
          <p:spPr>
            <a:xfrm>
              <a:off x="2049500" y="1738950"/>
              <a:ext cx="863275" cy="863550"/>
            </a:xfrm>
            <a:custGeom>
              <a:avLst/>
              <a:gdLst/>
              <a:ahLst/>
              <a:cxnLst/>
              <a:rect l="l" t="t" r="r" b="b"/>
              <a:pathLst>
                <a:path w="34531" h="34542" extrusionOk="0">
                  <a:moveTo>
                    <a:pt x="14797" y="3739"/>
                  </a:moveTo>
                  <a:cubicBezTo>
                    <a:pt x="15635" y="3739"/>
                    <a:pt x="16469" y="3878"/>
                    <a:pt x="17266" y="4141"/>
                  </a:cubicBezTo>
                  <a:cubicBezTo>
                    <a:pt x="18073" y="3882"/>
                    <a:pt x="18913" y="3744"/>
                    <a:pt x="19757" y="3744"/>
                  </a:cubicBezTo>
                  <a:cubicBezTo>
                    <a:pt x="20600" y="3744"/>
                    <a:pt x="21447" y="3882"/>
                    <a:pt x="22265" y="4175"/>
                  </a:cubicBezTo>
                  <a:cubicBezTo>
                    <a:pt x="24239" y="4875"/>
                    <a:pt x="25537" y="6545"/>
                    <a:pt x="26056" y="8475"/>
                  </a:cubicBezTo>
                  <a:cubicBezTo>
                    <a:pt x="27986" y="8982"/>
                    <a:pt x="29656" y="10280"/>
                    <a:pt x="30355" y="12266"/>
                  </a:cubicBezTo>
                  <a:cubicBezTo>
                    <a:pt x="30942" y="13902"/>
                    <a:pt x="30920" y="15651"/>
                    <a:pt x="30389" y="17265"/>
                  </a:cubicBezTo>
                  <a:cubicBezTo>
                    <a:pt x="30908" y="18867"/>
                    <a:pt x="30942" y="20616"/>
                    <a:pt x="30355" y="22253"/>
                  </a:cubicBezTo>
                  <a:cubicBezTo>
                    <a:pt x="29656" y="24227"/>
                    <a:pt x="27986" y="25525"/>
                    <a:pt x="26056" y="26044"/>
                  </a:cubicBezTo>
                  <a:cubicBezTo>
                    <a:pt x="25548" y="27985"/>
                    <a:pt x="24251" y="29644"/>
                    <a:pt x="22265" y="30355"/>
                  </a:cubicBezTo>
                  <a:cubicBezTo>
                    <a:pt x="21448" y="30644"/>
                    <a:pt x="20597" y="30785"/>
                    <a:pt x="19748" y="30785"/>
                  </a:cubicBezTo>
                  <a:cubicBezTo>
                    <a:pt x="18908" y="30785"/>
                    <a:pt x="18068" y="30647"/>
                    <a:pt x="17266" y="30377"/>
                  </a:cubicBezTo>
                  <a:cubicBezTo>
                    <a:pt x="16460" y="30638"/>
                    <a:pt x="15618" y="30776"/>
                    <a:pt x="14772" y="30776"/>
                  </a:cubicBezTo>
                  <a:cubicBezTo>
                    <a:pt x="13934" y="30776"/>
                    <a:pt x="13092" y="30641"/>
                    <a:pt x="12278" y="30355"/>
                  </a:cubicBezTo>
                  <a:cubicBezTo>
                    <a:pt x="10303" y="29644"/>
                    <a:pt x="9006" y="27985"/>
                    <a:pt x="8487" y="26044"/>
                  </a:cubicBezTo>
                  <a:cubicBezTo>
                    <a:pt x="6546" y="25536"/>
                    <a:pt x="4887" y="24239"/>
                    <a:pt x="4176" y="22253"/>
                  </a:cubicBezTo>
                  <a:cubicBezTo>
                    <a:pt x="3601" y="20616"/>
                    <a:pt x="3612" y="18867"/>
                    <a:pt x="4153" y="17265"/>
                  </a:cubicBezTo>
                  <a:cubicBezTo>
                    <a:pt x="3634" y="15651"/>
                    <a:pt x="3601" y="13902"/>
                    <a:pt x="4176" y="12266"/>
                  </a:cubicBezTo>
                  <a:cubicBezTo>
                    <a:pt x="4887" y="10291"/>
                    <a:pt x="6546" y="8994"/>
                    <a:pt x="8487" y="8475"/>
                  </a:cubicBezTo>
                  <a:cubicBezTo>
                    <a:pt x="8994" y="6545"/>
                    <a:pt x="10292" y="4875"/>
                    <a:pt x="12278" y="4175"/>
                  </a:cubicBezTo>
                  <a:cubicBezTo>
                    <a:pt x="13100" y="3880"/>
                    <a:pt x="13951" y="3739"/>
                    <a:pt x="14797" y="3739"/>
                  </a:cubicBezTo>
                  <a:close/>
                  <a:moveTo>
                    <a:pt x="10484" y="0"/>
                  </a:moveTo>
                  <a:cubicBezTo>
                    <a:pt x="10687" y="248"/>
                    <a:pt x="10879" y="485"/>
                    <a:pt x="11059" y="700"/>
                  </a:cubicBezTo>
                  <a:cubicBezTo>
                    <a:pt x="11714" y="1422"/>
                    <a:pt x="12572" y="2144"/>
                    <a:pt x="13531" y="2720"/>
                  </a:cubicBezTo>
                  <a:cubicBezTo>
                    <a:pt x="12808" y="2833"/>
                    <a:pt x="12109" y="3013"/>
                    <a:pt x="11432" y="3306"/>
                  </a:cubicBezTo>
                  <a:cubicBezTo>
                    <a:pt x="9626" y="4085"/>
                    <a:pt x="8171" y="5721"/>
                    <a:pt x="7606" y="7594"/>
                  </a:cubicBezTo>
                  <a:cubicBezTo>
                    <a:pt x="5733" y="8181"/>
                    <a:pt x="4086" y="9626"/>
                    <a:pt x="3318" y="11420"/>
                  </a:cubicBezTo>
                  <a:cubicBezTo>
                    <a:pt x="3025" y="12097"/>
                    <a:pt x="2822" y="12808"/>
                    <a:pt x="2732" y="13519"/>
                  </a:cubicBezTo>
                  <a:cubicBezTo>
                    <a:pt x="2145" y="12560"/>
                    <a:pt x="1423" y="11702"/>
                    <a:pt x="712" y="11059"/>
                  </a:cubicBezTo>
                  <a:cubicBezTo>
                    <a:pt x="497" y="10856"/>
                    <a:pt x="260" y="10675"/>
                    <a:pt x="1" y="10472"/>
                  </a:cubicBezTo>
                  <a:lnTo>
                    <a:pt x="1" y="11961"/>
                  </a:lnTo>
                  <a:cubicBezTo>
                    <a:pt x="46" y="11995"/>
                    <a:pt x="91" y="12029"/>
                    <a:pt x="114" y="12074"/>
                  </a:cubicBezTo>
                  <a:cubicBezTo>
                    <a:pt x="881" y="12819"/>
                    <a:pt x="1490" y="13677"/>
                    <a:pt x="1987" y="14613"/>
                  </a:cubicBezTo>
                  <a:cubicBezTo>
                    <a:pt x="2269" y="15121"/>
                    <a:pt x="2506" y="15663"/>
                    <a:pt x="2743" y="16204"/>
                  </a:cubicBezTo>
                  <a:cubicBezTo>
                    <a:pt x="2799" y="16554"/>
                    <a:pt x="2867" y="16904"/>
                    <a:pt x="2969" y="17265"/>
                  </a:cubicBezTo>
                  <a:cubicBezTo>
                    <a:pt x="2867" y="17615"/>
                    <a:pt x="2799" y="17965"/>
                    <a:pt x="2743" y="18314"/>
                  </a:cubicBezTo>
                  <a:cubicBezTo>
                    <a:pt x="2483" y="18856"/>
                    <a:pt x="2269" y="19409"/>
                    <a:pt x="1987" y="19917"/>
                  </a:cubicBezTo>
                  <a:cubicBezTo>
                    <a:pt x="1479" y="20842"/>
                    <a:pt x="881" y="21700"/>
                    <a:pt x="114" y="22456"/>
                  </a:cubicBezTo>
                  <a:lnTo>
                    <a:pt x="1" y="22569"/>
                  </a:lnTo>
                  <a:lnTo>
                    <a:pt x="1" y="24058"/>
                  </a:lnTo>
                  <a:cubicBezTo>
                    <a:pt x="260" y="23866"/>
                    <a:pt x="497" y="23663"/>
                    <a:pt x="712" y="23483"/>
                  </a:cubicBezTo>
                  <a:cubicBezTo>
                    <a:pt x="1434" y="22828"/>
                    <a:pt x="2145" y="21971"/>
                    <a:pt x="2732" y="21011"/>
                  </a:cubicBezTo>
                  <a:cubicBezTo>
                    <a:pt x="2833" y="21734"/>
                    <a:pt x="3025" y="22433"/>
                    <a:pt x="3318" y="23110"/>
                  </a:cubicBezTo>
                  <a:cubicBezTo>
                    <a:pt x="4097" y="24916"/>
                    <a:pt x="5733" y="26371"/>
                    <a:pt x="7606" y="26936"/>
                  </a:cubicBezTo>
                  <a:cubicBezTo>
                    <a:pt x="8182" y="28809"/>
                    <a:pt x="9638" y="30468"/>
                    <a:pt x="11432" y="31224"/>
                  </a:cubicBezTo>
                  <a:cubicBezTo>
                    <a:pt x="12109" y="31517"/>
                    <a:pt x="12808" y="31720"/>
                    <a:pt x="13531" y="31822"/>
                  </a:cubicBezTo>
                  <a:cubicBezTo>
                    <a:pt x="12572" y="32397"/>
                    <a:pt x="11714" y="33119"/>
                    <a:pt x="11059" y="33830"/>
                  </a:cubicBezTo>
                  <a:cubicBezTo>
                    <a:pt x="10868" y="34045"/>
                    <a:pt x="10687" y="34282"/>
                    <a:pt x="10484" y="34541"/>
                  </a:cubicBezTo>
                  <a:lnTo>
                    <a:pt x="11985" y="34541"/>
                  </a:lnTo>
                  <a:cubicBezTo>
                    <a:pt x="12019" y="34496"/>
                    <a:pt x="12052" y="34451"/>
                    <a:pt x="12098" y="34428"/>
                  </a:cubicBezTo>
                  <a:cubicBezTo>
                    <a:pt x="12842" y="33661"/>
                    <a:pt x="13700" y="33063"/>
                    <a:pt x="14637" y="32555"/>
                  </a:cubicBezTo>
                  <a:cubicBezTo>
                    <a:pt x="15144" y="32273"/>
                    <a:pt x="15686" y="32047"/>
                    <a:pt x="16228" y="31799"/>
                  </a:cubicBezTo>
                  <a:cubicBezTo>
                    <a:pt x="16577" y="31743"/>
                    <a:pt x="16927" y="31675"/>
                    <a:pt x="17277" y="31573"/>
                  </a:cubicBezTo>
                  <a:cubicBezTo>
                    <a:pt x="17638" y="31675"/>
                    <a:pt x="17988" y="31743"/>
                    <a:pt x="18338" y="31799"/>
                  </a:cubicBezTo>
                  <a:cubicBezTo>
                    <a:pt x="18879" y="32059"/>
                    <a:pt x="19432" y="32273"/>
                    <a:pt x="19929" y="32555"/>
                  </a:cubicBezTo>
                  <a:cubicBezTo>
                    <a:pt x="20865" y="33063"/>
                    <a:pt x="21723" y="33661"/>
                    <a:pt x="22468" y="34428"/>
                  </a:cubicBezTo>
                  <a:lnTo>
                    <a:pt x="22581" y="34541"/>
                  </a:lnTo>
                  <a:lnTo>
                    <a:pt x="24081" y="34541"/>
                  </a:lnTo>
                  <a:cubicBezTo>
                    <a:pt x="23867" y="34304"/>
                    <a:pt x="23675" y="34056"/>
                    <a:pt x="23472" y="33853"/>
                  </a:cubicBezTo>
                  <a:cubicBezTo>
                    <a:pt x="22829" y="33131"/>
                    <a:pt x="21971" y="32408"/>
                    <a:pt x="21012" y="31833"/>
                  </a:cubicBezTo>
                  <a:cubicBezTo>
                    <a:pt x="21723" y="31720"/>
                    <a:pt x="22434" y="31540"/>
                    <a:pt x="23111" y="31235"/>
                  </a:cubicBezTo>
                  <a:cubicBezTo>
                    <a:pt x="24916" y="30468"/>
                    <a:pt x="26372" y="28831"/>
                    <a:pt x="26936" y="26947"/>
                  </a:cubicBezTo>
                  <a:cubicBezTo>
                    <a:pt x="28809" y="26371"/>
                    <a:pt x="30457" y="24916"/>
                    <a:pt x="31224" y="23133"/>
                  </a:cubicBezTo>
                  <a:cubicBezTo>
                    <a:pt x="31518" y="22456"/>
                    <a:pt x="31710" y="21745"/>
                    <a:pt x="31811" y="21023"/>
                  </a:cubicBezTo>
                  <a:cubicBezTo>
                    <a:pt x="32387" y="21982"/>
                    <a:pt x="33109" y="22851"/>
                    <a:pt x="33831" y="23494"/>
                  </a:cubicBezTo>
                  <a:cubicBezTo>
                    <a:pt x="34045" y="23697"/>
                    <a:pt x="34282" y="23878"/>
                    <a:pt x="34531" y="24069"/>
                  </a:cubicBezTo>
                  <a:lnTo>
                    <a:pt x="34531" y="22580"/>
                  </a:lnTo>
                  <a:cubicBezTo>
                    <a:pt x="34497" y="22535"/>
                    <a:pt x="34452" y="22512"/>
                    <a:pt x="34418" y="22467"/>
                  </a:cubicBezTo>
                  <a:cubicBezTo>
                    <a:pt x="33662" y="21722"/>
                    <a:pt x="33052" y="20853"/>
                    <a:pt x="32545" y="19928"/>
                  </a:cubicBezTo>
                  <a:cubicBezTo>
                    <a:pt x="32262" y="19420"/>
                    <a:pt x="32037" y="18867"/>
                    <a:pt x="31800" y="18337"/>
                  </a:cubicBezTo>
                  <a:cubicBezTo>
                    <a:pt x="31743" y="17976"/>
                    <a:pt x="31676" y="17626"/>
                    <a:pt x="31574" y="17276"/>
                  </a:cubicBezTo>
                  <a:cubicBezTo>
                    <a:pt x="31676" y="16926"/>
                    <a:pt x="31743" y="16565"/>
                    <a:pt x="31800" y="16216"/>
                  </a:cubicBezTo>
                  <a:cubicBezTo>
                    <a:pt x="32048" y="15685"/>
                    <a:pt x="32262" y="15132"/>
                    <a:pt x="32545" y="14625"/>
                  </a:cubicBezTo>
                  <a:cubicBezTo>
                    <a:pt x="33052" y="13688"/>
                    <a:pt x="33662" y="12830"/>
                    <a:pt x="34418" y="12086"/>
                  </a:cubicBezTo>
                  <a:lnTo>
                    <a:pt x="34531" y="11973"/>
                  </a:lnTo>
                  <a:lnTo>
                    <a:pt x="34531" y="10472"/>
                  </a:lnTo>
                  <a:cubicBezTo>
                    <a:pt x="34282" y="10675"/>
                    <a:pt x="34045" y="10867"/>
                    <a:pt x="33831" y="11059"/>
                  </a:cubicBezTo>
                  <a:cubicBezTo>
                    <a:pt x="33109" y="11702"/>
                    <a:pt x="32387" y="12560"/>
                    <a:pt x="31811" y="13519"/>
                  </a:cubicBezTo>
                  <a:cubicBezTo>
                    <a:pt x="31698" y="12808"/>
                    <a:pt x="31518" y="12097"/>
                    <a:pt x="31224" y="11420"/>
                  </a:cubicBezTo>
                  <a:cubicBezTo>
                    <a:pt x="30446" y="9614"/>
                    <a:pt x="28809" y="8159"/>
                    <a:pt x="26936" y="7594"/>
                  </a:cubicBezTo>
                  <a:cubicBezTo>
                    <a:pt x="26350" y="5721"/>
                    <a:pt x="24905" y="4074"/>
                    <a:pt x="23111" y="3306"/>
                  </a:cubicBezTo>
                  <a:cubicBezTo>
                    <a:pt x="22434" y="3013"/>
                    <a:pt x="21723" y="2821"/>
                    <a:pt x="21012" y="2720"/>
                  </a:cubicBezTo>
                  <a:cubicBezTo>
                    <a:pt x="21971" y="2144"/>
                    <a:pt x="22829" y="1422"/>
                    <a:pt x="23472" y="700"/>
                  </a:cubicBezTo>
                  <a:cubicBezTo>
                    <a:pt x="23675" y="485"/>
                    <a:pt x="23856" y="248"/>
                    <a:pt x="24059" y="0"/>
                  </a:cubicBezTo>
                  <a:lnTo>
                    <a:pt x="22558" y="0"/>
                  </a:lnTo>
                  <a:cubicBezTo>
                    <a:pt x="22513" y="34"/>
                    <a:pt x="22490" y="79"/>
                    <a:pt x="22445" y="113"/>
                  </a:cubicBezTo>
                  <a:cubicBezTo>
                    <a:pt x="21700" y="869"/>
                    <a:pt x="20843" y="1478"/>
                    <a:pt x="19906" y="1986"/>
                  </a:cubicBezTo>
                  <a:cubicBezTo>
                    <a:pt x="19398" y="2268"/>
                    <a:pt x="18846" y="2494"/>
                    <a:pt x="18315" y="2731"/>
                  </a:cubicBezTo>
                  <a:cubicBezTo>
                    <a:pt x="17965" y="2787"/>
                    <a:pt x="17604" y="2855"/>
                    <a:pt x="17254" y="2957"/>
                  </a:cubicBezTo>
                  <a:cubicBezTo>
                    <a:pt x="16905" y="2855"/>
                    <a:pt x="16555" y="2787"/>
                    <a:pt x="16194" y="2731"/>
                  </a:cubicBezTo>
                  <a:cubicBezTo>
                    <a:pt x="15663" y="2483"/>
                    <a:pt x="15110" y="2268"/>
                    <a:pt x="14603" y="1986"/>
                  </a:cubicBezTo>
                  <a:cubicBezTo>
                    <a:pt x="13677" y="1478"/>
                    <a:pt x="12808" y="869"/>
                    <a:pt x="12064" y="113"/>
                  </a:cubicBezTo>
                  <a:lnTo>
                    <a:pt x="11951" y="0"/>
                  </a:ln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995;p35">
              <a:extLst>
                <a:ext uri="{FF2B5EF4-FFF2-40B4-BE49-F238E27FC236}">
                  <a16:creationId xmlns:a16="http://schemas.microsoft.com/office/drawing/2014/main" id="{80303654-AC97-5A6E-DC78-623E4292921D}"/>
                </a:ext>
              </a:extLst>
            </p:cNvPr>
            <p:cNvSpPr/>
            <p:nvPr/>
          </p:nvSpPr>
          <p:spPr>
            <a:xfrm>
              <a:off x="2377875" y="1923275"/>
              <a:ext cx="206525" cy="166075"/>
            </a:xfrm>
            <a:custGeom>
              <a:avLst/>
              <a:gdLst/>
              <a:ahLst/>
              <a:cxnLst/>
              <a:rect l="l" t="t" r="r" b="b"/>
              <a:pathLst>
                <a:path w="8261" h="6643" extrusionOk="0">
                  <a:moveTo>
                    <a:pt x="5799" y="1036"/>
                  </a:moveTo>
                  <a:cubicBezTo>
                    <a:pt x="5881" y="1036"/>
                    <a:pt x="5964" y="1043"/>
                    <a:pt x="6049" y="1056"/>
                  </a:cubicBezTo>
                  <a:cubicBezTo>
                    <a:pt x="8013" y="1350"/>
                    <a:pt x="6026" y="3460"/>
                    <a:pt x="5361" y="4047"/>
                  </a:cubicBezTo>
                  <a:cubicBezTo>
                    <a:pt x="5033" y="4329"/>
                    <a:pt x="4582" y="4679"/>
                    <a:pt x="4131" y="5074"/>
                  </a:cubicBezTo>
                  <a:cubicBezTo>
                    <a:pt x="3679" y="4679"/>
                    <a:pt x="3217" y="4340"/>
                    <a:pt x="2912" y="4047"/>
                  </a:cubicBezTo>
                  <a:cubicBezTo>
                    <a:pt x="2246" y="3460"/>
                    <a:pt x="260" y="1350"/>
                    <a:pt x="2212" y="1056"/>
                  </a:cubicBezTo>
                  <a:cubicBezTo>
                    <a:pt x="2292" y="1045"/>
                    <a:pt x="2370" y="1039"/>
                    <a:pt x="2447" y="1039"/>
                  </a:cubicBezTo>
                  <a:cubicBezTo>
                    <a:pt x="3113" y="1039"/>
                    <a:pt x="3645" y="1461"/>
                    <a:pt x="4131" y="1937"/>
                  </a:cubicBezTo>
                  <a:cubicBezTo>
                    <a:pt x="4622" y="1455"/>
                    <a:pt x="5149" y="1036"/>
                    <a:pt x="5799" y="1036"/>
                  </a:cubicBezTo>
                  <a:close/>
                  <a:moveTo>
                    <a:pt x="2415" y="0"/>
                  </a:moveTo>
                  <a:cubicBezTo>
                    <a:pt x="1508" y="0"/>
                    <a:pt x="595" y="554"/>
                    <a:pt x="351" y="1463"/>
                  </a:cubicBezTo>
                  <a:cubicBezTo>
                    <a:pt x="1" y="2738"/>
                    <a:pt x="1197" y="3934"/>
                    <a:pt x="2043" y="4713"/>
                  </a:cubicBezTo>
                  <a:cubicBezTo>
                    <a:pt x="2765" y="5378"/>
                    <a:pt x="3544" y="5943"/>
                    <a:pt x="4131" y="6642"/>
                  </a:cubicBezTo>
                  <a:cubicBezTo>
                    <a:pt x="4740" y="5943"/>
                    <a:pt x="5519" y="5378"/>
                    <a:pt x="6218" y="4713"/>
                  </a:cubicBezTo>
                  <a:cubicBezTo>
                    <a:pt x="7053" y="3934"/>
                    <a:pt x="8261" y="2738"/>
                    <a:pt x="7911" y="1463"/>
                  </a:cubicBezTo>
                  <a:cubicBezTo>
                    <a:pt x="7667" y="554"/>
                    <a:pt x="6754" y="0"/>
                    <a:pt x="5846" y="0"/>
                  </a:cubicBezTo>
                  <a:cubicBezTo>
                    <a:pt x="5706" y="0"/>
                    <a:pt x="5566" y="14"/>
                    <a:pt x="5428" y="41"/>
                  </a:cubicBezTo>
                  <a:cubicBezTo>
                    <a:pt x="4954" y="120"/>
                    <a:pt x="4514" y="334"/>
                    <a:pt x="4131" y="616"/>
                  </a:cubicBezTo>
                  <a:cubicBezTo>
                    <a:pt x="3747" y="334"/>
                    <a:pt x="3318" y="120"/>
                    <a:pt x="2833" y="41"/>
                  </a:cubicBezTo>
                  <a:cubicBezTo>
                    <a:pt x="2696" y="14"/>
                    <a:pt x="2555" y="0"/>
                    <a:pt x="2415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4996;p35">
              <a:extLst>
                <a:ext uri="{FF2B5EF4-FFF2-40B4-BE49-F238E27FC236}">
                  <a16:creationId xmlns:a16="http://schemas.microsoft.com/office/drawing/2014/main" id="{32C27C88-D061-12C4-2406-E9720FDB2F00}"/>
                </a:ext>
              </a:extLst>
            </p:cNvPr>
            <p:cNvSpPr/>
            <p:nvPr/>
          </p:nvSpPr>
          <p:spPr>
            <a:xfrm>
              <a:off x="2872975" y="2090725"/>
              <a:ext cx="40650" cy="160250"/>
            </a:xfrm>
            <a:custGeom>
              <a:avLst/>
              <a:gdLst/>
              <a:ahLst/>
              <a:cxnLst/>
              <a:rect l="l" t="t" r="r" b="b"/>
              <a:pathLst>
                <a:path w="1626" h="6410" extrusionOk="0">
                  <a:moveTo>
                    <a:pt x="1625" y="1"/>
                  </a:moveTo>
                  <a:cubicBezTo>
                    <a:pt x="678" y="497"/>
                    <a:pt x="1" y="2156"/>
                    <a:pt x="12" y="3025"/>
                  </a:cubicBezTo>
                  <a:cubicBezTo>
                    <a:pt x="12" y="3081"/>
                    <a:pt x="12" y="3149"/>
                    <a:pt x="34" y="3205"/>
                  </a:cubicBezTo>
                  <a:cubicBezTo>
                    <a:pt x="34" y="3273"/>
                    <a:pt x="12" y="3329"/>
                    <a:pt x="12" y="3386"/>
                  </a:cubicBezTo>
                  <a:cubicBezTo>
                    <a:pt x="1" y="4232"/>
                    <a:pt x="678" y="5913"/>
                    <a:pt x="1625" y="6410"/>
                  </a:cubicBezTo>
                  <a:lnTo>
                    <a:pt x="1625" y="4853"/>
                  </a:lnTo>
                  <a:cubicBezTo>
                    <a:pt x="1625" y="4841"/>
                    <a:pt x="1614" y="4808"/>
                    <a:pt x="1592" y="4796"/>
                  </a:cubicBezTo>
                  <a:cubicBezTo>
                    <a:pt x="1580" y="4774"/>
                    <a:pt x="1569" y="4740"/>
                    <a:pt x="1558" y="4695"/>
                  </a:cubicBezTo>
                  <a:cubicBezTo>
                    <a:pt x="1580" y="4684"/>
                    <a:pt x="1592" y="4672"/>
                    <a:pt x="1625" y="4672"/>
                  </a:cubicBezTo>
                  <a:lnTo>
                    <a:pt x="1625" y="1738"/>
                  </a:lnTo>
                  <a:cubicBezTo>
                    <a:pt x="1592" y="1727"/>
                    <a:pt x="1580" y="1704"/>
                    <a:pt x="1558" y="1704"/>
                  </a:cubicBezTo>
                  <a:cubicBezTo>
                    <a:pt x="1569" y="1682"/>
                    <a:pt x="1580" y="1648"/>
                    <a:pt x="1592" y="1614"/>
                  </a:cubicBezTo>
                  <a:cubicBezTo>
                    <a:pt x="1614" y="1592"/>
                    <a:pt x="1614" y="1569"/>
                    <a:pt x="1625" y="1558"/>
                  </a:cubicBezTo>
                  <a:lnTo>
                    <a:pt x="1625" y="1"/>
                  </a:ln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997;p35">
              <a:extLst>
                <a:ext uri="{FF2B5EF4-FFF2-40B4-BE49-F238E27FC236}">
                  <a16:creationId xmlns:a16="http://schemas.microsoft.com/office/drawing/2014/main" id="{B590850D-4417-3144-3A42-6112A81B6AD2}"/>
                </a:ext>
              </a:extLst>
            </p:cNvPr>
            <p:cNvSpPr/>
            <p:nvPr/>
          </p:nvSpPr>
          <p:spPr>
            <a:xfrm>
              <a:off x="2401025" y="1738100"/>
              <a:ext cx="160250" cy="40100"/>
            </a:xfrm>
            <a:custGeom>
              <a:avLst/>
              <a:gdLst/>
              <a:ahLst/>
              <a:cxnLst/>
              <a:rect l="l" t="t" r="r" b="b"/>
              <a:pathLst>
                <a:path w="6410" h="1604" extrusionOk="0">
                  <a:moveTo>
                    <a:pt x="0" y="0"/>
                  </a:moveTo>
                  <a:cubicBezTo>
                    <a:pt x="477" y="933"/>
                    <a:pt x="2112" y="1603"/>
                    <a:pt x="2982" y="1603"/>
                  </a:cubicBezTo>
                  <a:cubicBezTo>
                    <a:pt x="2996" y="1603"/>
                    <a:pt x="3010" y="1603"/>
                    <a:pt x="3024" y="1603"/>
                  </a:cubicBezTo>
                  <a:cubicBezTo>
                    <a:pt x="3081" y="1603"/>
                    <a:pt x="3148" y="1603"/>
                    <a:pt x="3205" y="1591"/>
                  </a:cubicBezTo>
                  <a:cubicBezTo>
                    <a:pt x="3272" y="1591"/>
                    <a:pt x="3329" y="1603"/>
                    <a:pt x="3385" y="1603"/>
                  </a:cubicBezTo>
                  <a:cubicBezTo>
                    <a:pt x="3400" y="1603"/>
                    <a:pt x="3414" y="1603"/>
                    <a:pt x="3429" y="1603"/>
                  </a:cubicBezTo>
                  <a:cubicBezTo>
                    <a:pt x="4309" y="1603"/>
                    <a:pt x="5921" y="944"/>
                    <a:pt x="6409" y="0"/>
                  </a:cubicBezTo>
                  <a:lnTo>
                    <a:pt x="4852" y="0"/>
                  </a:lnTo>
                  <a:cubicBezTo>
                    <a:pt x="4841" y="0"/>
                    <a:pt x="4818" y="12"/>
                    <a:pt x="4796" y="34"/>
                  </a:cubicBezTo>
                  <a:cubicBezTo>
                    <a:pt x="4773" y="45"/>
                    <a:pt x="4739" y="57"/>
                    <a:pt x="4706" y="68"/>
                  </a:cubicBezTo>
                  <a:cubicBezTo>
                    <a:pt x="4683" y="45"/>
                    <a:pt x="4672" y="34"/>
                    <a:pt x="4672" y="0"/>
                  </a:cubicBezTo>
                  <a:lnTo>
                    <a:pt x="1738" y="0"/>
                  </a:lnTo>
                  <a:cubicBezTo>
                    <a:pt x="1727" y="34"/>
                    <a:pt x="1715" y="45"/>
                    <a:pt x="1715" y="68"/>
                  </a:cubicBezTo>
                  <a:cubicBezTo>
                    <a:pt x="1681" y="57"/>
                    <a:pt x="1659" y="45"/>
                    <a:pt x="1614" y="34"/>
                  </a:cubicBezTo>
                  <a:cubicBezTo>
                    <a:pt x="1602" y="12"/>
                    <a:pt x="1569" y="12"/>
                    <a:pt x="1557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998;p35">
              <a:extLst>
                <a:ext uri="{FF2B5EF4-FFF2-40B4-BE49-F238E27FC236}">
                  <a16:creationId xmlns:a16="http://schemas.microsoft.com/office/drawing/2014/main" id="{4CDC38F6-6A1F-E41F-6909-1E16EA7B8AAE}"/>
                </a:ext>
              </a:extLst>
            </p:cNvPr>
            <p:cNvSpPr/>
            <p:nvPr/>
          </p:nvSpPr>
          <p:spPr>
            <a:xfrm>
              <a:off x="2725425" y="1737825"/>
              <a:ext cx="188200" cy="187900"/>
            </a:xfrm>
            <a:custGeom>
              <a:avLst/>
              <a:gdLst/>
              <a:ahLst/>
              <a:cxnLst/>
              <a:rect l="l" t="t" r="r" b="b"/>
              <a:pathLst>
                <a:path w="7528" h="7516" extrusionOk="0">
                  <a:moveTo>
                    <a:pt x="4053" y="2595"/>
                  </a:moveTo>
                  <a:cubicBezTo>
                    <a:pt x="4326" y="2595"/>
                    <a:pt x="4597" y="2635"/>
                    <a:pt x="4864" y="2697"/>
                  </a:cubicBezTo>
                  <a:cubicBezTo>
                    <a:pt x="5000" y="3374"/>
                    <a:pt x="5034" y="4051"/>
                    <a:pt x="4616" y="4785"/>
                  </a:cubicBezTo>
                  <a:cubicBezTo>
                    <a:pt x="4128" y="5650"/>
                    <a:pt x="3367" y="5897"/>
                    <a:pt x="2535" y="5897"/>
                  </a:cubicBezTo>
                  <a:cubicBezTo>
                    <a:pt x="2271" y="5897"/>
                    <a:pt x="1999" y="5872"/>
                    <a:pt x="1727" y="5834"/>
                  </a:cubicBezTo>
                  <a:cubicBezTo>
                    <a:pt x="1558" y="4694"/>
                    <a:pt x="1648" y="3577"/>
                    <a:pt x="2777" y="2934"/>
                  </a:cubicBezTo>
                  <a:cubicBezTo>
                    <a:pt x="3207" y="2688"/>
                    <a:pt x="3633" y="2595"/>
                    <a:pt x="4053" y="2595"/>
                  </a:cubicBezTo>
                  <a:close/>
                  <a:moveTo>
                    <a:pt x="1" y="0"/>
                  </a:moveTo>
                  <a:cubicBezTo>
                    <a:pt x="881" y="576"/>
                    <a:pt x="1366" y="1253"/>
                    <a:pt x="1682" y="2302"/>
                  </a:cubicBezTo>
                  <a:cubicBezTo>
                    <a:pt x="418" y="3385"/>
                    <a:pt x="294" y="5202"/>
                    <a:pt x="825" y="6714"/>
                  </a:cubicBezTo>
                  <a:cubicBezTo>
                    <a:pt x="1369" y="6900"/>
                    <a:pt x="1950" y="7004"/>
                    <a:pt x="2522" y="7004"/>
                  </a:cubicBezTo>
                  <a:cubicBezTo>
                    <a:pt x="3551" y="7004"/>
                    <a:pt x="4548" y="6665"/>
                    <a:pt x="5237" y="5845"/>
                  </a:cubicBezTo>
                  <a:cubicBezTo>
                    <a:pt x="6286" y="6173"/>
                    <a:pt x="6963" y="6658"/>
                    <a:pt x="7527" y="7515"/>
                  </a:cubicBezTo>
                  <a:lnTo>
                    <a:pt x="7527" y="5721"/>
                  </a:lnTo>
                  <a:cubicBezTo>
                    <a:pt x="7031" y="5326"/>
                    <a:pt x="6467" y="5044"/>
                    <a:pt x="5812" y="4852"/>
                  </a:cubicBezTo>
                  <a:cubicBezTo>
                    <a:pt x="6185" y="3882"/>
                    <a:pt x="6207" y="2674"/>
                    <a:pt x="5857" y="1659"/>
                  </a:cubicBezTo>
                  <a:cubicBezTo>
                    <a:pt x="5379" y="1492"/>
                    <a:pt x="4857" y="1410"/>
                    <a:pt x="4335" y="1410"/>
                  </a:cubicBezTo>
                  <a:cubicBezTo>
                    <a:pt x="3762" y="1410"/>
                    <a:pt x="3189" y="1509"/>
                    <a:pt x="2675" y="1704"/>
                  </a:cubicBezTo>
                  <a:cubicBezTo>
                    <a:pt x="2461" y="1049"/>
                    <a:pt x="2190" y="485"/>
                    <a:pt x="1795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999;p35">
              <a:extLst>
                <a:ext uri="{FF2B5EF4-FFF2-40B4-BE49-F238E27FC236}">
                  <a16:creationId xmlns:a16="http://schemas.microsoft.com/office/drawing/2014/main" id="{4F03B306-9653-C21A-63FA-E68A87857CEA}"/>
                </a:ext>
              </a:extLst>
            </p:cNvPr>
            <p:cNvSpPr/>
            <p:nvPr/>
          </p:nvSpPr>
          <p:spPr>
            <a:xfrm>
              <a:off x="2726000" y="2415150"/>
              <a:ext cx="187900" cy="187625"/>
            </a:xfrm>
            <a:custGeom>
              <a:avLst/>
              <a:gdLst/>
              <a:ahLst/>
              <a:cxnLst/>
              <a:rect l="l" t="t" r="r" b="b"/>
              <a:pathLst>
                <a:path w="7516" h="7505" extrusionOk="0">
                  <a:moveTo>
                    <a:pt x="2490" y="1627"/>
                  </a:moveTo>
                  <a:cubicBezTo>
                    <a:pt x="3322" y="1627"/>
                    <a:pt x="4092" y="1887"/>
                    <a:pt x="4582" y="2754"/>
                  </a:cubicBezTo>
                  <a:cubicBezTo>
                    <a:pt x="5011" y="3476"/>
                    <a:pt x="4977" y="4153"/>
                    <a:pt x="4841" y="4830"/>
                  </a:cubicBezTo>
                  <a:cubicBezTo>
                    <a:pt x="4573" y="4884"/>
                    <a:pt x="4305" y="4921"/>
                    <a:pt x="4033" y="4921"/>
                  </a:cubicBezTo>
                  <a:cubicBezTo>
                    <a:pt x="3619" y="4921"/>
                    <a:pt x="3197" y="4834"/>
                    <a:pt x="2754" y="4582"/>
                  </a:cubicBezTo>
                  <a:cubicBezTo>
                    <a:pt x="1603" y="3939"/>
                    <a:pt x="1535" y="2821"/>
                    <a:pt x="1693" y="1693"/>
                  </a:cubicBezTo>
                  <a:cubicBezTo>
                    <a:pt x="1960" y="1653"/>
                    <a:pt x="2228" y="1627"/>
                    <a:pt x="2490" y="1627"/>
                  </a:cubicBezTo>
                  <a:close/>
                  <a:moveTo>
                    <a:pt x="7504" y="0"/>
                  </a:moveTo>
                  <a:cubicBezTo>
                    <a:pt x="6940" y="858"/>
                    <a:pt x="6263" y="1343"/>
                    <a:pt x="5214" y="1670"/>
                  </a:cubicBezTo>
                  <a:cubicBezTo>
                    <a:pt x="4517" y="850"/>
                    <a:pt x="3517" y="506"/>
                    <a:pt x="2490" y="506"/>
                  </a:cubicBezTo>
                  <a:cubicBezTo>
                    <a:pt x="1920" y="506"/>
                    <a:pt x="1341" y="612"/>
                    <a:pt x="802" y="802"/>
                  </a:cubicBezTo>
                  <a:cubicBezTo>
                    <a:pt x="283" y="2325"/>
                    <a:pt x="395" y="4153"/>
                    <a:pt x="1659" y="5225"/>
                  </a:cubicBezTo>
                  <a:cubicBezTo>
                    <a:pt x="1343" y="6263"/>
                    <a:pt x="858" y="6940"/>
                    <a:pt x="0" y="7504"/>
                  </a:cubicBezTo>
                  <a:lnTo>
                    <a:pt x="1795" y="7504"/>
                  </a:lnTo>
                  <a:cubicBezTo>
                    <a:pt x="2190" y="7008"/>
                    <a:pt x="2472" y="6444"/>
                    <a:pt x="2664" y="5800"/>
                  </a:cubicBezTo>
                  <a:cubicBezTo>
                    <a:pt x="3176" y="5991"/>
                    <a:pt x="3754" y="6090"/>
                    <a:pt x="4335" y="6090"/>
                  </a:cubicBezTo>
                  <a:cubicBezTo>
                    <a:pt x="4855" y="6090"/>
                    <a:pt x="5377" y="6011"/>
                    <a:pt x="5857" y="5846"/>
                  </a:cubicBezTo>
                  <a:cubicBezTo>
                    <a:pt x="6207" y="4841"/>
                    <a:pt x="6173" y="3645"/>
                    <a:pt x="5812" y="2652"/>
                  </a:cubicBezTo>
                  <a:cubicBezTo>
                    <a:pt x="6455" y="2438"/>
                    <a:pt x="7019" y="2178"/>
                    <a:pt x="7516" y="1783"/>
                  </a:cubicBezTo>
                  <a:lnTo>
                    <a:pt x="7516" y="0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5000;p35">
              <a:extLst>
                <a:ext uri="{FF2B5EF4-FFF2-40B4-BE49-F238E27FC236}">
                  <a16:creationId xmlns:a16="http://schemas.microsoft.com/office/drawing/2014/main" id="{88B4E709-6048-3E0F-0E0B-6E67557419FD}"/>
                </a:ext>
              </a:extLst>
            </p:cNvPr>
            <p:cNvSpPr/>
            <p:nvPr/>
          </p:nvSpPr>
          <p:spPr>
            <a:xfrm>
              <a:off x="2230050" y="2074425"/>
              <a:ext cx="170150" cy="192200"/>
            </a:xfrm>
            <a:custGeom>
              <a:avLst/>
              <a:gdLst/>
              <a:ahLst/>
              <a:cxnLst/>
              <a:rect l="l" t="t" r="r" b="b"/>
              <a:pathLst>
                <a:path w="6806" h="7688" extrusionOk="0">
                  <a:moveTo>
                    <a:pt x="1937" y="1080"/>
                  </a:moveTo>
                  <a:cubicBezTo>
                    <a:pt x="2692" y="1080"/>
                    <a:pt x="3810" y="2159"/>
                    <a:pt x="4221" y="2616"/>
                  </a:cubicBezTo>
                  <a:cubicBezTo>
                    <a:pt x="4503" y="2932"/>
                    <a:pt x="4853" y="3383"/>
                    <a:pt x="5248" y="3835"/>
                  </a:cubicBezTo>
                  <a:cubicBezTo>
                    <a:pt x="4853" y="4297"/>
                    <a:pt x="4503" y="4749"/>
                    <a:pt x="4221" y="5065"/>
                  </a:cubicBezTo>
                  <a:cubicBezTo>
                    <a:pt x="3810" y="5522"/>
                    <a:pt x="2692" y="6601"/>
                    <a:pt x="1937" y="6601"/>
                  </a:cubicBezTo>
                  <a:cubicBezTo>
                    <a:pt x="1592" y="6601"/>
                    <a:pt x="1323" y="6376"/>
                    <a:pt x="1231" y="5764"/>
                  </a:cubicBezTo>
                  <a:cubicBezTo>
                    <a:pt x="1118" y="4986"/>
                    <a:pt x="1581" y="4388"/>
                    <a:pt x="2100" y="3846"/>
                  </a:cubicBezTo>
                  <a:cubicBezTo>
                    <a:pt x="1569" y="3293"/>
                    <a:pt x="1107" y="2695"/>
                    <a:pt x="1231" y="1916"/>
                  </a:cubicBezTo>
                  <a:cubicBezTo>
                    <a:pt x="1323" y="1305"/>
                    <a:pt x="1592" y="1080"/>
                    <a:pt x="1937" y="1080"/>
                  </a:cubicBezTo>
                  <a:close/>
                  <a:moveTo>
                    <a:pt x="2095" y="1"/>
                  </a:moveTo>
                  <a:cubicBezTo>
                    <a:pt x="1940" y="1"/>
                    <a:pt x="1784" y="21"/>
                    <a:pt x="1626" y="66"/>
                  </a:cubicBezTo>
                  <a:cubicBezTo>
                    <a:pt x="565" y="348"/>
                    <a:pt x="1" y="1510"/>
                    <a:pt x="204" y="2548"/>
                  </a:cubicBezTo>
                  <a:cubicBezTo>
                    <a:pt x="283" y="3022"/>
                    <a:pt x="497" y="3462"/>
                    <a:pt x="779" y="3846"/>
                  </a:cubicBezTo>
                  <a:cubicBezTo>
                    <a:pt x="497" y="4218"/>
                    <a:pt x="283" y="4658"/>
                    <a:pt x="204" y="5144"/>
                  </a:cubicBezTo>
                  <a:cubicBezTo>
                    <a:pt x="1" y="6171"/>
                    <a:pt x="565" y="7344"/>
                    <a:pt x="1626" y="7626"/>
                  </a:cubicBezTo>
                  <a:cubicBezTo>
                    <a:pt x="1780" y="7668"/>
                    <a:pt x="1932" y="7688"/>
                    <a:pt x="2083" y="7688"/>
                  </a:cubicBezTo>
                  <a:cubicBezTo>
                    <a:pt x="3183" y="7688"/>
                    <a:pt x="4191" y="6658"/>
                    <a:pt x="4876" y="5934"/>
                  </a:cubicBezTo>
                  <a:cubicBezTo>
                    <a:pt x="5530" y="5223"/>
                    <a:pt x="6094" y="4433"/>
                    <a:pt x="6805" y="3846"/>
                  </a:cubicBezTo>
                  <a:cubicBezTo>
                    <a:pt x="6094" y="3237"/>
                    <a:pt x="5530" y="2458"/>
                    <a:pt x="4876" y="1758"/>
                  </a:cubicBezTo>
                  <a:cubicBezTo>
                    <a:pt x="4193" y="1027"/>
                    <a:pt x="3191" y="1"/>
                    <a:pt x="209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5001;p35">
              <a:extLst>
                <a:ext uri="{FF2B5EF4-FFF2-40B4-BE49-F238E27FC236}">
                  <a16:creationId xmlns:a16="http://schemas.microsoft.com/office/drawing/2014/main" id="{6ACC9915-D73E-827F-FCDA-BCECD242BBF1}"/>
                </a:ext>
              </a:extLst>
            </p:cNvPr>
            <p:cNvSpPr/>
            <p:nvPr/>
          </p:nvSpPr>
          <p:spPr>
            <a:xfrm>
              <a:off x="2163200" y="1856150"/>
              <a:ext cx="636175" cy="628600"/>
            </a:xfrm>
            <a:custGeom>
              <a:avLst/>
              <a:gdLst/>
              <a:ahLst/>
              <a:cxnLst/>
              <a:rect l="l" t="t" r="r" b="b"/>
              <a:pathLst>
                <a:path w="25447" h="25144" extrusionOk="0">
                  <a:moveTo>
                    <a:pt x="15014" y="1160"/>
                  </a:moveTo>
                  <a:cubicBezTo>
                    <a:pt x="15633" y="1160"/>
                    <a:pt x="16257" y="1269"/>
                    <a:pt x="16882" y="1519"/>
                  </a:cubicBezTo>
                  <a:cubicBezTo>
                    <a:pt x="17852" y="1891"/>
                    <a:pt x="18687" y="2591"/>
                    <a:pt x="19150" y="3516"/>
                  </a:cubicBezTo>
                  <a:cubicBezTo>
                    <a:pt x="19488" y="4182"/>
                    <a:pt x="19579" y="4904"/>
                    <a:pt x="19703" y="5603"/>
                  </a:cubicBezTo>
                  <a:cubicBezTo>
                    <a:pt x="20414" y="5728"/>
                    <a:pt x="21124" y="5818"/>
                    <a:pt x="21790" y="6156"/>
                  </a:cubicBezTo>
                  <a:cubicBezTo>
                    <a:pt x="22727" y="6619"/>
                    <a:pt x="23415" y="7465"/>
                    <a:pt x="23799" y="8424"/>
                  </a:cubicBezTo>
                  <a:cubicBezTo>
                    <a:pt x="24340" y="9835"/>
                    <a:pt x="24171" y="11245"/>
                    <a:pt x="23697" y="12588"/>
                  </a:cubicBezTo>
                  <a:cubicBezTo>
                    <a:pt x="24194" y="13931"/>
                    <a:pt x="24363" y="15342"/>
                    <a:pt x="23799" y="16752"/>
                  </a:cubicBezTo>
                  <a:cubicBezTo>
                    <a:pt x="23415" y="17723"/>
                    <a:pt x="22727" y="18558"/>
                    <a:pt x="21790" y="19020"/>
                  </a:cubicBezTo>
                  <a:cubicBezTo>
                    <a:pt x="21124" y="19359"/>
                    <a:pt x="20414" y="19438"/>
                    <a:pt x="19703" y="19573"/>
                  </a:cubicBezTo>
                  <a:cubicBezTo>
                    <a:pt x="19579" y="20273"/>
                    <a:pt x="19488" y="20995"/>
                    <a:pt x="19150" y="21661"/>
                  </a:cubicBezTo>
                  <a:cubicBezTo>
                    <a:pt x="18687" y="22575"/>
                    <a:pt x="17852" y="23274"/>
                    <a:pt x="16882" y="23658"/>
                  </a:cubicBezTo>
                  <a:cubicBezTo>
                    <a:pt x="16266" y="23899"/>
                    <a:pt x="15651" y="24003"/>
                    <a:pt x="15041" y="24003"/>
                  </a:cubicBezTo>
                  <a:cubicBezTo>
                    <a:pt x="14253" y="24003"/>
                    <a:pt x="13475" y="23830"/>
                    <a:pt x="12718" y="23557"/>
                  </a:cubicBezTo>
                  <a:cubicBezTo>
                    <a:pt x="11969" y="23836"/>
                    <a:pt x="11195" y="24011"/>
                    <a:pt x="10411" y="24011"/>
                  </a:cubicBezTo>
                  <a:cubicBezTo>
                    <a:pt x="9800" y="24011"/>
                    <a:pt x="9182" y="23905"/>
                    <a:pt x="8565" y="23658"/>
                  </a:cubicBezTo>
                  <a:cubicBezTo>
                    <a:pt x="7583" y="23274"/>
                    <a:pt x="6760" y="22586"/>
                    <a:pt x="6286" y="21661"/>
                  </a:cubicBezTo>
                  <a:cubicBezTo>
                    <a:pt x="5947" y="20995"/>
                    <a:pt x="5868" y="20273"/>
                    <a:pt x="5744" y="19573"/>
                  </a:cubicBezTo>
                  <a:cubicBezTo>
                    <a:pt x="5033" y="19438"/>
                    <a:pt x="4311" y="19359"/>
                    <a:pt x="3657" y="19020"/>
                  </a:cubicBezTo>
                  <a:cubicBezTo>
                    <a:pt x="2720" y="18558"/>
                    <a:pt x="2032" y="17711"/>
                    <a:pt x="1648" y="16752"/>
                  </a:cubicBezTo>
                  <a:cubicBezTo>
                    <a:pt x="1095" y="15342"/>
                    <a:pt x="1264" y="13931"/>
                    <a:pt x="1749" y="12588"/>
                  </a:cubicBezTo>
                  <a:cubicBezTo>
                    <a:pt x="1253" y="11245"/>
                    <a:pt x="1084" y="9835"/>
                    <a:pt x="1648" y="8424"/>
                  </a:cubicBezTo>
                  <a:cubicBezTo>
                    <a:pt x="2032" y="7454"/>
                    <a:pt x="2720" y="6619"/>
                    <a:pt x="3657" y="6156"/>
                  </a:cubicBezTo>
                  <a:cubicBezTo>
                    <a:pt x="4311" y="5818"/>
                    <a:pt x="5033" y="5728"/>
                    <a:pt x="5744" y="5603"/>
                  </a:cubicBezTo>
                  <a:cubicBezTo>
                    <a:pt x="5868" y="4904"/>
                    <a:pt x="5947" y="4182"/>
                    <a:pt x="6286" y="3516"/>
                  </a:cubicBezTo>
                  <a:cubicBezTo>
                    <a:pt x="6748" y="2579"/>
                    <a:pt x="7595" y="1891"/>
                    <a:pt x="8565" y="1519"/>
                  </a:cubicBezTo>
                  <a:cubicBezTo>
                    <a:pt x="9183" y="1276"/>
                    <a:pt x="9802" y="1173"/>
                    <a:pt x="10413" y="1173"/>
                  </a:cubicBezTo>
                  <a:cubicBezTo>
                    <a:pt x="11197" y="1173"/>
                    <a:pt x="11970" y="1343"/>
                    <a:pt x="12718" y="1609"/>
                  </a:cubicBezTo>
                  <a:cubicBezTo>
                    <a:pt x="13466" y="1332"/>
                    <a:pt x="14236" y="1160"/>
                    <a:pt x="15014" y="1160"/>
                  </a:cubicBezTo>
                  <a:close/>
                  <a:moveTo>
                    <a:pt x="10477" y="0"/>
                  </a:moveTo>
                  <a:cubicBezTo>
                    <a:pt x="9580" y="0"/>
                    <a:pt x="8687" y="173"/>
                    <a:pt x="7854" y="559"/>
                  </a:cubicBezTo>
                  <a:cubicBezTo>
                    <a:pt x="6286" y="1270"/>
                    <a:pt x="5022" y="2873"/>
                    <a:pt x="4751" y="4599"/>
                  </a:cubicBezTo>
                  <a:cubicBezTo>
                    <a:pt x="3013" y="4870"/>
                    <a:pt x="1411" y="6122"/>
                    <a:pt x="700" y="7702"/>
                  </a:cubicBezTo>
                  <a:cubicBezTo>
                    <a:pt x="0" y="9248"/>
                    <a:pt x="12" y="10975"/>
                    <a:pt x="497" y="12577"/>
                  </a:cubicBezTo>
                  <a:cubicBezTo>
                    <a:pt x="12" y="14168"/>
                    <a:pt x="0" y="15906"/>
                    <a:pt x="700" y="17440"/>
                  </a:cubicBezTo>
                  <a:cubicBezTo>
                    <a:pt x="1422" y="19009"/>
                    <a:pt x="3013" y="20273"/>
                    <a:pt x="4751" y="20544"/>
                  </a:cubicBezTo>
                  <a:cubicBezTo>
                    <a:pt x="5022" y="22281"/>
                    <a:pt x="6274" y="23884"/>
                    <a:pt x="7854" y="24595"/>
                  </a:cubicBezTo>
                  <a:cubicBezTo>
                    <a:pt x="8684" y="24973"/>
                    <a:pt x="9574" y="25143"/>
                    <a:pt x="10467" y="25143"/>
                  </a:cubicBezTo>
                  <a:cubicBezTo>
                    <a:pt x="11226" y="25143"/>
                    <a:pt x="11987" y="25021"/>
                    <a:pt x="12718" y="24798"/>
                  </a:cubicBezTo>
                  <a:cubicBezTo>
                    <a:pt x="13454" y="25021"/>
                    <a:pt x="14215" y="25143"/>
                    <a:pt x="14974" y="25143"/>
                  </a:cubicBezTo>
                  <a:cubicBezTo>
                    <a:pt x="15868" y="25143"/>
                    <a:pt x="16756" y="24973"/>
                    <a:pt x="17593" y="24595"/>
                  </a:cubicBezTo>
                  <a:cubicBezTo>
                    <a:pt x="19172" y="23884"/>
                    <a:pt x="20425" y="22281"/>
                    <a:pt x="20696" y="20544"/>
                  </a:cubicBezTo>
                  <a:cubicBezTo>
                    <a:pt x="22422" y="20273"/>
                    <a:pt x="24036" y="19020"/>
                    <a:pt x="24735" y="17440"/>
                  </a:cubicBezTo>
                  <a:cubicBezTo>
                    <a:pt x="25446" y="15906"/>
                    <a:pt x="25435" y="14168"/>
                    <a:pt x="24950" y="12577"/>
                  </a:cubicBezTo>
                  <a:cubicBezTo>
                    <a:pt x="25435" y="10975"/>
                    <a:pt x="25446" y="9248"/>
                    <a:pt x="24735" y="7702"/>
                  </a:cubicBezTo>
                  <a:cubicBezTo>
                    <a:pt x="24025" y="6145"/>
                    <a:pt x="22422" y="4870"/>
                    <a:pt x="20696" y="4599"/>
                  </a:cubicBezTo>
                  <a:cubicBezTo>
                    <a:pt x="20425" y="2873"/>
                    <a:pt x="19172" y="1259"/>
                    <a:pt x="17593" y="559"/>
                  </a:cubicBezTo>
                  <a:cubicBezTo>
                    <a:pt x="16753" y="173"/>
                    <a:pt x="15861" y="0"/>
                    <a:pt x="14964" y="0"/>
                  </a:cubicBezTo>
                  <a:cubicBezTo>
                    <a:pt x="14209" y="0"/>
                    <a:pt x="13450" y="123"/>
                    <a:pt x="12718" y="345"/>
                  </a:cubicBezTo>
                  <a:cubicBezTo>
                    <a:pt x="11990" y="123"/>
                    <a:pt x="11232" y="0"/>
                    <a:pt x="10477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5002;p35">
              <a:extLst>
                <a:ext uri="{FF2B5EF4-FFF2-40B4-BE49-F238E27FC236}">
                  <a16:creationId xmlns:a16="http://schemas.microsoft.com/office/drawing/2014/main" id="{12B37846-B606-F631-460B-8C709D523A17}"/>
                </a:ext>
              </a:extLst>
            </p:cNvPr>
            <p:cNvSpPr/>
            <p:nvPr/>
          </p:nvSpPr>
          <p:spPr>
            <a:xfrm>
              <a:off x="2048375" y="1738100"/>
              <a:ext cx="188200" cy="187625"/>
            </a:xfrm>
            <a:custGeom>
              <a:avLst/>
              <a:gdLst/>
              <a:ahLst/>
              <a:cxnLst/>
              <a:rect l="l" t="t" r="r" b="b"/>
              <a:pathLst>
                <a:path w="7528" h="7505" extrusionOk="0">
                  <a:moveTo>
                    <a:pt x="3514" y="2571"/>
                  </a:moveTo>
                  <a:cubicBezTo>
                    <a:pt x="3925" y="2571"/>
                    <a:pt x="4345" y="2657"/>
                    <a:pt x="4785" y="2900"/>
                  </a:cubicBezTo>
                  <a:cubicBezTo>
                    <a:pt x="5936" y="3555"/>
                    <a:pt x="6004" y="4672"/>
                    <a:pt x="5846" y="5800"/>
                  </a:cubicBezTo>
                  <a:cubicBezTo>
                    <a:pt x="5579" y="5841"/>
                    <a:pt x="5311" y="5867"/>
                    <a:pt x="5050" y="5867"/>
                  </a:cubicBezTo>
                  <a:cubicBezTo>
                    <a:pt x="4217" y="5867"/>
                    <a:pt x="3447" y="5607"/>
                    <a:pt x="2957" y="4740"/>
                  </a:cubicBezTo>
                  <a:cubicBezTo>
                    <a:pt x="2528" y="4018"/>
                    <a:pt x="2551" y="3340"/>
                    <a:pt x="2698" y="2663"/>
                  </a:cubicBezTo>
                  <a:cubicBezTo>
                    <a:pt x="2969" y="2609"/>
                    <a:pt x="3239" y="2571"/>
                    <a:pt x="3514" y="2571"/>
                  </a:cubicBezTo>
                  <a:close/>
                  <a:moveTo>
                    <a:pt x="5733" y="0"/>
                  </a:moveTo>
                  <a:cubicBezTo>
                    <a:pt x="5338" y="497"/>
                    <a:pt x="5056" y="1061"/>
                    <a:pt x="4853" y="1704"/>
                  </a:cubicBezTo>
                  <a:cubicBezTo>
                    <a:pt x="4345" y="1515"/>
                    <a:pt x="3775" y="1416"/>
                    <a:pt x="3202" y="1416"/>
                  </a:cubicBezTo>
                  <a:cubicBezTo>
                    <a:pt x="2680" y="1416"/>
                    <a:pt x="2155" y="1498"/>
                    <a:pt x="1671" y="1670"/>
                  </a:cubicBezTo>
                  <a:cubicBezTo>
                    <a:pt x="1321" y="2663"/>
                    <a:pt x="1344" y="3871"/>
                    <a:pt x="1716" y="4853"/>
                  </a:cubicBezTo>
                  <a:cubicBezTo>
                    <a:pt x="1061" y="5067"/>
                    <a:pt x="497" y="5338"/>
                    <a:pt x="1" y="5733"/>
                  </a:cubicBezTo>
                  <a:lnTo>
                    <a:pt x="1" y="7504"/>
                  </a:lnTo>
                  <a:lnTo>
                    <a:pt x="23" y="7504"/>
                  </a:lnTo>
                  <a:cubicBezTo>
                    <a:pt x="588" y="6647"/>
                    <a:pt x="1265" y="6162"/>
                    <a:pt x="2303" y="5834"/>
                  </a:cubicBezTo>
                  <a:cubicBezTo>
                    <a:pt x="3007" y="6654"/>
                    <a:pt x="4009" y="6998"/>
                    <a:pt x="5038" y="6998"/>
                  </a:cubicBezTo>
                  <a:cubicBezTo>
                    <a:pt x="5608" y="6998"/>
                    <a:pt x="6187" y="6892"/>
                    <a:pt x="6726" y="6703"/>
                  </a:cubicBezTo>
                  <a:cubicBezTo>
                    <a:pt x="7245" y="5180"/>
                    <a:pt x="7132" y="3363"/>
                    <a:pt x="5857" y="2291"/>
                  </a:cubicBezTo>
                  <a:cubicBezTo>
                    <a:pt x="6185" y="1242"/>
                    <a:pt x="6670" y="565"/>
                    <a:pt x="7527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5003;p35">
              <a:extLst>
                <a:ext uri="{FF2B5EF4-FFF2-40B4-BE49-F238E27FC236}">
                  <a16:creationId xmlns:a16="http://schemas.microsoft.com/office/drawing/2014/main" id="{A3725823-7AB9-D504-0A62-740927138CDB}"/>
                </a:ext>
              </a:extLst>
            </p:cNvPr>
            <p:cNvSpPr/>
            <p:nvPr/>
          </p:nvSpPr>
          <p:spPr>
            <a:xfrm>
              <a:off x="2401575" y="2562675"/>
              <a:ext cx="159975" cy="40100"/>
            </a:xfrm>
            <a:custGeom>
              <a:avLst/>
              <a:gdLst/>
              <a:ahLst/>
              <a:cxnLst/>
              <a:rect l="l" t="t" r="r" b="b"/>
              <a:pathLst>
                <a:path w="6399" h="1604" extrusionOk="0">
                  <a:moveTo>
                    <a:pt x="2970" y="0"/>
                  </a:moveTo>
                  <a:cubicBezTo>
                    <a:pt x="2102" y="0"/>
                    <a:pt x="489" y="660"/>
                    <a:pt x="1" y="1603"/>
                  </a:cubicBezTo>
                  <a:lnTo>
                    <a:pt x="1547" y="1603"/>
                  </a:lnTo>
                  <a:cubicBezTo>
                    <a:pt x="1569" y="1603"/>
                    <a:pt x="1592" y="1592"/>
                    <a:pt x="1603" y="1581"/>
                  </a:cubicBezTo>
                  <a:cubicBezTo>
                    <a:pt x="1637" y="1558"/>
                    <a:pt x="1659" y="1547"/>
                    <a:pt x="1705" y="1536"/>
                  </a:cubicBezTo>
                  <a:cubicBezTo>
                    <a:pt x="1716" y="1558"/>
                    <a:pt x="1738" y="1581"/>
                    <a:pt x="1738" y="1603"/>
                  </a:cubicBezTo>
                  <a:lnTo>
                    <a:pt x="4672" y="1603"/>
                  </a:lnTo>
                  <a:cubicBezTo>
                    <a:pt x="4684" y="1581"/>
                    <a:pt x="4695" y="1558"/>
                    <a:pt x="4695" y="1536"/>
                  </a:cubicBezTo>
                  <a:cubicBezTo>
                    <a:pt x="4729" y="1547"/>
                    <a:pt x="4751" y="1558"/>
                    <a:pt x="4796" y="1581"/>
                  </a:cubicBezTo>
                  <a:cubicBezTo>
                    <a:pt x="4808" y="1592"/>
                    <a:pt x="4842" y="1592"/>
                    <a:pt x="4853" y="1603"/>
                  </a:cubicBezTo>
                  <a:lnTo>
                    <a:pt x="6399" y="1603"/>
                  </a:lnTo>
                  <a:cubicBezTo>
                    <a:pt x="5922" y="660"/>
                    <a:pt x="4298" y="0"/>
                    <a:pt x="3429" y="0"/>
                  </a:cubicBezTo>
                  <a:cubicBezTo>
                    <a:pt x="3414" y="0"/>
                    <a:pt x="3400" y="1"/>
                    <a:pt x="3386" y="1"/>
                  </a:cubicBezTo>
                  <a:cubicBezTo>
                    <a:pt x="3329" y="1"/>
                    <a:pt x="3262" y="1"/>
                    <a:pt x="3205" y="12"/>
                  </a:cubicBezTo>
                  <a:cubicBezTo>
                    <a:pt x="3126" y="12"/>
                    <a:pt x="3070" y="1"/>
                    <a:pt x="3013" y="1"/>
                  </a:cubicBezTo>
                  <a:cubicBezTo>
                    <a:pt x="2999" y="1"/>
                    <a:pt x="2985" y="0"/>
                    <a:pt x="297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5004;p35">
              <a:extLst>
                <a:ext uri="{FF2B5EF4-FFF2-40B4-BE49-F238E27FC236}">
                  <a16:creationId xmlns:a16="http://schemas.microsoft.com/office/drawing/2014/main" id="{1C76F603-7FA0-17B2-225A-4177D85C5FB1}"/>
                </a:ext>
              </a:extLst>
            </p:cNvPr>
            <p:cNvSpPr/>
            <p:nvPr/>
          </p:nvSpPr>
          <p:spPr>
            <a:xfrm>
              <a:off x="2378175" y="2251525"/>
              <a:ext cx="206525" cy="166075"/>
            </a:xfrm>
            <a:custGeom>
              <a:avLst/>
              <a:gdLst/>
              <a:ahLst/>
              <a:cxnLst/>
              <a:rect l="l" t="t" r="r" b="b"/>
              <a:pathLst>
                <a:path w="8261" h="6643" extrusionOk="0">
                  <a:moveTo>
                    <a:pt x="4119" y="1558"/>
                  </a:moveTo>
                  <a:cubicBezTo>
                    <a:pt x="4570" y="1953"/>
                    <a:pt x="5044" y="2291"/>
                    <a:pt x="5349" y="2585"/>
                  </a:cubicBezTo>
                  <a:cubicBezTo>
                    <a:pt x="6014" y="3194"/>
                    <a:pt x="8001" y="5293"/>
                    <a:pt x="6037" y="5575"/>
                  </a:cubicBezTo>
                  <a:cubicBezTo>
                    <a:pt x="5958" y="5587"/>
                    <a:pt x="5881" y="5592"/>
                    <a:pt x="5806" y="5592"/>
                  </a:cubicBezTo>
                  <a:cubicBezTo>
                    <a:pt x="5147" y="5592"/>
                    <a:pt x="4615" y="5171"/>
                    <a:pt x="4119" y="4695"/>
                  </a:cubicBezTo>
                  <a:cubicBezTo>
                    <a:pt x="3637" y="5176"/>
                    <a:pt x="3111" y="5595"/>
                    <a:pt x="2453" y="5595"/>
                  </a:cubicBezTo>
                  <a:cubicBezTo>
                    <a:pt x="2371" y="5595"/>
                    <a:pt x="2287" y="5589"/>
                    <a:pt x="2200" y="5575"/>
                  </a:cubicBezTo>
                  <a:cubicBezTo>
                    <a:pt x="248" y="5282"/>
                    <a:pt x="2234" y="3171"/>
                    <a:pt x="2900" y="2585"/>
                  </a:cubicBezTo>
                  <a:cubicBezTo>
                    <a:pt x="3216" y="2303"/>
                    <a:pt x="3667" y="1953"/>
                    <a:pt x="4119" y="1558"/>
                  </a:cubicBezTo>
                  <a:close/>
                  <a:moveTo>
                    <a:pt x="4141" y="1"/>
                  </a:moveTo>
                  <a:cubicBezTo>
                    <a:pt x="3532" y="711"/>
                    <a:pt x="2753" y="1276"/>
                    <a:pt x="2054" y="1930"/>
                  </a:cubicBezTo>
                  <a:cubicBezTo>
                    <a:pt x="1219" y="2709"/>
                    <a:pt x="0" y="3905"/>
                    <a:pt x="361" y="5180"/>
                  </a:cubicBezTo>
                  <a:cubicBezTo>
                    <a:pt x="605" y="6097"/>
                    <a:pt x="1506" y="6643"/>
                    <a:pt x="2417" y="6643"/>
                  </a:cubicBezTo>
                  <a:cubicBezTo>
                    <a:pt x="2560" y="6643"/>
                    <a:pt x="2703" y="6629"/>
                    <a:pt x="2844" y="6602"/>
                  </a:cubicBezTo>
                  <a:cubicBezTo>
                    <a:pt x="3318" y="6523"/>
                    <a:pt x="3758" y="6308"/>
                    <a:pt x="4141" y="6026"/>
                  </a:cubicBezTo>
                  <a:cubicBezTo>
                    <a:pt x="4514" y="6308"/>
                    <a:pt x="4954" y="6523"/>
                    <a:pt x="5439" y="6602"/>
                  </a:cubicBezTo>
                  <a:cubicBezTo>
                    <a:pt x="5578" y="6629"/>
                    <a:pt x="5720" y="6643"/>
                    <a:pt x="5862" y="6643"/>
                  </a:cubicBezTo>
                  <a:cubicBezTo>
                    <a:pt x="6768" y="6643"/>
                    <a:pt x="7678" y="6097"/>
                    <a:pt x="7922" y="5180"/>
                  </a:cubicBezTo>
                  <a:cubicBezTo>
                    <a:pt x="8260" y="3905"/>
                    <a:pt x="7053" y="2709"/>
                    <a:pt x="6229" y="1930"/>
                  </a:cubicBezTo>
                  <a:cubicBezTo>
                    <a:pt x="5507" y="1276"/>
                    <a:pt x="4728" y="711"/>
                    <a:pt x="4141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5005;p35">
              <a:extLst>
                <a:ext uri="{FF2B5EF4-FFF2-40B4-BE49-F238E27FC236}">
                  <a16:creationId xmlns:a16="http://schemas.microsoft.com/office/drawing/2014/main" id="{7FED31C3-FDD9-0567-C7C1-02E3CD4F0152}"/>
                </a:ext>
              </a:extLst>
            </p:cNvPr>
            <p:cNvSpPr/>
            <p:nvPr/>
          </p:nvSpPr>
          <p:spPr>
            <a:xfrm>
              <a:off x="2562375" y="2074225"/>
              <a:ext cx="169850" cy="192425"/>
            </a:xfrm>
            <a:custGeom>
              <a:avLst/>
              <a:gdLst/>
              <a:ahLst/>
              <a:cxnLst/>
              <a:rect l="l" t="t" r="r" b="b"/>
              <a:pathLst>
                <a:path w="6794" h="7697" extrusionOk="0">
                  <a:moveTo>
                    <a:pt x="4874" y="1091"/>
                  </a:moveTo>
                  <a:cubicBezTo>
                    <a:pt x="5222" y="1091"/>
                    <a:pt x="5494" y="1318"/>
                    <a:pt x="5586" y="1936"/>
                  </a:cubicBezTo>
                  <a:cubicBezTo>
                    <a:pt x="5699" y="2703"/>
                    <a:pt x="5236" y="3301"/>
                    <a:pt x="4706" y="3854"/>
                  </a:cubicBezTo>
                  <a:cubicBezTo>
                    <a:pt x="5248" y="4396"/>
                    <a:pt x="5710" y="4994"/>
                    <a:pt x="5586" y="5772"/>
                  </a:cubicBezTo>
                  <a:cubicBezTo>
                    <a:pt x="5494" y="6384"/>
                    <a:pt x="5224" y="6609"/>
                    <a:pt x="4878" y="6609"/>
                  </a:cubicBezTo>
                  <a:cubicBezTo>
                    <a:pt x="4120" y="6609"/>
                    <a:pt x="2999" y="5530"/>
                    <a:pt x="2596" y="5073"/>
                  </a:cubicBezTo>
                  <a:cubicBezTo>
                    <a:pt x="2314" y="4757"/>
                    <a:pt x="1964" y="4305"/>
                    <a:pt x="1569" y="3854"/>
                  </a:cubicBezTo>
                  <a:cubicBezTo>
                    <a:pt x="1964" y="3403"/>
                    <a:pt x="2303" y="2929"/>
                    <a:pt x="2596" y="2624"/>
                  </a:cubicBezTo>
                  <a:cubicBezTo>
                    <a:pt x="2998" y="2168"/>
                    <a:pt x="4116" y="1091"/>
                    <a:pt x="4874" y="1091"/>
                  </a:cubicBezTo>
                  <a:close/>
                  <a:moveTo>
                    <a:pt x="4723" y="1"/>
                  </a:moveTo>
                  <a:cubicBezTo>
                    <a:pt x="3622" y="1"/>
                    <a:pt x="2615" y="1031"/>
                    <a:pt x="1930" y="1755"/>
                  </a:cubicBezTo>
                  <a:cubicBezTo>
                    <a:pt x="1264" y="2477"/>
                    <a:pt x="700" y="3256"/>
                    <a:pt x="1" y="3854"/>
                  </a:cubicBezTo>
                  <a:cubicBezTo>
                    <a:pt x="700" y="4452"/>
                    <a:pt x="1264" y="5231"/>
                    <a:pt x="1930" y="5942"/>
                  </a:cubicBezTo>
                  <a:cubicBezTo>
                    <a:pt x="2614" y="6684"/>
                    <a:pt x="3619" y="7697"/>
                    <a:pt x="4716" y="7697"/>
                  </a:cubicBezTo>
                  <a:cubicBezTo>
                    <a:pt x="4869" y="7697"/>
                    <a:pt x="5024" y="7677"/>
                    <a:pt x="5180" y="7634"/>
                  </a:cubicBezTo>
                  <a:cubicBezTo>
                    <a:pt x="6229" y="7352"/>
                    <a:pt x="6794" y="6179"/>
                    <a:pt x="6602" y="5140"/>
                  </a:cubicBezTo>
                  <a:cubicBezTo>
                    <a:pt x="6512" y="4666"/>
                    <a:pt x="6308" y="4226"/>
                    <a:pt x="6026" y="3854"/>
                  </a:cubicBezTo>
                  <a:cubicBezTo>
                    <a:pt x="6308" y="3470"/>
                    <a:pt x="6512" y="3030"/>
                    <a:pt x="6602" y="2556"/>
                  </a:cubicBezTo>
                  <a:cubicBezTo>
                    <a:pt x="6794" y="1518"/>
                    <a:pt x="6229" y="345"/>
                    <a:pt x="5180" y="63"/>
                  </a:cubicBezTo>
                  <a:cubicBezTo>
                    <a:pt x="5026" y="20"/>
                    <a:pt x="4874" y="1"/>
                    <a:pt x="4723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5006;p35">
              <a:extLst>
                <a:ext uri="{FF2B5EF4-FFF2-40B4-BE49-F238E27FC236}">
                  <a16:creationId xmlns:a16="http://schemas.microsoft.com/office/drawing/2014/main" id="{84451429-98E8-7E60-D02F-EE59D300E897}"/>
                </a:ext>
              </a:extLst>
            </p:cNvPr>
            <p:cNvSpPr/>
            <p:nvPr/>
          </p:nvSpPr>
          <p:spPr>
            <a:xfrm>
              <a:off x="2048950" y="2090175"/>
              <a:ext cx="40650" cy="160250"/>
            </a:xfrm>
            <a:custGeom>
              <a:avLst/>
              <a:gdLst/>
              <a:ahLst/>
              <a:cxnLst/>
              <a:rect l="l" t="t" r="r" b="b"/>
              <a:pathLst>
                <a:path w="1626" h="6410" extrusionOk="0">
                  <a:moveTo>
                    <a:pt x="0" y="0"/>
                  </a:moveTo>
                  <a:lnTo>
                    <a:pt x="0" y="1546"/>
                  </a:lnTo>
                  <a:cubicBezTo>
                    <a:pt x="0" y="1557"/>
                    <a:pt x="12" y="1591"/>
                    <a:pt x="23" y="1602"/>
                  </a:cubicBezTo>
                  <a:cubicBezTo>
                    <a:pt x="45" y="1636"/>
                    <a:pt x="57" y="1659"/>
                    <a:pt x="68" y="1704"/>
                  </a:cubicBezTo>
                  <a:cubicBezTo>
                    <a:pt x="34" y="1715"/>
                    <a:pt x="23" y="1726"/>
                    <a:pt x="0" y="1726"/>
                  </a:cubicBezTo>
                  <a:lnTo>
                    <a:pt x="0" y="4683"/>
                  </a:lnTo>
                  <a:cubicBezTo>
                    <a:pt x="23" y="4694"/>
                    <a:pt x="34" y="4706"/>
                    <a:pt x="68" y="4706"/>
                  </a:cubicBezTo>
                  <a:cubicBezTo>
                    <a:pt x="57" y="4739"/>
                    <a:pt x="34" y="4762"/>
                    <a:pt x="23" y="4807"/>
                  </a:cubicBezTo>
                  <a:cubicBezTo>
                    <a:pt x="12" y="4818"/>
                    <a:pt x="12" y="4852"/>
                    <a:pt x="0" y="4863"/>
                  </a:cubicBezTo>
                  <a:lnTo>
                    <a:pt x="0" y="6409"/>
                  </a:lnTo>
                  <a:cubicBezTo>
                    <a:pt x="948" y="5913"/>
                    <a:pt x="1625" y="4254"/>
                    <a:pt x="1603" y="3397"/>
                  </a:cubicBezTo>
                  <a:cubicBezTo>
                    <a:pt x="1603" y="3340"/>
                    <a:pt x="1603" y="3272"/>
                    <a:pt x="1591" y="3216"/>
                  </a:cubicBezTo>
                  <a:cubicBezTo>
                    <a:pt x="1591" y="3137"/>
                    <a:pt x="1603" y="3081"/>
                    <a:pt x="1603" y="3024"/>
                  </a:cubicBezTo>
                  <a:cubicBezTo>
                    <a:pt x="1625" y="2155"/>
                    <a:pt x="959" y="485"/>
                    <a:pt x="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5007;p35">
              <a:extLst>
                <a:ext uri="{FF2B5EF4-FFF2-40B4-BE49-F238E27FC236}">
                  <a16:creationId xmlns:a16="http://schemas.microsoft.com/office/drawing/2014/main" id="{F31C3AEF-F931-160C-9CDA-4840D8B95745}"/>
                </a:ext>
              </a:extLst>
            </p:cNvPr>
            <p:cNvSpPr/>
            <p:nvPr/>
          </p:nvSpPr>
          <p:spPr>
            <a:xfrm>
              <a:off x="2449525" y="21367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1"/>
                  </a:moveTo>
                  <a:cubicBezTo>
                    <a:pt x="565" y="1"/>
                    <a:pt x="1" y="576"/>
                    <a:pt x="1" y="1265"/>
                  </a:cubicBezTo>
                  <a:cubicBezTo>
                    <a:pt x="1" y="1976"/>
                    <a:pt x="576" y="2540"/>
                    <a:pt x="1265" y="2540"/>
                  </a:cubicBezTo>
                  <a:cubicBezTo>
                    <a:pt x="1976" y="2540"/>
                    <a:pt x="2540" y="1953"/>
                    <a:pt x="2540" y="1265"/>
                  </a:cubicBezTo>
                  <a:cubicBezTo>
                    <a:pt x="2540" y="565"/>
                    <a:pt x="1976" y="1"/>
                    <a:pt x="1265" y="1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Google Shape;5026;p35">
            <a:extLst>
              <a:ext uri="{FF2B5EF4-FFF2-40B4-BE49-F238E27FC236}">
                <a16:creationId xmlns:a16="http://schemas.microsoft.com/office/drawing/2014/main" id="{3ECDF2DB-8EB3-DEF0-F65C-300E9334EBD3}"/>
              </a:ext>
            </a:extLst>
          </p:cNvPr>
          <p:cNvGrpSpPr/>
          <p:nvPr/>
        </p:nvGrpSpPr>
        <p:grpSpPr>
          <a:xfrm rot="-8100000" flipH="1">
            <a:off x="11188075" y="2170683"/>
            <a:ext cx="865364" cy="865639"/>
            <a:chOff x="1042950" y="2743525"/>
            <a:chExt cx="865250" cy="865525"/>
          </a:xfrm>
        </p:grpSpPr>
        <p:sp>
          <p:nvSpPr>
            <p:cNvPr id="116" name="Google Shape;5027;p35">
              <a:extLst>
                <a:ext uri="{FF2B5EF4-FFF2-40B4-BE49-F238E27FC236}">
                  <a16:creationId xmlns:a16="http://schemas.microsoft.com/office/drawing/2014/main" id="{63A4E911-0308-DE1B-32A7-D043C971B266}"/>
                </a:ext>
              </a:extLst>
            </p:cNvPr>
            <p:cNvSpPr/>
            <p:nvPr/>
          </p:nvSpPr>
          <p:spPr>
            <a:xfrm>
              <a:off x="1724250" y="3423950"/>
              <a:ext cx="183950" cy="184250"/>
            </a:xfrm>
            <a:custGeom>
              <a:avLst/>
              <a:gdLst/>
              <a:ahLst/>
              <a:cxnLst/>
              <a:rect l="l" t="t" r="r" b="b"/>
              <a:pathLst>
                <a:path w="7358" h="7370" extrusionOk="0">
                  <a:moveTo>
                    <a:pt x="7358" y="1"/>
                  </a:moveTo>
                  <a:cubicBezTo>
                    <a:pt x="6963" y="102"/>
                    <a:pt x="6556" y="204"/>
                    <a:pt x="6161" y="328"/>
                  </a:cubicBezTo>
                  <a:cubicBezTo>
                    <a:pt x="5214" y="621"/>
                    <a:pt x="4299" y="994"/>
                    <a:pt x="3419" y="1434"/>
                  </a:cubicBezTo>
                  <a:cubicBezTo>
                    <a:pt x="3013" y="1626"/>
                    <a:pt x="2539" y="1851"/>
                    <a:pt x="2122" y="2133"/>
                  </a:cubicBezTo>
                  <a:cubicBezTo>
                    <a:pt x="1840" y="2562"/>
                    <a:pt x="1614" y="3036"/>
                    <a:pt x="1422" y="3431"/>
                  </a:cubicBezTo>
                  <a:cubicBezTo>
                    <a:pt x="982" y="4323"/>
                    <a:pt x="621" y="5237"/>
                    <a:pt x="316" y="6173"/>
                  </a:cubicBezTo>
                  <a:cubicBezTo>
                    <a:pt x="192" y="6568"/>
                    <a:pt x="90" y="6963"/>
                    <a:pt x="0" y="7369"/>
                  </a:cubicBezTo>
                  <a:lnTo>
                    <a:pt x="1174" y="7369"/>
                  </a:lnTo>
                  <a:cubicBezTo>
                    <a:pt x="1241" y="7087"/>
                    <a:pt x="1320" y="6794"/>
                    <a:pt x="1422" y="6489"/>
                  </a:cubicBezTo>
                  <a:cubicBezTo>
                    <a:pt x="1715" y="5530"/>
                    <a:pt x="2099" y="4616"/>
                    <a:pt x="2517" y="3713"/>
                  </a:cubicBezTo>
                  <a:cubicBezTo>
                    <a:pt x="2629" y="3465"/>
                    <a:pt x="2787" y="3217"/>
                    <a:pt x="2934" y="2957"/>
                  </a:cubicBezTo>
                  <a:cubicBezTo>
                    <a:pt x="3182" y="2810"/>
                    <a:pt x="3442" y="2675"/>
                    <a:pt x="3690" y="2540"/>
                  </a:cubicBezTo>
                  <a:cubicBezTo>
                    <a:pt x="4593" y="2111"/>
                    <a:pt x="5507" y="1738"/>
                    <a:pt x="6466" y="1445"/>
                  </a:cubicBezTo>
                  <a:cubicBezTo>
                    <a:pt x="6771" y="1343"/>
                    <a:pt x="7064" y="1276"/>
                    <a:pt x="7358" y="1185"/>
                  </a:cubicBezTo>
                  <a:lnTo>
                    <a:pt x="7358" y="1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5028;p35">
              <a:extLst>
                <a:ext uri="{FF2B5EF4-FFF2-40B4-BE49-F238E27FC236}">
                  <a16:creationId xmlns:a16="http://schemas.microsoft.com/office/drawing/2014/main" id="{A9F2C3A5-BDF0-A783-8755-C14740FB2284}"/>
                </a:ext>
              </a:extLst>
            </p:cNvPr>
            <p:cNvSpPr/>
            <p:nvPr/>
          </p:nvSpPr>
          <p:spPr>
            <a:xfrm>
              <a:off x="1043250" y="3424800"/>
              <a:ext cx="184225" cy="184250"/>
            </a:xfrm>
            <a:custGeom>
              <a:avLst/>
              <a:gdLst/>
              <a:ahLst/>
              <a:cxnLst/>
              <a:rect l="l" t="t" r="r" b="b"/>
              <a:pathLst>
                <a:path w="7369" h="7370" extrusionOk="0">
                  <a:moveTo>
                    <a:pt x="0" y="1"/>
                  </a:moveTo>
                  <a:lnTo>
                    <a:pt x="0" y="1185"/>
                  </a:lnTo>
                  <a:cubicBezTo>
                    <a:pt x="294" y="1264"/>
                    <a:pt x="587" y="1343"/>
                    <a:pt x="892" y="1434"/>
                  </a:cubicBezTo>
                  <a:cubicBezTo>
                    <a:pt x="1851" y="1738"/>
                    <a:pt x="2765" y="2111"/>
                    <a:pt x="3667" y="2539"/>
                  </a:cubicBezTo>
                  <a:cubicBezTo>
                    <a:pt x="3916" y="2652"/>
                    <a:pt x="4153" y="2810"/>
                    <a:pt x="4424" y="2946"/>
                  </a:cubicBezTo>
                  <a:cubicBezTo>
                    <a:pt x="4570" y="3194"/>
                    <a:pt x="4706" y="3453"/>
                    <a:pt x="4830" y="3702"/>
                  </a:cubicBezTo>
                  <a:cubicBezTo>
                    <a:pt x="5270" y="4604"/>
                    <a:pt x="5642" y="5530"/>
                    <a:pt x="5936" y="6489"/>
                  </a:cubicBezTo>
                  <a:cubicBezTo>
                    <a:pt x="6037" y="6782"/>
                    <a:pt x="6105" y="7076"/>
                    <a:pt x="6195" y="7369"/>
                  </a:cubicBezTo>
                  <a:lnTo>
                    <a:pt x="7369" y="7369"/>
                  </a:lnTo>
                  <a:cubicBezTo>
                    <a:pt x="7267" y="6952"/>
                    <a:pt x="7154" y="6557"/>
                    <a:pt x="7041" y="6162"/>
                  </a:cubicBezTo>
                  <a:cubicBezTo>
                    <a:pt x="6737" y="5214"/>
                    <a:pt x="6376" y="4300"/>
                    <a:pt x="5936" y="3431"/>
                  </a:cubicBezTo>
                  <a:cubicBezTo>
                    <a:pt x="5744" y="3013"/>
                    <a:pt x="5507" y="2539"/>
                    <a:pt x="5225" y="2133"/>
                  </a:cubicBezTo>
                  <a:cubicBezTo>
                    <a:pt x="4807" y="1851"/>
                    <a:pt x="4333" y="1625"/>
                    <a:pt x="3938" y="1422"/>
                  </a:cubicBezTo>
                  <a:cubicBezTo>
                    <a:pt x="3047" y="982"/>
                    <a:pt x="2122" y="621"/>
                    <a:pt x="1196" y="328"/>
                  </a:cubicBezTo>
                  <a:cubicBezTo>
                    <a:pt x="801" y="192"/>
                    <a:pt x="406" y="102"/>
                    <a:pt x="0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5029;p35">
              <a:extLst>
                <a:ext uri="{FF2B5EF4-FFF2-40B4-BE49-F238E27FC236}">
                  <a16:creationId xmlns:a16="http://schemas.microsoft.com/office/drawing/2014/main" id="{C2BFF68B-E903-9AD0-EFC6-216E5A0601D5}"/>
                </a:ext>
              </a:extLst>
            </p:cNvPr>
            <p:cNvSpPr/>
            <p:nvPr/>
          </p:nvSpPr>
          <p:spPr>
            <a:xfrm>
              <a:off x="1042950" y="2744075"/>
              <a:ext cx="183975" cy="184250"/>
            </a:xfrm>
            <a:custGeom>
              <a:avLst/>
              <a:gdLst/>
              <a:ahLst/>
              <a:cxnLst/>
              <a:rect l="l" t="t" r="r" b="b"/>
              <a:pathLst>
                <a:path w="7359" h="7370" extrusionOk="0">
                  <a:moveTo>
                    <a:pt x="6173" y="1"/>
                  </a:moveTo>
                  <a:cubicBezTo>
                    <a:pt x="6106" y="283"/>
                    <a:pt x="6038" y="588"/>
                    <a:pt x="5936" y="881"/>
                  </a:cubicBezTo>
                  <a:cubicBezTo>
                    <a:pt x="5643" y="1840"/>
                    <a:pt x="5259" y="2754"/>
                    <a:pt x="4830" y="3657"/>
                  </a:cubicBezTo>
                  <a:cubicBezTo>
                    <a:pt x="4718" y="3916"/>
                    <a:pt x="4571" y="4153"/>
                    <a:pt x="4424" y="4424"/>
                  </a:cubicBezTo>
                  <a:cubicBezTo>
                    <a:pt x="4176" y="4560"/>
                    <a:pt x="3916" y="4706"/>
                    <a:pt x="3668" y="4830"/>
                  </a:cubicBezTo>
                  <a:cubicBezTo>
                    <a:pt x="2765" y="5270"/>
                    <a:pt x="1840" y="5632"/>
                    <a:pt x="881" y="5925"/>
                  </a:cubicBezTo>
                  <a:cubicBezTo>
                    <a:pt x="588" y="6027"/>
                    <a:pt x="294" y="6094"/>
                    <a:pt x="1" y="6184"/>
                  </a:cubicBezTo>
                  <a:lnTo>
                    <a:pt x="1" y="7369"/>
                  </a:lnTo>
                  <a:cubicBezTo>
                    <a:pt x="396" y="7268"/>
                    <a:pt x="802" y="7166"/>
                    <a:pt x="1197" y="7042"/>
                  </a:cubicBezTo>
                  <a:cubicBezTo>
                    <a:pt x="2145" y="6749"/>
                    <a:pt x="3059" y="6376"/>
                    <a:pt x="3928" y="5948"/>
                  </a:cubicBezTo>
                  <a:cubicBezTo>
                    <a:pt x="4345" y="5744"/>
                    <a:pt x="4819" y="5519"/>
                    <a:pt x="5225" y="5237"/>
                  </a:cubicBezTo>
                  <a:cubicBezTo>
                    <a:pt x="5508" y="4819"/>
                    <a:pt x="5733" y="4334"/>
                    <a:pt x="5936" y="3939"/>
                  </a:cubicBezTo>
                  <a:cubicBezTo>
                    <a:pt x="6376" y="3047"/>
                    <a:pt x="6738" y="2133"/>
                    <a:pt x="7031" y="1197"/>
                  </a:cubicBezTo>
                  <a:cubicBezTo>
                    <a:pt x="7166" y="813"/>
                    <a:pt x="7257" y="407"/>
                    <a:pt x="7358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5030;p35">
              <a:extLst>
                <a:ext uri="{FF2B5EF4-FFF2-40B4-BE49-F238E27FC236}">
                  <a16:creationId xmlns:a16="http://schemas.microsoft.com/office/drawing/2014/main" id="{D0D39B05-CE38-8C28-429B-05C1AEA47254}"/>
                </a:ext>
              </a:extLst>
            </p:cNvPr>
            <p:cNvSpPr/>
            <p:nvPr/>
          </p:nvSpPr>
          <p:spPr>
            <a:xfrm>
              <a:off x="1770225" y="3471075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5507" y="0"/>
                  </a:moveTo>
                  <a:cubicBezTo>
                    <a:pt x="4424" y="305"/>
                    <a:pt x="3363" y="734"/>
                    <a:pt x="2370" y="1264"/>
                  </a:cubicBezTo>
                  <a:cubicBezTo>
                    <a:pt x="2133" y="1388"/>
                    <a:pt x="1908" y="1535"/>
                    <a:pt x="1682" y="1670"/>
                  </a:cubicBezTo>
                  <a:cubicBezTo>
                    <a:pt x="1546" y="1896"/>
                    <a:pt x="1400" y="2122"/>
                    <a:pt x="1276" y="2370"/>
                  </a:cubicBezTo>
                  <a:cubicBezTo>
                    <a:pt x="723" y="3352"/>
                    <a:pt x="316" y="4412"/>
                    <a:pt x="1" y="5496"/>
                  </a:cubicBezTo>
                  <a:lnTo>
                    <a:pt x="1208" y="5496"/>
                  </a:lnTo>
                  <a:cubicBezTo>
                    <a:pt x="1434" y="4762"/>
                    <a:pt x="1716" y="4040"/>
                    <a:pt x="2054" y="3352"/>
                  </a:cubicBezTo>
                  <a:cubicBezTo>
                    <a:pt x="2190" y="3069"/>
                    <a:pt x="2348" y="2776"/>
                    <a:pt x="2517" y="2505"/>
                  </a:cubicBezTo>
                  <a:cubicBezTo>
                    <a:pt x="2799" y="2336"/>
                    <a:pt x="3081" y="2178"/>
                    <a:pt x="3363" y="2043"/>
                  </a:cubicBezTo>
                  <a:cubicBezTo>
                    <a:pt x="4052" y="1693"/>
                    <a:pt x="4762" y="1422"/>
                    <a:pt x="5507" y="1196"/>
                  </a:cubicBezTo>
                  <a:lnTo>
                    <a:pt x="5507" y="0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5031;p35">
              <a:extLst>
                <a:ext uri="{FF2B5EF4-FFF2-40B4-BE49-F238E27FC236}">
                  <a16:creationId xmlns:a16="http://schemas.microsoft.com/office/drawing/2014/main" id="{42766CD2-E32D-636C-8DF0-A1FF5A4F9C52}"/>
                </a:ext>
              </a:extLst>
            </p:cNvPr>
            <p:cNvSpPr/>
            <p:nvPr/>
          </p:nvSpPr>
          <p:spPr>
            <a:xfrm>
              <a:off x="1723400" y="2743525"/>
              <a:ext cx="184525" cy="184525"/>
            </a:xfrm>
            <a:custGeom>
              <a:avLst/>
              <a:gdLst/>
              <a:ahLst/>
              <a:cxnLst/>
              <a:rect l="l" t="t" r="r" b="b"/>
              <a:pathLst>
                <a:path w="7381" h="7381" extrusionOk="0">
                  <a:moveTo>
                    <a:pt x="0" y="0"/>
                  </a:moveTo>
                  <a:cubicBezTo>
                    <a:pt x="113" y="418"/>
                    <a:pt x="215" y="813"/>
                    <a:pt x="339" y="1208"/>
                  </a:cubicBezTo>
                  <a:cubicBezTo>
                    <a:pt x="632" y="2155"/>
                    <a:pt x="1005" y="3069"/>
                    <a:pt x="1445" y="3950"/>
                  </a:cubicBezTo>
                  <a:cubicBezTo>
                    <a:pt x="1637" y="4356"/>
                    <a:pt x="1862" y="4841"/>
                    <a:pt x="2144" y="5247"/>
                  </a:cubicBezTo>
                  <a:cubicBezTo>
                    <a:pt x="2573" y="5529"/>
                    <a:pt x="3047" y="5755"/>
                    <a:pt x="3442" y="5947"/>
                  </a:cubicBezTo>
                  <a:cubicBezTo>
                    <a:pt x="4333" y="6387"/>
                    <a:pt x="5248" y="6759"/>
                    <a:pt x="6184" y="7053"/>
                  </a:cubicBezTo>
                  <a:cubicBezTo>
                    <a:pt x="6579" y="7177"/>
                    <a:pt x="6974" y="7278"/>
                    <a:pt x="7380" y="7380"/>
                  </a:cubicBezTo>
                  <a:lnTo>
                    <a:pt x="7380" y="6195"/>
                  </a:lnTo>
                  <a:cubicBezTo>
                    <a:pt x="7087" y="6105"/>
                    <a:pt x="6782" y="6037"/>
                    <a:pt x="6489" y="5936"/>
                  </a:cubicBezTo>
                  <a:cubicBezTo>
                    <a:pt x="5530" y="5642"/>
                    <a:pt x="4616" y="5259"/>
                    <a:pt x="3713" y="4841"/>
                  </a:cubicBezTo>
                  <a:cubicBezTo>
                    <a:pt x="3453" y="4728"/>
                    <a:pt x="3216" y="4570"/>
                    <a:pt x="2946" y="4424"/>
                  </a:cubicBezTo>
                  <a:cubicBezTo>
                    <a:pt x="2810" y="4175"/>
                    <a:pt x="2663" y="3916"/>
                    <a:pt x="2539" y="3668"/>
                  </a:cubicBezTo>
                  <a:cubicBezTo>
                    <a:pt x="2099" y="2765"/>
                    <a:pt x="1738" y="1851"/>
                    <a:pt x="1445" y="892"/>
                  </a:cubicBezTo>
                  <a:cubicBezTo>
                    <a:pt x="1343" y="587"/>
                    <a:pt x="1275" y="294"/>
                    <a:pt x="1185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5032;p35">
              <a:extLst>
                <a:ext uri="{FF2B5EF4-FFF2-40B4-BE49-F238E27FC236}">
                  <a16:creationId xmlns:a16="http://schemas.microsoft.com/office/drawing/2014/main" id="{684093FF-21A0-40BB-53C7-B42E6DE9773F}"/>
                </a:ext>
              </a:extLst>
            </p:cNvPr>
            <p:cNvSpPr/>
            <p:nvPr/>
          </p:nvSpPr>
          <p:spPr>
            <a:xfrm>
              <a:off x="1771625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29"/>
                  </a:moveTo>
                  <a:cubicBezTo>
                    <a:pt x="3014" y="1129"/>
                    <a:pt x="3544" y="1659"/>
                    <a:pt x="3544" y="2325"/>
                  </a:cubicBezTo>
                  <a:cubicBezTo>
                    <a:pt x="3533" y="3002"/>
                    <a:pt x="2991" y="3521"/>
                    <a:pt x="2348" y="3521"/>
                  </a:cubicBezTo>
                  <a:cubicBezTo>
                    <a:pt x="1682" y="3521"/>
                    <a:pt x="1152" y="2991"/>
                    <a:pt x="1152" y="2325"/>
                  </a:cubicBezTo>
                  <a:cubicBezTo>
                    <a:pt x="1152" y="1659"/>
                    <a:pt x="1682" y="1129"/>
                    <a:pt x="2348" y="1129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45"/>
                    <a:pt x="1062" y="4684"/>
                    <a:pt x="2348" y="4684"/>
                  </a:cubicBezTo>
                  <a:cubicBezTo>
                    <a:pt x="3646" y="4684"/>
                    <a:pt x="4684" y="3623"/>
                    <a:pt x="4684" y="2348"/>
                  </a:cubicBezTo>
                  <a:cubicBezTo>
                    <a:pt x="4684" y="1050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5033;p35">
              <a:extLst>
                <a:ext uri="{FF2B5EF4-FFF2-40B4-BE49-F238E27FC236}">
                  <a16:creationId xmlns:a16="http://schemas.microsoft.com/office/drawing/2014/main" id="{221A541E-A5A1-2980-D3AC-E9884B406A2E}"/>
                </a:ext>
              </a:extLst>
            </p:cNvPr>
            <p:cNvSpPr/>
            <p:nvPr/>
          </p:nvSpPr>
          <p:spPr>
            <a:xfrm>
              <a:off x="1042950" y="3471075"/>
              <a:ext cx="137425" cy="137400"/>
            </a:xfrm>
            <a:custGeom>
              <a:avLst/>
              <a:gdLst/>
              <a:ahLst/>
              <a:cxnLst/>
              <a:rect l="l" t="t" r="r" b="b"/>
              <a:pathLst>
                <a:path w="5497" h="5496" extrusionOk="0">
                  <a:moveTo>
                    <a:pt x="1" y="0"/>
                  </a:moveTo>
                  <a:lnTo>
                    <a:pt x="1" y="1196"/>
                  </a:lnTo>
                  <a:cubicBezTo>
                    <a:pt x="723" y="1422"/>
                    <a:pt x="1445" y="1704"/>
                    <a:pt x="2134" y="2043"/>
                  </a:cubicBezTo>
                  <a:cubicBezTo>
                    <a:pt x="2416" y="2178"/>
                    <a:pt x="2720" y="2336"/>
                    <a:pt x="2980" y="2505"/>
                  </a:cubicBezTo>
                  <a:cubicBezTo>
                    <a:pt x="3149" y="2787"/>
                    <a:pt x="3307" y="3069"/>
                    <a:pt x="3454" y="3352"/>
                  </a:cubicBezTo>
                  <a:cubicBezTo>
                    <a:pt x="3804" y="4040"/>
                    <a:pt x="4074" y="4751"/>
                    <a:pt x="4300" y="5496"/>
                  </a:cubicBezTo>
                  <a:lnTo>
                    <a:pt x="5496" y="5496"/>
                  </a:lnTo>
                  <a:cubicBezTo>
                    <a:pt x="5203" y="4412"/>
                    <a:pt x="4774" y="3352"/>
                    <a:pt x="4232" y="2370"/>
                  </a:cubicBezTo>
                  <a:cubicBezTo>
                    <a:pt x="4097" y="2122"/>
                    <a:pt x="3962" y="1896"/>
                    <a:pt x="3815" y="1670"/>
                  </a:cubicBezTo>
                  <a:cubicBezTo>
                    <a:pt x="3589" y="1535"/>
                    <a:pt x="3364" y="1388"/>
                    <a:pt x="3127" y="1264"/>
                  </a:cubicBezTo>
                  <a:cubicBezTo>
                    <a:pt x="2134" y="711"/>
                    <a:pt x="1084" y="305"/>
                    <a:pt x="1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5034;p35">
              <a:extLst>
                <a:ext uri="{FF2B5EF4-FFF2-40B4-BE49-F238E27FC236}">
                  <a16:creationId xmlns:a16="http://schemas.microsoft.com/office/drawing/2014/main" id="{9290B6AB-8983-F846-4B39-58BE11837994}"/>
                </a:ext>
              </a:extLst>
            </p:cNvPr>
            <p:cNvSpPr/>
            <p:nvPr/>
          </p:nvSpPr>
          <p:spPr>
            <a:xfrm>
              <a:off x="1043250" y="2743800"/>
              <a:ext cx="137400" cy="137700"/>
            </a:xfrm>
            <a:custGeom>
              <a:avLst/>
              <a:gdLst/>
              <a:ahLst/>
              <a:cxnLst/>
              <a:rect l="l" t="t" r="r" b="b"/>
              <a:pathLst>
                <a:path w="5496" h="5508" extrusionOk="0">
                  <a:moveTo>
                    <a:pt x="4299" y="0"/>
                  </a:moveTo>
                  <a:cubicBezTo>
                    <a:pt x="4074" y="734"/>
                    <a:pt x="3792" y="1456"/>
                    <a:pt x="3453" y="2144"/>
                  </a:cubicBezTo>
                  <a:cubicBezTo>
                    <a:pt x="3318" y="2427"/>
                    <a:pt x="3160" y="2720"/>
                    <a:pt x="2990" y="2991"/>
                  </a:cubicBezTo>
                  <a:cubicBezTo>
                    <a:pt x="2708" y="3160"/>
                    <a:pt x="2426" y="3318"/>
                    <a:pt x="2144" y="3453"/>
                  </a:cubicBezTo>
                  <a:cubicBezTo>
                    <a:pt x="1456" y="3815"/>
                    <a:pt x="745" y="4074"/>
                    <a:pt x="0" y="4300"/>
                  </a:cubicBezTo>
                  <a:lnTo>
                    <a:pt x="0" y="5507"/>
                  </a:lnTo>
                  <a:cubicBezTo>
                    <a:pt x="1083" y="5191"/>
                    <a:pt x="2144" y="4774"/>
                    <a:pt x="3126" y="4232"/>
                  </a:cubicBezTo>
                  <a:cubicBezTo>
                    <a:pt x="3374" y="4108"/>
                    <a:pt x="3600" y="3961"/>
                    <a:pt x="3825" y="3826"/>
                  </a:cubicBezTo>
                  <a:cubicBezTo>
                    <a:pt x="3961" y="3600"/>
                    <a:pt x="4096" y="3374"/>
                    <a:pt x="4232" y="3137"/>
                  </a:cubicBezTo>
                  <a:cubicBezTo>
                    <a:pt x="4785" y="2144"/>
                    <a:pt x="5191" y="1084"/>
                    <a:pt x="5496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5035;p35">
              <a:extLst>
                <a:ext uri="{FF2B5EF4-FFF2-40B4-BE49-F238E27FC236}">
                  <a16:creationId xmlns:a16="http://schemas.microsoft.com/office/drawing/2014/main" id="{A236080F-9CF2-6523-3818-BDE244E7AB1D}"/>
                </a:ext>
              </a:extLst>
            </p:cNvPr>
            <p:cNvSpPr/>
            <p:nvPr/>
          </p:nvSpPr>
          <p:spPr>
            <a:xfrm>
              <a:off x="1770225" y="2743800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1" y="0"/>
                  </a:moveTo>
                  <a:cubicBezTo>
                    <a:pt x="316" y="1084"/>
                    <a:pt x="734" y="2144"/>
                    <a:pt x="1276" y="3137"/>
                  </a:cubicBezTo>
                  <a:cubicBezTo>
                    <a:pt x="1400" y="3374"/>
                    <a:pt x="1546" y="3600"/>
                    <a:pt x="1682" y="3826"/>
                  </a:cubicBezTo>
                  <a:cubicBezTo>
                    <a:pt x="1908" y="3961"/>
                    <a:pt x="2133" y="4108"/>
                    <a:pt x="2370" y="4232"/>
                  </a:cubicBezTo>
                  <a:cubicBezTo>
                    <a:pt x="3363" y="4785"/>
                    <a:pt x="4413" y="5191"/>
                    <a:pt x="5507" y="5496"/>
                  </a:cubicBezTo>
                  <a:lnTo>
                    <a:pt x="5507" y="4300"/>
                  </a:lnTo>
                  <a:cubicBezTo>
                    <a:pt x="4774" y="4074"/>
                    <a:pt x="4052" y="3792"/>
                    <a:pt x="3363" y="3453"/>
                  </a:cubicBezTo>
                  <a:cubicBezTo>
                    <a:pt x="3081" y="3318"/>
                    <a:pt x="2776" y="3160"/>
                    <a:pt x="2517" y="2991"/>
                  </a:cubicBezTo>
                  <a:cubicBezTo>
                    <a:pt x="2348" y="2709"/>
                    <a:pt x="2190" y="2427"/>
                    <a:pt x="2043" y="2144"/>
                  </a:cubicBezTo>
                  <a:cubicBezTo>
                    <a:pt x="1693" y="1456"/>
                    <a:pt x="1434" y="745"/>
                    <a:pt x="1197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5036;p35">
              <a:extLst>
                <a:ext uri="{FF2B5EF4-FFF2-40B4-BE49-F238E27FC236}">
                  <a16:creationId xmlns:a16="http://schemas.microsoft.com/office/drawing/2014/main" id="{E4E5D2FE-5EB0-DE97-42AA-ABAA838BBA00}"/>
                </a:ext>
              </a:extLst>
            </p:cNvPr>
            <p:cNvSpPr/>
            <p:nvPr/>
          </p:nvSpPr>
          <p:spPr>
            <a:xfrm>
              <a:off x="1062150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40"/>
                  </a:moveTo>
                  <a:cubicBezTo>
                    <a:pt x="3013" y="1140"/>
                    <a:pt x="3543" y="1682"/>
                    <a:pt x="3543" y="2348"/>
                  </a:cubicBezTo>
                  <a:cubicBezTo>
                    <a:pt x="3543" y="3002"/>
                    <a:pt x="3013" y="3544"/>
                    <a:pt x="2347" y="3544"/>
                  </a:cubicBezTo>
                  <a:cubicBezTo>
                    <a:pt x="1682" y="3544"/>
                    <a:pt x="1151" y="3002"/>
                    <a:pt x="1151" y="2348"/>
                  </a:cubicBezTo>
                  <a:cubicBezTo>
                    <a:pt x="1151" y="1682"/>
                    <a:pt x="1682" y="1140"/>
                    <a:pt x="2347" y="1140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45"/>
                    <a:pt x="1050" y="4684"/>
                    <a:pt x="2347" y="4684"/>
                  </a:cubicBezTo>
                  <a:cubicBezTo>
                    <a:pt x="3645" y="4684"/>
                    <a:pt x="4683" y="3623"/>
                    <a:pt x="4683" y="2348"/>
                  </a:cubicBezTo>
                  <a:cubicBezTo>
                    <a:pt x="4683" y="1039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5037;p35">
              <a:extLst>
                <a:ext uri="{FF2B5EF4-FFF2-40B4-BE49-F238E27FC236}">
                  <a16:creationId xmlns:a16="http://schemas.microsoft.com/office/drawing/2014/main" id="{08070FA9-CA08-741E-3694-CC462EA23D66}"/>
                </a:ext>
              </a:extLst>
            </p:cNvPr>
            <p:cNvSpPr/>
            <p:nvPr/>
          </p:nvSpPr>
          <p:spPr>
            <a:xfrm>
              <a:off x="1552450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52"/>
                    <a:pt x="3543" y="1693"/>
                    <a:pt x="3543" y="2336"/>
                  </a:cubicBezTo>
                  <a:cubicBezTo>
                    <a:pt x="3543" y="3002"/>
                    <a:pt x="3002" y="3532"/>
                    <a:pt x="2336" y="3532"/>
                  </a:cubicBezTo>
                  <a:cubicBezTo>
                    <a:pt x="1681" y="3532"/>
                    <a:pt x="1140" y="3002"/>
                    <a:pt x="1140" y="2336"/>
                  </a:cubicBezTo>
                  <a:cubicBezTo>
                    <a:pt x="1140" y="1671"/>
                    <a:pt x="1681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50"/>
                    <a:pt x="0" y="2336"/>
                  </a:cubicBezTo>
                  <a:cubicBezTo>
                    <a:pt x="0" y="3634"/>
                    <a:pt x="1061" y="4683"/>
                    <a:pt x="2336" y="4683"/>
                  </a:cubicBezTo>
                  <a:cubicBezTo>
                    <a:pt x="3622" y="4683"/>
                    <a:pt x="4683" y="3623"/>
                    <a:pt x="4683" y="2336"/>
                  </a:cubicBezTo>
                  <a:cubicBezTo>
                    <a:pt x="4683" y="1039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5038;p35">
              <a:extLst>
                <a:ext uri="{FF2B5EF4-FFF2-40B4-BE49-F238E27FC236}">
                  <a16:creationId xmlns:a16="http://schemas.microsoft.com/office/drawing/2014/main" id="{ED9238ED-7284-9458-EED2-9FDB1CF1BD87}"/>
                </a:ext>
              </a:extLst>
            </p:cNvPr>
            <p:cNvSpPr/>
            <p:nvPr/>
          </p:nvSpPr>
          <p:spPr>
            <a:xfrm>
              <a:off x="1062150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52"/>
                  </a:moveTo>
                  <a:cubicBezTo>
                    <a:pt x="3013" y="1152"/>
                    <a:pt x="3543" y="1682"/>
                    <a:pt x="3543" y="2348"/>
                  </a:cubicBezTo>
                  <a:cubicBezTo>
                    <a:pt x="3543" y="3014"/>
                    <a:pt x="3013" y="3544"/>
                    <a:pt x="2347" y="3544"/>
                  </a:cubicBezTo>
                  <a:cubicBezTo>
                    <a:pt x="1682" y="3544"/>
                    <a:pt x="1151" y="3014"/>
                    <a:pt x="1151" y="2348"/>
                  </a:cubicBezTo>
                  <a:cubicBezTo>
                    <a:pt x="1151" y="1682"/>
                    <a:pt x="1682" y="1152"/>
                    <a:pt x="2347" y="1152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50" y="4684"/>
                    <a:pt x="2347" y="4684"/>
                  </a:cubicBezTo>
                  <a:cubicBezTo>
                    <a:pt x="3645" y="4684"/>
                    <a:pt x="4683" y="3634"/>
                    <a:pt x="4683" y="2348"/>
                  </a:cubicBezTo>
                  <a:cubicBezTo>
                    <a:pt x="4683" y="1061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5039;p35">
              <a:extLst>
                <a:ext uri="{FF2B5EF4-FFF2-40B4-BE49-F238E27FC236}">
                  <a16:creationId xmlns:a16="http://schemas.microsoft.com/office/drawing/2014/main" id="{088D8F54-DDBC-69B8-9782-C1FDFCEEFE7F}"/>
                </a:ext>
              </a:extLst>
            </p:cNvPr>
            <p:cNvSpPr/>
            <p:nvPr/>
          </p:nvSpPr>
          <p:spPr>
            <a:xfrm>
              <a:off x="1771625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52"/>
                  </a:moveTo>
                  <a:cubicBezTo>
                    <a:pt x="3014" y="1152"/>
                    <a:pt x="3544" y="1682"/>
                    <a:pt x="3544" y="2348"/>
                  </a:cubicBezTo>
                  <a:cubicBezTo>
                    <a:pt x="3544" y="3014"/>
                    <a:pt x="3014" y="3544"/>
                    <a:pt x="2348" y="3544"/>
                  </a:cubicBezTo>
                  <a:cubicBezTo>
                    <a:pt x="1682" y="3544"/>
                    <a:pt x="1152" y="3014"/>
                    <a:pt x="1152" y="2348"/>
                  </a:cubicBezTo>
                  <a:cubicBezTo>
                    <a:pt x="1152" y="1682"/>
                    <a:pt x="1682" y="1152"/>
                    <a:pt x="2348" y="1152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34"/>
                    <a:pt x="1050" y="4684"/>
                    <a:pt x="2348" y="4684"/>
                  </a:cubicBezTo>
                  <a:cubicBezTo>
                    <a:pt x="3646" y="4684"/>
                    <a:pt x="4684" y="3634"/>
                    <a:pt x="4684" y="2348"/>
                  </a:cubicBezTo>
                  <a:cubicBezTo>
                    <a:pt x="4684" y="1061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5040;p35">
              <a:extLst>
                <a:ext uri="{FF2B5EF4-FFF2-40B4-BE49-F238E27FC236}">
                  <a16:creationId xmlns:a16="http://schemas.microsoft.com/office/drawing/2014/main" id="{DE3E85F7-66C3-EA9A-2225-0B59F6762EFD}"/>
                </a:ext>
              </a:extLst>
            </p:cNvPr>
            <p:cNvSpPr/>
            <p:nvPr/>
          </p:nvSpPr>
          <p:spPr>
            <a:xfrm>
              <a:off x="1080475" y="2781600"/>
              <a:ext cx="789925" cy="789925"/>
            </a:xfrm>
            <a:custGeom>
              <a:avLst/>
              <a:gdLst/>
              <a:ahLst/>
              <a:cxnLst/>
              <a:rect l="l" t="t" r="r" b="b"/>
              <a:pathLst>
                <a:path w="31597" h="31597" extrusionOk="0">
                  <a:moveTo>
                    <a:pt x="24375" y="7211"/>
                  </a:moveTo>
                  <a:lnTo>
                    <a:pt x="24375" y="7211"/>
                  </a:lnTo>
                  <a:cubicBezTo>
                    <a:pt x="24341" y="7403"/>
                    <a:pt x="24284" y="7584"/>
                    <a:pt x="24228" y="7775"/>
                  </a:cubicBezTo>
                  <a:cubicBezTo>
                    <a:pt x="23946" y="8622"/>
                    <a:pt x="23585" y="9434"/>
                    <a:pt x="23212" y="10235"/>
                  </a:cubicBezTo>
                  <a:cubicBezTo>
                    <a:pt x="22953" y="10788"/>
                    <a:pt x="22569" y="11364"/>
                    <a:pt x="22456" y="11973"/>
                  </a:cubicBezTo>
                  <a:cubicBezTo>
                    <a:pt x="22129" y="11965"/>
                    <a:pt x="21797" y="11952"/>
                    <a:pt x="21467" y="11952"/>
                  </a:cubicBezTo>
                  <a:cubicBezTo>
                    <a:pt x="21318" y="11952"/>
                    <a:pt x="21170" y="11955"/>
                    <a:pt x="21023" y="11962"/>
                  </a:cubicBezTo>
                  <a:cubicBezTo>
                    <a:pt x="20527" y="11973"/>
                    <a:pt x="20030" y="11996"/>
                    <a:pt x="19545" y="12041"/>
                  </a:cubicBezTo>
                  <a:cubicBezTo>
                    <a:pt x="19579" y="11544"/>
                    <a:pt x="19613" y="11059"/>
                    <a:pt x="19624" y="10563"/>
                  </a:cubicBezTo>
                  <a:cubicBezTo>
                    <a:pt x="19624" y="10100"/>
                    <a:pt x="19624" y="9615"/>
                    <a:pt x="19613" y="9129"/>
                  </a:cubicBezTo>
                  <a:cubicBezTo>
                    <a:pt x="20222" y="9017"/>
                    <a:pt x="20797" y="8633"/>
                    <a:pt x="21350" y="8373"/>
                  </a:cubicBezTo>
                  <a:cubicBezTo>
                    <a:pt x="22152" y="8001"/>
                    <a:pt x="22964" y="7640"/>
                    <a:pt x="23810" y="7358"/>
                  </a:cubicBezTo>
                  <a:cubicBezTo>
                    <a:pt x="24002" y="7301"/>
                    <a:pt x="24194" y="7245"/>
                    <a:pt x="24375" y="7211"/>
                  </a:cubicBezTo>
                  <a:close/>
                  <a:moveTo>
                    <a:pt x="7223" y="7222"/>
                  </a:moveTo>
                  <a:lnTo>
                    <a:pt x="7223" y="7222"/>
                  </a:lnTo>
                  <a:cubicBezTo>
                    <a:pt x="7426" y="7268"/>
                    <a:pt x="7606" y="7324"/>
                    <a:pt x="7787" y="7380"/>
                  </a:cubicBezTo>
                  <a:cubicBezTo>
                    <a:pt x="8633" y="7663"/>
                    <a:pt x="9457" y="8012"/>
                    <a:pt x="10258" y="8396"/>
                  </a:cubicBezTo>
                  <a:cubicBezTo>
                    <a:pt x="10811" y="8644"/>
                    <a:pt x="11386" y="9028"/>
                    <a:pt x="11996" y="9141"/>
                  </a:cubicBezTo>
                  <a:cubicBezTo>
                    <a:pt x="11962" y="9615"/>
                    <a:pt x="11962" y="10100"/>
                    <a:pt x="11984" y="10574"/>
                  </a:cubicBezTo>
                  <a:cubicBezTo>
                    <a:pt x="11996" y="11070"/>
                    <a:pt x="12018" y="11567"/>
                    <a:pt x="12063" y="12063"/>
                  </a:cubicBezTo>
                  <a:cubicBezTo>
                    <a:pt x="11567" y="12018"/>
                    <a:pt x="11082" y="11984"/>
                    <a:pt x="10585" y="11973"/>
                  </a:cubicBezTo>
                  <a:cubicBezTo>
                    <a:pt x="10384" y="11968"/>
                    <a:pt x="10185" y="11966"/>
                    <a:pt x="9986" y="11966"/>
                  </a:cubicBezTo>
                  <a:cubicBezTo>
                    <a:pt x="9705" y="11966"/>
                    <a:pt x="9425" y="11971"/>
                    <a:pt x="9141" y="11984"/>
                  </a:cubicBezTo>
                  <a:cubicBezTo>
                    <a:pt x="9028" y="11386"/>
                    <a:pt x="8656" y="10800"/>
                    <a:pt x="8396" y="10258"/>
                  </a:cubicBezTo>
                  <a:cubicBezTo>
                    <a:pt x="8012" y="9445"/>
                    <a:pt x="7663" y="8633"/>
                    <a:pt x="7381" y="7787"/>
                  </a:cubicBezTo>
                  <a:cubicBezTo>
                    <a:pt x="7324" y="7606"/>
                    <a:pt x="7268" y="7403"/>
                    <a:pt x="7223" y="7222"/>
                  </a:cubicBezTo>
                  <a:close/>
                  <a:moveTo>
                    <a:pt x="5079" y="5056"/>
                  </a:moveTo>
                  <a:lnTo>
                    <a:pt x="5079" y="5056"/>
                  </a:lnTo>
                  <a:cubicBezTo>
                    <a:pt x="5868" y="5146"/>
                    <a:pt x="6647" y="5304"/>
                    <a:pt x="7426" y="5496"/>
                  </a:cubicBezTo>
                  <a:cubicBezTo>
                    <a:pt x="8340" y="5744"/>
                    <a:pt x="9254" y="6060"/>
                    <a:pt x="10134" y="6433"/>
                  </a:cubicBezTo>
                  <a:cubicBezTo>
                    <a:pt x="10777" y="6703"/>
                    <a:pt x="11454" y="7132"/>
                    <a:pt x="12154" y="7358"/>
                  </a:cubicBezTo>
                  <a:cubicBezTo>
                    <a:pt x="12120" y="7584"/>
                    <a:pt x="12097" y="7809"/>
                    <a:pt x="12075" y="8035"/>
                  </a:cubicBezTo>
                  <a:cubicBezTo>
                    <a:pt x="11702" y="7787"/>
                    <a:pt x="11251" y="7595"/>
                    <a:pt x="10856" y="7403"/>
                  </a:cubicBezTo>
                  <a:cubicBezTo>
                    <a:pt x="10179" y="7076"/>
                    <a:pt x="9479" y="6771"/>
                    <a:pt x="8780" y="6500"/>
                  </a:cubicBezTo>
                  <a:cubicBezTo>
                    <a:pt x="7787" y="6139"/>
                    <a:pt x="6805" y="5936"/>
                    <a:pt x="5801" y="5778"/>
                  </a:cubicBezTo>
                  <a:lnTo>
                    <a:pt x="5801" y="5778"/>
                  </a:lnTo>
                  <a:cubicBezTo>
                    <a:pt x="5959" y="6782"/>
                    <a:pt x="6151" y="7775"/>
                    <a:pt x="6523" y="8757"/>
                  </a:cubicBezTo>
                  <a:cubicBezTo>
                    <a:pt x="6794" y="9468"/>
                    <a:pt x="7098" y="10156"/>
                    <a:pt x="7426" y="10833"/>
                  </a:cubicBezTo>
                  <a:cubicBezTo>
                    <a:pt x="7617" y="11240"/>
                    <a:pt x="7809" y="11680"/>
                    <a:pt x="8058" y="12063"/>
                  </a:cubicBezTo>
                  <a:cubicBezTo>
                    <a:pt x="7832" y="12086"/>
                    <a:pt x="7606" y="12097"/>
                    <a:pt x="7381" y="12131"/>
                  </a:cubicBezTo>
                  <a:cubicBezTo>
                    <a:pt x="7144" y="11443"/>
                    <a:pt x="6715" y="10766"/>
                    <a:pt x="6444" y="10111"/>
                  </a:cubicBezTo>
                  <a:cubicBezTo>
                    <a:pt x="6083" y="9242"/>
                    <a:pt x="5756" y="8340"/>
                    <a:pt x="5519" y="7403"/>
                  </a:cubicBezTo>
                  <a:cubicBezTo>
                    <a:pt x="5327" y="6624"/>
                    <a:pt x="5169" y="5857"/>
                    <a:pt x="5079" y="5056"/>
                  </a:cubicBezTo>
                  <a:close/>
                  <a:moveTo>
                    <a:pt x="26519" y="5056"/>
                  </a:moveTo>
                  <a:lnTo>
                    <a:pt x="26519" y="5056"/>
                  </a:lnTo>
                  <a:cubicBezTo>
                    <a:pt x="26440" y="5857"/>
                    <a:pt x="26282" y="6624"/>
                    <a:pt x="26090" y="7403"/>
                  </a:cubicBezTo>
                  <a:cubicBezTo>
                    <a:pt x="25841" y="8317"/>
                    <a:pt x="25526" y="9242"/>
                    <a:pt x="25153" y="10111"/>
                  </a:cubicBezTo>
                  <a:cubicBezTo>
                    <a:pt x="24882" y="10766"/>
                    <a:pt x="24454" y="11443"/>
                    <a:pt x="24228" y="12131"/>
                  </a:cubicBezTo>
                  <a:cubicBezTo>
                    <a:pt x="23991" y="12097"/>
                    <a:pt x="23776" y="12075"/>
                    <a:pt x="23540" y="12063"/>
                  </a:cubicBezTo>
                  <a:cubicBezTo>
                    <a:pt x="23799" y="11680"/>
                    <a:pt x="23980" y="11228"/>
                    <a:pt x="24183" y="10833"/>
                  </a:cubicBezTo>
                  <a:cubicBezTo>
                    <a:pt x="24510" y="10156"/>
                    <a:pt x="24815" y="9457"/>
                    <a:pt x="25085" y="8757"/>
                  </a:cubicBezTo>
                  <a:cubicBezTo>
                    <a:pt x="25447" y="7764"/>
                    <a:pt x="25650" y="6782"/>
                    <a:pt x="25796" y="5778"/>
                  </a:cubicBezTo>
                  <a:lnTo>
                    <a:pt x="25796" y="5778"/>
                  </a:lnTo>
                  <a:cubicBezTo>
                    <a:pt x="24803" y="5936"/>
                    <a:pt x="23810" y="6128"/>
                    <a:pt x="22829" y="6500"/>
                  </a:cubicBezTo>
                  <a:cubicBezTo>
                    <a:pt x="22118" y="6771"/>
                    <a:pt x="21429" y="7076"/>
                    <a:pt x="20752" y="7403"/>
                  </a:cubicBezTo>
                  <a:cubicBezTo>
                    <a:pt x="20346" y="7595"/>
                    <a:pt x="19906" y="7787"/>
                    <a:pt x="19522" y="8035"/>
                  </a:cubicBezTo>
                  <a:cubicBezTo>
                    <a:pt x="19500" y="7809"/>
                    <a:pt x="19477" y="7584"/>
                    <a:pt x="19455" y="7358"/>
                  </a:cubicBezTo>
                  <a:cubicBezTo>
                    <a:pt x="20143" y="7132"/>
                    <a:pt x="20820" y="6703"/>
                    <a:pt x="21474" y="6433"/>
                  </a:cubicBezTo>
                  <a:cubicBezTo>
                    <a:pt x="22343" y="6060"/>
                    <a:pt x="23269" y="5755"/>
                    <a:pt x="24183" y="5496"/>
                  </a:cubicBezTo>
                  <a:cubicBezTo>
                    <a:pt x="24961" y="5304"/>
                    <a:pt x="25729" y="5146"/>
                    <a:pt x="26519" y="5056"/>
                  </a:cubicBezTo>
                  <a:close/>
                  <a:moveTo>
                    <a:pt x="19545" y="19522"/>
                  </a:moveTo>
                  <a:lnTo>
                    <a:pt x="19545" y="19522"/>
                  </a:lnTo>
                  <a:cubicBezTo>
                    <a:pt x="20030" y="19556"/>
                    <a:pt x="20527" y="19590"/>
                    <a:pt x="21023" y="19601"/>
                  </a:cubicBezTo>
                  <a:cubicBezTo>
                    <a:pt x="21236" y="19611"/>
                    <a:pt x="21451" y="19617"/>
                    <a:pt x="21667" y="19617"/>
                  </a:cubicBezTo>
                  <a:cubicBezTo>
                    <a:pt x="21931" y="19617"/>
                    <a:pt x="22195" y="19609"/>
                    <a:pt x="22456" y="19590"/>
                  </a:cubicBezTo>
                  <a:cubicBezTo>
                    <a:pt x="22569" y="20199"/>
                    <a:pt x="22953" y="20775"/>
                    <a:pt x="23212" y="21328"/>
                  </a:cubicBezTo>
                  <a:cubicBezTo>
                    <a:pt x="23585" y="22129"/>
                    <a:pt x="23946" y="22941"/>
                    <a:pt x="24228" y="23788"/>
                  </a:cubicBezTo>
                  <a:cubicBezTo>
                    <a:pt x="24273" y="23979"/>
                    <a:pt x="24341" y="24171"/>
                    <a:pt x="24375" y="24352"/>
                  </a:cubicBezTo>
                  <a:cubicBezTo>
                    <a:pt x="24183" y="24318"/>
                    <a:pt x="24002" y="24262"/>
                    <a:pt x="23810" y="24205"/>
                  </a:cubicBezTo>
                  <a:cubicBezTo>
                    <a:pt x="22964" y="23923"/>
                    <a:pt x="22152" y="23562"/>
                    <a:pt x="21350" y="23190"/>
                  </a:cubicBezTo>
                  <a:cubicBezTo>
                    <a:pt x="20797" y="22930"/>
                    <a:pt x="20222" y="22546"/>
                    <a:pt x="19613" y="22434"/>
                  </a:cubicBezTo>
                  <a:cubicBezTo>
                    <a:pt x="19624" y="21960"/>
                    <a:pt x="19624" y="21486"/>
                    <a:pt x="19624" y="21000"/>
                  </a:cubicBezTo>
                  <a:cubicBezTo>
                    <a:pt x="19613" y="20504"/>
                    <a:pt x="19579" y="20019"/>
                    <a:pt x="19545" y="19522"/>
                  </a:cubicBezTo>
                  <a:close/>
                  <a:moveTo>
                    <a:pt x="12063" y="19522"/>
                  </a:moveTo>
                  <a:lnTo>
                    <a:pt x="12063" y="19522"/>
                  </a:lnTo>
                  <a:cubicBezTo>
                    <a:pt x="12018" y="20019"/>
                    <a:pt x="11996" y="20504"/>
                    <a:pt x="11973" y="21000"/>
                  </a:cubicBezTo>
                  <a:cubicBezTo>
                    <a:pt x="11962" y="21486"/>
                    <a:pt x="11962" y="21960"/>
                    <a:pt x="11996" y="22445"/>
                  </a:cubicBezTo>
                  <a:cubicBezTo>
                    <a:pt x="11386" y="22558"/>
                    <a:pt x="10811" y="22930"/>
                    <a:pt x="10258" y="23190"/>
                  </a:cubicBezTo>
                  <a:cubicBezTo>
                    <a:pt x="9457" y="23573"/>
                    <a:pt x="8633" y="23923"/>
                    <a:pt x="7787" y="24205"/>
                  </a:cubicBezTo>
                  <a:cubicBezTo>
                    <a:pt x="7606" y="24262"/>
                    <a:pt x="7403" y="24318"/>
                    <a:pt x="7223" y="24363"/>
                  </a:cubicBezTo>
                  <a:cubicBezTo>
                    <a:pt x="7268" y="24160"/>
                    <a:pt x="7324" y="23979"/>
                    <a:pt x="7381" y="23799"/>
                  </a:cubicBezTo>
                  <a:cubicBezTo>
                    <a:pt x="7663" y="22953"/>
                    <a:pt x="8012" y="22129"/>
                    <a:pt x="8396" y="21328"/>
                  </a:cubicBezTo>
                  <a:cubicBezTo>
                    <a:pt x="8656" y="20775"/>
                    <a:pt x="9028" y="20199"/>
                    <a:pt x="9141" y="19590"/>
                  </a:cubicBezTo>
                  <a:cubicBezTo>
                    <a:pt x="9476" y="19598"/>
                    <a:pt x="9805" y="19611"/>
                    <a:pt x="10136" y="19611"/>
                  </a:cubicBezTo>
                  <a:cubicBezTo>
                    <a:pt x="10285" y="19611"/>
                    <a:pt x="10435" y="19608"/>
                    <a:pt x="10585" y="19601"/>
                  </a:cubicBezTo>
                  <a:cubicBezTo>
                    <a:pt x="11070" y="19590"/>
                    <a:pt x="11567" y="19567"/>
                    <a:pt x="12063" y="19522"/>
                  </a:cubicBezTo>
                  <a:close/>
                  <a:moveTo>
                    <a:pt x="7381" y="19432"/>
                  </a:moveTo>
                  <a:cubicBezTo>
                    <a:pt x="7606" y="19466"/>
                    <a:pt x="7832" y="19488"/>
                    <a:pt x="8058" y="19511"/>
                  </a:cubicBezTo>
                  <a:cubicBezTo>
                    <a:pt x="7809" y="19883"/>
                    <a:pt x="7617" y="20335"/>
                    <a:pt x="7426" y="20730"/>
                  </a:cubicBezTo>
                  <a:cubicBezTo>
                    <a:pt x="7098" y="21407"/>
                    <a:pt x="6794" y="22106"/>
                    <a:pt x="6523" y="22806"/>
                  </a:cubicBezTo>
                  <a:cubicBezTo>
                    <a:pt x="6151" y="23799"/>
                    <a:pt x="5959" y="24781"/>
                    <a:pt x="5801" y="25785"/>
                  </a:cubicBezTo>
                  <a:cubicBezTo>
                    <a:pt x="6805" y="25627"/>
                    <a:pt x="7787" y="25435"/>
                    <a:pt x="8780" y="25063"/>
                  </a:cubicBezTo>
                  <a:cubicBezTo>
                    <a:pt x="9479" y="24792"/>
                    <a:pt x="10179" y="24487"/>
                    <a:pt x="10856" y="24160"/>
                  </a:cubicBezTo>
                  <a:cubicBezTo>
                    <a:pt x="11262" y="23968"/>
                    <a:pt x="11702" y="23776"/>
                    <a:pt x="12075" y="23528"/>
                  </a:cubicBezTo>
                  <a:cubicBezTo>
                    <a:pt x="12109" y="23754"/>
                    <a:pt x="12120" y="23979"/>
                    <a:pt x="12154" y="24205"/>
                  </a:cubicBezTo>
                  <a:cubicBezTo>
                    <a:pt x="11454" y="24442"/>
                    <a:pt x="10777" y="24871"/>
                    <a:pt x="10134" y="25130"/>
                  </a:cubicBezTo>
                  <a:cubicBezTo>
                    <a:pt x="9254" y="25503"/>
                    <a:pt x="8340" y="25807"/>
                    <a:pt x="7426" y="26067"/>
                  </a:cubicBezTo>
                  <a:cubicBezTo>
                    <a:pt x="6647" y="26259"/>
                    <a:pt x="5868" y="26417"/>
                    <a:pt x="5079" y="26507"/>
                  </a:cubicBezTo>
                  <a:cubicBezTo>
                    <a:pt x="5169" y="25717"/>
                    <a:pt x="5316" y="24939"/>
                    <a:pt x="5519" y="24160"/>
                  </a:cubicBezTo>
                  <a:cubicBezTo>
                    <a:pt x="5756" y="23246"/>
                    <a:pt x="6083" y="22332"/>
                    <a:pt x="6455" y="21452"/>
                  </a:cubicBezTo>
                  <a:cubicBezTo>
                    <a:pt x="6715" y="20809"/>
                    <a:pt x="7155" y="20132"/>
                    <a:pt x="7381" y="19432"/>
                  </a:cubicBezTo>
                  <a:close/>
                  <a:moveTo>
                    <a:pt x="24228" y="19432"/>
                  </a:moveTo>
                  <a:cubicBezTo>
                    <a:pt x="24465" y="20120"/>
                    <a:pt x="24882" y="20809"/>
                    <a:pt x="25153" y="21452"/>
                  </a:cubicBezTo>
                  <a:cubicBezTo>
                    <a:pt x="25526" y="22332"/>
                    <a:pt x="25830" y="23246"/>
                    <a:pt x="26090" y="24160"/>
                  </a:cubicBezTo>
                  <a:cubicBezTo>
                    <a:pt x="26282" y="24939"/>
                    <a:pt x="26440" y="25717"/>
                    <a:pt x="26519" y="26507"/>
                  </a:cubicBezTo>
                  <a:cubicBezTo>
                    <a:pt x="25729" y="26417"/>
                    <a:pt x="24961" y="26259"/>
                    <a:pt x="24183" y="26067"/>
                  </a:cubicBezTo>
                  <a:cubicBezTo>
                    <a:pt x="23269" y="25819"/>
                    <a:pt x="22343" y="25503"/>
                    <a:pt x="21474" y="25130"/>
                  </a:cubicBezTo>
                  <a:cubicBezTo>
                    <a:pt x="20820" y="24871"/>
                    <a:pt x="20143" y="24442"/>
                    <a:pt x="19455" y="24205"/>
                  </a:cubicBezTo>
                  <a:cubicBezTo>
                    <a:pt x="19488" y="23979"/>
                    <a:pt x="19511" y="23754"/>
                    <a:pt x="19522" y="23528"/>
                  </a:cubicBezTo>
                  <a:cubicBezTo>
                    <a:pt x="19906" y="23776"/>
                    <a:pt x="20357" y="23968"/>
                    <a:pt x="20752" y="24160"/>
                  </a:cubicBezTo>
                  <a:cubicBezTo>
                    <a:pt x="21429" y="24487"/>
                    <a:pt x="22118" y="24792"/>
                    <a:pt x="22829" y="25063"/>
                  </a:cubicBezTo>
                  <a:cubicBezTo>
                    <a:pt x="23810" y="25435"/>
                    <a:pt x="24803" y="25627"/>
                    <a:pt x="25808" y="25785"/>
                  </a:cubicBezTo>
                  <a:cubicBezTo>
                    <a:pt x="25650" y="24781"/>
                    <a:pt x="25447" y="23799"/>
                    <a:pt x="25085" y="22806"/>
                  </a:cubicBezTo>
                  <a:cubicBezTo>
                    <a:pt x="24815" y="22106"/>
                    <a:pt x="24510" y="21407"/>
                    <a:pt x="24183" y="20730"/>
                  </a:cubicBezTo>
                  <a:cubicBezTo>
                    <a:pt x="23980" y="20323"/>
                    <a:pt x="23799" y="19883"/>
                    <a:pt x="23551" y="19511"/>
                  </a:cubicBezTo>
                  <a:cubicBezTo>
                    <a:pt x="23776" y="19477"/>
                    <a:pt x="24002" y="19466"/>
                    <a:pt x="24228" y="19432"/>
                  </a:cubicBezTo>
                  <a:close/>
                  <a:moveTo>
                    <a:pt x="15821" y="1614"/>
                  </a:moveTo>
                  <a:cubicBezTo>
                    <a:pt x="16893" y="2799"/>
                    <a:pt x="17581" y="4289"/>
                    <a:pt x="17988" y="5812"/>
                  </a:cubicBezTo>
                  <a:cubicBezTo>
                    <a:pt x="18653" y="8294"/>
                    <a:pt x="18541" y="10800"/>
                    <a:pt x="18304" y="13316"/>
                  </a:cubicBezTo>
                  <a:cubicBezTo>
                    <a:pt x="19409" y="13206"/>
                    <a:pt x="20518" y="13125"/>
                    <a:pt x="21624" y="13125"/>
                  </a:cubicBezTo>
                  <a:cubicBezTo>
                    <a:pt x="23024" y="13125"/>
                    <a:pt x="24421" y="13255"/>
                    <a:pt x="25808" y="13621"/>
                  </a:cubicBezTo>
                  <a:cubicBezTo>
                    <a:pt x="27342" y="14038"/>
                    <a:pt x="28809" y="14726"/>
                    <a:pt x="29994" y="15798"/>
                  </a:cubicBezTo>
                  <a:cubicBezTo>
                    <a:pt x="28809" y="16870"/>
                    <a:pt x="27331" y="17559"/>
                    <a:pt x="25808" y="17965"/>
                  </a:cubicBezTo>
                  <a:cubicBezTo>
                    <a:pt x="24421" y="18337"/>
                    <a:pt x="23019" y="18466"/>
                    <a:pt x="21618" y="18466"/>
                  </a:cubicBezTo>
                  <a:cubicBezTo>
                    <a:pt x="20511" y="18466"/>
                    <a:pt x="19404" y="18386"/>
                    <a:pt x="18304" y="18281"/>
                  </a:cubicBezTo>
                  <a:lnTo>
                    <a:pt x="18304" y="18281"/>
                  </a:lnTo>
                  <a:cubicBezTo>
                    <a:pt x="18541" y="20786"/>
                    <a:pt x="18653" y="23302"/>
                    <a:pt x="17988" y="25785"/>
                  </a:cubicBezTo>
                  <a:cubicBezTo>
                    <a:pt x="17581" y="27320"/>
                    <a:pt x="16893" y="28787"/>
                    <a:pt x="15821" y="29971"/>
                  </a:cubicBezTo>
                  <a:cubicBezTo>
                    <a:pt x="14749" y="28787"/>
                    <a:pt x="14049" y="27308"/>
                    <a:pt x="13643" y="25785"/>
                  </a:cubicBezTo>
                  <a:cubicBezTo>
                    <a:pt x="12977" y="23302"/>
                    <a:pt x="13090" y="20786"/>
                    <a:pt x="13339" y="18281"/>
                  </a:cubicBezTo>
                  <a:lnTo>
                    <a:pt x="13339" y="18281"/>
                  </a:lnTo>
                  <a:cubicBezTo>
                    <a:pt x="12228" y="18386"/>
                    <a:pt x="11120" y="18466"/>
                    <a:pt x="10015" y="18466"/>
                  </a:cubicBezTo>
                  <a:cubicBezTo>
                    <a:pt x="8616" y="18466"/>
                    <a:pt x="7222" y="18337"/>
                    <a:pt x="5835" y="17965"/>
                  </a:cubicBezTo>
                  <a:cubicBezTo>
                    <a:pt x="4289" y="17559"/>
                    <a:pt x="2822" y="16870"/>
                    <a:pt x="1637" y="15798"/>
                  </a:cubicBezTo>
                  <a:cubicBezTo>
                    <a:pt x="2822" y="14726"/>
                    <a:pt x="4311" y="14038"/>
                    <a:pt x="5835" y="13621"/>
                  </a:cubicBezTo>
                  <a:cubicBezTo>
                    <a:pt x="7215" y="13257"/>
                    <a:pt x="8602" y="13130"/>
                    <a:pt x="9995" y="13130"/>
                  </a:cubicBezTo>
                  <a:cubicBezTo>
                    <a:pt x="11107" y="13130"/>
                    <a:pt x="12221" y="13211"/>
                    <a:pt x="13339" y="13316"/>
                  </a:cubicBezTo>
                  <a:cubicBezTo>
                    <a:pt x="13090" y="10800"/>
                    <a:pt x="12977" y="8294"/>
                    <a:pt x="13643" y="5812"/>
                  </a:cubicBezTo>
                  <a:cubicBezTo>
                    <a:pt x="14049" y="4266"/>
                    <a:pt x="14749" y="2799"/>
                    <a:pt x="15821" y="1614"/>
                  </a:cubicBezTo>
                  <a:close/>
                  <a:moveTo>
                    <a:pt x="15799" y="1"/>
                  </a:moveTo>
                  <a:cubicBezTo>
                    <a:pt x="15573" y="192"/>
                    <a:pt x="15381" y="407"/>
                    <a:pt x="15189" y="587"/>
                  </a:cubicBezTo>
                  <a:cubicBezTo>
                    <a:pt x="13993" y="1851"/>
                    <a:pt x="13158" y="3397"/>
                    <a:pt x="12650" y="5033"/>
                  </a:cubicBezTo>
                  <a:cubicBezTo>
                    <a:pt x="12537" y="5417"/>
                    <a:pt x="12447" y="5801"/>
                    <a:pt x="12357" y="6196"/>
                  </a:cubicBezTo>
                  <a:cubicBezTo>
                    <a:pt x="11804" y="5880"/>
                    <a:pt x="11183" y="5654"/>
                    <a:pt x="10653" y="5428"/>
                  </a:cubicBezTo>
                  <a:cubicBezTo>
                    <a:pt x="9761" y="5045"/>
                    <a:pt x="8847" y="4729"/>
                    <a:pt x="7900" y="4458"/>
                  </a:cubicBezTo>
                  <a:cubicBezTo>
                    <a:pt x="6658" y="4119"/>
                    <a:pt x="5169" y="3792"/>
                    <a:pt x="3770" y="3769"/>
                  </a:cubicBezTo>
                  <a:lnTo>
                    <a:pt x="3770" y="3769"/>
                  </a:lnTo>
                  <a:cubicBezTo>
                    <a:pt x="3792" y="5157"/>
                    <a:pt x="4119" y="6658"/>
                    <a:pt x="4458" y="7899"/>
                  </a:cubicBezTo>
                  <a:cubicBezTo>
                    <a:pt x="4717" y="8825"/>
                    <a:pt x="5056" y="9750"/>
                    <a:pt x="5428" y="10653"/>
                  </a:cubicBezTo>
                  <a:cubicBezTo>
                    <a:pt x="5654" y="11183"/>
                    <a:pt x="5880" y="11815"/>
                    <a:pt x="6196" y="12357"/>
                  </a:cubicBezTo>
                  <a:cubicBezTo>
                    <a:pt x="5801" y="12436"/>
                    <a:pt x="5417" y="12537"/>
                    <a:pt x="5033" y="12650"/>
                  </a:cubicBezTo>
                  <a:cubicBezTo>
                    <a:pt x="3386" y="13158"/>
                    <a:pt x="1840" y="13993"/>
                    <a:pt x="599" y="15189"/>
                  </a:cubicBezTo>
                  <a:cubicBezTo>
                    <a:pt x="396" y="15370"/>
                    <a:pt x="204" y="15584"/>
                    <a:pt x="1" y="15798"/>
                  </a:cubicBezTo>
                  <a:cubicBezTo>
                    <a:pt x="204" y="16024"/>
                    <a:pt x="407" y="16216"/>
                    <a:pt x="599" y="16408"/>
                  </a:cubicBezTo>
                  <a:cubicBezTo>
                    <a:pt x="1851" y="17604"/>
                    <a:pt x="3397" y="18439"/>
                    <a:pt x="5033" y="18947"/>
                  </a:cubicBezTo>
                  <a:cubicBezTo>
                    <a:pt x="5417" y="19060"/>
                    <a:pt x="5801" y="19150"/>
                    <a:pt x="6196" y="19240"/>
                  </a:cubicBezTo>
                  <a:cubicBezTo>
                    <a:pt x="5880" y="19793"/>
                    <a:pt x="5654" y="20414"/>
                    <a:pt x="5428" y="20944"/>
                  </a:cubicBezTo>
                  <a:cubicBezTo>
                    <a:pt x="5056" y="21835"/>
                    <a:pt x="4729" y="22749"/>
                    <a:pt x="4458" y="23697"/>
                  </a:cubicBezTo>
                  <a:cubicBezTo>
                    <a:pt x="4119" y="24939"/>
                    <a:pt x="3792" y="26428"/>
                    <a:pt x="3770" y="27827"/>
                  </a:cubicBezTo>
                  <a:cubicBezTo>
                    <a:pt x="5169" y="27805"/>
                    <a:pt x="6658" y="27478"/>
                    <a:pt x="7900" y="27139"/>
                  </a:cubicBezTo>
                  <a:cubicBezTo>
                    <a:pt x="8836" y="26879"/>
                    <a:pt x="9750" y="26541"/>
                    <a:pt x="10653" y="26169"/>
                  </a:cubicBezTo>
                  <a:cubicBezTo>
                    <a:pt x="11183" y="25943"/>
                    <a:pt x="11826" y="25717"/>
                    <a:pt x="12357" y="25401"/>
                  </a:cubicBezTo>
                  <a:cubicBezTo>
                    <a:pt x="12447" y="25796"/>
                    <a:pt x="12537" y="26180"/>
                    <a:pt x="12650" y="26564"/>
                  </a:cubicBezTo>
                  <a:cubicBezTo>
                    <a:pt x="13158" y="28211"/>
                    <a:pt x="13993" y="29757"/>
                    <a:pt x="15189" y="30998"/>
                  </a:cubicBezTo>
                  <a:cubicBezTo>
                    <a:pt x="15381" y="31201"/>
                    <a:pt x="15584" y="31393"/>
                    <a:pt x="15799" y="31596"/>
                  </a:cubicBezTo>
                  <a:cubicBezTo>
                    <a:pt x="16024" y="31393"/>
                    <a:pt x="16227" y="31190"/>
                    <a:pt x="16408" y="30998"/>
                  </a:cubicBezTo>
                  <a:cubicBezTo>
                    <a:pt x="17604" y="29746"/>
                    <a:pt x="18439" y="28200"/>
                    <a:pt x="18947" y="26564"/>
                  </a:cubicBezTo>
                  <a:cubicBezTo>
                    <a:pt x="19060" y="26180"/>
                    <a:pt x="19161" y="25796"/>
                    <a:pt x="19240" y="25401"/>
                  </a:cubicBezTo>
                  <a:cubicBezTo>
                    <a:pt x="19793" y="25717"/>
                    <a:pt x="20414" y="25943"/>
                    <a:pt x="20955" y="26169"/>
                  </a:cubicBezTo>
                  <a:cubicBezTo>
                    <a:pt x="21836" y="26541"/>
                    <a:pt x="22761" y="26868"/>
                    <a:pt x="23697" y="27139"/>
                  </a:cubicBezTo>
                  <a:cubicBezTo>
                    <a:pt x="24939" y="27466"/>
                    <a:pt x="26440" y="27805"/>
                    <a:pt x="27839" y="27827"/>
                  </a:cubicBezTo>
                  <a:cubicBezTo>
                    <a:pt x="27805" y="26428"/>
                    <a:pt x="27478" y="24939"/>
                    <a:pt x="27139" y="23697"/>
                  </a:cubicBezTo>
                  <a:cubicBezTo>
                    <a:pt x="26891" y="22761"/>
                    <a:pt x="26552" y="21847"/>
                    <a:pt x="26169" y="20944"/>
                  </a:cubicBezTo>
                  <a:cubicBezTo>
                    <a:pt x="25943" y="20414"/>
                    <a:pt x="25717" y="19770"/>
                    <a:pt x="25413" y="19240"/>
                  </a:cubicBezTo>
                  <a:cubicBezTo>
                    <a:pt x="25808" y="19150"/>
                    <a:pt x="26180" y="19060"/>
                    <a:pt x="26564" y="18947"/>
                  </a:cubicBezTo>
                  <a:cubicBezTo>
                    <a:pt x="28211" y="18439"/>
                    <a:pt x="29768" y="17604"/>
                    <a:pt x="31010" y="16408"/>
                  </a:cubicBezTo>
                  <a:cubicBezTo>
                    <a:pt x="31201" y="16216"/>
                    <a:pt x="31405" y="16013"/>
                    <a:pt x="31596" y="15798"/>
                  </a:cubicBezTo>
                  <a:cubicBezTo>
                    <a:pt x="31405" y="15573"/>
                    <a:pt x="31190" y="15370"/>
                    <a:pt x="31010" y="15189"/>
                  </a:cubicBezTo>
                  <a:cubicBezTo>
                    <a:pt x="29757" y="13993"/>
                    <a:pt x="28200" y="13158"/>
                    <a:pt x="26564" y="12650"/>
                  </a:cubicBezTo>
                  <a:cubicBezTo>
                    <a:pt x="26180" y="12537"/>
                    <a:pt x="25808" y="12436"/>
                    <a:pt x="25413" y="12357"/>
                  </a:cubicBezTo>
                  <a:cubicBezTo>
                    <a:pt x="25717" y="11804"/>
                    <a:pt x="25943" y="11183"/>
                    <a:pt x="26169" y="10653"/>
                  </a:cubicBezTo>
                  <a:cubicBezTo>
                    <a:pt x="26552" y="9761"/>
                    <a:pt x="26880" y="8847"/>
                    <a:pt x="27139" y="7899"/>
                  </a:cubicBezTo>
                  <a:cubicBezTo>
                    <a:pt x="27478" y="6658"/>
                    <a:pt x="27805" y="5157"/>
                    <a:pt x="27839" y="3769"/>
                  </a:cubicBezTo>
                  <a:lnTo>
                    <a:pt x="27839" y="3769"/>
                  </a:lnTo>
                  <a:cubicBezTo>
                    <a:pt x="26440" y="3792"/>
                    <a:pt x="24939" y="4119"/>
                    <a:pt x="23697" y="4458"/>
                  </a:cubicBezTo>
                  <a:cubicBezTo>
                    <a:pt x="22772" y="4706"/>
                    <a:pt x="21847" y="5045"/>
                    <a:pt x="20955" y="5428"/>
                  </a:cubicBezTo>
                  <a:cubicBezTo>
                    <a:pt x="20414" y="5654"/>
                    <a:pt x="19782" y="5880"/>
                    <a:pt x="19240" y="6196"/>
                  </a:cubicBezTo>
                  <a:cubicBezTo>
                    <a:pt x="19161" y="5801"/>
                    <a:pt x="19060" y="5417"/>
                    <a:pt x="18947" y="5033"/>
                  </a:cubicBezTo>
                  <a:cubicBezTo>
                    <a:pt x="18439" y="3386"/>
                    <a:pt x="17604" y="1829"/>
                    <a:pt x="16408" y="587"/>
                  </a:cubicBezTo>
                  <a:cubicBezTo>
                    <a:pt x="16227" y="396"/>
                    <a:pt x="16013" y="192"/>
                    <a:pt x="15799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5041;p35">
              <a:extLst>
                <a:ext uri="{FF2B5EF4-FFF2-40B4-BE49-F238E27FC236}">
                  <a16:creationId xmlns:a16="http://schemas.microsoft.com/office/drawing/2014/main" id="{FFE5CA3B-5C6D-10F7-7DE8-014A95637C3C}"/>
                </a:ext>
              </a:extLst>
            </p:cNvPr>
            <p:cNvSpPr/>
            <p:nvPr/>
          </p:nvSpPr>
          <p:spPr>
            <a:xfrm>
              <a:off x="1281625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40"/>
                    <a:pt x="3544" y="1671"/>
                    <a:pt x="3544" y="2336"/>
                  </a:cubicBezTo>
                  <a:cubicBezTo>
                    <a:pt x="3521" y="3002"/>
                    <a:pt x="2991" y="3532"/>
                    <a:pt x="2336" y="3532"/>
                  </a:cubicBezTo>
                  <a:cubicBezTo>
                    <a:pt x="1682" y="3532"/>
                    <a:pt x="1140" y="3002"/>
                    <a:pt x="1140" y="2336"/>
                  </a:cubicBezTo>
                  <a:cubicBezTo>
                    <a:pt x="1140" y="1671"/>
                    <a:pt x="1682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38" y="1"/>
                    <a:pt x="0" y="1050"/>
                    <a:pt x="0" y="2336"/>
                  </a:cubicBezTo>
                  <a:cubicBezTo>
                    <a:pt x="0" y="3634"/>
                    <a:pt x="1050" y="4683"/>
                    <a:pt x="2336" y="4683"/>
                  </a:cubicBezTo>
                  <a:cubicBezTo>
                    <a:pt x="3623" y="4683"/>
                    <a:pt x="4683" y="3623"/>
                    <a:pt x="4683" y="2336"/>
                  </a:cubicBezTo>
                  <a:cubicBezTo>
                    <a:pt x="4683" y="1050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5042;p35">
              <a:extLst>
                <a:ext uri="{FF2B5EF4-FFF2-40B4-BE49-F238E27FC236}">
                  <a16:creationId xmlns:a16="http://schemas.microsoft.com/office/drawing/2014/main" id="{416CDD20-8939-24DF-A9F4-C5FD6E5EC2D2}"/>
                </a:ext>
              </a:extLst>
            </p:cNvPr>
            <p:cNvSpPr/>
            <p:nvPr/>
          </p:nvSpPr>
          <p:spPr>
            <a:xfrm>
              <a:off x="1146500" y="2847050"/>
              <a:ext cx="658175" cy="658175"/>
            </a:xfrm>
            <a:custGeom>
              <a:avLst/>
              <a:gdLst/>
              <a:ahLst/>
              <a:cxnLst/>
              <a:rect l="l" t="t" r="r" b="b"/>
              <a:pathLst>
                <a:path w="26327" h="26327" extrusionOk="0">
                  <a:moveTo>
                    <a:pt x="13158" y="2618"/>
                  </a:moveTo>
                  <a:cubicBezTo>
                    <a:pt x="13643" y="3747"/>
                    <a:pt x="13947" y="4943"/>
                    <a:pt x="14083" y="6263"/>
                  </a:cubicBezTo>
                  <a:cubicBezTo>
                    <a:pt x="14218" y="7753"/>
                    <a:pt x="14151" y="9231"/>
                    <a:pt x="14004" y="10709"/>
                  </a:cubicBezTo>
                  <a:cubicBezTo>
                    <a:pt x="13947" y="11319"/>
                    <a:pt x="13835" y="11950"/>
                    <a:pt x="13744" y="12582"/>
                  </a:cubicBezTo>
                  <a:cubicBezTo>
                    <a:pt x="14376" y="12481"/>
                    <a:pt x="15008" y="12379"/>
                    <a:pt x="15617" y="12323"/>
                  </a:cubicBezTo>
                  <a:cubicBezTo>
                    <a:pt x="16539" y="12231"/>
                    <a:pt x="17460" y="12171"/>
                    <a:pt x="18384" y="12171"/>
                  </a:cubicBezTo>
                  <a:cubicBezTo>
                    <a:pt x="18943" y="12171"/>
                    <a:pt x="19502" y="12193"/>
                    <a:pt x="20063" y="12244"/>
                  </a:cubicBezTo>
                  <a:cubicBezTo>
                    <a:pt x="21384" y="12379"/>
                    <a:pt x="22580" y="12684"/>
                    <a:pt x="23708" y="13169"/>
                  </a:cubicBezTo>
                  <a:cubicBezTo>
                    <a:pt x="22580" y="13643"/>
                    <a:pt x="21384" y="13959"/>
                    <a:pt x="20063" y="14083"/>
                  </a:cubicBezTo>
                  <a:cubicBezTo>
                    <a:pt x="19495" y="14135"/>
                    <a:pt x="18927" y="14157"/>
                    <a:pt x="18361" y="14157"/>
                  </a:cubicBezTo>
                  <a:cubicBezTo>
                    <a:pt x="17445" y="14157"/>
                    <a:pt x="16531" y="14099"/>
                    <a:pt x="15617" y="14015"/>
                  </a:cubicBezTo>
                  <a:cubicBezTo>
                    <a:pt x="15008" y="13959"/>
                    <a:pt x="14376" y="13835"/>
                    <a:pt x="13744" y="13745"/>
                  </a:cubicBezTo>
                  <a:lnTo>
                    <a:pt x="13744" y="13745"/>
                  </a:lnTo>
                  <a:cubicBezTo>
                    <a:pt x="13835" y="14377"/>
                    <a:pt x="13947" y="15008"/>
                    <a:pt x="14004" y="15618"/>
                  </a:cubicBezTo>
                  <a:cubicBezTo>
                    <a:pt x="14151" y="17096"/>
                    <a:pt x="14218" y="18586"/>
                    <a:pt x="14083" y="20064"/>
                  </a:cubicBezTo>
                  <a:cubicBezTo>
                    <a:pt x="13947" y="21384"/>
                    <a:pt x="13643" y="22580"/>
                    <a:pt x="13158" y="23709"/>
                  </a:cubicBezTo>
                  <a:cubicBezTo>
                    <a:pt x="12684" y="22580"/>
                    <a:pt x="12368" y="21384"/>
                    <a:pt x="12244" y="20064"/>
                  </a:cubicBezTo>
                  <a:cubicBezTo>
                    <a:pt x="12108" y="18586"/>
                    <a:pt x="12176" y="17096"/>
                    <a:pt x="12311" y="15618"/>
                  </a:cubicBezTo>
                  <a:cubicBezTo>
                    <a:pt x="12368" y="15008"/>
                    <a:pt x="12480" y="14377"/>
                    <a:pt x="12582" y="13745"/>
                  </a:cubicBezTo>
                  <a:lnTo>
                    <a:pt x="12582" y="13745"/>
                  </a:lnTo>
                  <a:cubicBezTo>
                    <a:pt x="11950" y="13846"/>
                    <a:pt x="11307" y="13959"/>
                    <a:pt x="10709" y="14015"/>
                  </a:cubicBezTo>
                  <a:cubicBezTo>
                    <a:pt x="9788" y="14099"/>
                    <a:pt x="8872" y="14157"/>
                    <a:pt x="7957" y="14157"/>
                  </a:cubicBezTo>
                  <a:cubicBezTo>
                    <a:pt x="7392" y="14157"/>
                    <a:pt x="6828" y="14135"/>
                    <a:pt x="6263" y="14083"/>
                  </a:cubicBezTo>
                  <a:cubicBezTo>
                    <a:pt x="4931" y="13959"/>
                    <a:pt x="3735" y="13643"/>
                    <a:pt x="2607" y="13169"/>
                  </a:cubicBezTo>
                  <a:cubicBezTo>
                    <a:pt x="3735" y="12684"/>
                    <a:pt x="4931" y="12379"/>
                    <a:pt x="6263" y="12244"/>
                  </a:cubicBezTo>
                  <a:cubicBezTo>
                    <a:pt x="6820" y="12193"/>
                    <a:pt x="7377" y="12171"/>
                    <a:pt x="7934" y="12171"/>
                  </a:cubicBezTo>
                  <a:cubicBezTo>
                    <a:pt x="8856" y="12171"/>
                    <a:pt x="9780" y="12231"/>
                    <a:pt x="10709" y="12323"/>
                  </a:cubicBezTo>
                  <a:cubicBezTo>
                    <a:pt x="11307" y="12379"/>
                    <a:pt x="11950" y="12492"/>
                    <a:pt x="12582" y="12582"/>
                  </a:cubicBezTo>
                  <a:cubicBezTo>
                    <a:pt x="12480" y="11950"/>
                    <a:pt x="12368" y="11319"/>
                    <a:pt x="12311" y="10709"/>
                  </a:cubicBezTo>
                  <a:cubicBezTo>
                    <a:pt x="12176" y="9231"/>
                    <a:pt x="12108" y="7753"/>
                    <a:pt x="12244" y="6263"/>
                  </a:cubicBezTo>
                  <a:cubicBezTo>
                    <a:pt x="12368" y="4943"/>
                    <a:pt x="12684" y="3747"/>
                    <a:pt x="13158" y="2618"/>
                  </a:cubicBezTo>
                  <a:close/>
                  <a:moveTo>
                    <a:pt x="13158" y="0"/>
                  </a:moveTo>
                  <a:cubicBezTo>
                    <a:pt x="12018" y="1637"/>
                    <a:pt x="11442" y="3736"/>
                    <a:pt x="11183" y="5654"/>
                  </a:cubicBezTo>
                  <a:cubicBezTo>
                    <a:pt x="10980" y="7335"/>
                    <a:pt x="11014" y="9028"/>
                    <a:pt x="11228" y="10709"/>
                  </a:cubicBezTo>
                  <a:cubicBezTo>
                    <a:pt x="11262" y="10901"/>
                    <a:pt x="11273" y="11104"/>
                    <a:pt x="11296" y="11296"/>
                  </a:cubicBezTo>
                  <a:cubicBezTo>
                    <a:pt x="11104" y="11273"/>
                    <a:pt x="10901" y="11262"/>
                    <a:pt x="10709" y="11228"/>
                  </a:cubicBezTo>
                  <a:cubicBezTo>
                    <a:pt x="9776" y="11122"/>
                    <a:pt x="8841" y="11057"/>
                    <a:pt x="7905" y="11057"/>
                  </a:cubicBezTo>
                  <a:cubicBezTo>
                    <a:pt x="7154" y="11057"/>
                    <a:pt x="6402" y="11099"/>
                    <a:pt x="5654" y="11194"/>
                  </a:cubicBezTo>
                  <a:cubicBezTo>
                    <a:pt x="3735" y="11431"/>
                    <a:pt x="1636" y="12007"/>
                    <a:pt x="0" y="13169"/>
                  </a:cubicBezTo>
                  <a:cubicBezTo>
                    <a:pt x="1636" y="14309"/>
                    <a:pt x="3735" y="14884"/>
                    <a:pt x="5654" y="15144"/>
                  </a:cubicBezTo>
                  <a:cubicBezTo>
                    <a:pt x="6415" y="15236"/>
                    <a:pt x="7179" y="15279"/>
                    <a:pt x="7943" y="15279"/>
                  </a:cubicBezTo>
                  <a:cubicBezTo>
                    <a:pt x="8866" y="15279"/>
                    <a:pt x="9789" y="15216"/>
                    <a:pt x="10709" y="15099"/>
                  </a:cubicBezTo>
                  <a:cubicBezTo>
                    <a:pt x="10901" y="15065"/>
                    <a:pt x="11104" y="15054"/>
                    <a:pt x="11296" y="15031"/>
                  </a:cubicBezTo>
                  <a:lnTo>
                    <a:pt x="11296" y="15031"/>
                  </a:lnTo>
                  <a:cubicBezTo>
                    <a:pt x="11273" y="15223"/>
                    <a:pt x="11262" y="15426"/>
                    <a:pt x="11228" y="15618"/>
                  </a:cubicBezTo>
                  <a:cubicBezTo>
                    <a:pt x="11036" y="17299"/>
                    <a:pt x="10980" y="18992"/>
                    <a:pt x="11183" y="20673"/>
                  </a:cubicBezTo>
                  <a:cubicBezTo>
                    <a:pt x="11431" y="22591"/>
                    <a:pt x="12007" y="24690"/>
                    <a:pt x="13158" y="26327"/>
                  </a:cubicBezTo>
                  <a:cubicBezTo>
                    <a:pt x="14309" y="24690"/>
                    <a:pt x="14884" y="22591"/>
                    <a:pt x="15132" y="20673"/>
                  </a:cubicBezTo>
                  <a:cubicBezTo>
                    <a:pt x="15347" y="18992"/>
                    <a:pt x="15302" y="17299"/>
                    <a:pt x="15098" y="15618"/>
                  </a:cubicBezTo>
                  <a:cubicBezTo>
                    <a:pt x="15065" y="15426"/>
                    <a:pt x="15053" y="15223"/>
                    <a:pt x="15019" y="15031"/>
                  </a:cubicBezTo>
                  <a:lnTo>
                    <a:pt x="15019" y="15031"/>
                  </a:lnTo>
                  <a:cubicBezTo>
                    <a:pt x="15223" y="15054"/>
                    <a:pt x="15414" y="15065"/>
                    <a:pt x="15617" y="15099"/>
                  </a:cubicBezTo>
                  <a:cubicBezTo>
                    <a:pt x="16558" y="15207"/>
                    <a:pt x="17505" y="15272"/>
                    <a:pt x="18454" y="15272"/>
                  </a:cubicBezTo>
                  <a:cubicBezTo>
                    <a:pt x="19190" y="15272"/>
                    <a:pt x="19927" y="15233"/>
                    <a:pt x="20662" y="15144"/>
                  </a:cubicBezTo>
                  <a:cubicBezTo>
                    <a:pt x="22580" y="14896"/>
                    <a:pt x="24690" y="14320"/>
                    <a:pt x="26326" y="13169"/>
                  </a:cubicBezTo>
                  <a:cubicBezTo>
                    <a:pt x="24690" y="12018"/>
                    <a:pt x="22580" y="11443"/>
                    <a:pt x="20662" y="11194"/>
                  </a:cubicBezTo>
                  <a:cubicBezTo>
                    <a:pt x="19892" y="11096"/>
                    <a:pt x="19118" y="11050"/>
                    <a:pt x="18342" y="11050"/>
                  </a:cubicBezTo>
                  <a:cubicBezTo>
                    <a:pt x="17434" y="11050"/>
                    <a:pt x="16524" y="11113"/>
                    <a:pt x="15617" y="11228"/>
                  </a:cubicBezTo>
                  <a:cubicBezTo>
                    <a:pt x="15414" y="11262"/>
                    <a:pt x="15223" y="11273"/>
                    <a:pt x="15019" y="11296"/>
                  </a:cubicBezTo>
                  <a:cubicBezTo>
                    <a:pt x="15053" y="11104"/>
                    <a:pt x="15065" y="10912"/>
                    <a:pt x="15098" y="10709"/>
                  </a:cubicBezTo>
                  <a:cubicBezTo>
                    <a:pt x="15290" y="9028"/>
                    <a:pt x="15347" y="7335"/>
                    <a:pt x="15132" y="5654"/>
                  </a:cubicBezTo>
                  <a:cubicBezTo>
                    <a:pt x="14895" y="3736"/>
                    <a:pt x="14320" y="1637"/>
                    <a:pt x="13158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5043;p35">
              <a:extLst>
                <a:ext uri="{FF2B5EF4-FFF2-40B4-BE49-F238E27FC236}">
                  <a16:creationId xmlns:a16="http://schemas.microsoft.com/office/drawing/2014/main" id="{293E0FDE-FCE2-2389-6E87-4C31E87BC8EF}"/>
                </a:ext>
              </a:extLst>
            </p:cNvPr>
            <p:cNvSpPr/>
            <p:nvPr/>
          </p:nvSpPr>
          <p:spPr>
            <a:xfrm>
              <a:off x="1552450" y="2762700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63"/>
                  </a:moveTo>
                  <a:cubicBezTo>
                    <a:pt x="3002" y="1163"/>
                    <a:pt x="3543" y="1693"/>
                    <a:pt x="3543" y="2359"/>
                  </a:cubicBezTo>
                  <a:cubicBezTo>
                    <a:pt x="3543" y="3025"/>
                    <a:pt x="3002" y="3555"/>
                    <a:pt x="2336" y="3555"/>
                  </a:cubicBezTo>
                  <a:cubicBezTo>
                    <a:pt x="1681" y="3555"/>
                    <a:pt x="1140" y="3025"/>
                    <a:pt x="1140" y="2359"/>
                  </a:cubicBezTo>
                  <a:cubicBezTo>
                    <a:pt x="1151" y="1704"/>
                    <a:pt x="1681" y="1163"/>
                    <a:pt x="2336" y="1163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38" y="4683"/>
                    <a:pt x="2336" y="4683"/>
                  </a:cubicBezTo>
                  <a:cubicBezTo>
                    <a:pt x="3634" y="4683"/>
                    <a:pt x="4683" y="3634"/>
                    <a:pt x="4683" y="2348"/>
                  </a:cubicBezTo>
                  <a:cubicBezTo>
                    <a:pt x="4683" y="1061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5044;p35">
              <a:extLst>
                <a:ext uri="{FF2B5EF4-FFF2-40B4-BE49-F238E27FC236}">
                  <a16:creationId xmlns:a16="http://schemas.microsoft.com/office/drawing/2014/main" id="{85DEB95F-07EC-6BE0-25C8-862EF75EA9A5}"/>
                </a:ext>
              </a:extLst>
            </p:cNvPr>
            <p:cNvSpPr/>
            <p:nvPr/>
          </p:nvSpPr>
          <p:spPr>
            <a:xfrm>
              <a:off x="1281625" y="27629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1"/>
                  </a:moveTo>
                  <a:cubicBezTo>
                    <a:pt x="3002" y="1141"/>
                    <a:pt x="3544" y="1671"/>
                    <a:pt x="3544" y="2337"/>
                  </a:cubicBezTo>
                  <a:cubicBezTo>
                    <a:pt x="3544" y="3002"/>
                    <a:pt x="3002" y="3533"/>
                    <a:pt x="2336" y="3533"/>
                  </a:cubicBezTo>
                  <a:cubicBezTo>
                    <a:pt x="1682" y="3533"/>
                    <a:pt x="1140" y="3002"/>
                    <a:pt x="1140" y="2337"/>
                  </a:cubicBezTo>
                  <a:cubicBezTo>
                    <a:pt x="1140" y="1671"/>
                    <a:pt x="1682" y="1141"/>
                    <a:pt x="2336" y="1141"/>
                  </a:cubicBezTo>
                  <a:close/>
                  <a:moveTo>
                    <a:pt x="2336" y="1"/>
                  </a:moveTo>
                  <a:cubicBezTo>
                    <a:pt x="1050" y="1"/>
                    <a:pt x="0" y="1050"/>
                    <a:pt x="0" y="2337"/>
                  </a:cubicBezTo>
                  <a:cubicBezTo>
                    <a:pt x="0" y="3623"/>
                    <a:pt x="1050" y="4684"/>
                    <a:pt x="2336" y="4684"/>
                  </a:cubicBezTo>
                  <a:cubicBezTo>
                    <a:pt x="3623" y="4684"/>
                    <a:pt x="4683" y="3634"/>
                    <a:pt x="4683" y="2337"/>
                  </a:cubicBezTo>
                  <a:cubicBezTo>
                    <a:pt x="4683" y="1039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5064;p35">
            <a:extLst>
              <a:ext uri="{FF2B5EF4-FFF2-40B4-BE49-F238E27FC236}">
                <a16:creationId xmlns:a16="http://schemas.microsoft.com/office/drawing/2014/main" id="{3E5F2377-982E-297D-A26C-F97D8D70B89C}"/>
              </a:ext>
            </a:extLst>
          </p:cNvPr>
          <p:cNvGrpSpPr/>
          <p:nvPr/>
        </p:nvGrpSpPr>
        <p:grpSpPr>
          <a:xfrm rot="-2700000">
            <a:off x="118502" y="3383890"/>
            <a:ext cx="865242" cy="864667"/>
            <a:chOff x="2048375" y="2743800"/>
            <a:chExt cx="865250" cy="864675"/>
          </a:xfrm>
        </p:grpSpPr>
        <p:sp>
          <p:nvSpPr>
            <p:cNvPr id="135" name="Google Shape;5065;p35">
              <a:extLst>
                <a:ext uri="{FF2B5EF4-FFF2-40B4-BE49-F238E27FC236}">
                  <a16:creationId xmlns:a16="http://schemas.microsoft.com/office/drawing/2014/main" id="{66C13273-BBBF-ECD0-C44F-C7584A111A7E}"/>
                </a:ext>
              </a:extLst>
            </p:cNvPr>
            <p:cNvSpPr/>
            <p:nvPr/>
          </p:nvSpPr>
          <p:spPr>
            <a:xfrm>
              <a:off x="2438825" y="3558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704" y="0"/>
                  </a:moveTo>
                  <a:cubicBezTo>
                    <a:pt x="767" y="0"/>
                    <a:pt x="0" y="757"/>
                    <a:pt x="0" y="1704"/>
                  </a:cubicBezTo>
                  <a:cubicBezTo>
                    <a:pt x="0" y="1806"/>
                    <a:pt x="11" y="1908"/>
                    <a:pt x="34" y="1987"/>
                  </a:cubicBezTo>
                  <a:lnTo>
                    <a:pt x="3397" y="1987"/>
                  </a:lnTo>
                  <a:cubicBezTo>
                    <a:pt x="3408" y="1908"/>
                    <a:pt x="3419" y="1806"/>
                    <a:pt x="3419" y="1704"/>
                  </a:cubicBezTo>
                  <a:cubicBezTo>
                    <a:pt x="3419" y="757"/>
                    <a:pt x="2652" y="0"/>
                    <a:pt x="1704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5066;p35">
              <a:extLst>
                <a:ext uri="{FF2B5EF4-FFF2-40B4-BE49-F238E27FC236}">
                  <a16:creationId xmlns:a16="http://schemas.microsoft.com/office/drawing/2014/main" id="{3A8D5B37-DB8E-4847-6B01-B03F8FA46835}"/>
                </a:ext>
              </a:extLst>
            </p:cNvPr>
            <p:cNvSpPr/>
            <p:nvPr/>
          </p:nvSpPr>
          <p:spPr>
            <a:xfrm>
              <a:off x="2711900" y="340675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8057" y="0"/>
                  </a:moveTo>
                  <a:lnTo>
                    <a:pt x="8057" y="4"/>
                  </a:lnTo>
                  <a:lnTo>
                    <a:pt x="8057" y="4"/>
                  </a:lnTo>
                  <a:cubicBezTo>
                    <a:pt x="8061" y="3"/>
                    <a:pt x="8065" y="2"/>
                    <a:pt x="8068" y="0"/>
                  </a:cubicBezTo>
                  <a:close/>
                  <a:moveTo>
                    <a:pt x="8057" y="4"/>
                  </a:moveTo>
                  <a:cubicBezTo>
                    <a:pt x="7373" y="240"/>
                    <a:pt x="6699" y="510"/>
                    <a:pt x="6037" y="824"/>
                  </a:cubicBezTo>
                  <a:cubicBezTo>
                    <a:pt x="4852" y="1366"/>
                    <a:pt x="3747" y="2009"/>
                    <a:pt x="2754" y="2754"/>
                  </a:cubicBezTo>
                  <a:cubicBezTo>
                    <a:pt x="1998" y="3758"/>
                    <a:pt x="1354" y="4864"/>
                    <a:pt x="813" y="6037"/>
                  </a:cubicBezTo>
                  <a:cubicBezTo>
                    <a:pt x="508" y="6703"/>
                    <a:pt x="237" y="7380"/>
                    <a:pt x="0" y="8069"/>
                  </a:cubicBezTo>
                  <a:lnTo>
                    <a:pt x="1196" y="8069"/>
                  </a:lnTo>
                  <a:cubicBezTo>
                    <a:pt x="1377" y="7572"/>
                    <a:pt x="1580" y="7087"/>
                    <a:pt x="1794" y="6613"/>
                  </a:cubicBezTo>
                  <a:cubicBezTo>
                    <a:pt x="2268" y="5563"/>
                    <a:pt x="2844" y="4503"/>
                    <a:pt x="3521" y="3544"/>
                  </a:cubicBezTo>
                  <a:cubicBezTo>
                    <a:pt x="4503" y="2867"/>
                    <a:pt x="5541" y="2291"/>
                    <a:pt x="6601" y="1806"/>
                  </a:cubicBezTo>
                  <a:cubicBezTo>
                    <a:pt x="7075" y="1580"/>
                    <a:pt x="7561" y="1388"/>
                    <a:pt x="8057" y="1219"/>
                  </a:cubicBezTo>
                  <a:lnTo>
                    <a:pt x="8057" y="4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5067;p35">
              <a:extLst>
                <a:ext uri="{FF2B5EF4-FFF2-40B4-BE49-F238E27FC236}">
                  <a16:creationId xmlns:a16="http://schemas.microsoft.com/office/drawing/2014/main" id="{D4345E97-C830-1F81-5F77-42C7FA6DC0A1}"/>
                </a:ext>
              </a:extLst>
            </p:cNvPr>
            <p:cNvSpPr/>
            <p:nvPr/>
          </p:nvSpPr>
          <p:spPr>
            <a:xfrm>
              <a:off x="2049225" y="3406750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0"/>
                  </a:moveTo>
                  <a:lnTo>
                    <a:pt x="1" y="1196"/>
                  </a:lnTo>
                  <a:cubicBezTo>
                    <a:pt x="497" y="1388"/>
                    <a:pt x="994" y="1580"/>
                    <a:pt x="1456" y="1795"/>
                  </a:cubicBezTo>
                  <a:cubicBezTo>
                    <a:pt x="2517" y="2268"/>
                    <a:pt x="3566" y="2855"/>
                    <a:pt x="4526" y="3532"/>
                  </a:cubicBezTo>
                  <a:cubicBezTo>
                    <a:pt x="5203" y="4503"/>
                    <a:pt x="5778" y="5541"/>
                    <a:pt x="6263" y="6602"/>
                  </a:cubicBezTo>
                  <a:cubicBezTo>
                    <a:pt x="6489" y="7087"/>
                    <a:pt x="6681" y="7561"/>
                    <a:pt x="6850" y="8057"/>
                  </a:cubicBezTo>
                  <a:lnTo>
                    <a:pt x="8058" y="8057"/>
                  </a:lnTo>
                  <a:cubicBezTo>
                    <a:pt x="7832" y="7380"/>
                    <a:pt x="7550" y="6703"/>
                    <a:pt x="7256" y="6037"/>
                  </a:cubicBezTo>
                  <a:cubicBezTo>
                    <a:pt x="6703" y="4853"/>
                    <a:pt x="6072" y="3758"/>
                    <a:pt x="5315" y="2754"/>
                  </a:cubicBezTo>
                  <a:cubicBezTo>
                    <a:pt x="4311" y="2009"/>
                    <a:pt x="3205" y="1354"/>
                    <a:pt x="2032" y="824"/>
                  </a:cubicBezTo>
                  <a:cubicBezTo>
                    <a:pt x="1366" y="508"/>
                    <a:pt x="689" y="237"/>
                    <a:pt x="1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5068;p35">
              <a:extLst>
                <a:ext uri="{FF2B5EF4-FFF2-40B4-BE49-F238E27FC236}">
                  <a16:creationId xmlns:a16="http://schemas.microsoft.com/office/drawing/2014/main" id="{85A9118B-4D27-E02A-8828-69456BBC1434}"/>
                </a:ext>
              </a:extLst>
            </p:cNvPr>
            <p:cNvSpPr/>
            <p:nvPr/>
          </p:nvSpPr>
          <p:spPr>
            <a:xfrm>
              <a:off x="2048375" y="2743800"/>
              <a:ext cx="864975" cy="864675"/>
            </a:xfrm>
            <a:custGeom>
              <a:avLst/>
              <a:gdLst/>
              <a:ahLst/>
              <a:cxnLst/>
              <a:rect l="l" t="t" r="r" b="b"/>
              <a:pathLst>
                <a:path w="34599" h="34587" extrusionOk="0">
                  <a:moveTo>
                    <a:pt x="7888" y="7877"/>
                  </a:moveTo>
                  <a:lnTo>
                    <a:pt x="7888" y="7877"/>
                  </a:lnTo>
                  <a:cubicBezTo>
                    <a:pt x="8701" y="7888"/>
                    <a:pt x="9502" y="7945"/>
                    <a:pt x="10303" y="8170"/>
                  </a:cubicBezTo>
                  <a:cubicBezTo>
                    <a:pt x="11319" y="8452"/>
                    <a:pt x="12210" y="8983"/>
                    <a:pt x="12899" y="9716"/>
                  </a:cubicBezTo>
                  <a:cubicBezTo>
                    <a:pt x="12718" y="9987"/>
                    <a:pt x="12549" y="10258"/>
                    <a:pt x="12368" y="10529"/>
                  </a:cubicBezTo>
                  <a:cubicBezTo>
                    <a:pt x="12120" y="10878"/>
                    <a:pt x="11872" y="11228"/>
                    <a:pt x="11612" y="11601"/>
                  </a:cubicBezTo>
                  <a:cubicBezTo>
                    <a:pt x="11251" y="11849"/>
                    <a:pt x="10901" y="12108"/>
                    <a:pt x="10540" y="12345"/>
                  </a:cubicBezTo>
                  <a:cubicBezTo>
                    <a:pt x="10281" y="12526"/>
                    <a:pt x="10010" y="12695"/>
                    <a:pt x="9739" y="12876"/>
                  </a:cubicBezTo>
                  <a:cubicBezTo>
                    <a:pt x="9006" y="12187"/>
                    <a:pt x="8486" y="11296"/>
                    <a:pt x="8193" y="10280"/>
                  </a:cubicBezTo>
                  <a:cubicBezTo>
                    <a:pt x="7956" y="9479"/>
                    <a:pt x="7911" y="8678"/>
                    <a:pt x="7888" y="7877"/>
                  </a:cubicBezTo>
                  <a:close/>
                  <a:moveTo>
                    <a:pt x="26733" y="7877"/>
                  </a:moveTo>
                  <a:lnTo>
                    <a:pt x="26733" y="7877"/>
                  </a:lnTo>
                  <a:cubicBezTo>
                    <a:pt x="26722" y="8678"/>
                    <a:pt x="26665" y="9479"/>
                    <a:pt x="26440" y="10280"/>
                  </a:cubicBezTo>
                  <a:cubicBezTo>
                    <a:pt x="26158" y="11296"/>
                    <a:pt x="25627" y="12187"/>
                    <a:pt x="24894" y="12876"/>
                  </a:cubicBezTo>
                  <a:cubicBezTo>
                    <a:pt x="24623" y="12695"/>
                    <a:pt x="24352" y="12526"/>
                    <a:pt x="24081" y="12345"/>
                  </a:cubicBezTo>
                  <a:cubicBezTo>
                    <a:pt x="23731" y="12108"/>
                    <a:pt x="23382" y="11849"/>
                    <a:pt x="23009" y="11601"/>
                  </a:cubicBezTo>
                  <a:cubicBezTo>
                    <a:pt x="22761" y="11228"/>
                    <a:pt x="22501" y="10878"/>
                    <a:pt x="22265" y="10529"/>
                  </a:cubicBezTo>
                  <a:cubicBezTo>
                    <a:pt x="22084" y="10258"/>
                    <a:pt x="21915" y="9987"/>
                    <a:pt x="21734" y="9716"/>
                  </a:cubicBezTo>
                  <a:cubicBezTo>
                    <a:pt x="22434" y="8983"/>
                    <a:pt x="23314" y="8464"/>
                    <a:pt x="24330" y="8170"/>
                  </a:cubicBezTo>
                  <a:cubicBezTo>
                    <a:pt x="25131" y="7945"/>
                    <a:pt x="25932" y="7888"/>
                    <a:pt x="26733" y="7877"/>
                  </a:cubicBezTo>
                  <a:close/>
                  <a:moveTo>
                    <a:pt x="13632" y="10709"/>
                  </a:moveTo>
                  <a:cubicBezTo>
                    <a:pt x="13632" y="10720"/>
                    <a:pt x="13643" y="10720"/>
                    <a:pt x="13643" y="10732"/>
                  </a:cubicBezTo>
                  <a:cubicBezTo>
                    <a:pt x="14354" y="11950"/>
                    <a:pt x="14636" y="13327"/>
                    <a:pt x="14738" y="14715"/>
                  </a:cubicBezTo>
                  <a:cubicBezTo>
                    <a:pt x="13350" y="14613"/>
                    <a:pt x="11951" y="14331"/>
                    <a:pt x="10755" y="13632"/>
                  </a:cubicBezTo>
                  <a:cubicBezTo>
                    <a:pt x="10743" y="13632"/>
                    <a:pt x="10743" y="13609"/>
                    <a:pt x="10732" y="13609"/>
                  </a:cubicBezTo>
                  <a:cubicBezTo>
                    <a:pt x="10913" y="13485"/>
                    <a:pt x="11104" y="13361"/>
                    <a:pt x="11296" y="13237"/>
                  </a:cubicBezTo>
                  <a:cubicBezTo>
                    <a:pt x="11669" y="12977"/>
                    <a:pt x="12086" y="12740"/>
                    <a:pt x="12504" y="12470"/>
                  </a:cubicBezTo>
                  <a:cubicBezTo>
                    <a:pt x="12741" y="12063"/>
                    <a:pt x="13000" y="11646"/>
                    <a:pt x="13248" y="11273"/>
                  </a:cubicBezTo>
                  <a:cubicBezTo>
                    <a:pt x="13373" y="11093"/>
                    <a:pt x="13508" y="10890"/>
                    <a:pt x="13632" y="10709"/>
                  </a:cubicBezTo>
                  <a:close/>
                  <a:moveTo>
                    <a:pt x="21012" y="10698"/>
                  </a:moveTo>
                  <a:cubicBezTo>
                    <a:pt x="21136" y="10878"/>
                    <a:pt x="21260" y="11070"/>
                    <a:pt x="21396" y="11262"/>
                  </a:cubicBezTo>
                  <a:cubicBezTo>
                    <a:pt x="21644" y="11634"/>
                    <a:pt x="21881" y="12052"/>
                    <a:pt x="22152" y="12470"/>
                  </a:cubicBezTo>
                  <a:cubicBezTo>
                    <a:pt x="22558" y="12729"/>
                    <a:pt x="22975" y="12977"/>
                    <a:pt x="23370" y="13237"/>
                  </a:cubicBezTo>
                  <a:cubicBezTo>
                    <a:pt x="23551" y="13361"/>
                    <a:pt x="23743" y="13485"/>
                    <a:pt x="23935" y="13609"/>
                  </a:cubicBezTo>
                  <a:cubicBezTo>
                    <a:pt x="23912" y="13609"/>
                    <a:pt x="23912" y="13632"/>
                    <a:pt x="23901" y="13632"/>
                  </a:cubicBezTo>
                  <a:cubicBezTo>
                    <a:pt x="22693" y="14331"/>
                    <a:pt x="21305" y="14613"/>
                    <a:pt x="19929" y="14715"/>
                  </a:cubicBezTo>
                  <a:cubicBezTo>
                    <a:pt x="20008" y="13316"/>
                    <a:pt x="20290" y="11928"/>
                    <a:pt x="21001" y="10720"/>
                  </a:cubicBezTo>
                  <a:cubicBezTo>
                    <a:pt x="21001" y="10709"/>
                    <a:pt x="21012" y="10709"/>
                    <a:pt x="21012" y="10698"/>
                  </a:cubicBezTo>
                  <a:close/>
                  <a:moveTo>
                    <a:pt x="14715" y="19872"/>
                  </a:moveTo>
                  <a:lnTo>
                    <a:pt x="14715" y="19872"/>
                  </a:lnTo>
                  <a:cubicBezTo>
                    <a:pt x="14636" y="21271"/>
                    <a:pt x="14343" y="22659"/>
                    <a:pt x="13643" y="23867"/>
                  </a:cubicBezTo>
                  <a:cubicBezTo>
                    <a:pt x="13643" y="23878"/>
                    <a:pt x="13632" y="23878"/>
                    <a:pt x="13632" y="23900"/>
                  </a:cubicBezTo>
                  <a:cubicBezTo>
                    <a:pt x="13508" y="23709"/>
                    <a:pt x="13384" y="23517"/>
                    <a:pt x="13248" y="23336"/>
                  </a:cubicBezTo>
                  <a:cubicBezTo>
                    <a:pt x="13000" y="22953"/>
                    <a:pt x="12752" y="22546"/>
                    <a:pt x="12492" y="22117"/>
                  </a:cubicBezTo>
                  <a:cubicBezTo>
                    <a:pt x="12086" y="21869"/>
                    <a:pt x="11669" y="21610"/>
                    <a:pt x="11274" y="21361"/>
                  </a:cubicBezTo>
                  <a:cubicBezTo>
                    <a:pt x="11093" y="21226"/>
                    <a:pt x="10890" y="21102"/>
                    <a:pt x="10709" y="20978"/>
                  </a:cubicBezTo>
                  <a:cubicBezTo>
                    <a:pt x="10732" y="20978"/>
                    <a:pt x="10732" y="20966"/>
                    <a:pt x="10743" y="20966"/>
                  </a:cubicBezTo>
                  <a:cubicBezTo>
                    <a:pt x="11951" y="20256"/>
                    <a:pt x="13339" y="19973"/>
                    <a:pt x="14715" y="19872"/>
                  </a:cubicBezTo>
                  <a:close/>
                  <a:moveTo>
                    <a:pt x="19906" y="19894"/>
                  </a:moveTo>
                  <a:lnTo>
                    <a:pt x="19906" y="19894"/>
                  </a:lnTo>
                  <a:cubicBezTo>
                    <a:pt x="21294" y="19985"/>
                    <a:pt x="22693" y="20267"/>
                    <a:pt x="23889" y="20978"/>
                  </a:cubicBezTo>
                  <a:cubicBezTo>
                    <a:pt x="23901" y="20978"/>
                    <a:pt x="23901" y="20989"/>
                    <a:pt x="23912" y="20989"/>
                  </a:cubicBezTo>
                  <a:cubicBezTo>
                    <a:pt x="23731" y="21113"/>
                    <a:pt x="23540" y="21249"/>
                    <a:pt x="23348" y="21373"/>
                  </a:cubicBezTo>
                  <a:cubicBezTo>
                    <a:pt x="22975" y="21621"/>
                    <a:pt x="22558" y="21869"/>
                    <a:pt x="22140" y="22129"/>
                  </a:cubicBezTo>
                  <a:cubicBezTo>
                    <a:pt x="21881" y="22524"/>
                    <a:pt x="21644" y="22953"/>
                    <a:pt x="21396" y="23336"/>
                  </a:cubicBezTo>
                  <a:cubicBezTo>
                    <a:pt x="21260" y="23517"/>
                    <a:pt x="21136" y="23709"/>
                    <a:pt x="21012" y="23900"/>
                  </a:cubicBezTo>
                  <a:cubicBezTo>
                    <a:pt x="21012" y="23878"/>
                    <a:pt x="21001" y="23878"/>
                    <a:pt x="21001" y="23867"/>
                  </a:cubicBezTo>
                  <a:cubicBezTo>
                    <a:pt x="20290" y="22659"/>
                    <a:pt x="20008" y="21271"/>
                    <a:pt x="19906" y="19894"/>
                  </a:cubicBezTo>
                  <a:close/>
                  <a:moveTo>
                    <a:pt x="9739" y="21711"/>
                  </a:moveTo>
                  <a:cubicBezTo>
                    <a:pt x="10010" y="21892"/>
                    <a:pt x="10269" y="22061"/>
                    <a:pt x="10540" y="22242"/>
                  </a:cubicBezTo>
                  <a:cubicBezTo>
                    <a:pt x="10901" y="22490"/>
                    <a:pt x="11251" y="22738"/>
                    <a:pt x="11612" y="22998"/>
                  </a:cubicBezTo>
                  <a:cubicBezTo>
                    <a:pt x="11872" y="23359"/>
                    <a:pt x="12120" y="23709"/>
                    <a:pt x="12368" y="24070"/>
                  </a:cubicBezTo>
                  <a:cubicBezTo>
                    <a:pt x="12549" y="24329"/>
                    <a:pt x="12718" y="24600"/>
                    <a:pt x="12899" y="24871"/>
                  </a:cubicBezTo>
                  <a:cubicBezTo>
                    <a:pt x="12210" y="25604"/>
                    <a:pt x="11319" y="26135"/>
                    <a:pt x="10303" y="26417"/>
                  </a:cubicBezTo>
                  <a:cubicBezTo>
                    <a:pt x="9502" y="26642"/>
                    <a:pt x="8701" y="26699"/>
                    <a:pt x="7888" y="26721"/>
                  </a:cubicBezTo>
                  <a:cubicBezTo>
                    <a:pt x="7911" y="25909"/>
                    <a:pt x="7956" y="25108"/>
                    <a:pt x="8193" y="24307"/>
                  </a:cubicBezTo>
                  <a:cubicBezTo>
                    <a:pt x="8475" y="23291"/>
                    <a:pt x="9006" y="22400"/>
                    <a:pt x="9739" y="21711"/>
                  </a:cubicBezTo>
                  <a:close/>
                  <a:moveTo>
                    <a:pt x="24894" y="21711"/>
                  </a:moveTo>
                  <a:cubicBezTo>
                    <a:pt x="25627" y="22411"/>
                    <a:pt x="26158" y="23291"/>
                    <a:pt x="26440" y="24307"/>
                  </a:cubicBezTo>
                  <a:cubicBezTo>
                    <a:pt x="26665" y="25108"/>
                    <a:pt x="26722" y="25909"/>
                    <a:pt x="26733" y="26721"/>
                  </a:cubicBezTo>
                  <a:cubicBezTo>
                    <a:pt x="25932" y="26699"/>
                    <a:pt x="25131" y="26642"/>
                    <a:pt x="24330" y="26417"/>
                  </a:cubicBezTo>
                  <a:cubicBezTo>
                    <a:pt x="23303" y="26135"/>
                    <a:pt x="22422" y="25604"/>
                    <a:pt x="21734" y="24871"/>
                  </a:cubicBezTo>
                  <a:cubicBezTo>
                    <a:pt x="21915" y="24600"/>
                    <a:pt x="22084" y="24329"/>
                    <a:pt x="22265" y="24070"/>
                  </a:cubicBezTo>
                  <a:cubicBezTo>
                    <a:pt x="22501" y="23709"/>
                    <a:pt x="22761" y="23359"/>
                    <a:pt x="23009" y="22998"/>
                  </a:cubicBezTo>
                  <a:cubicBezTo>
                    <a:pt x="23382" y="22738"/>
                    <a:pt x="23731" y="22479"/>
                    <a:pt x="24081" y="22242"/>
                  </a:cubicBezTo>
                  <a:cubicBezTo>
                    <a:pt x="24352" y="22061"/>
                    <a:pt x="24623" y="21892"/>
                    <a:pt x="24894" y="21711"/>
                  </a:cubicBezTo>
                  <a:close/>
                  <a:moveTo>
                    <a:pt x="17333" y="5169"/>
                  </a:moveTo>
                  <a:cubicBezTo>
                    <a:pt x="17909" y="6038"/>
                    <a:pt x="18496" y="6929"/>
                    <a:pt x="19082" y="7798"/>
                  </a:cubicBezTo>
                  <a:lnTo>
                    <a:pt x="20324" y="9682"/>
                  </a:lnTo>
                  <a:cubicBezTo>
                    <a:pt x="19500" y="10867"/>
                    <a:pt x="19060" y="12255"/>
                    <a:pt x="18868" y="13688"/>
                  </a:cubicBezTo>
                  <a:cubicBezTo>
                    <a:pt x="18766" y="14422"/>
                    <a:pt x="18755" y="15133"/>
                    <a:pt x="18766" y="15866"/>
                  </a:cubicBezTo>
                  <a:cubicBezTo>
                    <a:pt x="19500" y="15866"/>
                    <a:pt x="20233" y="15866"/>
                    <a:pt x="20956" y="15776"/>
                  </a:cubicBezTo>
                  <a:cubicBezTo>
                    <a:pt x="22377" y="15573"/>
                    <a:pt x="23777" y="15133"/>
                    <a:pt x="24961" y="14320"/>
                  </a:cubicBezTo>
                  <a:lnTo>
                    <a:pt x="26835" y="15561"/>
                  </a:lnTo>
                  <a:cubicBezTo>
                    <a:pt x="27715" y="16137"/>
                    <a:pt x="28595" y="16735"/>
                    <a:pt x="29475" y="17310"/>
                  </a:cubicBezTo>
                  <a:cubicBezTo>
                    <a:pt x="28595" y="17886"/>
                    <a:pt x="27715" y="18484"/>
                    <a:pt x="26835" y="19059"/>
                  </a:cubicBezTo>
                  <a:lnTo>
                    <a:pt x="24961" y="20301"/>
                  </a:lnTo>
                  <a:cubicBezTo>
                    <a:pt x="23777" y="19477"/>
                    <a:pt x="22377" y="19048"/>
                    <a:pt x="20956" y="18845"/>
                  </a:cubicBezTo>
                  <a:cubicBezTo>
                    <a:pt x="20364" y="18763"/>
                    <a:pt x="19780" y="18740"/>
                    <a:pt x="19192" y="18740"/>
                  </a:cubicBezTo>
                  <a:cubicBezTo>
                    <a:pt x="19050" y="18740"/>
                    <a:pt x="18908" y="18741"/>
                    <a:pt x="18766" y="18744"/>
                  </a:cubicBezTo>
                  <a:cubicBezTo>
                    <a:pt x="18766" y="19477"/>
                    <a:pt x="18766" y="20210"/>
                    <a:pt x="18868" y="20933"/>
                  </a:cubicBezTo>
                  <a:cubicBezTo>
                    <a:pt x="19060" y="22354"/>
                    <a:pt x="19500" y="23754"/>
                    <a:pt x="20324" y="24939"/>
                  </a:cubicBezTo>
                  <a:lnTo>
                    <a:pt x="19082" y="26812"/>
                  </a:lnTo>
                  <a:cubicBezTo>
                    <a:pt x="18496" y="27692"/>
                    <a:pt x="17909" y="28583"/>
                    <a:pt x="17333" y="29452"/>
                  </a:cubicBezTo>
                  <a:cubicBezTo>
                    <a:pt x="16747" y="28583"/>
                    <a:pt x="16160" y="27692"/>
                    <a:pt x="15584" y="26812"/>
                  </a:cubicBezTo>
                  <a:lnTo>
                    <a:pt x="14343" y="24939"/>
                  </a:lnTo>
                  <a:cubicBezTo>
                    <a:pt x="15155" y="23754"/>
                    <a:pt x="15596" y="22354"/>
                    <a:pt x="15787" y="20933"/>
                  </a:cubicBezTo>
                  <a:cubicBezTo>
                    <a:pt x="15889" y="20199"/>
                    <a:pt x="15900" y="19477"/>
                    <a:pt x="15889" y="18744"/>
                  </a:cubicBezTo>
                  <a:cubicBezTo>
                    <a:pt x="15155" y="18744"/>
                    <a:pt x="14422" y="18744"/>
                    <a:pt x="13700" y="18845"/>
                  </a:cubicBezTo>
                  <a:cubicBezTo>
                    <a:pt x="12278" y="19048"/>
                    <a:pt x="10879" y="19477"/>
                    <a:pt x="9694" y="20301"/>
                  </a:cubicBezTo>
                  <a:lnTo>
                    <a:pt x="7821" y="19059"/>
                  </a:lnTo>
                  <a:cubicBezTo>
                    <a:pt x="6952" y="18484"/>
                    <a:pt x="6060" y="17886"/>
                    <a:pt x="5180" y="17310"/>
                  </a:cubicBezTo>
                  <a:cubicBezTo>
                    <a:pt x="6060" y="16735"/>
                    <a:pt x="6952" y="16137"/>
                    <a:pt x="7821" y="15561"/>
                  </a:cubicBezTo>
                  <a:lnTo>
                    <a:pt x="9694" y="14320"/>
                  </a:lnTo>
                  <a:cubicBezTo>
                    <a:pt x="10879" y="15133"/>
                    <a:pt x="12278" y="15573"/>
                    <a:pt x="13700" y="15776"/>
                  </a:cubicBezTo>
                  <a:cubicBezTo>
                    <a:pt x="14260" y="15845"/>
                    <a:pt x="14814" y="15874"/>
                    <a:pt x="15371" y="15874"/>
                  </a:cubicBezTo>
                  <a:cubicBezTo>
                    <a:pt x="15543" y="15874"/>
                    <a:pt x="15716" y="15871"/>
                    <a:pt x="15889" y="15866"/>
                  </a:cubicBezTo>
                  <a:cubicBezTo>
                    <a:pt x="15889" y="15133"/>
                    <a:pt x="15889" y="14399"/>
                    <a:pt x="15787" y="13688"/>
                  </a:cubicBezTo>
                  <a:cubicBezTo>
                    <a:pt x="15596" y="12255"/>
                    <a:pt x="15155" y="10867"/>
                    <a:pt x="14343" y="9682"/>
                  </a:cubicBezTo>
                  <a:lnTo>
                    <a:pt x="15584" y="7798"/>
                  </a:lnTo>
                  <a:cubicBezTo>
                    <a:pt x="16160" y="6929"/>
                    <a:pt x="16747" y="6038"/>
                    <a:pt x="17333" y="5169"/>
                  </a:cubicBezTo>
                  <a:close/>
                  <a:moveTo>
                    <a:pt x="10800" y="0"/>
                  </a:moveTo>
                  <a:cubicBezTo>
                    <a:pt x="11104" y="497"/>
                    <a:pt x="11375" y="982"/>
                    <a:pt x="11612" y="1513"/>
                  </a:cubicBezTo>
                  <a:cubicBezTo>
                    <a:pt x="12109" y="2562"/>
                    <a:pt x="12447" y="3713"/>
                    <a:pt x="12639" y="4864"/>
                  </a:cubicBezTo>
                  <a:cubicBezTo>
                    <a:pt x="12831" y="5947"/>
                    <a:pt x="12752" y="7098"/>
                    <a:pt x="12887" y="8193"/>
                  </a:cubicBezTo>
                  <a:cubicBezTo>
                    <a:pt x="11557" y="7202"/>
                    <a:pt x="9825" y="6684"/>
                    <a:pt x="8131" y="6684"/>
                  </a:cubicBezTo>
                  <a:cubicBezTo>
                    <a:pt x="7684" y="6684"/>
                    <a:pt x="7239" y="6720"/>
                    <a:pt x="6805" y="6794"/>
                  </a:cubicBezTo>
                  <a:cubicBezTo>
                    <a:pt x="6455" y="8870"/>
                    <a:pt x="6929" y="11194"/>
                    <a:pt x="8204" y="12876"/>
                  </a:cubicBezTo>
                  <a:cubicBezTo>
                    <a:pt x="7099" y="12752"/>
                    <a:pt x="5959" y="12819"/>
                    <a:pt x="4876" y="12639"/>
                  </a:cubicBezTo>
                  <a:cubicBezTo>
                    <a:pt x="3713" y="12458"/>
                    <a:pt x="2574" y="12097"/>
                    <a:pt x="1513" y="11612"/>
                  </a:cubicBezTo>
                  <a:cubicBezTo>
                    <a:pt x="994" y="11364"/>
                    <a:pt x="486" y="11082"/>
                    <a:pt x="1" y="10788"/>
                  </a:cubicBezTo>
                  <a:lnTo>
                    <a:pt x="1" y="12120"/>
                  </a:lnTo>
                  <a:cubicBezTo>
                    <a:pt x="588" y="12436"/>
                    <a:pt x="1174" y="12706"/>
                    <a:pt x="1784" y="12966"/>
                  </a:cubicBezTo>
                  <a:cubicBezTo>
                    <a:pt x="2856" y="13384"/>
                    <a:pt x="3973" y="13666"/>
                    <a:pt x="5101" y="13824"/>
                  </a:cubicBezTo>
                  <a:cubicBezTo>
                    <a:pt x="5802" y="13916"/>
                    <a:pt x="6565" y="14003"/>
                    <a:pt x="7316" y="14003"/>
                  </a:cubicBezTo>
                  <a:cubicBezTo>
                    <a:pt x="7569" y="14003"/>
                    <a:pt x="7821" y="13993"/>
                    <a:pt x="8069" y="13970"/>
                  </a:cubicBezTo>
                  <a:lnTo>
                    <a:pt x="8069" y="13970"/>
                  </a:lnTo>
                  <a:cubicBezTo>
                    <a:pt x="7730" y="14196"/>
                    <a:pt x="7381" y="14422"/>
                    <a:pt x="7042" y="14659"/>
                  </a:cubicBezTo>
                  <a:lnTo>
                    <a:pt x="3409" y="17073"/>
                  </a:lnTo>
                  <a:cubicBezTo>
                    <a:pt x="3296" y="17141"/>
                    <a:pt x="3183" y="17209"/>
                    <a:pt x="3048" y="17299"/>
                  </a:cubicBezTo>
                  <a:cubicBezTo>
                    <a:pt x="3183" y="17367"/>
                    <a:pt x="3296" y="17435"/>
                    <a:pt x="3409" y="17525"/>
                  </a:cubicBezTo>
                  <a:lnTo>
                    <a:pt x="7042" y="19928"/>
                  </a:lnTo>
                  <a:cubicBezTo>
                    <a:pt x="7381" y="20154"/>
                    <a:pt x="7730" y="20380"/>
                    <a:pt x="8069" y="20628"/>
                  </a:cubicBezTo>
                  <a:cubicBezTo>
                    <a:pt x="7802" y="20600"/>
                    <a:pt x="7530" y="20589"/>
                    <a:pt x="7257" y="20589"/>
                  </a:cubicBezTo>
                  <a:cubicBezTo>
                    <a:pt x="6525" y="20589"/>
                    <a:pt x="5783" y="20673"/>
                    <a:pt x="5101" y="20763"/>
                  </a:cubicBezTo>
                  <a:cubicBezTo>
                    <a:pt x="3950" y="20921"/>
                    <a:pt x="2844" y="21203"/>
                    <a:pt x="1784" y="21621"/>
                  </a:cubicBezTo>
                  <a:cubicBezTo>
                    <a:pt x="1174" y="21869"/>
                    <a:pt x="588" y="22151"/>
                    <a:pt x="1" y="22467"/>
                  </a:cubicBezTo>
                  <a:lnTo>
                    <a:pt x="1" y="23799"/>
                  </a:lnTo>
                  <a:cubicBezTo>
                    <a:pt x="497" y="23483"/>
                    <a:pt x="994" y="23223"/>
                    <a:pt x="1513" y="22975"/>
                  </a:cubicBezTo>
                  <a:cubicBezTo>
                    <a:pt x="2574" y="22490"/>
                    <a:pt x="3713" y="22151"/>
                    <a:pt x="4876" y="21948"/>
                  </a:cubicBezTo>
                  <a:cubicBezTo>
                    <a:pt x="5959" y="21768"/>
                    <a:pt x="7099" y="21835"/>
                    <a:pt x="8204" y="21711"/>
                  </a:cubicBezTo>
                  <a:lnTo>
                    <a:pt x="8204" y="21711"/>
                  </a:lnTo>
                  <a:cubicBezTo>
                    <a:pt x="6941" y="23393"/>
                    <a:pt x="6455" y="25717"/>
                    <a:pt x="6805" y="27793"/>
                  </a:cubicBezTo>
                  <a:cubicBezTo>
                    <a:pt x="7243" y="27867"/>
                    <a:pt x="7692" y="27904"/>
                    <a:pt x="8144" y="27904"/>
                  </a:cubicBezTo>
                  <a:cubicBezTo>
                    <a:pt x="9834" y="27904"/>
                    <a:pt x="11561" y="27391"/>
                    <a:pt x="12887" y="26394"/>
                  </a:cubicBezTo>
                  <a:lnTo>
                    <a:pt x="12887" y="26394"/>
                  </a:lnTo>
                  <a:cubicBezTo>
                    <a:pt x="12752" y="27489"/>
                    <a:pt x="12831" y="28640"/>
                    <a:pt x="12639" y="29723"/>
                  </a:cubicBezTo>
                  <a:cubicBezTo>
                    <a:pt x="12459" y="30874"/>
                    <a:pt x="12109" y="32025"/>
                    <a:pt x="11612" y="33074"/>
                  </a:cubicBezTo>
                  <a:cubicBezTo>
                    <a:pt x="11375" y="33605"/>
                    <a:pt x="11093" y="34113"/>
                    <a:pt x="10800" y="34587"/>
                  </a:cubicBezTo>
                  <a:lnTo>
                    <a:pt x="12120" y="34587"/>
                  </a:lnTo>
                  <a:cubicBezTo>
                    <a:pt x="12447" y="34011"/>
                    <a:pt x="12718" y="33413"/>
                    <a:pt x="12966" y="32815"/>
                  </a:cubicBezTo>
                  <a:cubicBezTo>
                    <a:pt x="13395" y="31743"/>
                    <a:pt x="13677" y="30626"/>
                    <a:pt x="13824" y="29497"/>
                  </a:cubicBezTo>
                  <a:cubicBezTo>
                    <a:pt x="13959" y="28549"/>
                    <a:pt x="14072" y="27511"/>
                    <a:pt x="13971" y="26518"/>
                  </a:cubicBezTo>
                  <a:lnTo>
                    <a:pt x="13971" y="26518"/>
                  </a:lnTo>
                  <a:cubicBezTo>
                    <a:pt x="14196" y="26857"/>
                    <a:pt x="14422" y="27207"/>
                    <a:pt x="14659" y="27545"/>
                  </a:cubicBezTo>
                  <a:lnTo>
                    <a:pt x="17074" y="31190"/>
                  </a:lnTo>
                  <a:cubicBezTo>
                    <a:pt x="17141" y="31303"/>
                    <a:pt x="17209" y="31416"/>
                    <a:pt x="17299" y="31540"/>
                  </a:cubicBezTo>
                  <a:cubicBezTo>
                    <a:pt x="17367" y="31416"/>
                    <a:pt x="17435" y="31303"/>
                    <a:pt x="17525" y="31190"/>
                  </a:cubicBezTo>
                  <a:lnTo>
                    <a:pt x="19940" y="27545"/>
                  </a:lnTo>
                  <a:cubicBezTo>
                    <a:pt x="20166" y="27207"/>
                    <a:pt x="20391" y="26857"/>
                    <a:pt x="20628" y="26518"/>
                  </a:cubicBezTo>
                  <a:lnTo>
                    <a:pt x="20628" y="26518"/>
                  </a:lnTo>
                  <a:cubicBezTo>
                    <a:pt x="20527" y="27511"/>
                    <a:pt x="20640" y="28549"/>
                    <a:pt x="20764" y="29497"/>
                  </a:cubicBezTo>
                  <a:cubicBezTo>
                    <a:pt x="20922" y="30637"/>
                    <a:pt x="21204" y="31754"/>
                    <a:pt x="21633" y="32815"/>
                  </a:cubicBezTo>
                  <a:cubicBezTo>
                    <a:pt x="21870" y="33413"/>
                    <a:pt x="22152" y="34011"/>
                    <a:pt x="22479" y="34587"/>
                  </a:cubicBezTo>
                  <a:lnTo>
                    <a:pt x="23799" y="34587"/>
                  </a:lnTo>
                  <a:cubicBezTo>
                    <a:pt x="23506" y="34113"/>
                    <a:pt x="23224" y="33605"/>
                    <a:pt x="22987" y="33074"/>
                  </a:cubicBezTo>
                  <a:cubicBezTo>
                    <a:pt x="22490" y="32025"/>
                    <a:pt x="22152" y="30874"/>
                    <a:pt x="21960" y="29723"/>
                  </a:cubicBezTo>
                  <a:cubicBezTo>
                    <a:pt x="21768" y="28640"/>
                    <a:pt x="21847" y="27489"/>
                    <a:pt x="21712" y="26394"/>
                  </a:cubicBezTo>
                  <a:lnTo>
                    <a:pt x="21712" y="26394"/>
                  </a:lnTo>
                  <a:cubicBezTo>
                    <a:pt x="23042" y="27385"/>
                    <a:pt x="24774" y="27903"/>
                    <a:pt x="26468" y="27903"/>
                  </a:cubicBezTo>
                  <a:cubicBezTo>
                    <a:pt x="26915" y="27903"/>
                    <a:pt x="27360" y="27867"/>
                    <a:pt x="27794" y="27793"/>
                  </a:cubicBezTo>
                  <a:cubicBezTo>
                    <a:pt x="28144" y="25717"/>
                    <a:pt x="27670" y="23393"/>
                    <a:pt x="26395" y="21711"/>
                  </a:cubicBezTo>
                  <a:lnTo>
                    <a:pt x="26395" y="21711"/>
                  </a:lnTo>
                  <a:cubicBezTo>
                    <a:pt x="27500" y="21835"/>
                    <a:pt x="28640" y="21768"/>
                    <a:pt x="29723" y="21948"/>
                  </a:cubicBezTo>
                  <a:cubicBezTo>
                    <a:pt x="30886" y="22129"/>
                    <a:pt x="32025" y="22490"/>
                    <a:pt x="33086" y="22975"/>
                  </a:cubicBezTo>
                  <a:cubicBezTo>
                    <a:pt x="33605" y="23223"/>
                    <a:pt x="34113" y="23505"/>
                    <a:pt x="34598" y="23799"/>
                  </a:cubicBezTo>
                  <a:lnTo>
                    <a:pt x="34598" y="22467"/>
                  </a:lnTo>
                  <a:cubicBezTo>
                    <a:pt x="34011" y="22151"/>
                    <a:pt x="33425" y="21881"/>
                    <a:pt x="32815" y="21621"/>
                  </a:cubicBezTo>
                  <a:cubicBezTo>
                    <a:pt x="31743" y="21203"/>
                    <a:pt x="30626" y="20921"/>
                    <a:pt x="29498" y="20763"/>
                  </a:cubicBezTo>
                  <a:cubicBezTo>
                    <a:pt x="28816" y="20673"/>
                    <a:pt x="28074" y="20589"/>
                    <a:pt x="27342" y="20589"/>
                  </a:cubicBezTo>
                  <a:cubicBezTo>
                    <a:pt x="27069" y="20589"/>
                    <a:pt x="26797" y="20600"/>
                    <a:pt x="26530" y="20628"/>
                  </a:cubicBezTo>
                  <a:cubicBezTo>
                    <a:pt x="26868" y="20402"/>
                    <a:pt x="27218" y="20177"/>
                    <a:pt x="27557" y="19928"/>
                  </a:cubicBezTo>
                  <a:lnTo>
                    <a:pt x="31190" y="17525"/>
                  </a:lnTo>
                  <a:cubicBezTo>
                    <a:pt x="31303" y="17446"/>
                    <a:pt x="31416" y="17378"/>
                    <a:pt x="31540" y="17299"/>
                  </a:cubicBezTo>
                  <a:cubicBezTo>
                    <a:pt x="31416" y="17220"/>
                    <a:pt x="31303" y="17152"/>
                    <a:pt x="31190" y="17073"/>
                  </a:cubicBezTo>
                  <a:lnTo>
                    <a:pt x="27557" y="14659"/>
                  </a:lnTo>
                  <a:cubicBezTo>
                    <a:pt x="27218" y="14433"/>
                    <a:pt x="26868" y="14207"/>
                    <a:pt x="26530" y="13970"/>
                  </a:cubicBezTo>
                  <a:lnTo>
                    <a:pt x="26530" y="13970"/>
                  </a:lnTo>
                  <a:cubicBezTo>
                    <a:pt x="26778" y="13993"/>
                    <a:pt x="27030" y="14003"/>
                    <a:pt x="27283" y="14003"/>
                  </a:cubicBezTo>
                  <a:cubicBezTo>
                    <a:pt x="28034" y="14003"/>
                    <a:pt x="28797" y="13916"/>
                    <a:pt x="29498" y="13824"/>
                  </a:cubicBezTo>
                  <a:cubicBezTo>
                    <a:pt x="30649" y="13666"/>
                    <a:pt x="31755" y="13384"/>
                    <a:pt x="32815" y="12966"/>
                  </a:cubicBezTo>
                  <a:cubicBezTo>
                    <a:pt x="33425" y="12718"/>
                    <a:pt x="34011" y="12436"/>
                    <a:pt x="34598" y="12120"/>
                  </a:cubicBezTo>
                  <a:lnTo>
                    <a:pt x="34598" y="10788"/>
                  </a:lnTo>
                  <a:cubicBezTo>
                    <a:pt x="34102" y="11104"/>
                    <a:pt x="33605" y="11364"/>
                    <a:pt x="33086" y="11612"/>
                  </a:cubicBezTo>
                  <a:cubicBezTo>
                    <a:pt x="32025" y="12097"/>
                    <a:pt x="30886" y="12436"/>
                    <a:pt x="29723" y="12639"/>
                  </a:cubicBezTo>
                  <a:cubicBezTo>
                    <a:pt x="28640" y="12819"/>
                    <a:pt x="27500" y="12752"/>
                    <a:pt x="26395" y="12876"/>
                  </a:cubicBezTo>
                  <a:cubicBezTo>
                    <a:pt x="27658" y="11194"/>
                    <a:pt x="28144" y="8870"/>
                    <a:pt x="27794" y="6794"/>
                  </a:cubicBezTo>
                  <a:cubicBezTo>
                    <a:pt x="27356" y="6720"/>
                    <a:pt x="26907" y="6683"/>
                    <a:pt x="26455" y="6683"/>
                  </a:cubicBezTo>
                  <a:cubicBezTo>
                    <a:pt x="24765" y="6683"/>
                    <a:pt x="23038" y="7196"/>
                    <a:pt x="21712" y="8193"/>
                  </a:cubicBezTo>
                  <a:cubicBezTo>
                    <a:pt x="21847" y="7098"/>
                    <a:pt x="21768" y="5947"/>
                    <a:pt x="21960" y="4864"/>
                  </a:cubicBezTo>
                  <a:cubicBezTo>
                    <a:pt x="22140" y="3713"/>
                    <a:pt x="22490" y="2562"/>
                    <a:pt x="22987" y="1513"/>
                  </a:cubicBezTo>
                  <a:cubicBezTo>
                    <a:pt x="23224" y="982"/>
                    <a:pt x="23506" y="474"/>
                    <a:pt x="23799" y="0"/>
                  </a:cubicBezTo>
                  <a:lnTo>
                    <a:pt x="22479" y="0"/>
                  </a:lnTo>
                  <a:cubicBezTo>
                    <a:pt x="22152" y="576"/>
                    <a:pt x="21881" y="1174"/>
                    <a:pt x="21633" y="1772"/>
                  </a:cubicBezTo>
                  <a:cubicBezTo>
                    <a:pt x="21204" y="2844"/>
                    <a:pt x="20922" y="3961"/>
                    <a:pt x="20764" y="5090"/>
                  </a:cubicBezTo>
                  <a:cubicBezTo>
                    <a:pt x="20640" y="6038"/>
                    <a:pt x="20527" y="7076"/>
                    <a:pt x="20628" y="8069"/>
                  </a:cubicBezTo>
                  <a:cubicBezTo>
                    <a:pt x="20403" y="7730"/>
                    <a:pt x="20177" y="7380"/>
                    <a:pt x="19940" y="7042"/>
                  </a:cubicBezTo>
                  <a:lnTo>
                    <a:pt x="17525" y="3397"/>
                  </a:lnTo>
                  <a:cubicBezTo>
                    <a:pt x="17457" y="3284"/>
                    <a:pt x="17378" y="3171"/>
                    <a:pt x="17299" y="3047"/>
                  </a:cubicBezTo>
                  <a:cubicBezTo>
                    <a:pt x="17232" y="3171"/>
                    <a:pt x="17153" y="3284"/>
                    <a:pt x="17074" y="3397"/>
                  </a:cubicBezTo>
                  <a:lnTo>
                    <a:pt x="14659" y="7042"/>
                  </a:lnTo>
                  <a:cubicBezTo>
                    <a:pt x="14433" y="7380"/>
                    <a:pt x="14208" y="7730"/>
                    <a:pt x="13971" y="8069"/>
                  </a:cubicBezTo>
                  <a:cubicBezTo>
                    <a:pt x="14072" y="7076"/>
                    <a:pt x="13959" y="6038"/>
                    <a:pt x="13824" y="5090"/>
                  </a:cubicBezTo>
                  <a:cubicBezTo>
                    <a:pt x="13677" y="3950"/>
                    <a:pt x="13395" y="2833"/>
                    <a:pt x="12966" y="1772"/>
                  </a:cubicBezTo>
                  <a:cubicBezTo>
                    <a:pt x="12729" y="1174"/>
                    <a:pt x="12447" y="576"/>
                    <a:pt x="1212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5069;p35">
              <a:extLst>
                <a:ext uri="{FF2B5EF4-FFF2-40B4-BE49-F238E27FC236}">
                  <a16:creationId xmlns:a16="http://schemas.microsoft.com/office/drawing/2014/main" id="{9486BD02-42D9-692E-1826-E82A73822043}"/>
                </a:ext>
              </a:extLst>
            </p:cNvPr>
            <p:cNvSpPr/>
            <p:nvPr/>
          </p:nvSpPr>
          <p:spPr>
            <a:xfrm>
              <a:off x="27680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1"/>
                  </a:moveTo>
                  <a:cubicBezTo>
                    <a:pt x="565" y="1"/>
                    <a:pt x="1" y="588"/>
                    <a:pt x="1" y="1276"/>
                  </a:cubicBezTo>
                  <a:cubicBezTo>
                    <a:pt x="1" y="1975"/>
                    <a:pt x="565" y="2540"/>
                    <a:pt x="1265" y="2540"/>
                  </a:cubicBezTo>
                  <a:cubicBezTo>
                    <a:pt x="1976" y="2540"/>
                    <a:pt x="2540" y="1975"/>
                    <a:pt x="2540" y="1276"/>
                  </a:cubicBezTo>
                  <a:cubicBezTo>
                    <a:pt x="2540" y="565"/>
                    <a:pt x="1976" y="1"/>
                    <a:pt x="126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5070;p35">
              <a:extLst>
                <a:ext uri="{FF2B5EF4-FFF2-40B4-BE49-F238E27FC236}">
                  <a16:creationId xmlns:a16="http://schemas.microsoft.com/office/drawing/2014/main" id="{502C9D93-F61A-382C-4B40-6C753D22078E}"/>
                </a:ext>
              </a:extLst>
            </p:cNvPr>
            <p:cNvSpPr/>
            <p:nvPr/>
          </p:nvSpPr>
          <p:spPr>
            <a:xfrm>
              <a:off x="2863950" y="3133100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1704" y="1"/>
                  </a:moveTo>
                  <a:cubicBezTo>
                    <a:pt x="756" y="12"/>
                    <a:pt x="0" y="779"/>
                    <a:pt x="0" y="1727"/>
                  </a:cubicBezTo>
                  <a:cubicBezTo>
                    <a:pt x="0" y="2664"/>
                    <a:pt x="756" y="3431"/>
                    <a:pt x="1704" y="3431"/>
                  </a:cubicBezTo>
                  <a:cubicBezTo>
                    <a:pt x="1806" y="3431"/>
                    <a:pt x="1896" y="3420"/>
                    <a:pt x="1986" y="3397"/>
                  </a:cubicBezTo>
                  <a:lnTo>
                    <a:pt x="1986" y="35"/>
                  </a:lnTo>
                  <a:cubicBezTo>
                    <a:pt x="1885" y="12"/>
                    <a:pt x="1806" y="1"/>
                    <a:pt x="1704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5071;p35">
              <a:extLst>
                <a:ext uri="{FF2B5EF4-FFF2-40B4-BE49-F238E27FC236}">
                  <a16:creationId xmlns:a16="http://schemas.microsoft.com/office/drawing/2014/main" id="{7BBDC622-7DE8-0598-0767-B9183C0FC445}"/>
                </a:ext>
              </a:extLst>
            </p:cNvPr>
            <p:cNvSpPr/>
            <p:nvPr/>
          </p:nvSpPr>
          <p:spPr>
            <a:xfrm>
              <a:off x="2635450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4" y="1"/>
                  </a:moveTo>
                  <a:cubicBezTo>
                    <a:pt x="576" y="1"/>
                    <a:pt x="0" y="565"/>
                    <a:pt x="0" y="1265"/>
                  </a:cubicBezTo>
                  <a:cubicBezTo>
                    <a:pt x="0" y="1975"/>
                    <a:pt x="564" y="2540"/>
                    <a:pt x="1264" y="2540"/>
                  </a:cubicBezTo>
                  <a:cubicBezTo>
                    <a:pt x="1975" y="2540"/>
                    <a:pt x="2539" y="1975"/>
                    <a:pt x="2539" y="1265"/>
                  </a:cubicBezTo>
                  <a:cubicBezTo>
                    <a:pt x="2539" y="565"/>
                    <a:pt x="1975" y="1"/>
                    <a:pt x="1264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5072;p35">
              <a:extLst>
                <a:ext uri="{FF2B5EF4-FFF2-40B4-BE49-F238E27FC236}">
                  <a16:creationId xmlns:a16="http://schemas.microsoft.com/office/drawing/2014/main" id="{72C72E29-739E-B81D-F84F-E69F0644C9FF}"/>
                </a:ext>
              </a:extLst>
            </p:cNvPr>
            <p:cNvSpPr/>
            <p:nvPr/>
          </p:nvSpPr>
          <p:spPr>
            <a:xfrm>
              <a:off x="2048950" y="274380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6861" y="0"/>
                  </a:moveTo>
                  <a:cubicBezTo>
                    <a:pt x="6681" y="497"/>
                    <a:pt x="6489" y="993"/>
                    <a:pt x="6274" y="1456"/>
                  </a:cubicBezTo>
                  <a:cubicBezTo>
                    <a:pt x="5789" y="2517"/>
                    <a:pt x="5214" y="3566"/>
                    <a:pt x="4537" y="4525"/>
                  </a:cubicBezTo>
                  <a:cubicBezTo>
                    <a:pt x="3566" y="5202"/>
                    <a:pt x="2528" y="5778"/>
                    <a:pt x="1467" y="6263"/>
                  </a:cubicBezTo>
                  <a:cubicBezTo>
                    <a:pt x="982" y="6489"/>
                    <a:pt x="508" y="6681"/>
                    <a:pt x="12" y="6850"/>
                  </a:cubicBezTo>
                  <a:lnTo>
                    <a:pt x="12" y="8065"/>
                  </a:lnTo>
                  <a:lnTo>
                    <a:pt x="12" y="8065"/>
                  </a:lnTo>
                  <a:cubicBezTo>
                    <a:pt x="696" y="7829"/>
                    <a:pt x="1369" y="7559"/>
                    <a:pt x="2031" y="7256"/>
                  </a:cubicBezTo>
                  <a:cubicBezTo>
                    <a:pt x="3216" y="6703"/>
                    <a:pt x="4311" y="6071"/>
                    <a:pt x="5315" y="5315"/>
                  </a:cubicBezTo>
                  <a:cubicBezTo>
                    <a:pt x="6060" y="4311"/>
                    <a:pt x="6714" y="3205"/>
                    <a:pt x="7245" y="2032"/>
                  </a:cubicBezTo>
                  <a:cubicBezTo>
                    <a:pt x="7561" y="1366"/>
                    <a:pt x="7832" y="689"/>
                    <a:pt x="8069" y="0"/>
                  </a:cubicBezTo>
                  <a:close/>
                  <a:moveTo>
                    <a:pt x="12" y="8065"/>
                  </a:moveTo>
                  <a:lnTo>
                    <a:pt x="12" y="8065"/>
                  </a:lnTo>
                  <a:cubicBezTo>
                    <a:pt x="8" y="8066"/>
                    <a:pt x="4" y="8067"/>
                    <a:pt x="0" y="8069"/>
                  </a:cubicBezTo>
                  <a:lnTo>
                    <a:pt x="12" y="8069"/>
                  </a:lnTo>
                  <a:lnTo>
                    <a:pt x="12" y="8065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5073;p35">
              <a:extLst>
                <a:ext uri="{FF2B5EF4-FFF2-40B4-BE49-F238E27FC236}">
                  <a16:creationId xmlns:a16="http://schemas.microsoft.com/office/drawing/2014/main" id="{2A39CDCB-006D-1EA5-7FE6-15084A8A05B9}"/>
                </a:ext>
              </a:extLst>
            </p:cNvPr>
            <p:cNvSpPr/>
            <p:nvPr/>
          </p:nvSpPr>
          <p:spPr>
            <a:xfrm>
              <a:off x="2712175" y="2744075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1"/>
                  </a:moveTo>
                  <a:cubicBezTo>
                    <a:pt x="226" y="678"/>
                    <a:pt x="497" y="1355"/>
                    <a:pt x="802" y="2021"/>
                  </a:cubicBezTo>
                  <a:cubicBezTo>
                    <a:pt x="1355" y="3205"/>
                    <a:pt x="1987" y="4311"/>
                    <a:pt x="2743" y="5304"/>
                  </a:cubicBezTo>
                  <a:cubicBezTo>
                    <a:pt x="3736" y="6049"/>
                    <a:pt x="4853" y="6704"/>
                    <a:pt x="6026" y="7245"/>
                  </a:cubicBezTo>
                  <a:cubicBezTo>
                    <a:pt x="6692" y="7550"/>
                    <a:pt x="7369" y="7821"/>
                    <a:pt x="8057" y="8058"/>
                  </a:cubicBezTo>
                  <a:lnTo>
                    <a:pt x="8057" y="6862"/>
                  </a:lnTo>
                  <a:cubicBezTo>
                    <a:pt x="7561" y="6681"/>
                    <a:pt x="7064" y="6478"/>
                    <a:pt x="6602" y="6263"/>
                  </a:cubicBezTo>
                  <a:cubicBezTo>
                    <a:pt x="5541" y="5790"/>
                    <a:pt x="4492" y="5203"/>
                    <a:pt x="3532" y="4537"/>
                  </a:cubicBezTo>
                  <a:cubicBezTo>
                    <a:pt x="2855" y="3555"/>
                    <a:pt x="2269" y="2517"/>
                    <a:pt x="1795" y="1456"/>
                  </a:cubicBezTo>
                  <a:cubicBezTo>
                    <a:pt x="1569" y="982"/>
                    <a:pt x="1366" y="497"/>
                    <a:pt x="1197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5074;p35">
              <a:extLst>
                <a:ext uri="{FF2B5EF4-FFF2-40B4-BE49-F238E27FC236}">
                  <a16:creationId xmlns:a16="http://schemas.microsoft.com/office/drawing/2014/main" id="{DA77CA44-13BA-3DC5-DC37-E79DC17112C5}"/>
                </a:ext>
              </a:extLst>
            </p:cNvPr>
            <p:cNvSpPr/>
            <p:nvPr/>
          </p:nvSpPr>
          <p:spPr>
            <a:xfrm>
              <a:off x="2635150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64"/>
                    <a:pt x="576" y="2540"/>
                    <a:pt x="1276" y="2540"/>
                  </a:cubicBezTo>
                  <a:cubicBezTo>
                    <a:pt x="1976" y="2540"/>
                    <a:pt x="2540" y="1964"/>
                    <a:pt x="2540" y="1265"/>
                  </a:cubicBezTo>
                  <a:cubicBezTo>
                    <a:pt x="2540" y="565"/>
                    <a:pt x="1976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5075;p35">
              <a:extLst>
                <a:ext uri="{FF2B5EF4-FFF2-40B4-BE49-F238E27FC236}">
                  <a16:creationId xmlns:a16="http://schemas.microsoft.com/office/drawing/2014/main" id="{FFA80D0A-1AE6-B482-0437-5019D3714961}"/>
                </a:ext>
              </a:extLst>
            </p:cNvPr>
            <p:cNvSpPr/>
            <p:nvPr/>
          </p:nvSpPr>
          <p:spPr>
            <a:xfrm>
              <a:off x="2768025" y="33303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0"/>
                  </a:moveTo>
                  <a:cubicBezTo>
                    <a:pt x="565" y="0"/>
                    <a:pt x="1" y="576"/>
                    <a:pt x="1" y="1264"/>
                  </a:cubicBezTo>
                  <a:cubicBezTo>
                    <a:pt x="1" y="1975"/>
                    <a:pt x="565" y="2539"/>
                    <a:pt x="1265" y="2539"/>
                  </a:cubicBezTo>
                  <a:cubicBezTo>
                    <a:pt x="1976" y="2539"/>
                    <a:pt x="2540" y="1975"/>
                    <a:pt x="2540" y="1264"/>
                  </a:cubicBezTo>
                  <a:cubicBezTo>
                    <a:pt x="2540" y="565"/>
                    <a:pt x="1976" y="0"/>
                    <a:pt x="1265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5076;p35">
              <a:extLst>
                <a:ext uri="{FF2B5EF4-FFF2-40B4-BE49-F238E27FC236}">
                  <a16:creationId xmlns:a16="http://schemas.microsoft.com/office/drawing/2014/main" id="{4E034306-5C4A-D06A-91D5-3F053B0A08E2}"/>
                </a:ext>
              </a:extLst>
            </p:cNvPr>
            <p:cNvSpPr/>
            <p:nvPr/>
          </p:nvSpPr>
          <p:spPr>
            <a:xfrm>
              <a:off x="21313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5" y="1"/>
                  </a:moveTo>
                  <a:cubicBezTo>
                    <a:pt x="565" y="1"/>
                    <a:pt x="0" y="588"/>
                    <a:pt x="0" y="1276"/>
                  </a:cubicBezTo>
                  <a:cubicBezTo>
                    <a:pt x="0" y="1975"/>
                    <a:pt x="565" y="2540"/>
                    <a:pt x="1275" y="2540"/>
                  </a:cubicBezTo>
                  <a:cubicBezTo>
                    <a:pt x="1975" y="2540"/>
                    <a:pt x="2539" y="1975"/>
                    <a:pt x="2539" y="1276"/>
                  </a:cubicBezTo>
                  <a:cubicBezTo>
                    <a:pt x="2539" y="565"/>
                    <a:pt x="1975" y="1"/>
                    <a:pt x="127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5077;p35">
              <a:extLst>
                <a:ext uri="{FF2B5EF4-FFF2-40B4-BE49-F238E27FC236}">
                  <a16:creationId xmlns:a16="http://schemas.microsoft.com/office/drawing/2014/main" id="{D0251EB6-88EB-F4CC-2A24-043E5338A6DD}"/>
                </a:ext>
              </a:extLst>
            </p:cNvPr>
            <p:cNvSpPr/>
            <p:nvPr/>
          </p:nvSpPr>
          <p:spPr>
            <a:xfrm>
              <a:off x="2263625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75"/>
                    <a:pt x="565" y="2540"/>
                    <a:pt x="1276" y="2540"/>
                  </a:cubicBezTo>
                  <a:cubicBezTo>
                    <a:pt x="1975" y="2540"/>
                    <a:pt x="2540" y="1975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5078;p35">
              <a:extLst>
                <a:ext uri="{FF2B5EF4-FFF2-40B4-BE49-F238E27FC236}">
                  <a16:creationId xmlns:a16="http://schemas.microsoft.com/office/drawing/2014/main" id="{58AEA257-91F0-F58F-50AD-B0B190E1ABAC}"/>
                </a:ext>
              </a:extLst>
            </p:cNvPr>
            <p:cNvSpPr/>
            <p:nvPr/>
          </p:nvSpPr>
          <p:spPr>
            <a:xfrm>
              <a:off x="2049225" y="3133375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283" y="1"/>
                  </a:moveTo>
                  <a:cubicBezTo>
                    <a:pt x="181" y="1"/>
                    <a:pt x="91" y="24"/>
                    <a:pt x="1" y="35"/>
                  </a:cubicBezTo>
                  <a:lnTo>
                    <a:pt x="1" y="3409"/>
                  </a:lnTo>
                  <a:cubicBezTo>
                    <a:pt x="102" y="3420"/>
                    <a:pt x="181" y="3431"/>
                    <a:pt x="283" y="3431"/>
                  </a:cubicBezTo>
                  <a:cubicBezTo>
                    <a:pt x="1219" y="3431"/>
                    <a:pt x="1987" y="2653"/>
                    <a:pt x="1987" y="1716"/>
                  </a:cubicBezTo>
                  <a:cubicBezTo>
                    <a:pt x="1987" y="768"/>
                    <a:pt x="1231" y="1"/>
                    <a:pt x="283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5079;p35">
              <a:extLst>
                <a:ext uri="{FF2B5EF4-FFF2-40B4-BE49-F238E27FC236}">
                  <a16:creationId xmlns:a16="http://schemas.microsoft.com/office/drawing/2014/main" id="{0D4FAE30-169B-E1E2-51BB-DFFE9AFC02F6}"/>
                </a:ext>
              </a:extLst>
            </p:cNvPr>
            <p:cNvSpPr/>
            <p:nvPr/>
          </p:nvSpPr>
          <p:spPr>
            <a:xfrm>
              <a:off x="2263625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65" y="1"/>
                    <a:pt x="1" y="565"/>
                    <a:pt x="1" y="1265"/>
                  </a:cubicBezTo>
                  <a:cubicBezTo>
                    <a:pt x="1" y="1976"/>
                    <a:pt x="565" y="2540"/>
                    <a:pt x="1276" y="2540"/>
                  </a:cubicBezTo>
                  <a:cubicBezTo>
                    <a:pt x="1975" y="2540"/>
                    <a:pt x="2540" y="1964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080;p35">
              <a:extLst>
                <a:ext uri="{FF2B5EF4-FFF2-40B4-BE49-F238E27FC236}">
                  <a16:creationId xmlns:a16="http://schemas.microsoft.com/office/drawing/2014/main" id="{BFE1BC6B-6684-6450-0F15-3227B69C9DAE}"/>
                </a:ext>
              </a:extLst>
            </p:cNvPr>
            <p:cNvSpPr/>
            <p:nvPr/>
          </p:nvSpPr>
          <p:spPr>
            <a:xfrm>
              <a:off x="2438525" y="2743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2" y="0"/>
                  </a:moveTo>
                  <a:cubicBezTo>
                    <a:pt x="1" y="102"/>
                    <a:pt x="1" y="181"/>
                    <a:pt x="1" y="283"/>
                  </a:cubicBezTo>
                  <a:cubicBezTo>
                    <a:pt x="1" y="1230"/>
                    <a:pt x="768" y="1986"/>
                    <a:pt x="1705" y="1986"/>
                  </a:cubicBezTo>
                  <a:cubicBezTo>
                    <a:pt x="2653" y="1986"/>
                    <a:pt x="3420" y="1230"/>
                    <a:pt x="3420" y="283"/>
                  </a:cubicBezTo>
                  <a:cubicBezTo>
                    <a:pt x="3420" y="181"/>
                    <a:pt x="3397" y="91"/>
                    <a:pt x="3386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5081;p35">
              <a:extLst>
                <a:ext uri="{FF2B5EF4-FFF2-40B4-BE49-F238E27FC236}">
                  <a16:creationId xmlns:a16="http://schemas.microsoft.com/office/drawing/2014/main" id="{898D6308-6E0B-E40B-1400-D11272CD441C}"/>
                </a:ext>
              </a:extLst>
            </p:cNvPr>
            <p:cNvSpPr/>
            <p:nvPr/>
          </p:nvSpPr>
          <p:spPr>
            <a:xfrm>
              <a:off x="2131050" y="3330300"/>
              <a:ext cx="63475" cy="63500"/>
            </a:xfrm>
            <a:custGeom>
              <a:avLst/>
              <a:gdLst/>
              <a:ahLst/>
              <a:cxnLst/>
              <a:rect l="l" t="t" r="r" b="b"/>
              <a:pathLst>
                <a:path w="2539" h="2540" extrusionOk="0">
                  <a:moveTo>
                    <a:pt x="1264" y="0"/>
                  </a:moveTo>
                  <a:cubicBezTo>
                    <a:pt x="564" y="0"/>
                    <a:pt x="0" y="565"/>
                    <a:pt x="0" y="1264"/>
                  </a:cubicBezTo>
                  <a:cubicBezTo>
                    <a:pt x="0" y="1975"/>
                    <a:pt x="564" y="2539"/>
                    <a:pt x="1264" y="2539"/>
                  </a:cubicBezTo>
                  <a:cubicBezTo>
                    <a:pt x="1975" y="2539"/>
                    <a:pt x="2539" y="1975"/>
                    <a:pt x="2539" y="1264"/>
                  </a:cubicBezTo>
                  <a:cubicBezTo>
                    <a:pt x="2539" y="565"/>
                    <a:pt x="1975" y="0"/>
                    <a:pt x="1264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" name="Google Shape;5101;p35">
            <a:extLst>
              <a:ext uri="{FF2B5EF4-FFF2-40B4-BE49-F238E27FC236}">
                <a16:creationId xmlns:a16="http://schemas.microsoft.com/office/drawing/2014/main" id="{BC0F2C72-0E07-46C9-256D-70E78DC234D2}"/>
              </a:ext>
            </a:extLst>
          </p:cNvPr>
          <p:cNvGrpSpPr/>
          <p:nvPr/>
        </p:nvGrpSpPr>
        <p:grpSpPr>
          <a:xfrm rot="2700000">
            <a:off x="116510" y="4545421"/>
            <a:ext cx="865242" cy="865517"/>
            <a:chOff x="1042950" y="2743525"/>
            <a:chExt cx="865250" cy="865525"/>
          </a:xfrm>
        </p:grpSpPr>
        <p:sp>
          <p:nvSpPr>
            <p:cNvPr id="153" name="Google Shape;5102;p35">
              <a:extLst>
                <a:ext uri="{FF2B5EF4-FFF2-40B4-BE49-F238E27FC236}">
                  <a16:creationId xmlns:a16="http://schemas.microsoft.com/office/drawing/2014/main" id="{CA07657B-F18E-ED22-7A6D-808546352250}"/>
                </a:ext>
              </a:extLst>
            </p:cNvPr>
            <p:cNvSpPr/>
            <p:nvPr/>
          </p:nvSpPr>
          <p:spPr>
            <a:xfrm>
              <a:off x="1724250" y="3423950"/>
              <a:ext cx="183950" cy="184250"/>
            </a:xfrm>
            <a:custGeom>
              <a:avLst/>
              <a:gdLst/>
              <a:ahLst/>
              <a:cxnLst/>
              <a:rect l="l" t="t" r="r" b="b"/>
              <a:pathLst>
                <a:path w="7358" h="7370" extrusionOk="0">
                  <a:moveTo>
                    <a:pt x="7358" y="1"/>
                  </a:moveTo>
                  <a:cubicBezTo>
                    <a:pt x="6963" y="102"/>
                    <a:pt x="6556" y="204"/>
                    <a:pt x="6161" y="328"/>
                  </a:cubicBezTo>
                  <a:cubicBezTo>
                    <a:pt x="5214" y="621"/>
                    <a:pt x="4299" y="994"/>
                    <a:pt x="3419" y="1434"/>
                  </a:cubicBezTo>
                  <a:cubicBezTo>
                    <a:pt x="3013" y="1626"/>
                    <a:pt x="2539" y="1851"/>
                    <a:pt x="2122" y="2133"/>
                  </a:cubicBezTo>
                  <a:cubicBezTo>
                    <a:pt x="1840" y="2562"/>
                    <a:pt x="1614" y="3036"/>
                    <a:pt x="1422" y="3431"/>
                  </a:cubicBezTo>
                  <a:cubicBezTo>
                    <a:pt x="982" y="4323"/>
                    <a:pt x="621" y="5237"/>
                    <a:pt x="316" y="6173"/>
                  </a:cubicBezTo>
                  <a:cubicBezTo>
                    <a:pt x="192" y="6568"/>
                    <a:pt x="90" y="6963"/>
                    <a:pt x="0" y="7369"/>
                  </a:cubicBezTo>
                  <a:lnTo>
                    <a:pt x="1174" y="7369"/>
                  </a:lnTo>
                  <a:cubicBezTo>
                    <a:pt x="1241" y="7087"/>
                    <a:pt x="1320" y="6794"/>
                    <a:pt x="1422" y="6489"/>
                  </a:cubicBezTo>
                  <a:cubicBezTo>
                    <a:pt x="1715" y="5530"/>
                    <a:pt x="2099" y="4616"/>
                    <a:pt x="2517" y="3713"/>
                  </a:cubicBezTo>
                  <a:cubicBezTo>
                    <a:pt x="2629" y="3465"/>
                    <a:pt x="2787" y="3217"/>
                    <a:pt x="2934" y="2957"/>
                  </a:cubicBezTo>
                  <a:cubicBezTo>
                    <a:pt x="3182" y="2810"/>
                    <a:pt x="3442" y="2675"/>
                    <a:pt x="3690" y="2540"/>
                  </a:cubicBezTo>
                  <a:cubicBezTo>
                    <a:pt x="4593" y="2111"/>
                    <a:pt x="5507" y="1738"/>
                    <a:pt x="6466" y="1445"/>
                  </a:cubicBezTo>
                  <a:cubicBezTo>
                    <a:pt x="6771" y="1343"/>
                    <a:pt x="7064" y="1276"/>
                    <a:pt x="7358" y="1185"/>
                  </a:cubicBezTo>
                  <a:lnTo>
                    <a:pt x="7358" y="1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5103;p35">
              <a:extLst>
                <a:ext uri="{FF2B5EF4-FFF2-40B4-BE49-F238E27FC236}">
                  <a16:creationId xmlns:a16="http://schemas.microsoft.com/office/drawing/2014/main" id="{78358668-D138-9DFC-98B2-AB51B98355CC}"/>
                </a:ext>
              </a:extLst>
            </p:cNvPr>
            <p:cNvSpPr/>
            <p:nvPr/>
          </p:nvSpPr>
          <p:spPr>
            <a:xfrm>
              <a:off x="1043250" y="3424800"/>
              <a:ext cx="184225" cy="184250"/>
            </a:xfrm>
            <a:custGeom>
              <a:avLst/>
              <a:gdLst/>
              <a:ahLst/>
              <a:cxnLst/>
              <a:rect l="l" t="t" r="r" b="b"/>
              <a:pathLst>
                <a:path w="7369" h="7370" extrusionOk="0">
                  <a:moveTo>
                    <a:pt x="0" y="1"/>
                  </a:moveTo>
                  <a:lnTo>
                    <a:pt x="0" y="1185"/>
                  </a:lnTo>
                  <a:cubicBezTo>
                    <a:pt x="294" y="1264"/>
                    <a:pt x="587" y="1343"/>
                    <a:pt x="892" y="1434"/>
                  </a:cubicBezTo>
                  <a:cubicBezTo>
                    <a:pt x="1851" y="1738"/>
                    <a:pt x="2765" y="2111"/>
                    <a:pt x="3667" y="2539"/>
                  </a:cubicBezTo>
                  <a:cubicBezTo>
                    <a:pt x="3916" y="2652"/>
                    <a:pt x="4153" y="2810"/>
                    <a:pt x="4424" y="2946"/>
                  </a:cubicBezTo>
                  <a:cubicBezTo>
                    <a:pt x="4570" y="3194"/>
                    <a:pt x="4706" y="3453"/>
                    <a:pt x="4830" y="3702"/>
                  </a:cubicBezTo>
                  <a:cubicBezTo>
                    <a:pt x="5270" y="4604"/>
                    <a:pt x="5642" y="5530"/>
                    <a:pt x="5936" y="6489"/>
                  </a:cubicBezTo>
                  <a:cubicBezTo>
                    <a:pt x="6037" y="6782"/>
                    <a:pt x="6105" y="7076"/>
                    <a:pt x="6195" y="7369"/>
                  </a:cubicBezTo>
                  <a:lnTo>
                    <a:pt x="7369" y="7369"/>
                  </a:lnTo>
                  <a:cubicBezTo>
                    <a:pt x="7267" y="6952"/>
                    <a:pt x="7154" y="6557"/>
                    <a:pt x="7041" y="6162"/>
                  </a:cubicBezTo>
                  <a:cubicBezTo>
                    <a:pt x="6737" y="5214"/>
                    <a:pt x="6376" y="4300"/>
                    <a:pt x="5936" y="3431"/>
                  </a:cubicBezTo>
                  <a:cubicBezTo>
                    <a:pt x="5744" y="3013"/>
                    <a:pt x="5507" y="2539"/>
                    <a:pt x="5225" y="2133"/>
                  </a:cubicBezTo>
                  <a:cubicBezTo>
                    <a:pt x="4807" y="1851"/>
                    <a:pt x="4333" y="1625"/>
                    <a:pt x="3938" y="1422"/>
                  </a:cubicBezTo>
                  <a:cubicBezTo>
                    <a:pt x="3047" y="982"/>
                    <a:pt x="2122" y="621"/>
                    <a:pt x="1196" y="328"/>
                  </a:cubicBezTo>
                  <a:cubicBezTo>
                    <a:pt x="801" y="192"/>
                    <a:pt x="406" y="102"/>
                    <a:pt x="0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5104;p35">
              <a:extLst>
                <a:ext uri="{FF2B5EF4-FFF2-40B4-BE49-F238E27FC236}">
                  <a16:creationId xmlns:a16="http://schemas.microsoft.com/office/drawing/2014/main" id="{DD50954B-6401-8DFB-62EB-920E784CC4E3}"/>
                </a:ext>
              </a:extLst>
            </p:cNvPr>
            <p:cNvSpPr/>
            <p:nvPr/>
          </p:nvSpPr>
          <p:spPr>
            <a:xfrm>
              <a:off x="1042950" y="2744075"/>
              <a:ext cx="183975" cy="184250"/>
            </a:xfrm>
            <a:custGeom>
              <a:avLst/>
              <a:gdLst/>
              <a:ahLst/>
              <a:cxnLst/>
              <a:rect l="l" t="t" r="r" b="b"/>
              <a:pathLst>
                <a:path w="7359" h="7370" extrusionOk="0">
                  <a:moveTo>
                    <a:pt x="6173" y="1"/>
                  </a:moveTo>
                  <a:cubicBezTo>
                    <a:pt x="6106" y="283"/>
                    <a:pt x="6038" y="588"/>
                    <a:pt x="5936" y="881"/>
                  </a:cubicBezTo>
                  <a:cubicBezTo>
                    <a:pt x="5643" y="1840"/>
                    <a:pt x="5259" y="2754"/>
                    <a:pt x="4830" y="3657"/>
                  </a:cubicBezTo>
                  <a:cubicBezTo>
                    <a:pt x="4718" y="3916"/>
                    <a:pt x="4571" y="4153"/>
                    <a:pt x="4424" y="4424"/>
                  </a:cubicBezTo>
                  <a:cubicBezTo>
                    <a:pt x="4176" y="4560"/>
                    <a:pt x="3916" y="4706"/>
                    <a:pt x="3668" y="4830"/>
                  </a:cubicBezTo>
                  <a:cubicBezTo>
                    <a:pt x="2765" y="5270"/>
                    <a:pt x="1840" y="5632"/>
                    <a:pt x="881" y="5925"/>
                  </a:cubicBezTo>
                  <a:cubicBezTo>
                    <a:pt x="588" y="6027"/>
                    <a:pt x="294" y="6094"/>
                    <a:pt x="1" y="6184"/>
                  </a:cubicBezTo>
                  <a:lnTo>
                    <a:pt x="1" y="7369"/>
                  </a:lnTo>
                  <a:cubicBezTo>
                    <a:pt x="396" y="7268"/>
                    <a:pt x="802" y="7166"/>
                    <a:pt x="1197" y="7042"/>
                  </a:cubicBezTo>
                  <a:cubicBezTo>
                    <a:pt x="2145" y="6749"/>
                    <a:pt x="3059" y="6376"/>
                    <a:pt x="3928" y="5948"/>
                  </a:cubicBezTo>
                  <a:cubicBezTo>
                    <a:pt x="4345" y="5744"/>
                    <a:pt x="4819" y="5519"/>
                    <a:pt x="5225" y="5237"/>
                  </a:cubicBezTo>
                  <a:cubicBezTo>
                    <a:pt x="5508" y="4819"/>
                    <a:pt x="5733" y="4334"/>
                    <a:pt x="5936" y="3939"/>
                  </a:cubicBezTo>
                  <a:cubicBezTo>
                    <a:pt x="6376" y="3047"/>
                    <a:pt x="6738" y="2133"/>
                    <a:pt x="7031" y="1197"/>
                  </a:cubicBezTo>
                  <a:cubicBezTo>
                    <a:pt x="7166" y="813"/>
                    <a:pt x="7257" y="407"/>
                    <a:pt x="7358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5105;p35">
              <a:extLst>
                <a:ext uri="{FF2B5EF4-FFF2-40B4-BE49-F238E27FC236}">
                  <a16:creationId xmlns:a16="http://schemas.microsoft.com/office/drawing/2014/main" id="{4C13360C-60B4-3ECA-615A-5D57DBFF6433}"/>
                </a:ext>
              </a:extLst>
            </p:cNvPr>
            <p:cNvSpPr/>
            <p:nvPr/>
          </p:nvSpPr>
          <p:spPr>
            <a:xfrm>
              <a:off x="1770225" y="3471075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5507" y="0"/>
                  </a:moveTo>
                  <a:cubicBezTo>
                    <a:pt x="4424" y="305"/>
                    <a:pt x="3363" y="734"/>
                    <a:pt x="2370" y="1264"/>
                  </a:cubicBezTo>
                  <a:cubicBezTo>
                    <a:pt x="2133" y="1388"/>
                    <a:pt x="1908" y="1535"/>
                    <a:pt x="1682" y="1670"/>
                  </a:cubicBezTo>
                  <a:cubicBezTo>
                    <a:pt x="1546" y="1896"/>
                    <a:pt x="1400" y="2122"/>
                    <a:pt x="1276" y="2370"/>
                  </a:cubicBezTo>
                  <a:cubicBezTo>
                    <a:pt x="723" y="3352"/>
                    <a:pt x="316" y="4412"/>
                    <a:pt x="1" y="5496"/>
                  </a:cubicBezTo>
                  <a:lnTo>
                    <a:pt x="1208" y="5496"/>
                  </a:lnTo>
                  <a:cubicBezTo>
                    <a:pt x="1434" y="4762"/>
                    <a:pt x="1716" y="4040"/>
                    <a:pt x="2054" y="3352"/>
                  </a:cubicBezTo>
                  <a:cubicBezTo>
                    <a:pt x="2190" y="3069"/>
                    <a:pt x="2348" y="2776"/>
                    <a:pt x="2517" y="2505"/>
                  </a:cubicBezTo>
                  <a:cubicBezTo>
                    <a:pt x="2799" y="2336"/>
                    <a:pt x="3081" y="2178"/>
                    <a:pt x="3363" y="2043"/>
                  </a:cubicBezTo>
                  <a:cubicBezTo>
                    <a:pt x="4052" y="1693"/>
                    <a:pt x="4762" y="1422"/>
                    <a:pt x="5507" y="1196"/>
                  </a:cubicBezTo>
                  <a:lnTo>
                    <a:pt x="5507" y="0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5106;p35">
              <a:extLst>
                <a:ext uri="{FF2B5EF4-FFF2-40B4-BE49-F238E27FC236}">
                  <a16:creationId xmlns:a16="http://schemas.microsoft.com/office/drawing/2014/main" id="{F6AA473D-4A97-273E-E113-71151F11BDBE}"/>
                </a:ext>
              </a:extLst>
            </p:cNvPr>
            <p:cNvSpPr/>
            <p:nvPr/>
          </p:nvSpPr>
          <p:spPr>
            <a:xfrm>
              <a:off x="1723400" y="2743525"/>
              <a:ext cx="184525" cy="184525"/>
            </a:xfrm>
            <a:custGeom>
              <a:avLst/>
              <a:gdLst/>
              <a:ahLst/>
              <a:cxnLst/>
              <a:rect l="l" t="t" r="r" b="b"/>
              <a:pathLst>
                <a:path w="7381" h="7381" extrusionOk="0">
                  <a:moveTo>
                    <a:pt x="0" y="0"/>
                  </a:moveTo>
                  <a:cubicBezTo>
                    <a:pt x="113" y="418"/>
                    <a:pt x="215" y="813"/>
                    <a:pt x="339" y="1208"/>
                  </a:cubicBezTo>
                  <a:cubicBezTo>
                    <a:pt x="632" y="2155"/>
                    <a:pt x="1005" y="3069"/>
                    <a:pt x="1445" y="3950"/>
                  </a:cubicBezTo>
                  <a:cubicBezTo>
                    <a:pt x="1637" y="4356"/>
                    <a:pt x="1862" y="4841"/>
                    <a:pt x="2144" y="5247"/>
                  </a:cubicBezTo>
                  <a:cubicBezTo>
                    <a:pt x="2573" y="5529"/>
                    <a:pt x="3047" y="5755"/>
                    <a:pt x="3442" y="5947"/>
                  </a:cubicBezTo>
                  <a:cubicBezTo>
                    <a:pt x="4333" y="6387"/>
                    <a:pt x="5248" y="6759"/>
                    <a:pt x="6184" y="7053"/>
                  </a:cubicBezTo>
                  <a:cubicBezTo>
                    <a:pt x="6579" y="7177"/>
                    <a:pt x="6974" y="7278"/>
                    <a:pt x="7380" y="7380"/>
                  </a:cubicBezTo>
                  <a:lnTo>
                    <a:pt x="7380" y="6195"/>
                  </a:lnTo>
                  <a:cubicBezTo>
                    <a:pt x="7087" y="6105"/>
                    <a:pt x="6782" y="6037"/>
                    <a:pt x="6489" y="5936"/>
                  </a:cubicBezTo>
                  <a:cubicBezTo>
                    <a:pt x="5530" y="5642"/>
                    <a:pt x="4616" y="5259"/>
                    <a:pt x="3713" y="4841"/>
                  </a:cubicBezTo>
                  <a:cubicBezTo>
                    <a:pt x="3453" y="4728"/>
                    <a:pt x="3216" y="4570"/>
                    <a:pt x="2946" y="4424"/>
                  </a:cubicBezTo>
                  <a:cubicBezTo>
                    <a:pt x="2810" y="4175"/>
                    <a:pt x="2663" y="3916"/>
                    <a:pt x="2539" y="3668"/>
                  </a:cubicBezTo>
                  <a:cubicBezTo>
                    <a:pt x="2099" y="2765"/>
                    <a:pt x="1738" y="1851"/>
                    <a:pt x="1445" y="892"/>
                  </a:cubicBezTo>
                  <a:cubicBezTo>
                    <a:pt x="1343" y="587"/>
                    <a:pt x="1275" y="294"/>
                    <a:pt x="1185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5107;p35">
              <a:extLst>
                <a:ext uri="{FF2B5EF4-FFF2-40B4-BE49-F238E27FC236}">
                  <a16:creationId xmlns:a16="http://schemas.microsoft.com/office/drawing/2014/main" id="{238B1876-5E46-26B0-24A5-CC8C68831B8D}"/>
                </a:ext>
              </a:extLst>
            </p:cNvPr>
            <p:cNvSpPr/>
            <p:nvPr/>
          </p:nvSpPr>
          <p:spPr>
            <a:xfrm>
              <a:off x="1771625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29"/>
                  </a:moveTo>
                  <a:cubicBezTo>
                    <a:pt x="3014" y="1129"/>
                    <a:pt x="3544" y="1659"/>
                    <a:pt x="3544" y="2325"/>
                  </a:cubicBezTo>
                  <a:cubicBezTo>
                    <a:pt x="3533" y="3002"/>
                    <a:pt x="2991" y="3521"/>
                    <a:pt x="2348" y="3521"/>
                  </a:cubicBezTo>
                  <a:cubicBezTo>
                    <a:pt x="1682" y="3521"/>
                    <a:pt x="1152" y="2991"/>
                    <a:pt x="1152" y="2325"/>
                  </a:cubicBezTo>
                  <a:cubicBezTo>
                    <a:pt x="1152" y="1659"/>
                    <a:pt x="1682" y="1129"/>
                    <a:pt x="2348" y="1129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45"/>
                    <a:pt x="1062" y="4684"/>
                    <a:pt x="2348" y="4684"/>
                  </a:cubicBezTo>
                  <a:cubicBezTo>
                    <a:pt x="3646" y="4684"/>
                    <a:pt x="4684" y="3623"/>
                    <a:pt x="4684" y="2348"/>
                  </a:cubicBezTo>
                  <a:cubicBezTo>
                    <a:pt x="4684" y="1050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5108;p35">
              <a:extLst>
                <a:ext uri="{FF2B5EF4-FFF2-40B4-BE49-F238E27FC236}">
                  <a16:creationId xmlns:a16="http://schemas.microsoft.com/office/drawing/2014/main" id="{4E38DB3A-8B9F-EC32-0036-A7D276757E7B}"/>
                </a:ext>
              </a:extLst>
            </p:cNvPr>
            <p:cNvSpPr/>
            <p:nvPr/>
          </p:nvSpPr>
          <p:spPr>
            <a:xfrm>
              <a:off x="1042950" y="3471075"/>
              <a:ext cx="137425" cy="137400"/>
            </a:xfrm>
            <a:custGeom>
              <a:avLst/>
              <a:gdLst/>
              <a:ahLst/>
              <a:cxnLst/>
              <a:rect l="l" t="t" r="r" b="b"/>
              <a:pathLst>
                <a:path w="5497" h="5496" extrusionOk="0">
                  <a:moveTo>
                    <a:pt x="1" y="0"/>
                  </a:moveTo>
                  <a:lnTo>
                    <a:pt x="1" y="1196"/>
                  </a:lnTo>
                  <a:cubicBezTo>
                    <a:pt x="723" y="1422"/>
                    <a:pt x="1445" y="1704"/>
                    <a:pt x="2134" y="2043"/>
                  </a:cubicBezTo>
                  <a:cubicBezTo>
                    <a:pt x="2416" y="2178"/>
                    <a:pt x="2720" y="2336"/>
                    <a:pt x="2980" y="2505"/>
                  </a:cubicBezTo>
                  <a:cubicBezTo>
                    <a:pt x="3149" y="2787"/>
                    <a:pt x="3307" y="3069"/>
                    <a:pt x="3454" y="3352"/>
                  </a:cubicBezTo>
                  <a:cubicBezTo>
                    <a:pt x="3804" y="4040"/>
                    <a:pt x="4074" y="4751"/>
                    <a:pt x="4300" y="5496"/>
                  </a:cubicBezTo>
                  <a:lnTo>
                    <a:pt x="5496" y="5496"/>
                  </a:lnTo>
                  <a:cubicBezTo>
                    <a:pt x="5203" y="4412"/>
                    <a:pt x="4774" y="3352"/>
                    <a:pt x="4232" y="2370"/>
                  </a:cubicBezTo>
                  <a:cubicBezTo>
                    <a:pt x="4097" y="2122"/>
                    <a:pt x="3962" y="1896"/>
                    <a:pt x="3815" y="1670"/>
                  </a:cubicBezTo>
                  <a:cubicBezTo>
                    <a:pt x="3589" y="1535"/>
                    <a:pt x="3364" y="1388"/>
                    <a:pt x="3127" y="1264"/>
                  </a:cubicBezTo>
                  <a:cubicBezTo>
                    <a:pt x="2134" y="711"/>
                    <a:pt x="1084" y="305"/>
                    <a:pt x="1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5109;p35">
              <a:extLst>
                <a:ext uri="{FF2B5EF4-FFF2-40B4-BE49-F238E27FC236}">
                  <a16:creationId xmlns:a16="http://schemas.microsoft.com/office/drawing/2014/main" id="{3F7B1FEB-5829-E437-393C-2BAEB6F26FB1}"/>
                </a:ext>
              </a:extLst>
            </p:cNvPr>
            <p:cNvSpPr/>
            <p:nvPr/>
          </p:nvSpPr>
          <p:spPr>
            <a:xfrm>
              <a:off x="1043250" y="2743800"/>
              <a:ext cx="137400" cy="137700"/>
            </a:xfrm>
            <a:custGeom>
              <a:avLst/>
              <a:gdLst/>
              <a:ahLst/>
              <a:cxnLst/>
              <a:rect l="l" t="t" r="r" b="b"/>
              <a:pathLst>
                <a:path w="5496" h="5508" extrusionOk="0">
                  <a:moveTo>
                    <a:pt x="4299" y="0"/>
                  </a:moveTo>
                  <a:cubicBezTo>
                    <a:pt x="4074" y="734"/>
                    <a:pt x="3792" y="1456"/>
                    <a:pt x="3453" y="2144"/>
                  </a:cubicBezTo>
                  <a:cubicBezTo>
                    <a:pt x="3318" y="2427"/>
                    <a:pt x="3160" y="2720"/>
                    <a:pt x="2990" y="2991"/>
                  </a:cubicBezTo>
                  <a:cubicBezTo>
                    <a:pt x="2708" y="3160"/>
                    <a:pt x="2426" y="3318"/>
                    <a:pt x="2144" y="3453"/>
                  </a:cubicBezTo>
                  <a:cubicBezTo>
                    <a:pt x="1456" y="3815"/>
                    <a:pt x="745" y="4074"/>
                    <a:pt x="0" y="4300"/>
                  </a:cubicBezTo>
                  <a:lnTo>
                    <a:pt x="0" y="5507"/>
                  </a:lnTo>
                  <a:cubicBezTo>
                    <a:pt x="1083" y="5191"/>
                    <a:pt x="2144" y="4774"/>
                    <a:pt x="3126" y="4232"/>
                  </a:cubicBezTo>
                  <a:cubicBezTo>
                    <a:pt x="3374" y="4108"/>
                    <a:pt x="3600" y="3961"/>
                    <a:pt x="3825" y="3826"/>
                  </a:cubicBezTo>
                  <a:cubicBezTo>
                    <a:pt x="3961" y="3600"/>
                    <a:pt x="4096" y="3374"/>
                    <a:pt x="4232" y="3137"/>
                  </a:cubicBezTo>
                  <a:cubicBezTo>
                    <a:pt x="4785" y="2144"/>
                    <a:pt x="5191" y="1084"/>
                    <a:pt x="5496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5110;p35">
              <a:extLst>
                <a:ext uri="{FF2B5EF4-FFF2-40B4-BE49-F238E27FC236}">
                  <a16:creationId xmlns:a16="http://schemas.microsoft.com/office/drawing/2014/main" id="{1720ECE4-6D86-9624-30A6-C6AEC1FD78FA}"/>
                </a:ext>
              </a:extLst>
            </p:cNvPr>
            <p:cNvSpPr/>
            <p:nvPr/>
          </p:nvSpPr>
          <p:spPr>
            <a:xfrm>
              <a:off x="1770225" y="2743800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1" y="0"/>
                  </a:moveTo>
                  <a:cubicBezTo>
                    <a:pt x="316" y="1084"/>
                    <a:pt x="734" y="2144"/>
                    <a:pt x="1276" y="3137"/>
                  </a:cubicBezTo>
                  <a:cubicBezTo>
                    <a:pt x="1400" y="3374"/>
                    <a:pt x="1546" y="3600"/>
                    <a:pt x="1682" y="3826"/>
                  </a:cubicBezTo>
                  <a:cubicBezTo>
                    <a:pt x="1908" y="3961"/>
                    <a:pt x="2133" y="4108"/>
                    <a:pt x="2370" y="4232"/>
                  </a:cubicBezTo>
                  <a:cubicBezTo>
                    <a:pt x="3363" y="4785"/>
                    <a:pt x="4413" y="5191"/>
                    <a:pt x="5507" y="5496"/>
                  </a:cubicBezTo>
                  <a:lnTo>
                    <a:pt x="5507" y="4300"/>
                  </a:lnTo>
                  <a:cubicBezTo>
                    <a:pt x="4774" y="4074"/>
                    <a:pt x="4052" y="3792"/>
                    <a:pt x="3363" y="3453"/>
                  </a:cubicBezTo>
                  <a:cubicBezTo>
                    <a:pt x="3081" y="3318"/>
                    <a:pt x="2776" y="3160"/>
                    <a:pt x="2517" y="2991"/>
                  </a:cubicBezTo>
                  <a:cubicBezTo>
                    <a:pt x="2348" y="2709"/>
                    <a:pt x="2190" y="2427"/>
                    <a:pt x="2043" y="2144"/>
                  </a:cubicBezTo>
                  <a:cubicBezTo>
                    <a:pt x="1693" y="1456"/>
                    <a:pt x="1434" y="745"/>
                    <a:pt x="1197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5111;p35">
              <a:extLst>
                <a:ext uri="{FF2B5EF4-FFF2-40B4-BE49-F238E27FC236}">
                  <a16:creationId xmlns:a16="http://schemas.microsoft.com/office/drawing/2014/main" id="{F8BCB43C-4A92-7713-3C14-66CF2ECD8551}"/>
                </a:ext>
              </a:extLst>
            </p:cNvPr>
            <p:cNvSpPr/>
            <p:nvPr/>
          </p:nvSpPr>
          <p:spPr>
            <a:xfrm>
              <a:off x="1062150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40"/>
                  </a:moveTo>
                  <a:cubicBezTo>
                    <a:pt x="3013" y="1140"/>
                    <a:pt x="3543" y="1682"/>
                    <a:pt x="3543" y="2348"/>
                  </a:cubicBezTo>
                  <a:cubicBezTo>
                    <a:pt x="3543" y="3002"/>
                    <a:pt x="3013" y="3544"/>
                    <a:pt x="2347" y="3544"/>
                  </a:cubicBezTo>
                  <a:cubicBezTo>
                    <a:pt x="1682" y="3544"/>
                    <a:pt x="1151" y="3002"/>
                    <a:pt x="1151" y="2348"/>
                  </a:cubicBezTo>
                  <a:cubicBezTo>
                    <a:pt x="1151" y="1682"/>
                    <a:pt x="1682" y="1140"/>
                    <a:pt x="2347" y="1140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45"/>
                    <a:pt x="1050" y="4684"/>
                    <a:pt x="2347" y="4684"/>
                  </a:cubicBezTo>
                  <a:cubicBezTo>
                    <a:pt x="3645" y="4684"/>
                    <a:pt x="4683" y="3623"/>
                    <a:pt x="4683" y="2348"/>
                  </a:cubicBezTo>
                  <a:cubicBezTo>
                    <a:pt x="4683" y="1039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5112;p35">
              <a:extLst>
                <a:ext uri="{FF2B5EF4-FFF2-40B4-BE49-F238E27FC236}">
                  <a16:creationId xmlns:a16="http://schemas.microsoft.com/office/drawing/2014/main" id="{06B6EC31-106A-81FC-5688-AEC178BAC87B}"/>
                </a:ext>
              </a:extLst>
            </p:cNvPr>
            <p:cNvSpPr/>
            <p:nvPr/>
          </p:nvSpPr>
          <p:spPr>
            <a:xfrm>
              <a:off x="1552450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52"/>
                    <a:pt x="3543" y="1693"/>
                    <a:pt x="3543" y="2336"/>
                  </a:cubicBezTo>
                  <a:cubicBezTo>
                    <a:pt x="3543" y="3002"/>
                    <a:pt x="3002" y="3532"/>
                    <a:pt x="2336" y="3532"/>
                  </a:cubicBezTo>
                  <a:cubicBezTo>
                    <a:pt x="1681" y="3532"/>
                    <a:pt x="1140" y="3002"/>
                    <a:pt x="1140" y="2336"/>
                  </a:cubicBezTo>
                  <a:cubicBezTo>
                    <a:pt x="1140" y="1671"/>
                    <a:pt x="1681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50"/>
                    <a:pt x="0" y="2336"/>
                  </a:cubicBezTo>
                  <a:cubicBezTo>
                    <a:pt x="0" y="3634"/>
                    <a:pt x="1061" y="4683"/>
                    <a:pt x="2336" y="4683"/>
                  </a:cubicBezTo>
                  <a:cubicBezTo>
                    <a:pt x="3622" y="4683"/>
                    <a:pt x="4683" y="3623"/>
                    <a:pt x="4683" y="2336"/>
                  </a:cubicBezTo>
                  <a:cubicBezTo>
                    <a:pt x="4683" y="1039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5113;p35">
              <a:extLst>
                <a:ext uri="{FF2B5EF4-FFF2-40B4-BE49-F238E27FC236}">
                  <a16:creationId xmlns:a16="http://schemas.microsoft.com/office/drawing/2014/main" id="{96D2D3E0-52CE-BB44-347E-81E1F3E66DEE}"/>
                </a:ext>
              </a:extLst>
            </p:cNvPr>
            <p:cNvSpPr/>
            <p:nvPr/>
          </p:nvSpPr>
          <p:spPr>
            <a:xfrm>
              <a:off x="1062150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52"/>
                  </a:moveTo>
                  <a:cubicBezTo>
                    <a:pt x="3013" y="1152"/>
                    <a:pt x="3543" y="1682"/>
                    <a:pt x="3543" y="2348"/>
                  </a:cubicBezTo>
                  <a:cubicBezTo>
                    <a:pt x="3543" y="3014"/>
                    <a:pt x="3013" y="3544"/>
                    <a:pt x="2347" y="3544"/>
                  </a:cubicBezTo>
                  <a:cubicBezTo>
                    <a:pt x="1682" y="3544"/>
                    <a:pt x="1151" y="3014"/>
                    <a:pt x="1151" y="2348"/>
                  </a:cubicBezTo>
                  <a:cubicBezTo>
                    <a:pt x="1151" y="1682"/>
                    <a:pt x="1682" y="1152"/>
                    <a:pt x="2347" y="1152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50" y="4684"/>
                    <a:pt x="2347" y="4684"/>
                  </a:cubicBezTo>
                  <a:cubicBezTo>
                    <a:pt x="3645" y="4684"/>
                    <a:pt x="4683" y="3634"/>
                    <a:pt x="4683" y="2348"/>
                  </a:cubicBezTo>
                  <a:cubicBezTo>
                    <a:pt x="4683" y="1061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5114;p35">
              <a:extLst>
                <a:ext uri="{FF2B5EF4-FFF2-40B4-BE49-F238E27FC236}">
                  <a16:creationId xmlns:a16="http://schemas.microsoft.com/office/drawing/2014/main" id="{28FCE58E-F1AD-66A1-AF3A-DE6BC9359073}"/>
                </a:ext>
              </a:extLst>
            </p:cNvPr>
            <p:cNvSpPr/>
            <p:nvPr/>
          </p:nvSpPr>
          <p:spPr>
            <a:xfrm>
              <a:off x="1771625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52"/>
                  </a:moveTo>
                  <a:cubicBezTo>
                    <a:pt x="3014" y="1152"/>
                    <a:pt x="3544" y="1682"/>
                    <a:pt x="3544" y="2348"/>
                  </a:cubicBezTo>
                  <a:cubicBezTo>
                    <a:pt x="3544" y="3014"/>
                    <a:pt x="3014" y="3544"/>
                    <a:pt x="2348" y="3544"/>
                  </a:cubicBezTo>
                  <a:cubicBezTo>
                    <a:pt x="1682" y="3544"/>
                    <a:pt x="1152" y="3014"/>
                    <a:pt x="1152" y="2348"/>
                  </a:cubicBezTo>
                  <a:cubicBezTo>
                    <a:pt x="1152" y="1682"/>
                    <a:pt x="1682" y="1152"/>
                    <a:pt x="2348" y="1152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34"/>
                    <a:pt x="1050" y="4684"/>
                    <a:pt x="2348" y="4684"/>
                  </a:cubicBezTo>
                  <a:cubicBezTo>
                    <a:pt x="3646" y="4684"/>
                    <a:pt x="4684" y="3634"/>
                    <a:pt x="4684" y="2348"/>
                  </a:cubicBezTo>
                  <a:cubicBezTo>
                    <a:pt x="4684" y="1061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5115;p35">
              <a:extLst>
                <a:ext uri="{FF2B5EF4-FFF2-40B4-BE49-F238E27FC236}">
                  <a16:creationId xmlns:a16="http://schemas.microsoft.com/office/drawing/2014/main" id="{CBAE3758-DDF0-5967-1B90-7B683833DA8D}"/>
                </a:ext>
              </a:extLst>
            </p:cNvPr>
            <p:cNvSpPr/>
            <p:nvPr/>
          </p:nvSpPr>
          <p:spPr>
            <a:xfrm>
              <a:off x="1080475" y="2781600"/>
              <a:ext cx="789925" cy="789925"/>
            </a:xfrm>
            <a:custGeom>
              <a:avLst/>
              <a:gdLst/>
              <a:ahLst/>
              <a:cxnLst/>
              <a:rect l="l" t="t" r="r" b="b"/>
              <a:pathLst>
                <a:path w="31597" h="31597" extrusionOk="0">
                  <a:moveTo>
                    <a:pt x="24375" y="7211"/>
                  </a:moveTo>
                  <a:lnTo>
                    <a:pt x="24375" y="7211"/>
                  </a:lnTo>
                  <a:cubicBezTo>
                    <a:pt x="24341" y="7403"/>
                    <a:pt x="24284" y="7584"/>
                    <a:pt x="24228" y="7775"/>
                  </a:cubicBezTo>
                  <a:cubicBezTo>
                    <a:pt x="23946" y="8622"/>
                    <a:pt x="23585" y="9434"/>
                    <a:pt x="23212" y="10235"/>
                  </a:cubicBezTo>
                  <a:cubicBezTo>
                    <a:pt x="22953" y="10788"/>
                    <a:pt x="22569" y="11364"/>
                    <a:pt x="22456" y="11973"/>
                  </a:cubicBezTo>
                  <a:cubicBezTo>
                    <a:pt x="22129" y="11965"/>
                    <a:pt x="21797" y="11952"/>
                    <a:pt x="21467" y="11952"/>
                  </a:cubicBezTo>
                  <a:cubicBezTo>
                    <a:pt x="21318" y="11952"/>
                    <a:pt x="21170" y="11955"/>
                    <a:pt x="21023" y="11962"/>
                  </a:cubicBezTo>
                  <a:cubicBezTo>
                    <a:pt x="20527" y="11973"/>
                    <a:pt x="20030" y="11996"/>
                    <a:pt x="19545" y="12041"/>
                  </a:cubicBezTo>
                  <a:cubicBezTo>
                    <a:pt x="19579" y="11544"/>
                    <a:pt x="19613" y="11059"/>
                    <a:pt x="19624" y="10563"/>
                  </a:cubicBezTo>
                  <a:cubicBezTo>
                    <a:pt x="19624" y="10100"/>
                    <a:pt x="19624" y="9615"/>
                    <a:pt x="19613" y="9129"/>
                  </a:cubicBezTo>
                  <a:cubicBezTo>
                    <a:pt x="20222" y="9017"/>
                    <a:pt x="20797" y="8633"/>
                    <a:pt x="21350" y="8373"/>
                  </a:cubicBezTo>
                  <a:cubicBezTo>
                    <a:pt x="22152" y="8001"/>
                    <a:pt x="22964" y="7640"/>
                    <a:pt x="23810" y="7358"/>
                  </a:cubicBezTo>
                  <a:cubicBezTo>
                    <a:pt x="24002" y="7301"/>
                    <a:pt x="24194" y="7245"/>
                    <a:pt x="24375" y="7211"/>
                  </a:cubicBezTo>
                  <a:close/>
                  <a:moveTo>
                    <a:pt x="7223" y="7222"/>
                  </a:moveTo>
                  <a:lnTo>
                    <a:pt x="7223" y="7222"/>
                  </a:lnTo>
                  <a:cubicBezTo>
                    <a:pt x="7426" y="7268"/>
                    <a:pt x="7606" y="7324"/>
                    <a:pt x="7787" y="7380"/>
                  </a:cubicBezTo>
                  <a:cubicBezTo>
                    <a:pt x="8633" y="7663"/>
                    <a:pt x="9457" y="8012"/>
                    <a:pt x="10258" y="8396"/>
                  </a:cubicBezTo>
                  <a:cubicBezTo>
                    <a:pt x="10811" y="8644"/>
                    <a:pt x="11386" y="9028"/>
                    <a:pt x="11996" y="9141"/>
                  </a:cubicBezTo>
                  <a:cubicBezTo>
                    <a:pt x="11962" y="9615"/>
                    <a:pt x="11962" y="10100"/>
                    <a:pt x="11984" y="10574"/>
                  </a:cubicBezTo>
                  <a:cubicBezTo>
                    <a:pt x="11996" y="11070"/>
                    <a:pt x="12018" y="11567"/>
                    <a:pt x="12063" y="12063"/>
                  </a:cubicBezTo>
                  <a:cubicBezTo>
                    <a:pt x="11567" y="12018"/>
                    <a:pt x="11082" y="11984"/>
                    <a:pt x="10585" y="11973"/>
                  </a:cubicBezTo>
                  <a:cubicBezTo>
                    <a:pt x="10384" y="11968"/>
                    <a:pt x="10185" y="11966"/>
                    <a:pt x="9986" y="11966"/>
                  </a:cubicBezTo>
                  <a:cubicBezTo>
                    <a:pt x="9705" y="11966"/>
                    <a:pt x="9425" y="11971"/>
                    <a:pt x="9141" y="11984"/>
                  </a:cubicBezTo>
                  <a:cubicBezTo>
                    <a:pt x="9028" y="11386"/>
                    <a:pt x="8656" y="10800"/>
                    <a:pt x="8396" y="10258"/>
                  </a:cubicBezTo>
                  <a:cubicBezTo>
                    <a:pt x="8012" y="9445"/>
                    <a:pt x="7663" y="8633"/>
                    <a:pt x="7381" y="7787"/>
                  </a:cubicBezTo>
                  <a:cubicBezTo>
                    <a:pt x="7324" y="7606"/>
                    <a:pt x="7268" y="7403"/>
                    <a:pt x="7223" y="7222"/>
                  </a:cubicBezTo>
                  <a:close/>
                  <a:moveTo>
                    <a:pt x="5079" y="5056"/>
                  </a:moveTo>
                  <a:lnTo>
                    <a:pt x="5079" y="5056"/>
                  </a:lnTo>
                  <a:cubicBezTo>
                    <a:pt x="5868" y="5146"/>
                    <a:pt x="6647" y="5304"/>
                    <a:pt x="7426" y="5496"/>
                  </a:cubicBezTo>
                  <a:cubicBezTo>
                    <a:pt x="8340" y="5744"/>
                    <a:pt x="9254" y="6060"/>
                    <a:pt x="10134" y="6433"/>
                  </a:cubicBezTo>
                  <a:cubicBezTo>
                    <a:pt x="10777" y="6703"/>
                    <a:pt x="11454" y="7132"/>
                    <a:pt x="12154" y="7358"/>
                  </a:cubicBezTo>
                  <a:cubicBezTo>
                    <a:pt x="12120" y="7584"/>
                    <a:pt x="12097" y="7809"/>
                    <a:pt x="12075" y="8035"/>
                  </a:cubicBezTo>
                  <a:cubicBezTo>
                    <a:pt x="11702" y="7787"/>
                    <a:pt x="11251" y="7595"/>
                    <a:pt x="10856" y="7403"/>
                  </a:cubicBezTo>
                  <a:cubicBezTo>
                    <a:pt x="10179" y="7076"/>
                    <a:pt x="9479" y="6771"/>
                    <a:pt x="8780" y="6500"/>
                  </a:cubicBezTo>
                  <a:cubicBezTo>
                    <a:pt x="7787" y="6139"/>
                    <a:pt x="6805" y="5936"/>
                    <a:pt x="5801" y="5778"/>
                  </a:cubicBezTo>
                  <a:lnTo>
                    <a:pt x="5801" y="5778"/>
                  </a:lnTo>
                  <a:cubicBezTo>
                    <a:pt x="5959" y="6782"/>
                    <a:pt x="6151" y="7775"/>
                    <a:pt x="6523" y="8757"/>
                  </a:cubicBezTo>
                  <a:cubicBezTo>
                    <a:pt x="6794" y="9468"/>
                    <a:pt x="7098" y="10156"/>
                    <a:pt x="7426" y="10833"/>
                  </a:cubicBezTo>
                  <a:cubicBezTo>
                    <a:pt x="7617" y="11240"/>
                    <a:pt x="7809" y="11680"/>
                    <a:pt x="8058" y="12063"/>
                  </a:cubicBezTo>
                  <a:cubicBezTo>
                    <a:pt x="7832" y="12086"/>
                    <a:pt x="7606" y="12097"/>
                    <a:pt x="7381" y="12131"/>
                  </a:cubicBezTo>
                  <a:cubicBezTo>
                    <a:pt x="7144" y="11443"/>
                    <a:pt x="6715" y="10766"/>
                    <a:pt x="6444" y="10111"/>
                  </a:cubicBezTo>
                  <a:cubicBezTo>
                    <a:pt x="6083" y="9242"/>
                    <a:pt x="5756" y="8340"/>
                    <a:pt x="5519" y="7403"/>
                  </a:cubicBezTo>
                  <a:cubicBezTo>
                    <a:pt x="5327" y="6624"/>
                    <a:pt x="5169" y="5857"/>
                    <a:pt x="5079" y="5056"/>
                  </a:cubicBezTo>
                  <a:close/>
                  <a:moveTo>
                    <a:pt x="26519" y="5056"/>
                  </a:moveTo>
                  <a:lnTo>
                    <a:pt x="26519" y="5056"/>
                  </a:lnTo>
                  <a:cubicBezTo>
                    <a:pt x="26440" y="5857"/>
                    <a:pt x="26282" y="6624"/>
                    <a:pt x="26090" y="7403"/>
                  </a:cubicBezTo>
                  <a:cubicBezTo>
                    <a:pt x="25841" y="8317"/>
                    <a:pt x="25526" y="9242"/>
                    <a:pt x="25153" y="10111"/>
                  </a:cubicBezTo>
                  <a:cubicBezTo>
                    <a:pt x="24882" y="10766"/>
                    <a:pt x="24454" y="11443"/>
                    <a:pt x="24228" y="12131"/>
                  </a:cubicBezTo>
                  <a:cubicBezTo>
                    <a:pt x="23991" y="12097"/>
                    <a:pt x="23776" y="12075"/>
                    <a:pt x="23540" y="12063"/>
                  </a:cubicBezTo>
                  <a:cubicBezTo>
                    <a:pt x="23799" y="11680"/>
                    <a:pt x="23980" y="11228"/>
                    <a:pt x="24183" y="10833"/>
                  </a:cubicBezTo>
                  <a:cubicBezTo>
                    <a:pt x="24510" y="10156"/>
                    <a:pt x="24815" y="9457"/>
                    <a:pt x="25085" y="8757"/>
                  </a:cubicBezTo>
                  <a:cubicBezTo>
                    <a:pt x="25447" y="7764"/>
                    <a:pt x="25650" y="6782"/>
                    <a:pt x="25796" y="5778"/>
                  </a:cubicBezTo>
                  <a:lnTo>
                    <a:pt x="25796" y="5778"/>
                  </a:lnTo>
                  <a:cubicBezTo>
                    <a:pt x="24803" y="5936"/>
                    <a:pt x="23810" y="6128"/>
                    <a:pt x="22829" y="6500"/>
                  </a:cubicBezTo>
                  <a:cubicBezTo>
                    <a:pt x="22118" y="6771"/>
                    <a:pt x="21429" y="7076"/>
                    <a:pt x="20752" y="7403"/>
                  </a:cubicBezTo>
                  <a:cubicBezTo>
                    <a:pt x="20346" y="7595"/>
                    <a:pt x="19906" y="7787"/>
                    <a:pt x="19522" y="8035"/>
                  </a:cubicBezTo>
                  <a:cubicBezTo>
                    <a:pt x="19500" y="7809"/>
                    <a:pt x="19477" y="7584"/>
                    <a:pt x="19455" y="7358"/>
                  </a:cubicBezTo>
                  <a:cubicBezTo>
                    <a:pt x="20143" y="7132"/>
                    <a:pt x="20820" y="6703"/>
                    <a:pt x="21474" y="6433"/>
                  </a:cubicBezTo>
                  <a:cubicBezTo>
                    <a:pt x="22343" y="6060"/>
                    <a:pt x="23269" y="5755"/>
                    <a:pt x="24183" y="5496"/>
                  </a:cubicBezTo>
                  <a:cubicBezTo>
                    <a:pt x="24961" y="5304"/>
                    <a:pt x="25729" y="5146"/>
                    <a:pt x="26519" y="5056"/>
                  </a:cubicBezTo>
                  <a:close/>
                  <a:moveTo>
                    <a:pt x="19545" y="19522"/>
                  </a:moveTo>
                  <a:lnTo>
                    <a:pt x="19545" y="19522"/>
                  </a:lnTo>
                  <a:cubicBezTo>
                    <a:pt x="20030" y="19556"/>
                    <a:pt x="20527" y="19590"/>
                    <a:pt x="21023" y="19601"/>
                  </a:cubicBezTo>
                  <a:cubicBezTo>
                    <a:pt x="21236" y="19611"/>
                    <a:pt x="21451" y="19617"/>
                    <a:pt x="21667" y="19617"/>
                  </a:cubicBezTo>
                  <a:cubicBezTo>
                    <a:pt x="21931" y="19617"/>
                    <a:pt x="22195" y="19609"/>
                    <a:pt x="22456" y="19590"/>
                  </a:cubicBezTo>
                  <a:cubicBezTo>
                    <a:pt x="22569" y="20199"/>
                    <a:pt x="22953" y="20775"/>
                    <a:pt x="23212" y="21328"/>
                  </a:cubicBezTo>
                  <a:cubicBezTo>
                    <a:pt x="23585" y="22129"/>
                    <a:pt x="23946" y="22941"/>
                    <a:pt x="24228" y="23788"/>
                  </a:cubicBezTo>
                  <a:cubicBezTo>
                    <a:pt x="24273" y="23979"/>
                    <a:pt x="24341" y="24171"/>
                    <a:pt x="24375" y="24352"/>
                  </a:cubicBezTo>
                  <a:cubicBezTo>
                    <a:pt x="24183" y="24318"/>
                    <a:pt x="24002" y="24262"/>
                    <a:pt x="23810" y="24205"/>
                  </a:cubicBezTo>
                  <a:cubicBezTo>
                    <a:pt x="22964" y="23923"/>
                    <a:pt x="22152" y="23562"/>
                    <a:pt x="21350" y="23190"/>
                  </a:cubicBezTo>
                  <a:cubicBezTo>
                    <a:pt x="20797" y="22930"/>
                    <a:pt x="20222" y="22546"/>
                    <a:pt x="19613" y="22434"/>
                  </a:cubicBezTo>
                  <a:cubicBezTo>
                    <a:pt x="19624" y="21960"/>
                    <a:pt x="19624" y="21486"/>
                    <a:pt x="19624" y="21000"/>
                  </a:cubicBezTo>
                  <a:cubicBezTo>
                    <a:pt x="19613" y="20504"/>
                    <a:pt x="19579" y="20019"/>
                    <a:pt x="19545" y="19522"/>
                  </a:cubicBezTo>
                  <a:close/>
                  <a:moveTo>
                    <a:pt x="12063" y="19522"/>
                  </a:moveTo>
                  <a:lnTo>
                    <a:pt x="12063" y="19522"/>
                  </a:lnTo>
                  <a:cubicBezTo>
                    <a:pt x="12018" y="20019"/>
                    <a:pt x="11996" y="20504"/>
                    <a:pt x="11973" y="21000"/>
                  </a:cubicBezTo>
                  <a:cubicBezTo>
                    <a:pt x="11962" y="21486"/>
                    <a:pt x="11962" y="21960"/>
                    <a:pt x="11996" y="22445"/>
                  </a:cubicBezTo>
                  <a:cubicBezTo>
                    <a:pt x="11386" y="22558"/>
                    <a:pt x="10811" y="22930"/>
                    <a:pt x="10258" y="23190"/>
                  </a:cubicBezTo>
                  <a:cubicBezTo>
                    <a:pt x="9457" y="23573"/>
                    <a:pt x="8633" y="23923"/>
                    <a:pt x="7787" y="24205"/>
                  </a:cubicBezTo>
                  <a:cubicBezTo>
                    <a:pt x="7606" y="24262"/>
                    <a:pt x="7403" y="24318"/>
                    <a:pt x="7223" y="24363"/>
                  </a:cubicBezTo>
                  <a:cubicBezTo>
                    <a:pt x="7268" y="24160"/>
                    <a:pt x="7324" y="23979"/>
                    <a:pt x="7381" y="23799"/>
                  </a:cubicBezTo>
                  <a:cubicBezTo>
                    <a:pt x="7663" y="22953"/>
                    <a:pt x="8012" y="22129"/>
                    <a:pt x="8396" y="21328"/>
                  </a:cubicBezTo>
                  <a:cubicBezTo>
                    <a:pt x="8656" y="20775"/>
                    <a:pt x="9028" y="20199"/>
                    <a:pt x="9141" y="19590"/>
                  </a:cubicBezTo>
                  <a:cubicBezTo>
                    <a:pt x="9476" y="19598"/>
                    <a:pt x="9805" y="19611"/>
                    <a:pt x="10136" y="19611"/>
                  </a:cubicBezTo>
                  <a:cubicBezTo>
                    <a:pt x="10285" y="19611"/>
                    <a:pt x="10435" y="19608"/>
                    <a:pt x="10585" y="19601"/>
                  </a:cubicBezTo>
                  <a:cubicBezTo>
                    <a:pt x="11070" y="19590"/>
                    <a:pt x="11567" y="19567"/>
                    <a:pt x="12063" y="19522"/>
                  </a:cubicBezTo>
                  <a:close/>
                  <a:moveTo>
                    <a:pt x="7381" y="19432"/>
                  </a:moveTo>
                  <a:cubicBezTo>
                    <a:pt x="7606" y="19466"/>
                    <a:pt x="7832" y="19488"/>
                    <a:pt x="8058" y="19511"/>
                  </a:cubicBezTo>
                  <a:cubicBezTo>
                    <a:pt x="7809" y="19883"/>
                    <a:pt x="7617" y="20335"/>
                    <a:pt x="7426" y="20730"/>
                  </a:cubicBezTo>
                  <a:cubicBezTo>
                    <a:pt x="7098" y="21407"/>
                    <a:pt x="6794" y="22106"/>
                    <a:pt x="6523" y="22806"/>
                  </a:cubicBezTo>
                  <a:cubicBezTo>
                    <a:pt x="6151" y="23799"/>
                    <a:pt x="5959" y="24781"/>
                    <a:pt x="5801" y="25785"/>
                  </a:cubicBezTo>
                  <a:cubicBezTo>
                    <a:pt x="6805" y="25627"/>
                    <a:pt x="7787" y="25435"/>
                    <a:pt x="8780" y="25063"/>
                  </a:cubicBezTo>
                  <a:cubicBezTo>
                    <a:pt x="9479" y="24792"/>
                    <a:pt x="10179" y="24487"/>
                    <a:pt x="10856" y="24160"/>
                  </a:cubicBezTo>
                  <a:cubicBezTo>
                    <a:pt x="11262" y="23968"/>
                    <a:pt x="11702" y="23776"/>
                    <a:pt x="12075" y="23528"/>
                  </a:cubicBezTo>
                  <a:cubicBezTo>
                    <a:pt x="12109" y="23754"/>
                    <a:pt x="12120" y="23979"/>
                    <a:pt x="12154" y="24205"/>
                  </a:cubicBezTo>
                  <a:cubicBezTo>
                    <a:pt x="11454" y="24442"/>
                    <a:pt x="10777" y="24871"/>
                    <a:pt x="10134" y="25130"/>
                  </a:cubicBezTo>
                  <a:cubicBezTo>
                    <a:pt x="9254" y="25503"/>
                    <a:pt x="8340" y="25807"/>
                    <a:pt x="7426" y="26067"/>
                  </a:cubicBezTo>
                  <a:cubicBezTo>
                    <a:pt x="6647" y="26259"/>
                    <a:pt x="5868" y="26417"/>
                    <a:pt x="5079" y="26507"/>
                  </a:cubicBezTo>
                  <a:cubicBezTo>
                    <a:pt x="5169" y="25717"/>
                    <a:pt x="5316" y="24939"/>
                    <a:pt x="5519" y="24160"/>
                  </a:cubicBezTo>
                  <a:cubicBezTo>
                    <a:pt x="5756" y="23246"/>
                    <a:pt x="6083" y="22332"/>
                    <a:pt x="6455" y="21452"/>
                  </a:cubicBezTo>
                  <a:cubicBezTo>
                    <a:pt x="6715" y="20809"/>
                    <a:pt x="7155" y="20132"/>
                    <a:pt x="7381" y="19432"/>
                  </a:cubicBezTo>
                  <a:close/>
                  <a:moveTo>
                    <a:pt x="24228" y="19432"/>
                  </a:moveTo>
                  <a:cubicBezTo>
                    <a:pt x="24465" y="20120"/>
                    <a:pt x="24882" y="20809"/>
                    <a:pt x="25153" y="21452"/>
                  </a:cubicBezTo>
                  <a:cubicBezTo>
                    <a:pt x="25526" y="22332"/>
                    <a:pt x="25830" y="23246"/>
                    <a:pt x="26090" y="24160"/>
                  </a:cubicBezTo>
                  <a:cubicBezTo>
                    <a:pt x="26282" y="24939"/>
                    <a:pt x="26440" y="25717"/>
                    <a:pt x="26519" y="26507"/>
                  </a:cubicBezTo>
                  <a:cubicBezTo>
                    <a:pt x="25729" y="26417"/>
                    <a:pt x="24961" y="26259"/>
                    <a:pt x="24183" y="26067"/>
                  </a:cubicBezTo>
                  <a:cubicBezTo>
                    <a:pt x="23269" y="25819"/>
                    <a:pt x="22343" y="25503"/>
                    <a:pt x="21474" y="25130"/>
                  </a:cubicBezTo>
                  <a:cubicBezTo>
                    <a:pt x="20820" y="24871"/>
                    <a:pt x="20143" y="24442"/>
                    <a:pt x="19455" y="24205"/>
                  </a:cubicBezTo>
                  <a:cubicBezTo>
                    <a:pt x="19488" y="23979"/>
                    <a:pt x="19511" y="23754"/>
                    <a:pt x="19522" y="23528"/>
                  </a:cubicBezTo>
                  <a:cubicBezTo>
                    <a:pt x="19906" y="23776"/>
                    <a:pt x="20357" y="23968"/>
                    <a:pt x="20752" y="24160"/>
                  </a:cubicBezTo>
                  <a:cubicBezTo>
                    <a:pt x="21429" y="24487"/>
                    <a:pt x="22118" y="24792"/>
                    <a:pt x="22829" y="25063"/>
                  </a:cubicBezTo>
                  <a:cubicBezTo>
                    <a:pt x="23810" y="25435"/>
                    <a:pt x="24803" y="25627"/>
                    <a:pt x="25808" y="25785"/>
                  </a:cubicBezTo>
                  <a:cubicBezTo>
                    <a:pt x="25650" y="24781"/>
                    <a:pt x="25447" y="23799"/>
                    <a:pt x="25085" y="22806"/>
                  </a:cubicBezTo>
                  <a:cubicBezTo>
                    <a:pt x="24815" y="22106"/>
                    <a:pt x="24510" y="21407"/>
                    <a:pt x="24183" y="20730"/>
                  </a:cubicBezTo>
                  <a:cubicBezTo>
                    <a:pt x="23980" y="20323"/>
                    <a:pt x="23799" y="19883"/>
                    <a:pt x="23551" y="19511"/>
                  </a:cubicBezTo>
                  <a:cubicBezTo>
                    <a:pt x="23776" y="19477"/>
                    <a:pt x="24002" y="19466"/>
                    <a:pt x="24228" y="19432"/>
                  </a:cubicBezTo>
                  <a:close/>
                  <a:moveTo>
                    <a:pt x="15821" y="1614"/>
                  </a:moveTo>
                  <a:cubicBezTo>
                    <a:pt x="16893" y="2799"/>
                    <a:pt x="17581" y="4289"/>
                    <a:pt x="17988" y="5812"/>
                  </a:cubicBezTo>
                  <a:cubicBezTo>
                    <a:pt x="18653" y="8294"/>
                    <a:pt x="18541" y="10800"/>
                    <a:pt x="18304" y="13316"/>
                  </a:cubicBezTo>
                  <a:cubicBezTo>
                    <a:pt x="19409" y="13206"/>
                    <a:pt x="20518" y="13125"/>
                    <a:pt x="21624" y="13125"/>
                  </a:cubicBezTo>
                  <a:cubicBezTo>
                    <a:pt x="23024" y="13125"/>
                    <a:pt x="24421" y="13255"/>
                    <a:pt x="25808" y="13621"/>
                  </a:cubicBezTo>
                  <a:cubicBezTo>
                    <a:pt x="27342" y="14038"/>
                    <a:pt x="28809" y="14726"/>
                    <a:pt x="29994" y="15798"/>
                  </a:cubicBezTo>
                  <a:cubicBezTo>
                    <a:pt x="28809" y="16870"/>
                    <a:pt x="27331" y="17559"/>
                    <a:pt x="25808" y="17965"/>
                  </a:cubicBezTo>
                  <a:cubicBezTo>
                    <a:pt x="24421" y="18337"/>
                    <a:pt x="23019" y="18466"/>
                    <a:pt x="21618" y="18466"/>
                  </a:cubicBezTo>
                  <a:cubicBezTo>
                    <a:pt x="20511" y="18466"/>
                    <a:pt x="19404" y="18386"/>
                    <a:pt x="18304" y="18281"/>
                  </a:cubicBezTo>
                  <a:lnTo>
                    <a:pt x="18304" y="18281"/>
                  </a:lnTo>
                  <a:cubicBezTo>
                    <a:pt x="18541" y="20786"/>
                    <a:pt x="18653" y="23302"/>
                    <a:pt x="17988" y="25785"/>
                  </a:cubicBezTo>
                  <a:cubicBezTo>
                    <a:pt x="17581" y="27320"/>
                    <a:pt x="16893" y="28787"/>
                    <a:pt x="15821" y="29971"/>
                  </a:cubicBezTo>
                  <a:cubicBezTo>
                    <a:pt x="14749" y="28787"/>
                    <a:pt x="14049" y="27308"/>
                    <a:pt x="13643" y="25785"/>
                  </a:cubicBezTo>
                  <a:cubicBezTo>
                    <a:pt x="12977" y="23302"/>
                    <a:pt x="13090" y="20786"/>
                    <a:pt x="13339" y="18281"/>
                  </a:cubicBezTo>
                  <a:lnTo>
                    <a:pt x="13339" y="18281"/>
                  </a:lnTo>
                  <a:cubicBezTo>
                    <a:pt x="12228" y="18386"/>
                    <a:pt x="11120" y="18466"/>
                    <a:pt x="10015" y="18466"/>
                  </a:cubicBezTo>
                  <a:cubicBezTo>
                    <a:pt x="8616" y="18466"/>
                    <a:pt x="7222" y="18337"/>
                    <a:pt x="5835" y="17965"/>
                  </a:cubicBezTo>
                  <a:cubicBezTo>
                    <a:pt x="4289" y="17559"/>
                    <a:pt x="2822" y="16870"/>
                    <a:pt x="1637" y="15798"/>
                  </a:cubicBezTo>
                  <a:cubicBezTo>
                    <a:pt x="2822" y="14726"/>
                    <a:pt x="4311" y="14038"/>
                    <a:pt x="5835" y="13621"/>
                  </a:cubicBezTo>
                  <a:cubicBezTo>
                    <a:pt x="7215" y="13257"/>
                    <a:pt x="8602" y="13130"/>
                    <a:pt x="9995" y="13130"/>
                  </a:cubicBezTo>
                  <a:cubicBezTo>
                    <a:pt x="11107" y="13130"/>
                    <a:pt x="12221" y="13211"/>
                    <a:pt x="13339" y="13316"/>
                  </a:cubicBezTo>
                  <a:cubicBezTo>
                    <a:pt x="13090" y="10800"/>
                    <a:pt x="12977" y="8294"/>
                    <a:pt x="13643" y="5812"/>
                  </a:cubicBezTo>
                  <a:cubicBezTo>
                    <a:pt x="14049" y="4266"/>
                    <a:pt x="14749" y="2799"/>
                    <a:pt x="15821" y="1614"/>
                  </a:cubicBezTo>
                  <a:close/>
                  <a:moveTo>
                    <a:pt x="15799" y="1"/>
                  </a:moveTo>
                  <a:cubicBezTo>
                    <a:pt x="15573" y="192"/>
                    <a:pt x="15381" y="407"/>
                    <a:pt x="15189" y="587"/>
                  </a:cubicBezTo>
                  <a:cubicBezTo>
                    <a:pt x="13993" y="1851"/>
                    <a:pt x="13158" y="3397"/>
                    <a:pt x="12650" y="5033"/>
                  </a:cubicBezTo>
                  <a:cubicBezTo>
                    <a:pt x="12537" y="5417"/>
                    <a:pt x="12447" y="5801"/>
                    <a:pt x="12357" y="6196"/>
                  </a:cubicBezTo>
                  <a:cubicBezTo>
                    <a:pt x="11804" y="5880"/>
                    <a:pt x="11183" y="5654"/>
                    <a:pt x="10653" y="5428"/>
                  </a:cubicBezTo>
                  <a:cubicBezTo>
                    <a:pt x="9761" y="5045"/>
                    <a:pt x="8847" y="4729"/>
                    <a:pt x="7900" y="4458"/>
                  </a:cubicBezTo>
                  <a:cubicBezTo>
                    <a:pt x="6658" y="4119"/>
                    <a:pt x="5169" y="3792"/>
                    <a:pt x="3770" y="3769"/>
                  </a:cubicBezTo>
                  <a:lnTo>
                    <a:pt x="3770" y="3769"/>
                  </a:lnTo>
                  <a:cubicBezTo>
                    <a:pt x="3792" y="5157"/>
                    <a:pt x="4119" y="6658"/>
                    <a:pt x="4458" y="7899"/>
                  </a:cubicBezTo>
                  <a:cubicBezTo>
                    <a:pt x="4717" y="8825"/>
                    <a:pt x="5056" y="9750"/>
                    <a:pt x="5428" y="10653"/>
                  </a:cubicBezTo>
                  <a:cubicBezTo>
                    <a:pt x="5654" y="11183"/>
                    <a:pt x="5880" y="11815"/>
                    <a:pt x="6196" y="12357"/>
                  </a:cubicBezTo>
                  <a:cubicBezTo>
                    <a:pt x="5801" y="12436"/>
                    <a:pt x="5417" y="12537"/>
                    <a:pt x="5033" y="12650"/>
                  </a:cubicBezTo>
                  <a:cubicBezTo>
                    <a:pt x="3386" y="13158"/>
                    <a:pt x="1840" y="13993"/>
                    <a:pt x="599" y="15189"/>
                  </a:cubicBezTo>
                  <a:cubicBezTo>
                    <a:pt x="396" y="15370"/>
                    <a:pt x="204" y="15584"/>
                    <a:pt x="1" y="15798"/>
                  </a:cubicBezTo>
                  <a:cubicBezTo>
                    <a:pt x="204" y="16024"/>
                    <a:pt x="407" y="16216"/>
                    <a:pt x="599" y="16408"/>
                  </a:cubicBezTo>
                  <a:cubicBezTo>
                    <a:pt x="1851" y="17604"/>
                    <a:pt x="3397" y="18439"/>
                    <a:pt x="5033" y="18947"/>
                  </a:cubicBezTo>
                  <a:cubicBezTo>
                    <a:pt x="5417" y="19060"/>
                    <a:pt x="5801" y="19150"/>
                    <a:pt x="6196" y="19240"/>
                  </a:cubicBezTo>
                  <a:cubicBezTo>
                    <a:pt x="5880" y="19793"/>
                    <a:pt x="5654" y="20414"/>
                    <a:pt x="5428" y="20944"/>
                  </a:cubicBezTo>
                  <a:cubicBezTo>
                    <a:pt x="5056" y="21835"/>
                    <a:pt x="4729" y="22749"/>
                    <a:pt x="4458" y="23697"/>
                  </a:cubicBezTo>
                  <a:cubicBezTo>
                    <a:pt x="4119" y="24939"/>
                    <a:pt x="3792" y="26428"/>
                    <a:pt x="3770" y="27827"/>
                  </a:cubicBezTo>
                  <a:cubicBezTo>
                    <a:pt x="5169" y="27805"/>
                    <a:pt x="6658" y="27478"/>
                    <a:pt x="7900" y="27139"/>
                  </a:cubicBezTo>
                  <a:cubicBezTo>
                    <a:pt x="8836" y="26879"/>
                    <a:pt x="9750" y="26541"/>
                    <a:pt x="10653" y="26169"/>
                  </a:cubicBezTo>
                  <a:cubicBezTo>
                    <a:pt x="11183" y="25943"/>
                    <a:pt x="11826" y="25717"/>
                    <a:pt x="12357" y="25401"/>
                  </a:cubicBezTo>
                  <a:cubicBezTo>
                    <a:pt x="12447" y="25796"/>
                    <a:pt x="12537" y="26180"/>
                    <a:pt x="12650" y="26564"/>
                  </a:cubicBezTo>
                  <a:cubicBezTo>
                    <a:pt x="13158" y="28211"/>
                    <a:pt x="13993" y="29757"/>
                    <a:pt x="15189" y="30998"/>
                  </a:cubicBezTo>
                  <a:cubicBezTo>
                    <a:pt x="15381" y="31201"/>
                    <a:pt x="15584" y="31393"/>
                    <a:pt x="15799" y="31596"/>
                  </a:cubicBezTo>
                  <a:cubicBezTo>
                    <a:pt x="16024" y="31393"/>
                    <a:pt x="16227" y="31190"/>
                    <a:pt x="16408" y="30998"/>
                  </a:cubicBezTo>
                  <a:cubicBezTo>
                    <a:pt x="17604" y="29746"/>
                    <a:pt x="18439" y="28200"/>
                    <a:pt x="18947" y="26564"/>
                  </a:cubicBezTo>
                  <a:cubicBezTo>
                    <a:pt x="19060" y="26180"/>
                    <a:pt x="19161" y="25796"/>
                    <a:pt x="19240" y="25401"/>
                  </a:cubicBezTo>
                  <a:cubicBezTo>
                    <a:pt x="19793" y="25717"/>
                    <a:pt x="20414" y="25943"/>
                    <a:pt x="20955" y="26169"/>
                  </a:cubicBezTo>
                  <a:cubicBezTo>
                    <a:pt x="21836" y="26541"/>
                    <a:pt x="22761" y="26868"/>
                    <a:pt x="23697" y="27139"/>
                  </a:cubicBezTo>
                  <a:cubicBezTo>
                    <a:pt x="24939" y="27466"/>
                    <a:pt x="26440" y="27805"/>
                    <a:pt x="27839" y="27827"/>
                  </a:cubicBezTo>
                  <a:cubicBezTo>
                    <a:pt x="27805" y="26428"/>
                    <a:pt x="27478" y="24939"/>
                    <a:pt x="27139" y="23697"/>
                  </a:cubicBezTo>
                  <a:cubicBezTo>
                    <a:pt x="26891" y="22761"/>
                    <a:pt x="26552" y="21847"/>
                    <a:pt x="26169" y="20944"/>
                  </a:cubicBezTo>
                  <a:cubicBezTo>
                    <a:pt x="25943" y="20414"/>
                    <a:pt x="25717" y="19770"/>
                    <a:pt x="25413" y="19240"/>
                  </a:cubicBezTo>
                  <a:cubicBezTo>
                    <a:pt x="25808" y="19150"/>
                    <a:pt x="26180" y="19060"/>
                    <a:pt x="26564" y="18947"/>
                  </a:cubicBezTo>
                  <a:cubicBezTo>
                    <a:pt x="28211" y="18439"/>
                    <a:pt x="29768" y="17604"/>
                    <a:pt x="31010" y="16408"/>
                  </a:cubicBezTo>
                  <a:cubicBezTo>
                    <a:pt x="31201" y="16216"/>
                    <a:pt x="31405" y="16013"/>
                    <a:pt x="31596" y="15798"/>
                  </a:cubicBezTo>
                  <a:cubicBezTo>
                    <a:pt x="31405" y="15573"/>
                    <a:pt x="31190" y="15370"/>
                    <a:pt x="31010" y="15189"/>
                  </a:cubicBezTo>
                  <a:cubicBezTo>
                    <a:pt x="29757" y="13993"/>
                    <a:pt x="28200" y="13158"/>
                    <a:pt x="26564" y="12650"/>
                  </a:cubicBezTo>
                  <a:cubicBezTo>
                    <a:pt x="26180" y="12537"/>
                    <a:pt x="25808" y="12436"/>
                    <a:pt x="25413" y="12357"/>
                  </a:cubicBezTo>
                  <a:cubicBezTo>
                    <a:pt x="25717" y="11804"/>
                    <a:pt x="25943" y="11183"/>
                    <a:pt x="26169" y="10653"/>
                  </a:cubicBezTo>
                  <a:cubicBezTo>
                    <a:pt x="26552" y="9761"/>
                    <a:pt x="26880" y="8847"/>
                    <a:pt x="27139" y="7899"/>
                  </a:cubicBezTo>
                  <a:cubicBezTo>
                    <a:pt x="27478" y="6658"/>
                    <a:pt x="27805" y="5157"/>
                    <a:pt x="27839" y="3769"/>
                  </a:cubicBezTo>
                  <a:lnTo>
                    <a:pt x="27839" y="3769"/>
                  </a:lnTo>
                  <a:cubicBezTo>
                    <a:pt x="26440" y="3792"/>
                    <a:pt x="24939" y="4119"/>
                    <a:pt x="23697" y="4458"/>
                  </a:cubicBezTo>
                  <a:cubicBezTo>
                    <a:pt x="22772" y="4706"/>
                    <a:pt x="21847" y="5045"/>
                    <a:pt x="20955" y="5428"/>
                  </a:cubicBezTo>
                  <a:cubicBezTo>
                    <a:pt x="20414" y="5654"/>
                    <a:pt x="19782" y="5880"/>
                    <a:pt x="19240" y="6196"/>
                  </a:cubicBezTo>
                  <a:cubicBezTo>
                    <a:pt x="19161" y="5801"/>
                    <a:pt x="19060" y="5417"/>
                    <a:pt x="18947" y="5033"/>
                  </a:cubicBezTo>
                  <a:cubicBezTo>
                    <a:pt x="18439" y="3386"/>
                    <a:pt x="17604" y="1829"/>
                    <a:pt x="16408" y="587"/>
                  </a:cubicBezTo>
                  <a:cubicBezTo>
                    <a:pt x="16227" y="396"/>
                    <a:pt x="16013" y="192"/>
                    <a:pt x="15799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5116;p35">
              <a:extLst>
                <a:ext uri="{FF2B5EF4-FFF2-40B4-BE49-F238E27FC236}">
                  <a16:creationId xmlns:a16="http://schemas.microsoft.com/office/drawing/2014/main" id="{FF3E502E-6620-9197-47BE-D95F08155A5F}"/>
                </a:ext>
              </a:extLst>
            </p:cNvPr>
            <p:cNvSpPr/>
            <p:nvPr/>
          </p:nvSpPr>
          <p:spPr>
            <a:xfrm>
              <a:off x="1281625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40"/>
                    <a:pt x="3544" y="1671"/>
                    <a:pt x="3544" y="2336"/>
                  </a:cubicBezTo>
                  <a:cubicBezTo>
                    <a:pt x="3521" y="3002"/>
                    <a:pt x="2991" y="3532"/>
                    <a:pt x="2336" y="3532"/>
                  </a:cubicBezTo>
                  <a:cubicBezTo>
                    <a:pt x="1682" y="3532"/>
                    <a:pt x="1140" y="3002"/>
                    <a:pt x="1140" y="2336"/>
                  </a:cubicBezTo>
                  <a:cubicBezTo>
                    <a:pt x="1140" y="1671"/>
                    <a:pt x="1682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38" y="1"/>
                    <a:pt x="0" y="1050"/>
                    <a:pt x="0" y="2336"/>
                  </a:cubicBezTo>
                  <a:cubicBezTo>
                    <a:pt x="0" y="3634"/>
                    <a:pt x="1050" y="4683"/>
                    <a:pt x="2336" y="4683"/>
                  </a:cubicBezTo>
                  <a:cubicBezTo>
                    <a:pt x="3623" y="4683"/>
                    <a:pt x="4683" y="3623"/>
                    <a:pt x="4683" y="2336"/>
                  </a:cubicBezTo>
                  <a:cubicBezTo>
                    <a:pt x="4683" y="1050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5117;p35">
              <a:extLst>
                <a:ext uri="{FF2B5EF4-FFF2-40B4-BE49-F238E27FC236}">
                  <a16:creationId xmlns:a16="http://schemas.microsoft.com/office/drawing/2014/main" id="{FC2CEDBC-A9DC-D08B-E90E-5BA8840B337D}"/>
                </a:ext>
              </a:extLst>
            </p:cNvPr>
            <p:cNvSpPr/>
            <p:nvPr/>
          </p:nvSpPr>
          <p:spPr>
            <a:xfrm>
              <a:off x="1146500" y="2847050"/>
              <a:ext cx="658175" cy="658175"/>
            </a:xfrm>
            <a:custGeom>
              <a:avLst/>
              <a:gdLst/>
              <a:ahLst/>
              <a:cxnLst/>
              <a:rect l="l" t="t" r="r" b="b"/>
              <a:pathLst>
                <a:path w="26327" h="26327" extrusionOk="0">
                  <a:moveTo>
                    <a:pt x="13158" y="2618"/>
                  </a:moveTo>
                  <a:cubicBezTo>
                    <a:pt x="13643" y="3747"/>
                    <a:pt x="13947" y="4943"/>
                    <a:pt x="14083" y="6263"/>
                  </a:cubicBezTo>
                  <a:cubicBezTo>
                    <a:pt x="14218" y="7753"/>
                    <a:pt x="14151" y="9231"/>
                    <a:pt x="14004" y="10709"/>
                  </a:cubicBezTo>
                  <a:cubicBezTo>
                    <a:pt x="13947" y="11319"/>
                    <a:pt x="13835" y="11950"/>
                    <a:pt x="13744" y="12582"/>
                  </a:cubicBezTo>
                  <a:cubicBezTo>
                    <a:pt x="14376" y="12481"/>
                    <a:pt x="15008" y="12379"/>
                    <a:pt x="15617" y="12323"/>
                  </a:cubicBezTo>
                  <a:cubicBezTo>
                    <a:pt x="16539" y="12231"/>
                    <a:pt x="17460" y="12171"/>
                    <a:pt x="18384" y="12171"/>
                  </a:cubicBezTo>
                  <a:cubicBezTo>
                    <a:pt x="18943" y="12171"/>
                    <a:pt x="19502" y="12193"/>
                    <a:pt x="20063" y="12244"/>
                  </a:cubicBezTo>
                  <a:cubicBezTo>
                    <a:pt x="21384" y="12379"/>
                    <a:pt x="22580" y="12684"/>
                    <a:pt x="23708" y="13169"/>
                  </a:cubicBezTo>
                  <a:cubicBezTo>
                    <a:pt x="22580" y="13643"/>
                    <a:pt x="21384" y="13959"/>
                    <a:pt x="20063" y="14083"/>
                  </a:cubicBezTo>
                  <a:cubicBezTo>
                    <a:pt x="19495" y="14135"/>
                    <a:pt x="18927" y="14157"/>
                    <a:pt x="18361" y="14157"/>
                  </a:cubicBezTo>
                  <a:cubicBezTo>
                    <a:pt x="17445" y="14157"/>
                    <a:pt x="16531" y="14099"/>
                    <a:pt x="15617" y="14015"/>
                  </a:cubicBezTo>
                  <a:cubicBezTo>
                    <a:pt x="15008" y="13959"/>
                    <a:pt x="14376" y="13835"/>
                    <a:pt x="13744" y="13745"/>
                  </a:cubicBezTo>
                  <a:lnTo>
                    <a:pt x="13744" y="13745"/>
                  </a:lnTo>
                  <a:cubicBezTo>
                    <a:pt x="13835" y="14377"/>
                    <a:pt x="13947" y="15008"/>
                    <a:pt x="14004" y="15618"/>
                  </a:cubicBezTo>
                  <a:cubicBezTo>
                    <a:pt x="14151" y="17096"/>
                    <a:pt x="14218" y="18586"/>
                    <a:pt x="14083" y="20064"/>
                  </a:cubicBezTo>
                  <a:cubicBezTo>
                    <a:pt x="13947" y="21384"/>
                    <a:pt x="13643" y="22580"/>
                    <a:pt x="13158" y="23709"/>
                  </a:cubicBezTo>
                  <a:cubicBezTo>
                    <a:pt x="12684" y="22580"/>
                    <a:pt x="12368" y="21384"/>
                    <a:pt x="12244" y="20064"/>
                  </a:cubicBezTo>
                  <a:cubicBezTo>
                    <a:pt x="12108" y="18586"/>
                    <a:pt x="12176" y="17096"/>
                    <a:pt x="12311" y="15618"/>
                  </a:cubicBezTo>
                  <a:cubicBezTo>
                    <a:pt x="12368" y="15008"/>
                    <a:pt x="12480" y="14377"/>
                    <a:pt x="12582" y="13745"/>
                  </a:cubicBezTo>
                  <a:lnTo>
                    <a:pt x="12582" y="13745"/>
                  </a:lnTo>
                  <a:cubicBezTo>
                    <a:pt x="11950" y="13846"/>
                    <a:pt x="11307" y="13959"/>
                    <a:pt x="10709" y="14015"/>
                  </a:cubicBezTo>
                  <a:cubicBezTo>
                    <a:pt x="9788" y="14099"/>
                    <a:pt x="8872" y="14157"/>
                    <a:pt x="7957" y="14157"/>
                  </a:cubicBezTo>
                  <a:cubicBezTo>
                    <a:pt x="7392" y="14157"/>
                    <a:pt x="6828" y="14135"/>
                    <a:pt x="6263" y="14083"/>
                  </a:cubicBezTo>
                  <a:cubicBezTo>
                    <a:pt x="4931" y="13959"/>
                    <a:pt x="3735" y="13643"/>
                    <a:pt x="2607" y="13169"/>
                  </a:cubicBezTo>
                  <a:cubicBezTo>
                    <a:pt x="3735" y="12684"/>
                    <a:pt x="4931" y="12379"/>
                    <a:pt x="6263" y="12244"/>
                  </a:cubicBezTo>
                  <a:cubicBezTo>
                    <a:pt x="6820" y="12193"/>
                    <a:pt x="7377" y="12171"/>
                    <a:pt x="7934" y="12171"/>
                  </a:cubicBezTo>
                  <a:cubicBezTo>
                    <a:pt x="8856" y="12171"/>
                    <a:pt x="9780" y="12231"/>
                    <a:pt x="10709" y="12323"/>
                  </a:cubicBezTo>
                  <a:cubicBezTo>
                    <a:pt x="11307" y="12379"/>
                    <a:pt x="11950" y="12492"/>
                    <a:pt x="12582" y="12582"/>
                  </a:cubicBezTo>
                  <a:cubicBezTo>
                    <a:pt x="12480" y="11950"/>
                    <a:pt x="12368" y="11319"/>
                    <a:pt x="12311" y="10709"/>
                  </a:cubicBezTo>
                  <a:cubicBezTo>
                    <a:pt x="12176" y="9231"/>
                    <a:pt x="12108" y="7753"/>
                    <a:pt x="12244" y="6263"/>
                  </a:cubicBezTo>
                  <a:cubicBezTo>
                    <a:pt x="12368" y="4943"/>
                    <a:pt x="12684" y="3747"/>
                    <a:pt x="13158" y="2618"/>
                  </a:cubicBezTo>
                  <a:close/>
                  <a:moveTo>
                    <a:pt x="13158" y="0"/>
                  </a:moveTo>
                  <a:cubicBezTo>
                    <a:pt x="12018" y="1637"/>
                    <a:pt x="11442" y="3736"/>
                    <a:pt x="11183" y="5654"/>
                  </a:cubicBezTo>
                  <a:cubicBezTo>
                    <a:pt x="10980" y="7335"/>
                    <a:pt x="11014" y="9028"/>
                    <a:pt x="11228" y="10709"/>
                  </a:cubicBezTo>
                  <a:cubicBezTo>
                    <a:pt x="11262" y="10901"/>
                    <a:pt x="11273" y="11104"/>
                    <a:pt x="11296" y="11296"/>
                  </a:cubicBezTo>
                  <a:cubicBezTo>
                    <a:pt x="11104" y="11273"/>
                    <a:pt x="10901" y="11262"/>
                    <a:pt x="10709" y="11228"/>
                  </a:cubicBezTo>
                  <a:cubicBezTo>
                    <a:pt x="9776" y="11122"/>
                    <a:pt x="8841" y="11057"/>
                    <a:pt x="7905" y="11057"/>
                  </a:cubicBezTo>
                  <a:cubicBezTo>
                    <a:pt x="7154" y="11057"/>
                    <a:pt x="6402" y="11099"/>
                    <a:pt x="5654" y="11194"/>
                  </a:cubicBezTo>
                  <a:cubicBezTo>
                    <a:pt x="3735" y="11431"/>
                    <a:pt x="1636" y="12007"/>
                    <a:pt x="0" y="13169"/>
                  </a:cubicBezTo>
                  <a:cubicBezTo>
                    <a:pt x="1636" y="14309"/>
                    <a:pt x="3735" y="14884"/>
                    <a:pt x="5654" y="15144"/>
                  </a:cubicBezTo>
                  <a:cubicBezTo>
                    <a:pt x="6415" y="15236"/>
                    <a:pt x="7179" y="15279"/>
                    <a:pt x="7943" y="15279"/>
                  </a:cubicBezTo>
                  <a:cubicBezTo>
                    <a:pt x="8866" y="15279"/>
                    <a:pt x="9789" y="15216"/>
                    <a:pt x="10709" y="15099"/>
                  </a:cubicBezTo>
                  <a:cubicBezTo>
                    <a:pt x="10901" y="15065"/>
                    <a:pt x="11104" y="15054"/>
                    <a:pt x="11296" y="15031"/>
                  </a:cubicBezTo>
                  <a:lnTo>
                    <a:pt x="11296" y="15031"/>
                  </a:lnTo>
                  <a:cubicBezTo>
                    <a:pt x="11273" y="15223"/>
                    <a:pt x="11262" y="15426"/>
                    <a:pt x="11228" y="15618"/>
                  </a:cubicBezTo>
                  <a:cubicBezTo>
                    <a:pt x="11036" y="17299"/>
                    <a:pt x="10980" y="18992"/>
                    <a:pt x="11183" y="20673"/>
                  </a:cubicBezTo>
                  <a:cubicBezTo>
                    <a:pt x="11431" y="22591"/>
                    <a:pt x="12007" y="24690"/>
                    <a:pt x="13158" y="26327"/>
                  </a:cubicBezTo>
                  <a:cubicBezTo>
                    <a:pt x="14309" y="24690"/>
                    <a:pt x="14884" y="22591"/>
                    <a:pt x="15132" y="20673"/>
                  </a:cubicBezTo>
                  <a:cubicBezTo>
                    <a:pt x="15347" y="18992"/>
                    <a:pt x="15302" y="17299"/>
                    <a:pt x="15098" y="15618"/>
                  </a:cubicBezTo>
                  <a:cubicBezTo>
                    <a:pt x="15065" y="15426"/>
                    <a:pt x="15053" y="15223"/>
                    <a:pt x="15019" y="15031"/>
                  </a:cubicBezTo>
                  <a:lnTo>
                    <a:pt x="15019" y="15031"/>
                  </a:lnTo>
                  <a:cubicBezTo>
                    <a:pt x="15223" y="15054"/>
                    <a:pt x="15414" y="15065"/>
                    <a:pt x="15617" y="15099"/>
                  </a:cubicBezTo>
                  <a:cubicBezTo>
                    <a:pt x="16558" y="15207"/>
                    <a:pt x="17505" y="15272"/>
                    <a:pt x="18454" y="15272"/>
                  </a:cubicBezTo>
                  <a:cubicBezTo>
                    <a:pt x="19190" y="15272"/>
                    <a:pt x="19927" y="15233"/>
                    <a:pt x="20662" y="15144"/>
                  </a:cubicBezTo>
                  <a:cubicBezTo>
                    <a:pt x="22580" y="14896"/>
                    <a:pt x="24690" y="14320"/>
                    <a:pt x="26326" y="13169"/>
                  </a:cubicBezTo>
                  <a:cubicBezTo>
                    <a:pt x="24690" y="12018"/>
                    <a:pt x="22580" y="11443"/>
                    <a:pt x="20662" y="11194"/>
                  </a:cubicBezTo>
                  <a:cubicBezTo>
                    <a:pt x="19892" y="11096"/>
                    <a:pt x="19118" y="11050"/>
                    <a:pt x="18342" y="11050"/>
                  </a:cubicBezTo>
                  <a:cubicBezTo>
                    <a:pt x="17434" y="11050"/>
                    <a:pt x="16524" y="11113"/>
                    <a:pt x="15617" y="11228"/>
                  </a:cubicBezTo>
                  <a:cubicBezTo>
                    <a:pt x="15414" y="11262"/>
                    <a:pt x="15223" y="11273"/>
                    <a:pt x="15019" y="11296"/>
                  </a:cubicBezTo>
                  <a:cubicBezTo>
                    <a:pt x="15053" y="11104"/>
                    <a:pt x="15065" y="10912"/>
                    <a:pt x="15098" y="10709"/>
                  </a:cubicBezTo>
                  <a:cubicBezTo>
                    <a:pt x="15290" y="9028"/>
                    <a:pt x="15347" y="7335"/>
                    <a:pt x="15132" y="5654"/>
                  </a:cubicBezTo>
                  <a:cubicBezTo>
                    <a:pt x="14895" y="3736"/>
                    <a:pt x="14320" y="1637"/>
                    <a:pt x="13158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5118;p35">
              <a:extLst>
                <a:ext uri="{FF2B5EF4-FFF2-40B4-BE49-F238E27FC236}">
                  <a16:creationId xmlns:a16="http://schemas.microsoft.com/office/drawing/2014/main" id="{9CA7FCA5-7ED4-0ADC-0DA0-D5562D61E988}"/>
                </a:ext>
              </a:extLst>
            </p:cNvPr>
            <p:cNvSpPr/>
            <p:nvPr/>
          </p:nvSpPr>
          <p:spPr>
            <a:xfrm>
              <a:off x="1552450" y="2762700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63"/>
                  </a:moveTo>
                  <a:cubicBezTo>
                    <a:pt x="3002" y="1163"/>
                    <a:pt x="3543" y="1693"/>
                    <a:pt x="3543" y="2359"/>
                  </a:cubicBezTo>
                  <a:cubicBezTo>
                    <a:pt x="3543" y="3025"/>
                    <a:pt x="3002" y="3555"/>
                    <a:pt x="2336" y="3555"/>
                  </a:cubicBezTo>
                  <a:cubicBezTo>
                    <a:pt x="1681" y="3555"/>
                    <a:pt x="1140" y="3025"/>
                    <a:pt x="1140" y="2359"/>
                  </a:cubicBezTo>
                  <a:cubicBezTo>
                    <a:pt x="1151" y="1704"/>
                    <a:pt x="1681" y="1163"/>
                    <a:pt x="2336" y="1163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38" y="4683"/>
                    <a:pt x="2336" y="4683"/>
                  </a:cubicBezTo>
                  <a:cubicBezTo>
                    <a:pt x="3634" y="4683"/>
                    <a:pt x="4683" y="3634"/>
                    <a:pt x="4683" y="2348"/>
                  </a:cubicBezTo>
                  <a:cubicBezTo>
                    <a:pt x="4683" y="1061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5119;p35">
              <a:extLst>
                <a:ext uri="{FF2B5EF4-FFF2-40B4-BE49-F238E27FC236}">
                  <a16:creationId xmlns:a16="http://schemas.microsoft.com/office/drawing/2014/main" id="{A0A86E35-B562-57B2-3DF0-114B2C14622E}"/>
                </a:ext>
              </a:extLst>
            </p:cNvPr>
            <p:cNvSpPr/>
            <p:nvPr/>
          </p:nvSpPr>
          <p:spPr>
            <a:xfrm>
              <a:off x="1281625" y="27629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1"/>
                  </a:moveTo>
                  <a:cubicBezTo>
                    <a:pt x="3002" y="1141"/>
                    <a:pt x="3544" y="1671"/>
                    <a:pt x="3544" y="2337"/>
                  </a:cubicBezTo>
                  <a:cubicBezTo>
                    <a:pt x="3544" y="3002"/>
                    <a:pt x="3002" y="3533"/>
                    <a:pt x="2336" y="3533"/>
                  </a:cubicBezTo>
                  <a:cubicBezTo>
                    <a:pt x="1682" y="3533"/>
                    <a:pt x="1140" y="3002"/>
                    <a:pt x="1140" y="2337"/>
                  </a:cubicBezTo>
                  <a:cubicBezTo>
                    <a:pt x="1140" y="1671"/>
                    <a:pt x="1682" y="1141"/>
                    <a:pt x="2336" y="1141"/>
                  </a:cubicBezTo>
                  <a:close/>
                  <a:moveTo>
                    <a:pt x="2336" y="1"/>
                  </a:moveTo>
                  <a:cubicBezTo>
                    <a:pt x="1050" y="1"/>
                    <a:pt x="0" y="1050"/>
                    <a:pt x="0" y="2337"/>
                  </a:cubicBezTo>
                  <a:cubicBezTo>
                    <a:pt x="0" y="3623"/>
                    <a:pt x="1050" y="4684"/>
                    <a:pt x="2336" y="4684"/>
                  </a:cubicBezTo>
                  <a:cubicBezTo>
                    <a:pt x="3623" y="4684"/>
                    <a:pt x="4683" y="3634"/>
                    <a:pt x="4683" y="2337"/>
                  </a:cubicBezTo>
                  <a:cubicBezTo>
                    <a:pt x="4683" y="1039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" name="Google Shape;5008;p35">
            <a:extLst>
              <a:ext uri="{FF2B5EF4-FFF2-40B4-BE49-F238E27FC236}">
                <a16:creationId xmlns:a16="http://schemas.microsoft.com/office/drawing/2014/main" id="{C998C472-91B4-0EC6-1481-1DC9F8843ADD}"/>
              </a:ext>
            </a:extLst>
          </p:cNvPr>
          <p:cNvGrpSpPr/>
          <p:nvPr/>
        </p:nvGrpSpPr>
        <p:grpSpPr>
          <a:xfrm rot="2700000">
            <a:off x="136973" y="5670309"/>
            <a:ext cx="865242" cy="864667"/>
            <a:chOff x="2048375" y="2743800"/>
            <a:chExt cx="865250" cy="864675"/>
          </a:xfrm>
        </p:grpSpPr>
        <p:sp>
          <p:nvSpPr>
            <p:cNvPr id="172" name="Google Shape;5009;p35">
              <a:extLst>
                <a:ext uri="{FF2B5EF4-FFF2-40B4-BE49-F238E27FC236}">
                  <a16:creationId xmlns:a16="http://schemas.microsoft.com/office/drawing/2014/main" id="{6EC7F40E-2F7A-2FF8-4109-6579F68F1CF1}"/>
                </a:ext>
              </a:extLst>
            </p:cNvPr>
            <p:cNvSpPr/>
            <p:nvPr/>
          </p:nvSpPr>
          <p:spPr>
            <a:xfrm>
              <a:off x="2438825" y="3558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704" y="0"/>
                  </a:moveTo>
                  <a:cubicBezTo>
                    <a:pt x="767" y="0"/>
                    <a:pt x="0" y="757"/>
                    <a:pt x="0" y="1704"/>
                  </a:cubicBezTo>
                  <a:cubicBezTo>
                    <a:pt x="0" y="1806"/>
                    <a:pt x="11" y="1908"/>
                    <a:pt x="34" y="1987"/>
                  </a:cubicBezTo>
                  <a:lnTo>
                    <a:pt x="3397" y="1987"/>
                  </a:lnTo>
                  <a:cubicBezTo>
                    <a:pt x="3408" y="1908"/>
                    <a:pt x="3419" y="1806"/>
                    <a:pt x="3419" y="1704"/>
                  </a:cubicBezTo>
                  <a:cubicBezTo>
                    <a:pt x="3419" y="757"/>
                    <a:pt x="2652" y="0"/>
                    <a:pt x="1704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5010;p35">
              <a:extLst>
                <a:ext uri="{FF2B5EF4-FFF2-40B4-BE49-F238E27FC236}">
                  <a16:creationId xmlns:a16="http://schemas.microsoft.com/office/drawing/2014/main" id="{13A635C2-508B-4A16-4359-41ACC8F26D16}"/>
                </a:ext>
              </a:extLst>
            </p:cNvPr>
            <p:cNvSpPr/>
            <p:nvPr/>
          </p:nvSpPr>
          <p:spPr>
            <a:xfrm>
              <a:off x="2711900" y="340675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8057" y="0"/>
                  </a:moveTo>
                  <a:lnTo>
                    <a:pt x="8057" y="4"/>
                  </a:lnTo>
                  <a:lnTo>
                    <a:pt x="8057" y="4"/>
                  </a:lnTo>
                  <a:cubicBezTo>
                    <a:pt x="8061" y="3"/>
                    <a:pt x="8065" y="2"/>
                    <a:pt x="8068" y="0"/>
                  </a:cubicBezTo>
                  <a:close/>
                  <a:moveTo>
                    <a:pt x="8057" y="4"/>
                  </a:moveTo>
                  <a:cubicBezTo>
                    <a:pt x="7373" y="240"/>
                    <a:pt x="6699" y="510"/>
                    <a:pt x="6037" y="824"/>
                  </a:cubicBezTo>
                  <a:cubicBezTo>
                    <a:pt x="4852" y="1366"/>
                    <a:pt x="3747" y="2009"/>
                    <a:pt x="2754" y="2754"/>
                  </a:cubicBezTo>
                  <a:cubicBezTo>
                    <a:pt x="1998" y="3758"/>
                    <a:pt x="1354" y="4864"/>
                    <a:pt x="813" y="6037"/>
                  </a:cubicBezTo>
                  <a:cubicBezTo>
                    <a:pt x="508" y="6703"/>
                    <a:pt x="237" y="7380"/>
                    <a:pt x="0" y="8069"/>
                  </a:cubicBezTo>
                  <a:lnTo>
                    <a:pt x="1196" y="8069"/>
                  </a:lnTo>
                  <a:cubicBezTo>
                    <a:pt x="1377" y="7572"/>
                    <a:pt x="1580" y="7087"/>
                    <a:pt x="1794" y="6613"/>
                  </a:cubicBezTo>
                  <a:cubicBezTo>
                    <a:pt x="2268" y="5563"/>
                    <a:pt x="2844" y="4503"/>
                    <a:pt x="3521" y="3544"/>
                  </a:cubicBezTo>
                  <a:cubicBezTo>
                    <a:pt x="4503" y="2867"/>
                    <a:pt x="5541" y="2291"/>
                    <a:pt x="6601" y="1806"/>
                  </a:cubicBezTo>
                  <a:cubicBezTo>
                    <a:pt x="7075" y="1580"/>
                    <a:pt x="7561" y="1388"/>
                    <a:pt x="8057" y="1219"/>
                  </a:cubicBezTo>
                  <a:lnTo>
                    <a:pt x="8057" y="4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5011;p35">
              <a:extLst>
                <a:ext uri="{FF2B5EF4-FFF2-40B4-BE49-F238E27FC236}">
                  <a16:creationId xmlns:a16="http://schemas.microsoft.com/office/drawing/2014/main" id="{1B3245A0-8B45-0841-AA89-5C497CDA164F}"/>
                </a:ext>
              </a:extLst>
            </p:cNvPr>
            <p:cNvSpPr/>
            <p:nvPr/>
          </p:nvSpPr>
          <p:spPr>
            <a:xfrm>
              <a:off x="2049225" y="3406750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0"/>
                  </a:moveTo>
                  <a:lnTo>
                    <a:pt x="1" y="1196"/>
                  </a:lnTo>
                  <a:cubicBezTo>
                    <a:pt x="497" y="1388"/>
                    <a:pt x="994" y="1580"/>
                    <a:pt x="1456" y="1795"/>
                  </a:cubicBezTo>
                  <a:cubicBezTo>
                    <a:pt x="2517" y="2268"/>
                    <a:pt x="3566" y="2855"/>
                    <a:pt x="4526" y="3532"/>
                  </a:cubicBezTo>
                  <a:cubicBezTo>
                    <a:pt x="5203" y="4503"/>
                    <a:pt x="5778" y="5541"/>
                    <a:pt x="6263" y="6602"/>
                  </a:cubicBezTo>
                  <a:cubicBezTo>
                    <a:pt x="6489" y="7087"/>
                    <a:pt x="6681" y="7561"/>
                    <a:pt x="6850" y="8057"/>
                  </a:cubicBezTo>
                  <a:lnTo>
                    <a:pt x="8058" y="8057"/>
                  </a:lnTo>
                  <a:cubicBezTo>
                    <a:pt x="7832" y="7380"/>
                    <a:pt x="7550" y="6703"/>
                    <a:pt x="7256" y="6037"/>
                  </a:cubicBezTo>
                  <a:cubicBezTo>
                    <a:pt x="6703" y="4853"/>
                    <a:pt x="6072" y="3758"/>
                    <a:pt x="5315" y="2754"/>
                  </a:cubicBezTo>
                  <a:cubicBezTo>
                    <a:pt x="4311" y="2009"/>
                    <a:pt x="3205" y="1354"/>
                    <a:pt x="2032" y="824"/>
                  </a:cubicBezTo>
                  <a:cubicBezTo>
                    <a:pt x="1366" y="508"/>
                    <a:pt x="689" y="237"/>
                    <a:pt x="1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5012;p35">
              <a:extLst>
                <a:ext uri="{FF2B5EF4-FFF2-40B4-BE49-F238E27FC236}">
                  <a16:creationId xmlns:a16="http://schemas.microsoft.com/office/drawing/2014/main" id="{7B3321F6-249C-26E9-40C7-0BCD8591680F}"/>
                </a:ext>
              </a:extLst>
            </p:cNvPr>
            <p:cNvSpPr/>
            <p:nvPr/>
          </p:nvSpPr>
          <p:spPr>
            <a:xfrm>
              <a:off x="2048375" y="2743800"/>
              <a:ext cx="864975" cy="864675"/>
            </a:xfrm>
            <a:custGeom>
              <a:avLst/>
              <a:gdLst/>
              <a:ahLst/>
              <a:cxnLst/>
              <a:rect l="l" t="t" r="r" b="b"/>
              <a:pathLst>
                <a:path w="34599" h="34587" extrusionOk="0">
                  <a:moveTo>
                    <a:pt x="7888" y="7877"/>
                  </a:moveTo>
                  <a:lnTo>
                    <a:pt x="7888" y="7877"/>
                  </a:lnTo>
                  <a:cubicBezTo>
                    <a:pt x="8701" y="7888"/>
                    <a:pt x="9502" y="7945"/>
                    <a:pt x="10303" y="8170"/>
                  </a:cubicBezTo>
                  <a:cubicBezTo>
                    <a:pt x="11319" y="8452"/>
                    <a:pt x="12210" y="8983"/>
                    <a:pt x="12899" y="9716"/>
                  </a:cubicBezTo>
                  <a:cubicBezTo>
                    <a:pt x="12718" y="9987"/>
                    <a:pt x="12549" y="10258"/>
                    <a:pt x="12368" y="10529"/>
                  </a:cubicBezTo>
                  <a:cubicBezTo>
                    <a:pt x="12120" y="10878"/>
                    <a:pt x="11872" y="11228"/>
                    <a:pt x="11612" y="11601"/>
                  </a:cubicBezTo>
                  <a:cubicBezTo>
                    <a:pt x="11251" y="11849"/>
                    <a:pt x="10901" y="12108"/>
                    <a:pt x="10540" y="12345"/>
                  </a:cubicBezTo>
                  <a:cubicBezTo>
                    <a:pt x="10281" y="12526"/>
                    <a:pt x="10010" y="12695"/>
                    <a:pt x="9739" y="12876"/>
                  </a:cubicBezTo>
                  <a:cubicBezTo>
                    <a:pt x="9006" y="12187"/>
                    <a:pt x="8486" y="11296"/>
                    <a:pt x="8193" y="10280"/>
                  </a:cubicBezTo>
                  <a:cubicBezTo>
                    <a:pt x="7956" y="9479"/>
                    <a:pt x="7911" y="8678"/>
                    <a:pt x="7888" y="7877"/>
                  </a:cubicBezTo>
                  <a:close/>
                  <a:moveTo>
                    <a:pt x="26733" y="7877"/>
                  </a:moveTo>
                  <a:lnTo>
                    <a:pt x="26733" y="7877"/>
                  </a:lnTo>
                  <a:cubicBezTo>
                    <a:pt x="26722" y="8678"/>
                    <a:pt x="26665" y="9479"/>
                    <a:pt x="26440" y="10280"/>
                  </a:cubicBezTo>
                  <a:cubicBezTo>
                    <a:pt x="26158" y="11296"/>
                    <a:pt x="25627" y="12187"/>
                    <a:pt x="24894" y="12876"/>
                  </a:cubicBezTo>
                  <a:cubicBezTo>
                    <a:pt x="24623" y="12695"/>
                    <a:pt x="24352" y="12526"/>
                    <a:pt x="24081" y="12345"/>
                  </a:cubicBezTo>
                  <a:cubicBezTo>
                    <a:pt x="23731" y="12108"/>
                    <a:pt x="23382" y="11849"/>
                    <a:pt x="23009" y="11601"/>
                  </a:cubicBezTo>
                  <a:cubicBezTo>
                    <a:pt x="22761" y="11228"/>
                    <a:pt x="22501" y="10878"/>
                    <a:pt x="22265" y="10529"/>
                  </a:cubicBezTo>
                  <a:cubicBezTo>
                    <a:pt x="22084" y="10258"/>
                    <a:pt x="21915" y="9987"/>
                    <a:pt x="21734" y="9716"/>
                  </a:cubicBezTo>
                  <a:cubicBezTo>
                    <a:pt x="22434" y="8983"/>
                    <a:pt x="23314" y="8464"/>
                    <a:pt x="24330" y="8170"/>
                  </a:cubicBezTo>
                  <a:cubicBezTo>
                    <a:pt x="25131" y="7945"/>
                    <a:pt x="25932" y="7888"/>
                    <a:pt x="26733" y="7877"/>
                  </a:cubicBezTo>
                  <a:close/>
                  <a:moveTo>
                    <a:pt x="13632" y="10709"/>
                  </a:moveTo>
                  <a:cubicBezTo>
                    <a:pt x="13632" y="10720"/>
                    <a:pt x="13643" y="10720"/>
                    <a:pt x="13643" y="10732"/>
                  </a:cubicBezTo>
                  <a:cubicBezTo>
                    <a:pt x="14354" y="11950"/>
                    <a:pt x="14636" y="13327"/>
                    <a:pt x="14738" y="14715"/>
                  </a:cubicBezTo>
                  <a:cubicBezTo>
                    <a:pt x="13350" y="14613"/>
                    <a:pt x="11951" y="14331"/>
                    <a:pt x="10755" y="13632"/>
                  </a:cubicBezTo>
                  <a:cubicBezTo>
                    <a:pt x="10743" y="13632"/>
                    <a:pt x="10743" y="13609"/>
                    <a:pt x="10732" y="13609"/>
                  </a:cubicBezTo>
                  <a:cubicBezTo>
                    <a:pt x="10913" y="13485"/>
                    <a:pt x="11104" y="13361"/>
                    <a:pt x="11296" y="13237"/>
                  </a:cubicBezTo>
                  <a:cubicBezTo>
                    <a:pt x="11669" y="12977"/>
                    <a:pt x="12086" y="12740"/>
                    <a:pt x="12504" y="12470"/>
                  </a:cubicBezTo>
                  <a:cubicBezTo>
                    <a:pt x="12741" y="12063"/>
                    <a:pt x="13000" y="11646"/>
                    <a:pt x="13248" y="11273"/>
                  </a:cubicBezTo>
                  <a:cubicBezTo>
                    <a:pt x="13373" y="11093"/>
                    <a:pt x="13508" y="10890"/>
                    <a:pt x="13632" y="10709"/>
                  </a:cubicBezTo>
                  <a:close/>
                  <a:moveTo>
                    <a:pt x="21012" y="10698"/>
                  </a:moveTo>
                  <a:cubicBezTo>
                    <a:pt x="21136" y="10878"/>
                    <a:pt x="21260" y="11070"/>
                    <a:pt x="21396" y="11262"/>
                  </a:cubicBezTo>
                  <a:cubicBezTo>
                    <a:pt x="21644" y="11634"/>
                    <a:pt x="21881" y="12052"/>
                    <a:pt x="22152" y="12470"/>
                  </a:cubicBezTo>
                  <a:cubicBezTo>
                    <a:pt x="22558" y="12729"/>
                    <a:pt x="22975" y="12977"/>
                    <a:pt x="23370" y="13237"/>
                  </a:cubicBezTo>
                  <a:cubicBezTo>
                    <a:pt x="23551" y="13361"/>
                    <a:pt x="23743" y="13485"/>
                    <a:pt x="23935" y="13609"/>
                  </a:cubicBezTo>
                  <a:cubicBezTo>
                    <a:pt x="23912" y="13609"/>
                    <a:pt x="23912" y="13632"/>
                    <a:pt x="23901" y="13632"/>
                  </a:cubicBezTo>
                  <a:cubicBezTo>
                    <a:pt x="22693" y="14331"/>
                    <a:pt x="21305" y="14613"/>
                    <a:pt x="19929" y="14715"/>
                  </a:cubicBezTo>
                  <a:cubicBezTo>
                    <a:pt x="20008" y="13316"/>
                    <a:pt x="20290" y="11928"/>
                    <a:pt x="21001" y="10720"/>
                  </a:cubicBezTo>
                  <a:cubicBezTo>
                    <a:pt x="21001" y="10709"/>
                    <a:pt x="21012" y="10709"/>
                    <a:pt x="21012" y="10698"/>
                  </a:cubicBezTo>
                  <a:close/>
                  <a:moveTo>
                    <a:pt x="14715" y="19872"/>
                  </a:moveTo>
                  <a:lnTo>
                    <a:pt x="14715" y="19872"/>
                  </a:lnTo>
                  <a:cubicBezTo>
                    <a:pt x="14636" y="21271"/>
                    <a:pt x="14343" y="22659"/>
                    <a:pt x="13643" y="23867"/>
                  </a:cubicBezTo>
                  <a:cubicBezTo>
                    <a:pt x="13643" y="23878"/>
                    <a:pt x="13632" y="23878"/>
                    <a:pt x="13632" y="23900"/>
                  </a:cubicBezTo>
                  <a:cubicBezTo>
                    <a:pt x="13508" y="23709"/>
                    <a:pt x="13384" y="23517"/>
                    <a:pt x="13248" y="23336"/>
                  </a:cubicBezTo>
                  <a:cubicBezTo>
                    <a:pt x="13000" y="22953"/>
                    <a:pt x="12752" y="22546"/>
                    <a:pt x="12492" y="22117"/>
                  </a:cubicBezTo>
                  <a:cubicBezTo>
                    <a:pt x="12086" y="21869"/>
                    <a:pt x="11669" y="21610"/>
                    <a:pt x="11274" y="21361"/>
                  </a:cubicBezTo>
                  <a:cubicBezTo>
                    <a:pt x="11093" y="21226"/>
                    <a:pt x="10890" y="21102"/>
                    <a:pt x="10709" y="20978"/>
                  </a:cubicBezTo>
                  <a:cubicBezTo>
                    <a:pt x="10732" y="20978"/>
                    <a:pt x="10732" y="20966"/>
                    <a:pt x="10743" y="20966"/>
                  </a:cubicBezTo>
                  <a:cubicBezTo>
                    <a:pt x="11951" y="20256"/>
                    <a:pt x="13339" y="19973"/>
                    <a:pt x="14715" y="19872"/>
                  </a:cubicBezTo>
                  <a:close/>
                  <a:moveTo>
                    <a:pt x="19906" y="19894"/>
                  </a:moveTo>
                  <a:lnTo>
                    <a:pt x="19906" y="19894"/>
                  </a:lnTo>
                  <a:cubicBezTo>
                    <a:pt x="21294" y="19985"/>
                    <a:pt x="22693" y="20267"/>
                    <a:pt x="23889" y="20978"/>
                  </a:cubicBezTo>
                  <a:cubicBezTo>
                    <a:pt x="23901" y="20978"/>
                    <a:pt x="23901" y="20989"/>
                    <a:pt x="23912" y="20989"/>
                  </a:cubicBezTo>
                  <a:cubicBezTo>
                    <a:pt x="23731" y="21113"/>
                    <a:pt x="23540" y="21249"/>
                    <a:pt x="23348" y="21373"/>
                  </a:cubicBezTo>
                  <a:cubicBezTo>
                    <a:pt x="22975" y="21621"/>
                    <a:pt x="22558" y="21869"/>
                    <a:pt x="22140" y="22129"/>
                  </a:cubicBezTo>
                  <a:cubicBezTo>
                    <a:pt x="21881" y="22524"/>
                    <a:pt x="21644" y="22953"/>
                    <a:pt x="21396" y="23336"/>
                  </a:cubicBezTo>
                  <a:cubicBezTo>
                    <a:pt x="21260" y="23517"/>
                    <a:pt x="21136" y="23709"/>
                    <a:pt x="21012" y="23900"/>
                  </a:cubicBezTo>
                  <a:cubicBezTo>
                    <a:pt x="21012" y="23878"/>
                    <a:pt x="21001" y="23878"/>
                    <a:pt x="21001" y="23867"/>
                  </a:cubicBezTo>
                  <a:cubicBezTo>
                    <a:pt x="20290" y="22659"/>
                    <a:pt x="20008" y="21271"/>
                    <a:pt x="19906" y="19894"/>
                  </a:cubicBezTo>
                  <a:close/>
                  <a:moveTo>
                    <a:pt x="9739" y="21711"/>
                  </a:moveTo>
                  <a:cubicBezTo>
                    <a:pt x="10010" y="21892"/>
                    <a:pt x="10269" y="22061"/>
                    <a:pt x="10540" y="22242"/>
                  </a:cubicBezTo>
                  <a:cubicBezTo>
                    <a:pt x="10901" y="22490"/>
                    <a:pt x="11251" y="22738"/>
                    <a:pt x="11612" y="22998"/>
                  </a:cubicBezTo>
                  <a:cubicBezTo>
                    <a:pt x="11872" y="23359"/>
                    <a:pt x="12120" y="23709"/>
                    <a:pt x="12368" y="24070"/>
                  </a:cubicBezTo>
                  <a:cubicBezTo>
                    <a:pt x="12549" y="24329"/>
                    <a:pt x="12718" y="24600"/>
                    <a:pt x="12899" y="24871"/>
                  </a:cubicBezTo>
                  <a:cubicBezTo>
                    <a:pt x="12210" y="25604"/>
                    <a:pt x="11319" y="26135"/>
                    <a:pt x="10303" y="26417"/>
                  </a:cubicBezTo>
                  <a:cubicBezTo>
                    <a:pt x="9502" y="26642"/>
                    <a:pt x="8701" y="26699"/>
                    <a:pt x="7888" y="26721"/>
                  </a:cubicBezTo>
                  <a:cubicBezTo>
                    <a:pt x="7911" y="25909"/>
                    <a:pt x="7956" y="25108"/>
                    <a:pt x="8193" y="24307"/>
                  </a:cubicBezTo>
                  <a:cubicBezTo>
                    <a:pt x="8475" y="23291"/>
                    <a:pt x="9006" y="22400"/>
                    <a:pt x="9739" y="21711"/>
                  </a:cubicBezTo>
                  <a:close/>
                  <a:moveTo>
                    <a:pt x="24894" y="21711"/>
                  </a:moveTo>
                  <a:cubicBezTo>
                    <a:pt x="25627" y="22411"/>
                    <a:pt x="26158" y="23291"/>
                    <a:pt x="26440" y="24307"/>
                  </a:cubicBezTo>
                  <a:cubicBezTo>
                    <a:pt x="26665" y="25108"/>
                    <a:pt x="26722" y="25909"/>
                    <a:pt x="26733" y="26721"/>
                  </a:cubicBezTo>
                  <a:cubicBezTo>
                    <a:pt x="25932" y="26699"/>
                    <a:pt x="25131" y="26642"/>
                    <a:pt x="24330" y="26417"/>
                  </a:cubicBezTo>
                  <a:cubicBezTo>
                    <a:pt x="23303" y="26135"/>
                    <a:pt x="22422" y="25604"/>
                    <a:pt x="21734" y="24871"/>
                  </a:cubicBezTo>
                  <a:cubicBezTo>
                    <a:pt x="21915" y="24600"/>
                    <a:pt x="22084" y="24329"/>
                    <a:pt x="22265" y="24070"/>
                  </a:cubicBezTo>
                  <a:cubicBezTo>
                    <a:pt x="22501" y="23709"/>
                    <a:pt x="22761" y="23359"/>
                    <a:pt x="23009" y="22998"/>
                  </a:cubicBezTo>
                  <a:cubicBezTo>
                    <a:pt x="23382" y="22738"/>
                    <a:pt x="23731" y="22479"/>
                    <a:pt x="24081" y="22242"/>
                  </a:cubicBezTo>
                  <a:cubicBezTo>
                    <a:pt x="24352" y="22061"/>
                    <a:pt x="24623" y="21892"/>
                    <a:pt x="24894" y="21711"/>
                  </a:cubicBezTo>
                  <a:close/>
                  <a:moveTo>
                    <a:pt x="17333" y="5169"/>
                  </a:moveTo>
                  <a:cubicBezTo>
                    <a:pt x="17909" y="6038"/>
                    <a:pt x="18496" y="6929"/>
                    <a:pt x="19082" y="7798"/>
                  </a:cubicBezTo>
                  <a:lnTo>
                    <a:pt x="20324" y="9682"/>
                  </a:lnTo>
                  <a:cubicBezTo>
                    <a:pt x="19500" y="10867"/>
                    <a:pt x="19060" y="12255"/>
                    <a:pt x="18868" y="13688"/>
                  </a:cubicBezTo>
                  <a:cubicBezTo>
                    <a:pt x="18766" y="14422"/>
                    <a:pt x="18755" y="15133"/>
                    <a:pt x="18766" y="15866"/>
                  </a:cubicBezTo>
                  <a:cubicBezTo>
                    <a:pt x="19500" y="15866"/>
                    <a:pt x="20233" y="15866"/>
                    <a:pt x="20956" y="15776"/>
                  </a:cubicBezTo>
                  <a:cubicBezTo>
                    <a:pt x="22377" y="15573"/>
                    <a:pt x="23777" y="15133"/>
                    <a:pt x="24961" y="14320"/>
                  </a:cubicBezTo>
                  <a:lnTo>
                    <a:pt x="26835" y="15561"/>
                  </a:lnTo>
                  <a:cubicBezTo>
                    <a:pt x="27715" y="16137"/>
                    <a:pt x="28595" y="16735"/>
                    <a:pt x="29475" y="17310"/>
                  </a:cubicBezTo>
                  <a:cubicBezTo>
                    <a:pt x="28595" y="17886"/>
                    <a:pt x="27715" y="18484"/>
                    <a:pt x="26835" y="19059"/>
                  </a:cubicBezTo>
                  <a:lnTo>
                    <a:pt x="24961" y="20301"/>
                  </a:lnTo>
                  <a:cubicBezTo>
                    <a:pt x="23777" y="19477"/>
                    <a:pt x="22377" y="19048"/>
                    <a:pt x="20956" y="18845"/>
                  </a:cubicBezTo>
                  <a:cubicBezTo>
                    <a:pt x="20364" y="18763"/>
                    <a:pt x="19780" y="18740"/>
                    <a:pt x="19192" y="18740"/>
                  </a:cubicBezTo>
                  <a:cubicBezTo>
                    <a:pt x="19050" y="18740"/>
                    <a:pt x="18908" y="18741"/>
                    <a:pt x="18766" y="18744"/>
                  </a:cubicBezTo>
                  <a:cubicBezTo>
                    <a:pt x="18766" y="19477"/>
                    <a:pt x="18766" y="20210"/>
                    <a:pt x="18868" y="20933"/>
                  </a:cubicBezTo>
                  <a:cubicBezTo>
                    <a:pt x="19060" y="22354"/>
                    <a:pt x="19500" y="23754"/>
                    <a:pt x="20324" y="24939"/>
                  </a:cubicBezTo>
                  <a:lnTo>
                    <a:pt x="19082" y="26812"/>
                  </a:lnTo>
                  <a:cubicBezTo>
                    <a:pt x="18496" y="27692"/>
                    <a:pt x="17909" y="28583"/>
                    <a:pt x="17333" y="29452"/>
                  </a:cubicBezTo>
                  <a:cubicBezTo>
                    <a:pt x="16747" y="28583"/>
                    <a:pt x="16160" y="27692"/>
                    <a:pt x="15584" y="26812"/>
                  </a:cubicBezTo>
                  <a:lnTo>
                    <a:pt x="14343" y="24939"/>
                  </a:lnTo>
                  <a:cubicBezTo>
                    <a:pt x="15155" y="23754"/>
                    <a:pt x="15596" y="22354"/>
                    <a:pt x="15787" y="20933"/>
                  </a:cubicBezTo>
                  <a:cubicBezTo>
                    <a:pt x="15889" y="20199"/>
                    <a:pt x="15900" y="19477"/>
                    <a:pt x="15889" y="18744"/>
                  </a:cubicBezTo>
                  <a:cubicBezTo>
                    <a:pt x="15155" y="18744"/>
                    <a:pt x="14422" y="18744"/>
                    <a:pt x="13700" y="18845"/>
                  </a:cubicBezTo>
                  <a:cubicBezTo>
                    <a:pt x="12278" y="19048"/>
                    <a:pt x="10879" y="19477"/>
                    <a:pt x="9694" y="20301"/>
                  </a:cubicBezTo>
                  <a:lnTo>
                    <a:pt x="7821" y="19059"/>
                  </a:lnTo>
                  <a:cubicBezTo>
                    <a:pt x="6952" y="18484"/>
                    <a:pt x="6060" y="17886"/>
                    <a:pt x="5180" y="17310"/>
                  </a:cubicBezTo>
                  <a:cubicBezTo>
                    <a:pt x="6060" y="16735"/>
                    <a:pt x="6952" y="16137"/>
                    <a:pt x="7821" y="15561"/>
                  </a:cubicBezTo>
                  <a:lnTo>
                    <a:pt x="9694" y="14320"/>
                  </a:lnTo>
                  <a:cubicBezTo>
                    <a:pt x="10879" y="15133"/>
                    <a:pt x="12278" y="15573"/>
                    <a:pt x="13700" y="15776"/>
                  </a:cubicBezTo>
                  <a:cubicBezTo>
                    <a:pt x="14260" y="15845"/>
                    <a:pt x="14814" y="15874"/>
                    <a:pt x="15371" y="15874"/>
                  </a:cubicBezTo>
                  <a:cubicBezTo>
                    <a:pt x="15543" y="15874"/>
                    <a:pt x="15716" y="15871"/>
                    <a:pt x="15889" y="15866"/>
                  </a:cubicBezTo>
                  <a:cubicBezTo>
                    <a:pt x="15889" y="15133"/>
                    <a:pt x="15889" y="14399"/>
                    <a:pt x="15787" y="13688"/>
                  </a:cubicBezTo>
                  <a:cubicBezTo>
                    <a:pt x="15596" y="12255"/>
                    <a:pt x="15155" y="10867"/>
                    <a:pt x="14343" y="9682"/>
                  </a:cubicBezTo>
                  <a:lnTo>
                    <a:pt x="15584" y="7798"/>
                  </a:lnTo>
                  <a:cubicBezTo>
                    <a:pt x="16160" y="6929"/>
                    <a:pt x="16747" y="6038"/>
                    <a:pt x="17333" y="5169"/>
                  </a:cubicBezTo>
                  <a:close/>
                  <a:moveTo>
                    <a:pt x="10800" y="0"/>
                  </a:moveTo>
                  <a:cubicBezTo>
                    <a:pt x="11104" y="497"/>
                    <a:pt x="11375" y="982"/>
                    <a:pt x="11612" y="1513"/>
                  </a:cubicBezTo>
                  <a:cubicBezTo>
                    <a:pt x="12109" y="2562"/>
                    <a:pt x="12447" y="3713"/>
                    <a:pt x="12639" y="4864"/>
                  </a:cubicBezTo>
                  <a:cubicBezTo>
                    <a:pt x="12831" y="5947"/>
                    <a:pt x="12752" y="7098"/>
                    <a:pt x="12887" y="8193"/>
                  </a:cubicBezTo>
                  <a:cubicBezTo>
                    <a:pt x="11557" y="7202"/>
                    <a:pt x="9825" y="6684"/>
                    <a:pt x="8131" y="6684"/>
                  </a:cubicBezTo>
                  <a:cubicBezTo>
                    <a:pt x="7684" y="6684"/>
                    <a:pt x="7239" y="6720"/>
                    <a:pt x="6805" y="6794"/>
                  </a:cubicBezTo>
                  <a:cubicBezTo>
                    <a:pt x="6455" y="8870"/>
                    <a:pt x="6929" y="11194"/>
                    <a:pt x="8204" y="12876"/>
                  </a:cubicBezTo>
                  <a:cubicBezTo>
                    <a:pt x="7099" y="12752"/>
                    <a:pt x="5959" y="12819"/>
                    <a:pt x="4876" y="12639"/>
                  </a:cubicBezTo>
                  <a:cubicBezTo>
                    <a:pt x="3713" y="12458"/>
                    <a:pt x="2574" y="12097"/>
                    <a:pt x="1513" y="11612"/>
                  </a:cubicBezTo>
                  <a:cubicBezTo>
                    <a:pt x="994" y="11364"/>
                    <a:pt x="486" y="11082"/>
                    <a:pt x="1" y="10788"/>
                  </a:cubicBezTo>
                  <a:lnTo>
                    <a:pt x="1" y="12120"/>
                  </a:lnTo>
                  <a:cubicBezTo>
                    <a:pt x="588" y="12436"/>
                    <a:pt x="1174" y="12706"/>
                    <a:pt x="1784" y="12966"/>
                  </a:cubicBezTo>
                  <a:cubicBezTo>
                    <a:pt x="2856" y="13384"/>
                    <a:pt x="3973" y="13666"/>
                    <a:pt x="5101" y="13824"/>
                  </a:cubicBezTo>
                  <a:cubicBezTo>
                    <a:pt x="5802" y="13916"/>
                    <a:pt x="6565" y="14003"/>
                    <a:pt x="7316" y="14003"/>
                  </a:cubicBezTo>
                  <a:cubicBezTo>
                    <a:pt x="7569" y="14003"/>
                    <a:pt x="7821" y="13993"/>
                    <a:pt x="8069" y="13970"/>
                  </a:cubicBezTo>
                  <a:lnTo>
                    <a:pt x="8069" y="13970"/>
                  </a:lnTo>
                  <a:cubicBezTo>
                    <a:pt x="7730" y="14196"/>
                    <a:pt x="7381" y="14422"/>
                    <a:pt x="7042" y="14659"/>
                  </a:cubicBezTo>
                  <a:lnTo>
                    <a:pt x="3409" y="17073"/>
                  </a:lnTo>
                  <a:cubicBezTo>
                    <a:pt x="3296" y="17141"/>
                    <a:pt x="3183" y="17209"/>
                    <a:pt x="3048" y="17299"/>
                  </a:cubicBezTo>
                  <a:cubicBezTo>
                    <a:pt x="3183" y="17367"/>
                    <a:pt x="3296" y="17435"/>
                    <a:pt x="3409" y="17525"/>
                  </a:cubicBezTo>
                  <a:lnTo>
                    <a:pt x="7042" y="19928"/>
                  </a:lnTo>
                  <a:cubicBezTo>
                    <a:pt x="7381" y="20154"/>
                    <a:pt x="7730" y="20380"/>
                    <a:pt x="8069" y="20628"/>
                  </a:cubicBezTo>
                  <a:cubicBezTo>
                    <a:pt x="7802" y="20600"/>
                    <a:pt x="7530" y="20589"/>
                    <a:pt x="7257" y="20589"/>
                  </a:cubicBezTo>
                  <a:cubicBezTo>
                    <a:pt x="6525" y="20589"/>
                    <a:pt x="5783" y="20673"/>
                    <a:pt x="5101" y="20763"/>
                  </a:cubicBezTo>
                  <a:cubicBezTo>
                    <a:pt x="3950" y="20921"/>
                    <a:pt x="2844" y="21203"/>
                    <a:pt x="1784" y="21621"/>
                  </a:cubicBezTo>
                  <a:cubicBezTo>
                    <a:pt x="1174" y="21869"/>
                    <a:pt x="588" y="22151"/>
                    <a:pt x="1" y="22467"/>
                  </a:cubicBezTo>
                  <a:lnTo>
                    <a:pt x="1" y="23799"/>
                  </a:lnTo>
                  <a:cubicBezTo>
                    <a:pt x="497" y="23483"/>
                    <a:pt x="994" y="23223"/>
                    <a:pt x="1513" y="22975"/>
                  </a:cubicBezTo>
                  <a:cubicBezTo>
                    <a:pt x="2574" y="22490"/>
                    <a:pt x="3713" y="22151"/>
                    <a:pt x="4876" y="21948"/>
                  </a:cubicBezTo>
                  <a:cubicBezTo>
                    <a:pt x="5959" y="21768"/>
                    <a:pt x="7099" y="21835"/>
                    <a:pt x="8204" y="21711"/>
                  </a:cubicBezTo>
                  <a:lnTo>
                    <a:pt x="8204" y="21711"/>
                  </a:lnTo>
                  <a:cubicBezTo>
                    <a:pt x="6941" y="23393"/>
                    <a:pt x="6455" y="25717"/>
                    <a:pt x="6805" y="27793"/>
                  </a:cubicBezTo>
                  <a:cubicBezTo>
                    <a:pt x="7243" y="27867"/>
                    <a:pt x="7692" y="27904"/>
                    <a:pt x="8144" y="27904"/>
                  </a:cubicBezTo>
                  <a:cubicBezTo>
                    <a:pt x="9834" y="27904"/>
                    <a:pt x="11561" y="27391"/>
                    <a:pt x="12887" y="26394"/>
                  </a:cubicBezTo>
                  <a:lnTo>
                    <a:pt x="12887" y="26394"/>
                  </a:lnTo>
                  <a:cubicBezTo>
                    <a:pt x="12752" y="27489"/>
                    <a:pt x="12831" y="28640"/>
                    <a:pt x="12639" y="29723"/>
                  </a:cubicBezTo>
                  <a:cubicBezTo>
                    <a:pt x="12459" y="30874"/>
                    <a:pt x="12109" y="32025"/>
                    <a:pt x="11612" y="33074"/>
                  </a:cubicBezTo>
                  <a:cubicBezTo>
                    <a:pt x="11375" y="33605"/>
                    <a:pt x="11093" y="34113"/>
                    <a:pt x="10800" y="34587"/>
                  </a:cubicBezTo>
                  <a:lnTo>
                    <a:pt x="12120" y="34587"/>
                  </a:lnTo>
                  <a:cubicBezTo>
                    <a:pt x="12447" y="34011"/>
                    <a:pt x="12718" y="33413"/>
                    <a:pt x="12966" y="32815"/>
                  </a:cubicBezTo>
                  <a:cubicBezTo>
                    <a:pt x="13395" y="31743"/>
                    <a:pt x="13677" y="30626"/>
                    <a:pt x="13824" y="29497"/>
                  </a:cubicBezTo>
                  <a:cubicBezTo>
                    <a:pt x="13959" y="28549"/>
                    <a:pt x="14072" y="27511"/>
                    <a:pt x="13971" y="26518"/>
                  </a:cubicBezTo>
                  <a:lnTo>
                    <a:pt x="13971" y="26518"/>
                  </a:lnTo>
                  <a:cubicBezTo>
                    <a:pt x="14196" y="26857"/>
                    <a:pt x="14422" y="27207"/>
                    <a:pt x="14659" y="27545"/>
                  </a:cubicBezTo>
                  <a:lnTo>
                    <a:pt x="17074" y="31190"/>
                  </a:lnTo>
                  <a:cubicBezTo>
                    <a:pt x="17141" y="31303"/>
                    <a:pt x="17209" y="31416"/>
                    <a:pt x="17299" y="31540"/>
                  </a:cubicBezTo>
                  <a:cubicBezTo>
                    <a:pt x="17367" y="31416"/>
                    <a:pt x="17435" y="31303"/>
                    <a:pt x="17525" y="31190"/>
                  </a:cubicBezTo>
                  <a:lnTo>
                    <a:pt x="19940" y="27545"/>
                  </a:lnTo>
                  <a:cubicBezTo>
                    <a:pt x="20166" y="27207"/>
                    <a:pt x="20391" y="26857"/>
                    <a:pt x="20628" y="26518"/>
                  </a:cubicBezTo>
                  <a:lnTo>
                    <a:pt x="20628" y="26518"/>
                  </a:lnTo>
                  <a:cubicBezTo>
                    <a:pt x="20527" y="27511"/>
                    <a:pt x="20640" y="28549"/>
                    <a:pt x="20764" y="29497"/>
                  </a:cubicBezTo>
                  <a:cubicBezTo>
                    <a:pt x="20922" y="30637"/>
                    <a:pt x="21204" y="31754"/>
                    <a:pt x="21633" y="32815"/>
                  </a:cubicBezTo>
                  <a:cubicBezTo>
                    <a:pt x="21870" y="33413"/>
                    <a:pt x="22152" y="34011"/>
                    <a:pt x="22479" y="34587"/>
                  </a:cubicBezTo>
                  <a:lnTo>
                    <a:pt x="23799" y="34587"/>
                  </a:lnTo>
                  <a:cubicBezTo>
                    <a:pt x="23506" y="34113"/>
                    <a:pt x="23224" y="33605"/>
                    <a:pt x="22987" y="33074"/>
                  </a:cubicBezTo>
                  <a:cubicBezTo>
                    <a:pt x="22490" y="32025"/>
                    <a:pt x="22152" y="30874"/>
                    <a:pt x="21960" y="29723"/>
                  </a:cubicBezTo>
                  <a:cubicBezTo>
                    <a:pt x="21768" y="28640"/>
                    <a:pt x="21847" y="27489"/>
                    <a:pt x="21712" y="26394"/>
                  </a:cubicBezTo>
                  <a:lnTo>
                    <a:pt x="21712" y="26394"/>
                  </a:lnTo>
                  <a:cubicBezTo>
                    <a:pt x="23042" y="27385"/>
                    <a:pt x="24774" y="27903"/>
                    <a:pt x="26468" y="27903"/>
                  </a:cubicBezTo>
                  <a:cubicBezTo>
                    <a:pt x="26915" y="27903"/>
                    <a:pt x="27360" y="27867"/>
                    <a:pt x="27794" y="27793"/>
                  </a:cubicBezTo>
                  <a:cubicBezTo>
                    <a:pt x="28144" y="25717"/>
                    <a:pt x="27670" y="23393"/>
                    <a:pt x="26395" y="21711"/>
                  </a:cubicBezTo>
                  <a:lnTo>
                    <a:pt x="26395" y="21711"/>
                  </a:lnTo>
                  <a:cubicBezTo>
                    <a:pt x="27500" y="21835"/>
                    <a:pt x="28640" y="21768"/>
                    <a:pt x="29723" y="21948"/>
                  </a:cubicBezTo>
                  <a:cubicBezTo>
                    <a:pt x="30886" y="22129"/>
                    <a:pt x="32025" y="22490"/>
                    <a:pt x="33086" y="22975"/>
                  </a:cubicBezTo>
                  <a:cubicBezTo>
                    <a:pt x="33605" y="23223"/>
                    <a:pt x="34113" y="23505"/>
                    <a:pt x="34598" y="23799"/>
                  </a:cubicBezTo>
                  <a:lnTo>
                    <a:pt x="34598" y="22467"/>
                  </a:lnTo>
                  <a:cubicBezTo>
                    <a:pt x="34011" y="22151"/>
                    <a:pt x="33425" y="21881"/>
                    <a:pt x="32815" y="21621"/>
                  </a:cubicBezTo>
                  <a:cubicBezTo>
                    <a:pt x="31743" y="21203"/>
                    <a:pt x="30626" y="20921"/>
                    <a:pt x="29498" y="20763"/>
                  </a:cubicBezTo>
                  <a:cubicBezTo>
                    <a:pt x="28816" y="20673"/>
                    <a:pt x="28074" y="20589"/>
                    <a:pt x="27342" y="20589"/>
                  </a:cubicBezTo>
                  <a:cubicBezTo>
                    <a:pt x="27069" y="20589"/>
                    <a:pt x="26797" y="20600"/>
                    <a:pt x="26530" y="20628"/>
                  </a:cubicBezTo>
                  <a:cubicBezTo>
                    <a:pt x="26868" y="20402"/>
                    <a:pt x="27218" y="20177"/>
                    <a:pt x="27557" y="19928"/>
                  </a:cubicBezTo>
                  <a:lnTo>
                    <a:pt x="31190" y="17525"/>
                  </a:lnTo>
                  <a:cubicBezTo>
                    <a:pt x="31303" y="17446"/>
                    <a:pt x="31416" y="17378"/>
                    <a:pt x="31540" y="17299"/>
                  </a:cubicBezTo>
                  <a:cubicBezTo>
                    <a:pt x="31416" y="17220"/>
                    <a:pt x="31303" y="17152"/>
                    <a:pt x="31190" y="17073"/>
                  </a:cubicBezTo>
                  <a:lnTo>
                    <a:pt x="27557" y="14659"/>
                  </a:lnTo>
                  <a:cubicBezTo>
                    <a:pt x="27218" y="14433"/>
                    <a:pt x="26868" y="14207"/>
                    <a:pt x="26530" y="13970"/>
                  </a:cubicBezTo>
                  <a:lnTo>
                    <a:pt x="26530" y="13970"/>
                  </a:lnTo>
                  <a:cubicBezTo>
                    <a:pt x="26778" y="13993"/>
                    <a:pt x="27030" y="14003"/>
                    <a:pt x="27283" y="14003"/>
                  </a:cubicBezTo>
                  <a:cubicBezTo>
                    <a:pt x="28034" y="14003"/>
                    <a:pt x="28797" y="13916"/>
                    <a:pt x="29498" y="13824"/>
                  </a:cubicBezTo>
                  <a:cubicBezTo>
                    <a:pt x="30649" y="13666"/>
                    <a:pt x="31755" y="13384"/>
                    <a:pt x="32815" y="12966"/>
                  </a:cubicBezTo>
                  <a:cubicBezTo>
                    <a:pt x="33425" y="12718"/>
                    <a:pt x="34011" y="12436"/>
                    <a:pt x="34598" y="12120"/>
                  </a:cubicBezTo>
                  <a:lnTo>
                    <a:pt x="34598" y="10788"/>
                  </a:lnTo>
                  <a:cubicBezTo>
                    <a:pt x="34102" y="11104"/>
                    <a:pt x="33605" y="11364"/>
                    <a:pt x="33086" y="11612"/>
                  </a:cubicBezTo>
                  <a:cubicBezTo>
                    <a:pt x="32025" y="12097"/>
                    <a:pt x="30886" y="12436"/>
                    <a:pt x="29723" y="12639"/>
                  </a:cubicBezTo>
                  <a:cubicBezTo>
                    <a:pt x="28640" y="12819"/>
                    <a:pt x="27500" y="12752"/>
                    <a:pt x="26395" y="12876"/>
                  </a:cubicBezTo>
                  <a:cubicBezTo>
                    <a:pt x="27658" y="11194"/>
                    <a:pt x="28144" y="8870"/>
                    <a:pt x="27794" y="6794"/>
                  </a:cubicBezTo>
                  <a:cubicBezTo>
                    <a:pt x="27356" y="6720"/>
                    <a:pt x="26907" y="6683"/>
                    <a:pt x="26455" y="6683"/>
                  </a:cubicBezTo>
                  <a:cubicBezTo>
                    <a:pt x="24765" y="6683"/>
                    <a:pt x="23038" y="7196"/>
                    <a:pt x="21712" y="8193"/>
                  </a:cubicBezTo>
                  <a:cubicBezTo>
                    <a:pt x="21847" y="7098"/>
                    <a:pt x="21768" y="5947"/>
                    <a:pt x="21960" y="4864"/>
                  </a:cubicBezTo>
                  <a:cubicBezTo>
                    <a:pt x="22140" y="3713"/>
                    <a:pt x="22490" y="2562"/>
                    <a:pt x="22987" y="1513"/>
                  </a:cubicBezTo>
                  <a:cubicBezTo>
                    <a:pt x="23224" y="982"/>
                    <a:pt x="23506" y="474"/>
                    <a:pt x="23799" y="0"/>
                  </a:cubicBezTo>
                  <a:lnTo>
                    <a:pt x="22479" y="0"/>
                  </a:lnTo>
                  <a:cubicBezTo>
                    <a:pt x="22152" y="576"/>
                    <a:pt x="21881" y="1174"/>
                    <a:pt x="21633" y="1772"/>
                  </a:cubicBezTo>
                  <a:cubicBezTo>
                    <a:pt x="21204" y="2844"/>
                    <a:pt x="20922" y="3961"/>
                    <a:pt x="20764" y="5090"/>
                  </a:cubicBezTo>
                  <a:cubicBezTo>
                    <a:pt x="20640" y="6038"/>
                    <a:pt x="20527" y="7076"/>
                    <a:pt x="20628" y="8069"/>
                  </a:cubicBezTo>
                  <a:cubicBezTo>
                    <a:pt x="20403" y="7730"/>
                    <a:pt x="20177" y="7380"/>
                    <a:pt x="19940" y="7042"/>
                  </a:cubicBezTo>
                  <a:lnTo>
                    <a:pt x="17525" y="3397"/>
                  </a:lnTo>
                  <a:cubicBezTo>
                    <a:pt x="17457" y="3284"/>
                    <a:pt x="17378" y="3171"/>
                    <a:pt x="17299" y="3047"/>
                  </a:cubicBezTo>
                  <a:cubicBezTo>
                    <a:pt x="17232" y="3171"/>
                    <a:pt x="17153" y="3284"/>
                    <a:pt x="17074" y="3397"/>
                  </a:cubicBezTo>
                  <a:lnTo>
                    <a:pt x="14659" y="7042"/>
                  </a:lnTo>
                  <a:cubicBezTo>
                    <a:pt x="14433" y="7380"/>
                    <a:pt x="14208" y="7730"/>
                    <a:pt x="13971" y="8069"/>
                  </a:cubicBezTo>
                  <a:cubicBezTo>
                    <a:pt x="14072" y="7076"/>
                    <a:pt x="13959" y="6038"/>
                    <a:pt x="13824" y="5090"/>
                  </a:cubicBezTo>
                  <a:cubicBezTo>
                    <a:pt x="13677" y="3950"/>
                    <a:pt x="13395" y="2833"/>
                    <a:pt x="12966" y="1772"/>
                  </a:cubicBezTo>
                  <a:cubicBezTo>
                    <a:pt x="12729" y="1174"/>
                    <a:pt x="12447" y="576"/>
                    <a:pt x="1212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5013;p35">
              <a:extLst>
                <a:ext uri="{FF2B5EF4-FFF2-40B4-BE49-F238E27FC236}">
                  <a16:creationId xmlns:a16="http://schemas.microsoft.com/office/drawing/2014/main" id="{CDF2B4DF-0774-C49A-C130-0401B24C9C15}"/>
                </a:ext>
              </a:extLst>
            </p:cNvPr>
            <p:cNvSpPr/>
            <p:nvPr/>
          </p:nvSpPr>
          <p:spPr>
            <a:xfrm>
              <a:off x="27680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1"/>
                  </a:moveTo>
                  <a:cubicBezTo>
                    <a:pt x="565" y="1"/>
                    <a:pt x="1" y="588"/>
                    <a:pt x="1" y="1276"/>
                  </a:cubicBezTo>
                  <a:cubicBezTo>
                    <a:pt x="1" y="1975"/>
                    <a:pt x="565" y="2540"/>
                    <a:pt x="1265" y="2540"/>
                  </a:cubicBezTo>
                  <a:cubicBezTo>
                    <a:pt x="1976" y="2540"/>
                    <a:pt x="2540" y="1975"/>
                    <a:pt x="2540" y="1276"/>
                  </a:cubicBezTo>
                  <a:cubicBezTo>
                    <a:pt x="2540" y="565"/>
                    <a:pt x="1976" y="1"/>
                    <a:pt x="126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5014;p35">
              <a:extLst>
                <a:ext uri="{FF2B5EF4-FFF2-40B4-BE49-F238E27FC236}">
                  <a16:creationId xmlns:a16="http://schemas.microsoft.com/office/drawing/2014/main" id="{E9D4FBE3-3F48-2B31-666B-B53A4022EA4B}"/>
                </a:ext>
              </a:extLst>
            </p:cNvPr>
            <p:cNvSpPr/>
            <p:nvPr/>
          </p:nvSpPr>
          <p:spPr>
            <a:xfrm>
              <a:off x="2863950" y="3133100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1704" y="1"/>
                  </a:moveTo>
                  <a:cubicBezTo>
                    <a:pt x="756" y="12"/>
                    <a:pt x="0" y="779"/>
                    <a:pt x="0" y="1727"/>
                  </a:cubicBezTo>
                  <a:cubicBezTo>
                    <a:pt x="0" y="2664"/>
                    <a:pt x="756" y="3431"/>
                    <a:pt x="1704" y="3431"/>
                  </a:cubicBezTo>
                  <a:cubicBezTo>
                    <a:pt x="1806" y="3431"/>
                    <a:pt x="1896" y="3420"/>
                    <a:pt x="1986" y="3397"/>
                  </a:cubicBezTo>
                  <a:lnTo>
                    <a:pt x="1986" y="35"/>
                  </a:lnTo>
                  <a:cubicBezTo>
                    <a:pt x="1885" y="12"/>
                    <a:pt x="1806" y="1"/>
                    <a:pt x="1704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5015;p35">
              <a:extLst>
                <a:ext uri="{FF2B5EF4-FFF2-40B4-BE49-F238E27FC236}">
                  <a16:creationId xmlns:a16="http://schemas.microsoft.com/office/drawing/2014/main" id="{995B5049-8374-E5C9-EA94-A00BFE8E49FB}"/>
                </a:ext>
              </a:extLst>
            </p:cNvPr>
            <p:cNvSpPr/>
            <p:nvPr/>
          </p:nvSpPr>
          <p:spPr>
            <a:xfrm>
              <a:off x="2635450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4" y="1"/>
                  </a:moveTo>
                  <a:cubicBezTo>
                    <a:pt x="576" y="1"/>
                    <a:pt x="0" y="565"/>
                    <a:pt x="0" y="1265"/>
                  </a:cubicBezTo>
                  <a:cubicBezTo>
                    <a:pt x="0" y="1975"/>
                    <a:pt x="564" y="2540"/>
                    <a:pt x="1264" y="2540"/>
                  </a:cubicBezTo>
                  <a:cubicBezTo>
                    <a:pt x="1975" y="2540"/>
                    <a:pt x="2539" y="1975"/>
                    <a:pt x="2539" y="1265"/>
                  </a:cubicBezTo>
                  <a:cubicBezTo>
                    <a:pt x="2539" y="565"/>
                    <a:pt x="1975" y="1"/>
                    <a:pt x="1264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5016;p35">
              <a:extLst>
                <a:ext uri="{FF2B5EF4-FFF2-40B4-BE49-F238E27FC236}">
                  <a16:creationId xmlns:a16="http://schemas.microsoft.com/office/drawing/2014/main" id="{8A8BFD72-15AB-86B9-9DF8-BB0EA1378D29}"/>
                </a:ext>
              </a:extLst>
            </p:cNvPr>
            <p:cNvSpPr/>
            <p:nvPr/>
          </p:nvSpPr>
          <p:spPr>
            <a:xfrm>
              <a:off x="2048950" y="274380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6861" y="0"/>
                  </a:moveTo>
                  <a:cubicBezTo>
                    <a:pt x="6681" y="497"/>
                    <a:pt x="6489" y="993"/>
                    <a:pt x="6274" y="1456"/>
                  </a:cubicBezTo>
                  <a:cubicBezTo>
                    <a:pt x="5789" y="2517"/>
                    <a:pt x="5214" y="3566"/>
                    <a:pt x="4537" y="4525"/>
                  </a:cubicBezTo>
                  <a:cubicBezTo>
                    <a:pt x="3566" y="5202"/>
                    <a:pt x="2528" y="5778"/>
                    <a:pt x="1467" y="6263"/>
                  </a:cubicBezTo>
                  <a:cubicBezTo>
                    <a:pt x="982" y="6489"/>
                    <a:pt x="508" y="6681"/>
                    <a:pt x="12" y="6850"/>
                  </a:cubicBezTo>
                  <a:lnTo>
                    <a:pt x="12" y="8065"/>
                  </a:lnTo>
                  <a:lnTo>
                    <a:pt x="12" y="8065"/>
                  </a:lnTo>
                  <a:cubicBezTo>
                    <a:pt x="696" y="7829"/>
                    <a:pt x="1369" y="7559"/>
                    <a:pt x="2031" y="7256"/>
                  </a:cubicBezTo>
                  <a:cubicBezTo>
                    <a:pt x="3216" y="6703"/>
                    <a:pt x="4311" y="6071"/>
                    <a:pt x="5315" y="5315"/>
                  </a:cubicBezTo>
                  <a:cubicBezTo>
                    <a:pt x="6060" y="4311"/>
                    <a:pt x="6714" y="3205"/>
                    <a:pt x="7245" y="2032"/>
                  </a:cubicBezTo>
                  <a:cubicBezTo>
                    <a:pt x="7561" y="1366"/>
                    <a:pt x="7832" y="689"/>
                    <a:pt x="8069" y="0"/>
                  </a:cubicBezTo>
                  <a:close/>
                  <a:moveTo>
                    <a:pt x="12" y="8065"/>
                  </a:moveTo>
                  <a:lnTo>
                    <a:pt x="12" y="8065"/>
                  </a:lnTo>
                  <a:cubicBezTo>
                    <a:pt x="8" y="8066"/>
                    <a:pt x="4" y="8067"/>
                    <a:pt x="0" y="8069"/>
                  </a:cubicBezTo>
                  <a:lnTo>
                    <a:pt x="12" y="8069"/>
                  </a:lnTo>
                  <a:lnTo>
                    <a:pt x="12" y="8065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5017;p35">
              <a:extLst>
                <a:ext uri="{FF2B5EF4-FFF2-40B4-BE49-F238E27FC236}">
                  <a16:creationId xmlns:a16="http://schemas.microsoft.com/office/drawing/2014/main" id="{341F279E-FD0C-BDC6-540D-1B48607C8282}"/>
                </a:ext>
              </a:extLst>
            </p:cNvPr>
            <p:cNvSpPr/>
            <p:nvPr/>
          </p:nvSpPr>
          <p:spPr>
            <a:xfrm>
              <a:off x="2712175" y="2744075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1"/>
                  </a:moveTo>
                  <a:cubicBezTo>
                    <a:pt x="226" y="678"/>
                    <a:pt x="497" y="1355"/>
                    <a:pt x="802" y="2021"/>
                  </a:cubicBezTo>
                  <a:cubicBezTo>
                    <a:pt x="1355" y="3205"/>
                    <a:pt x="1987" y="4311"/>
                    <a:pt x="2743" y="5304"/>
                  </a:cubicBezTo>
                  <a:cubicBezTo>
                    <a:pt x="3736" y="6049"/>
                    <a:pt x="4853" y="6704"/>
                    <a:pt x="6026" y="7245"/>
                  </a:cubicBezTo>
                  <a:cubicBezTo>
                    <a:pt x="6692" y="7550"/>
                    <a:pt x="7369" y="7821"/>
                    <a:pt x="8057" y="8058"/>
                  </a:cubicBezTo>
                  <a:lnTo>
                    <a:pt x="8057" y="6862"/>
                  </a:lnTo>
                  <a:cubicBezTo>
                    <a:pt x="7561" y="6681"/>
                    <a:pt x="7064" y="6478"/>
                    <a:pt x="6602" y="6263"/>
                  </a:cubicBezTo>
                  <a:cubicBezTo>
                    <a:pt x="5541" y="5790"/>
                    <a:pt x="4492" y="5203"/>
                    <a:pt x="3532" y="4537"/>
                  </a:cubicBezTo>
                  <a:cubicBezTo>
                    <a:pt x="2855" y="3555"/>
                    <a:pt x="2269" y="2517"/>
                    <a:pt x="1795" y="1456"/>
                  </a:cubicBezTo>
                  <a:cubicBezTo>
                    <a:pt x="1569" y="982"/>
                    <a:pt x="1366" y="497"/>
                    <a:pt x="1197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5018;p35">
              <a:extLst>
                <a:ext uri="{FF2B5EF4-FFF2-40B4-BE49-F238E27FC236}">
                  <a16:creationId xmlns:a16="http://schemas.microsoft.com/office/drawing/2014/main" id="{1640F956-F80E-EEAB-6172-174505B0A91B}"/>
                </a:ext>
              </a:extLst>
            </p:cNvPr>
            <p:cNvSpPr/>
            <p:nvPr/>
          </p:nvSpPr>
          <p:spPr>
            <a:xfrm>
              <a:off x="2635150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64"/>
                    <a:pt x="576" y="2540"/>
                    <a:pt x="1276" y="2540"/>
                  </a:cubicBezTo>
                  <a:cubicBezTo>
                    <a:pt x="1976" y="2540"/>
                    <a:pt x="2540" y="1964"/>
                    <a:pt x="2540" y="1265"/>
                  </a:cubicBezTo>
                  <a:cubicBezTo>
                    <a:pt x="2540" y="565"/>
                    <a:pt x="1976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5019;p35">
              <a:extLst>
                <a:ext uri="{FF2B5EF4-FFF2-40B4-BE49-F238E27FC236}">
                  <a16:creationId xmlns:a16="http://schemas.microsoft.com/office/drawing/2014/main" id="{2FA59F29-849D-8048-6BEA-E4D4974A1D39}"/>
                </a:ext>
              </a:extLst>
            </p:cNvPr>
            <p:cNvSpPr/>
            <p:nvPr/>
          </p:nvSpPr>
          <p:spPr>
            <a:xfrm>
              <a:off x="2768025" y="33303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0"/>
                  </a:moveTo>
                  <a:cubicBezTo>
                    <a:pt x="565" y="0"/>
                    <a:pt x="1" y="576"/>
                    <a:pt x="1" y="1264"/>
                  </a:cubicBezTo>
                  <a:cubicBezTo>
                    <a:pt x="1" y="1975"/>
                    <a:pt x="565" y="2539"/>
                    <a:pt x="1265" y="2539"/>
                  </a:cubicBezTo>
                  <a:cubicBezTo>
                    <a:pt x="1976" y="2539"/>
                    <a:pt x="2540" y="1975"/>
                    <a:pt x="2540" y="1264"/>
                  </a:cubicBezTo>
                  <a:cubicBezTo>
                    <a:pt x="2540" y="565"/>
                    <a:pt x="1976" y="0"/>
                    <a:pt x="1265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5020;p35">
              <a:extLst>
                <a:ext uri="{FF2B5EF4-FFF2-40B4-BE49-F238E27FC236}">
                  <a16:creationId xmlns:a16="http://schemas.microsoft.com/office/drawing/2014/main" id="{0685628D-4C36-7E68-9AC5-D10934524619}"/>
                </a:ext>
              </a:extLst>
            </p:cNvPr>
            <p:cNvSpPr/>
            <p:nvPr/>
          </p:nvSpPr>
          <p:spPr>
            <a:xfrm>
              <a:off x="21313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5" y="1"/>
                  </a:moveTo>
                  <a:cubicBezTo>
                    <a:pt x="565" y="1"/>
                    <a:pt x="0" y="588"/>
                    <a:pt x="0" y="1276"/>
                  </a:cubicBezTo>
                  <a:cubicBezTo>
                    <a:pt x="0" y="1975"/>
                    <a:pt x="565" y="2540"/>
                    <a:pt x="1275" y="2540"/>
                  </a:cubicBezTo>
                  <a:cubicBezTo>
                    <a:pt x="1975" y="2540"/>
                    <a:pt x="2539" y="1975"/>
                    <a:pt x="2539" y="1276"/>
                  </a:cubicBezTo>
                  <a:cubicBezTo>
                    <a:pt x="2539" y="565"/>
                    <a:pt x="1975" y="1"/>
                    <a:pt x="127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5021;p35">
              <a:extLst>
                <a:ext uri="{FF2B5EF4-FFF2-40B4-BE49-F238E27FC236}">
                  <a16:creationId xmlns:a16="http://schemas.microsoft.com/office/drawing/2014/main" id="{EED9AC3B-2350-53D5-21F2-8FFB1EE8D991}"/>
                </a:ext>
              </a:extLst>
            </p:cNvPr>
            <p:cNvSpPr/>
            <p:nvPr/>
          </p:nvSpPr>
          <p:spPr>
            <a:xfrm>
              <a:off x="2263625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75"/>
                    <a:pt x="565" y="2540"/>
                    <a:pt x="1276" y="2540"/>
                  </a:cubicBezTo>
                  <a:cubicBezTo>
                    <a:pt x="1975" y="2540"/>
                    <a:pt x="2540" y="1975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5022;p35">
              <a:extLst>
                <a:ext uri="{FF2B5EF4-FFF2-40B4-BE49-F238E27FC236}">
                  <a16:creationId xmlns:a16="http://schemas.microsoft.com/office/drawing/2014/main" id="{5DE997C6-48C4-B6FF-0DBA-1CDBB4F7894E}"/>
                </a:ext>
              </a:extLst>
            </p:cNvPr>
            <p:cNvSpPr/>
            <p:nvPr/>
          </p:nvSpPr>
          <p:spPr>
            <a:xfrm>
              <a:off x="2049225" y="3133375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283" y="1"/>
                  </a:moveTo>
                  <a:cubicBezTo>
                    <a:pt x="181" y="1"/>
                    <a:pt x="91" y="24"/>
                    <a:pt x="1" y="35"/>
                  </a:cubicBezTo>
                  <a:lnTo>
                    <a:pt x="1" y="3409"/>
                  </a:lnTo>
                  <a:cubicBezTo>
                    <a:pt x="102" y="3420"/>
                    <a:pt x="181" y="3431"/>
                    <a:pt x="283" y="3431"/>
                  </a:cubicBezTo>
                  <a:cubicBezTo>
                    <a:pt x="1219" y="3431"/>
                    <a:pt x="1987" y="2653"/>
                    <a:pt x="1987" y="1716"/>
                  </a:cubicBezTo>
                  <a:cubicBezTo>
                    <a:pt x="1987" y="768"/>
                    <a:pt x="1231" y="1"/>
                    <a:pt x="283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5023;p35">
              <a:extLst>
                <a:ext uri="{FF2B5EF4-FFF2-40B4-BE49-F238E27FC236}">
                  <a16:creationId xmlns:a16="http://schemas.microsoft.com/office/drawing/2014/main" id="{F135A713-21A9-AAF6-0C9C-BB14F5D909E8}"/>
                </a:ext>
              </a:extLst>
            </p:cNvPr>
            <p:cNvSpPr/>
            <p:nvPr/>
          </p:nvSpPr>
          <p:spPr>
            <a:xfrm>
              <a:off x="2263625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65" y="1"/>
                    <a:pt x="1" y="565"/>
                    <a:pt x="1" y="1265"/>
                  </a:cubicBezTo>
                  <a:cubicBezTo>
                    <a:pt x="1" y="1976"/>
                    <a:pt x="565" y="2540"/>
                    <a:pt x="1276" y="2540"/>
                  </a:cubicBezTo>
                  <a:cubicBezTo>
                    <a:pt x="1975" y="2540"/>
                    <a:pt x="2540" y="1964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5024;p35">
              <a:extLst>
                <a:ext uri="{FF2B5EF4-FFF2-40B4-BE49-F238E27FC236}">
                  <a16:creationId xmlns:a16="http://schemas.microsoft.com/office/drawing/2014/main" id="{89905B73-1B4B-3967-7B1A-A4C24863F2D6}"/>
                </a:ext>
              </a:extLst>
            </p:cNvPr>
            <p:cNvSpPr/>
            <p:nvPr/>
          </p:nvSpPr>
          <p:spPr>
            <a:xfrm>
              <a:off x="2438525" y="2743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2" y="0"/>
                  </a:moveTo>
                  <a:cubicBezTo>
                    <a:pt x="1" y="102"/>
                    <a:pt x="1" y="181"/>
                    <a:pt x="1" y="283"/>
                  </a:cubicBezTo>
                  <a:cubicBezTo>
                    <a:pt x="1" y="1230"/>
                    <a:pt x="768" y="1986"/>
                    <a:pt x="1705" y="1986"/>
                  </a:cubicBezTo>
                  <a:cubicBezTo>
                    <a:pt x="2653" y="1986"/>
                    <a:pt x="3420" y="1230"/>
                    <a:pt x="3420" y="283"/>
                  </a:cubicBezTo>
                  <a:cubicBezTo>
                    <a:pt x="3420" y="181"/>
                    <a:pt x="3397" y="91"/>
                    <a:pt x="3386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5025;p35">
              <a:extLst>
                <a:ext uri="{FF2B5EF4-FFF2-40B4-BE49-F238E27FC236}">
                  <a16:creationId xmlns:a16="http://schemas.microsoft.com/office/drawing/2014/main" id="{4E805FE2-0FEF-918B-BE08-CA8667622DF8}"/>
                </a:ext>
              </a:extLst>
            </p:cNvPr>
            <p:cNvSpPr/>
            <p:nvPr/>
          </p:nvSpPr>
          <p:spPr>
            <a:xfrm>
              <a:off x="2131050" y="3330300"/>
              <a:ext cx="63475" cy="63500"/>
            </a:xfrm>
            <a:custGeom>
              <a:avLst/>
              <a:gdLst/>
              <a:ahLst/>
              <a:cxnLst/>
              <a:rect l="l" t="t" r="r" b="b"/>
              <a:pathLst>
                <a:path w="2539" h="2540" extrusionOk="0">
                  <a:moveTo>
                    <a:pt x="1264" y="0"/>
                  </a:moveTo>
                  <a:cubicBezTo>
                    <a:pt x="564" y="0"/>
                    <a:pt x="0" y="565"/>
                    <a:pt x="0" y="1264"/>
                  </a:cubicBezTo>
                  <a:cubicBezTo>
                    <a:pt x="0" y="1975"/>
                    <a:pt x="564" y="2539"/>
                    <a:pt x="1264" y="2539"/>
                  </a:cubicBezTo>
                  <a:cubicBezTo>
                    <a:pt x="1975" y="2539"/>
                    <a:pt x="2539" y="1975"/>
                    <a:pt x="2539" y="1264"/>
                  </a:cubicBezTo>
                  <a:cubicBezTo>
                    <a:pt x="2539" y="565"/>
                    <a:pt x="1975" y="0"/>
                    <a:pt x="1264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9" name="object 28">
            <a:extLst>
              <a:ext uri="{FF2B5EF4-FFF2-40B4-BE49-F238E27FC236}">
                <a16:creationId xmlns:a16="http://schemas.microsoft.com/office/drawing/2014/main" id="{423312BE-71C0-FEA3-4853-0EF9198EAF9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20676" y="25463"/>
            <a:ext cx="2422023" cy="69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00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BADF230-7047-0AC2-EF03-17E655D44ADD}"/>
              </a:ext>
            </a:extLst>
          </p:cNvPr>
          <p:cNvSpPr txBox="1"/>
          <p:nvPr/>
        </p:nvSpPr>
        <p:spPr>
          <a:xfrm>
            <a:off x="3743325" y="231756"/>
            <a:ext cx="69151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بطاقات منهجية خاصة بالعربية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3F1CC6F4-6BE7-B198-679A-19B2DBE31A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226926"/>
              </p:ext>
            </p:extLst>
          </p:nvPr>
        </p:nvGraphicFramePr>
        <p:xfrm>
          <a:off x="857249" y="1773766"/>
          <a:ext cx="10258426" cy="4289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29213">
                  <a:extLst>
                    <a:ext uri="{9D8B030D-6E8A-4147-A177-3AD203B41FA5}">
                      <a16:colId xmlns:a16="http://schemas.microsoft.com/office/drawing/2014/main" val="2841133472"/>
                    </a:ext>
                  </a:extLst>
                </a:gridCol>
                <a:gridCol w="5129213">
                  <a:extLst>
                    <a:ext uri="{9D8B030D-6E8A-4147-A177-3AD203B41FA5}">
                      <a16:colId xmlns:a16="http://schemas.microsoft.com/office/drawing/2014/main" val="3982166737"/>
                    </a:ext>
                  </a:extLst>
                </a:gridCol>
              </a:tblGrid>
              <a:tr h="824802">
                <a:tc gridSpan="2"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800" b="1" dirty="0">
                          <a:solidFill>
                            <a:schemeClr val="tx1"/>
                          </a:solidFill>
                        </a:rPr>
                        <a:t>البطاقة: لعبة "كنز الكلمات"</a:t>
                      </a:r>
                      <a:endParaRPr lang="fr-CH" sz="2800" b="1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800" b="1" dirty="0">
                          <a:solidFill>
                            <a:schemeClr val="tx1"/>
                          </a:solidFill>
                        </a:rPr>
                        <a:t>                                     المستوى المدة الزمنية: 10 د</a:t>
                      </a:r>
                      <a:r>
                        <a:rPr lang="ar-SA" sz="2800" b="1" dirty="0"/>
                        <a:t>. </a:t>
                      </a:r>
                      <a:endParaRPr lang="fr-CH" sz="28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CH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444662"/>
                  </a:ext>
                </a:extLst>
              </a:tr>
              <a:tr h="836258">
                <a:tc>
                  <a:txBody>
                    <a:bodyPr/>
                    <a:lstStyle/>
                    <a:p>
                      <a:pPr algn="ctr"/>
                      <a:endParaRPr lang="fr-CH" sz="2800" b="1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2800" b="1" dirty="0"/>
                        <a:t>توصيف نشاط</a:t>
                      </a:r>
                      <a:endParaRPr lang="fr-CH" sz="28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129928"/>
                  </a:ext>
                </a:extLst>
              </a:tr>
              <a:tr h="836258">
                <a:tc>
                  <a:txBody>
                    <a:bodyPr/>
                    <a:lstStyle/>
                    <a:p>
                      <a:pPr algn="ctr"/>
                      <a:endParaRPr lang="fr-CH" sz="2800" b="1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2800" b="1" dirty="0"/>
                        <a:t>الهدف</a:t>
                      </a:r>
                      <a:endParaRPr lang="fr-CH" sz="2800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6266520"/>
                  </a:ext>
                </a:extLst>
              </a:tr>
              <a:tr h="836258">
                <a:tc>
                  <a:txBody>
                    <a:bodyPr/>
                    <a:lstStyle/>
                    <a:p>
                      <a:pPr algn="ctr"/>
                      <a:endParaRPr lang="fr-CH" sz="2800" b="1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2800" b="1" dirty="0"/>
                        <a:t>النشاط</a:t>
                      </a:r>
                      <a:endParaRPr lang="fr-CH" sz="28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5270276"/>
                  </a:ext>
                </a:extLst>
              </a:tr>
              <a:tr h="836258">
                <a:tc>
                  <a:txBody>
                    <a:bodyPr/>
                    <a:lstStyle/>
                    <a:p>
                      <a:pPr algn="ctr"/>
                      <a:endParaRPr lang="fr-CH" sz="2800" b="1"/>
                    </a:p>
                  </a:txBody>
                  <a:tcP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2800" b="1" dirty="0"/>
                        <a:t>توجيهات لتدبير النشاط </a:t>
                      </a:r>
                      <a:endParaRPr lang="fr-CH" sz="2800" b="1" dirty="0"/>
                    </a:p>
                  </a:txBody>
                  <a:tcPr>
                    <a:solidFill>
                      <a:srgbClr val="FF6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8931084"/>
                  </a:ext>
                </a:extLst>
              </a:tr>
            </a:tbl>
          </a:graphicData>
        </a:graphic>
      </p:graphicFrame>
      <p:pic>
        <p:nvPicPr>
          <p:cNvPr id="5" name="object 28">
            <a:extLst>
              <a:ext uri="{FF2B5EF4-FFF2-40B4-BE49-F238E27FC236}">
                <a16:creationId xmlns:a16="http://schemas.microsoft.com/office/drawing/2014/main" id="{D8664A23-3B1C-584A-1F9F-22D4BD8913A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398" y="224909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85121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0">
            <a:extLst>
              <a:ext uri="{FF2B5EF4-FFF2-40B4-BE49-F238E27FC236}">
                <a16:creationId xmlns:a16="http://schemas.microsoft.com/office/drawing/2014/main" id="{7CE1D4B8-2FF9-53E9-F65C-DF2EDC54BEF8}"/>
              </a:ext>
            </a:extLst>
          </p:cNvPr>
          <p:cNvSpPr txBox="1"/>
          <p:nvPr/>
        </p:nvSpPr>
        <p:spPr>
          <a:xfrm>
            <a:off x="-1" y="1030759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C9F272F9-723A-266B-66E3-BEB8602373AE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436C52E-4167-CA01-94E8-A1246069AC77}"/>
              </a:ext>
            </a:extLst>
          </p:cNvPr>
          <p:cNvSpPr txBox="1"/>
          <p:nvPr/>
        </p:nvSpPr>
        <p:spPr>
          <a:xfrm>
            <a:off x="3228974" y="199762"/>
            <a:ext cx="68294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بطاقات منهجية خاصة بالفرنسية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350C7A6E-0789-C779-A22F-A478EF6399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160904"/>
              </p:ext>
            </p:extLst>
          </p:nvPr>
        </p:nvGraphicFramePr>
        <p:xfrm>
          <a:off x="581024" y="1630875"/>
          <a:ext cx="10925176" cy="4493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62588">
                  <a:extLst>
                    <a:ext uri="{9D8B030D-6E8A-4147-A177-3AD203B41FA5}">
                      <a16:colId xmlns:a16="http://schemas.microsoft.com/office/drawing/2014/main" val="4037645679"/>
                    </a:ext>
                  </a:extLst>
                </a:gridCol>
                <a:gridCol w="5462588">
                  <a:extLst>
                    <a:ext uri="{9D8B030D-6E8A-4147-A177-3AD203B41FA5}">
                      <a16:colId xmlns:a16="http://schemas.microsoft.com/office/drawing/2014/main" val="3731951383"/>
                    </a:ext>
                  </a:extLst>
                </a:gridCol>
              </a:tblGrid>
              <a:tr h="748950">
                <a:tc gridSpan="2">
                  <a:txBody>
                    <a:bodyPr/>
                    <a:lstStyle/>
                    <a:p>
                      <a:pPr algn="ctr"/>
                      <a:r>
                        <a:rPr lang="ar-SA" b="1" dirty="0"/>
                        <a:t>  </a:t>
                      </a:r>
                      <a:r>
                        <a:rPr lang="fr-CH" b="1" dirty="0"/>
                        <a:t>Fiche 2 </a:t>
                      </a:r>
                      <a:r>
                        <a:rPr lang="ar-SA" b="1" dirty="0"/>
                        <a:t>                                              </a:t>
                      </a:r>
                      <a:r>
                        <a:rPr lang="fr-CH" b="1" dirty="0"/>
                        <a:t>Déchiffrage</a:t>
                      </a:r>
                      <a:r>
                        <a:rPr lang="ar-SA" b="1" dirty="0"/>
                        <a:t>                                       </a:t>
                      </a:r>
                      <a:r>
                        <a:rPr lang="fr-CH" b="1" dirty="0"/>
                        <a:t> Niveau :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CH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4012553"/>
                  </a:ext>
                </a:extLst>
              </a:tr>
              <a:tr h="748950">
                <a:tc>
                  <a:txBody>
                    <a:bodyPr/>
                    <a:lstStyle/>
                    <a:p>
                      <a:pPr algn="ctr"/>
                      <a:r>
                        <a:rPr lang="fr-CH" sz="2400" b="1" dirty="0"/>
                        <a:t>Description générale de l’activité 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3132787"/>
                  </a:ext>
                </a:extLst>
              </a:tr>
              <a:tr h="748950">
                <a:tc>
                  <a:txBody>
                    <a:bodyPr/>
                    <a:lstStyle/>
                    <a:p>
                      <a:pPr algn="ctr"/>
                      <a:r>
                        <a:rPr lang="fr-CH" sz="2400" b="1" dirty="0"/>
                        <a:t>Objectif</a:t>
                      </a:r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624107"/>
                  </a:ext>
                </a:extLst>
              </a:tr>
              <a:tr h="748950">
                <a:tc>
                  <a:txBody>
                    <a:bodyPr/>
                    <a:lstStyle/>
                    <a:p>
                      <a:pPr algn="ctr"/>
                      <a:r>
                        <a:rPr lang="fr-CH" sz="2400" b="1" dirty="0"/>
                        <a:t>Supports/ Matériel </a:t>
                      </a:r>
                    </a:p>
                  </a:txBody>
                  <a:tcPr>
                    <a:solidFill>
                      <a:srgbClr val="FCC9C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FCC9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518172"/>
                  </a:ext>
                </a:extLst>
              </a:tr>
              <a:tr h="748950">
                <a:tc>
                  <a:txBody>
                    <a:bodyPr/>
                    <a:lstStyle/>
                    <a:p>
                      <a:pPr algn="ctr"/>
                      <a:r>
                        <a:rPr lang="fr-CH" sz="2400" b="1" dirty="0"/>
                        <a:t>Durée :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933556"/>
                  </a:ext>
                </a:extLst>
              </a:tr>
              <a:tr h="748950">
                <a:tc>
                  <a:txBody>
                    <a:bodyPr/>
                    <a:lstStyle/>
                    <a:p>
                      <a:pPr algn="ctr"/>
                      <a:r>
                        <a:rPr lang="fr-CH" sz="2400" b="1" dirty="0"/>
                        <a:t>Le déroulement de l’activité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H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8802051"/>
                  </a:ext>
                </a:extLst>
              </a:tr>
            </a:tbl>
          </a:graphicData>
        </a:graphic>
      </p:graphicFrame>
      <p:pic>
        <p:nvPicPr>
          <p:cNvPr id="3" name="object 28">
            <a:extLst>
              <a:ext uri="{FF2B5EF4-FFF2-40B4-BE49-F238E27FC236}">
                <a16:creationId xmlns:a16="http://schemas.microsoft.com/office/drawing/2014/main" id="{CAF188B7-D594-D7B4-0071-2226E11B7A1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7648" y="97846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0483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0">
            <a:extLst>
              <a:ext uri="{FF2B5EF4-FFF2-40B4-BE49-F238E27FC236}">
                <a16:creationId xmlns:a16="http://schemas.microsoft.com/office/drawing/2014/main" id="{7CE1D4B8-2FF9-53E9-F65C-DF2EDC54BEF8}"/>
              </a:ext>
            </a:extLst>
          </p:cNvPr>
          <p:cNvSpPr txBox="1"/>
          <p:nvPr/>
        </p:nvSpPr>
        <p:spPr>
          <a:xfrm>
            <a:off x="-1" y="1021234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C9F272F9-723A-266B-66E3-BEB8602373AE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9DCC23F-6171-C70B-4F29-45D57FE538B4}"/>
              </a:ext>
            </a:extLst>
          </p:cNvPr>
          <p:cNvSpPr txBox="1"/>
          <p:nvPr/>
        </p:nvSpPr>
        <p:spPr>
          <a:xfrm>
            <a:off x="3052762" y="148272"/>
            <a:ext cx="75866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بطاقات منهجية خاصة بالرياضيات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AAE8BEB4-85A5-7B44-CCC8-608603254A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581704"/>
              </p:ext>
            </p:extLst>
          </p:nvPr>
        </p:nvGraphicFramePr>
        <p:xfrm>
          <a:off x="738185" y="2094088"/>
          <a:ext cx="10715626" cy="2947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57813">
                  <a:extLst>
                    <a:ext uri="{9D8B030D-6E8A-4147-A177-3AD203B41FA5}">
                      <a16:colId xmlns:a16="http://schemas.microsoft.com/office/drawing/2014/main" val="160736797"/>
                    </a:ext>
                  </a:extLst>
                </a:gridCol>
                <a:gridCol w="5357813">
                  <a:extLst>
                    <a:ext uri="{9D8B030D-6E8A-4147-A177-3AD203B41FA5}">
                      <a16:colId xmlns:a16="http://schemas.microsoft.com/office/drawing/2014/main" val="4078687817"/>
                    </a:ext>
                  </a:extLst>
                </a:gridCol>
              </a:tblGrid>
              <a:tr h="667456">
                <a:tc gridSpan="2">
                  <a:txBody>
                    <a:bodyPr/>
                    <a:lstStyle/>
                    <a:p>
                      <a:pPr algn="ctr"/>
                      <a:r>
                        <a:rPr lang="ar-SA" sz="2800" dirty="0"/>
                        <a:t>البطاقة:1                 نموذج نشاط يستهدف الحساب الذهني (نشاط شفهي)                              المستوى المدة الزمنية: 10 د.</a:t>
                      </a:r>
                      <a:endParaRPr lang="fr-CH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5299832"/>
                  </a:ext>
                </a:extLst>
              </a:tr>
              <a:tr h="667456">
                <a:tc>
                  <a:txBody>
                    <a:bodyPr/>
                    <a:lstStyle/>
                    <a:p>
                      <a:pPr algn="ctr"/>
                      <a:endParaRPr lang="fr-CH" sz="280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2800" b="1" dirty="0"/>
                        <a:t>الهدف</a:t>
                      </a:r>
                      <a:endParaRPr lang="fr-CH" sz="28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7767187"/>
                  </a:ext>
                </a:extLst>
              </a:tr>
              <a:tr h="667456">
                <a:tc>
                  <a:txBody>
                    <a:bodyPr/>
                    <a:lstStyle/>
                    <a:p>
                      <a:pPr algn="ctr"/>
                      <a:endParaRPr lang="fr-CH" sz="280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2800" b="1" dirty="0"/>
                        <a:t>النشاط</a:t>
                      </a:r>
                      <a:endParaRPr lang="fr-CH" sz="2800" b="1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748703"/>
                  </a:ext>
                </a:extLst>
              </a:tr>
              <a:tr h="667456">
                <a:tc>
                  <a:txBody>
                    <a:bodyPr/>
                    <a:lstStyle/>
                    <a:p>
                      <a:pPr algn="ctr"/>
                      <a:endParaRPr lang="fr-CH" sz="2800"/>
                    </a:p>
                  </a:txBody>
                  <a:tcPr>
                    <a:solidFill>
                      <a:srgbClr val="70F5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2800" b="1" dirty="0"/>
                        <a:t>توجيهات لتدبير النشاط </a:t>
                      </a:r>
                      <a:endParaRPr lang="fr-CH" sz="2800" b="1" dirty="0"/>
                    </a:p>
                  </a:txBody>
                  <a:tcPr>
                    <a:solidFill>
                      <a:srgbClr val="70F5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921545"/>
                  </a:ext>
                </a:extLst>
              </a:tr>
            </a:tbl>
          </a:graphicData>
        </a:graphic>
      </p:graphicFrame>
      <p:pic>
        <p:nvPicPr>
          <p:cNvPr id="4" name="object 28">
            <a:extLst>
              <a:ext uri="{FF2B5EF4-FFF2-40B4-BE49-F238E27FC236}">
                <a16:creationId xmlns:a16="http://schemas.microsoft.com/office/drawing/2014/main" id="{CA45260D-2F87-159B-9BD0-F84D9C901406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9536" y="132262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375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73E02896-A694-2624-98E4-9128D594C9A1}"/>
              </a:ext>
            </a:extLst>
          </p:cNvPr>
          <p:cNvSpPr txBox="1"/>
          <p:nvPr/>
        </p:nvSpPr>
        <p:spPr>
          <a:xfrm>
            <a:off x="2741828" y="39732"/>
            <a:ext cx="79104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تقويم أثر الأنشطة الاعتيادية اليومية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7" name="TextBox 50">
            <a:extLst>
              <a:ext uri="{FF2B5EF4-FFF2-40B4-BE49-F238E27FC236}">
                <a16:creationId xmlns:a16="http://schemas.microsoft.com/office/drawing/2014/main" id="{7CE1D4B8-2FF9-53E9-F65C-DF2EDC54BEF8}"/>
              </a:ext>
            </a:extLst>
          </p:cNvPr>
          <p:cNvSpPr txBox="1"/>
          <p:nvPr/>
        </p:nvSpPr>
        <p:spPr>
          <a:xfrm>
            <a:off x="-37306" y="802159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C9F272F9-723A-266B-66E3-BEB8602373AE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B4D988B6-2FBB-8972-68CE-8D95648D505E}"/>
              </a:ext>
            </a:extLst>
          </p:cNvPr>
          <p:cNvGrpSpPr/>
          <p:nvPr/>
        </p:nvGrpSpPr>
        <p:grpSpPr>
          <a:xfrm>
            <a:off x="182753" y="1385972"/>
            <a:ext cx="5210949" cy="4677269"/>
            <a:chOff x="2513012" y="1986317"/>
            <a:chExt cx="4117976" cy="4114800"/>
          </a:xfrm>
        </p:grpSpPr>
        <p:sp>
          <p:nvSpPr>
            <p:cNvPr id="3" name="Freeform: Shape 23">
              <a:extLst>
                <a:ext uri="{FF2B5EF4-FFF2-40B4-BE49-F238E27FC236}">
                  <a16:creationId xmlns:a16="http://schemas.microsoft.com/office/drawing/2014/main" id="{07CA8436-3744-EB73-40C1-450B06807A0E}"/>
                </a:ext>
              </a:extLst>
            </p:cNvPr>
            <p:cNvSpPr/>
            <p:nvPr/>
          </p:nvSpPr>
          <p:spPr>
            <a:xfrm>
              <a:off x="2513012" y="1986317"/>
              <a:ext cx="4117976" cy="4114800"/>
            </a:xfrm>
            <a:custGeom>
              <a:avLst/>
              <a:gdLst>
                <a:gd name="connsiteX0" fmla="*/ 3421630 w 4046588"/>
                <a:gd name="connsiteY0" fmla="*/ 63 h 4043467"/>
                <a:gd name="connsiteX1" fmla="*/ 3875359 w 4046588"/>
                <a:gd name="connsiteY1" fmla="*/ 199899 h 4043467"/>
                <a:gd name="connsiteX2" fmla="*/ 3893464 w 4046588"/>
                <a:gd name="connsiteY2" fmla="*/ 1051225 h 4043467"/>
                <a:gd name="connsiteX3" fmla="*/ 3707207 w 4046588"/>
                <a:gd name="connsiteY3" fmla="*/ 1198257 h 4043467"/>
                <a:gd name="connsiteX4" fmla="*/ 3390623 w 4046588"/>
                <a:gd name="connsiteY4" fmla="*/ 1270281 h 4043467"/>
                <a:gd name="connsiteX5" fmla="*/ 3350012 w 4046588"/>
                <a:gd name="connsiteY5" fmla="*/ 1267575 h 4043467"/>
                <a:gd name="connsiteX6" fmla="*/ 3327830 w 4046588"/>
                <a:gd name="connsiteY6" fmla="*/ 1264857 h 4043467"/>
                <a:gd name="connsiteX7" fmla="*/ 3283806 w 4046588"/>
                <a:gd name="connsiteY7" fmla="*/ 1261129 h 4043467"/>
                <a:gd name="connsiteX8" fmla="*/ 2834055 w 4046588"/>
                <a:gd name="connsiteY8" fmla="*/ 1447220 h 4043467"/>
                <a:gd name="connsiteX9" fmla="*/ 2792732 w 4046588"/>
                <a:gd name="connsiteY9" fmla="*/ 1493318 h 4043467"/>
                <a:gd name="connsiteX10" fmla="*/ 2732615 w 4046588"/>
                <a:gd name="connsiteY10" fmla="*/ 1581063 h 4043467"/>
                <a:gd name="connsiteX11" fmla="*/ 2679776 w 4046588"/>
                <a:gd name="connsiteY11" fmla="*/ 2356323 h 4043467"/>
                <a:gd name="connsiteX12" fmla="*/ 2828780 w 4046588"/>
                <a:gd name="connsiteY12" fmla="*/ 2594454 h 4043467"/>
                <a:gd name="connsiteX13" fmla="*/ 2854533 w 4046588"/>
                <a:gd name="connsiteY13" fmla="*/ 2618158 h 4043467"/>
                <a:gd name="connsiteX14" fmla="*/ 3278315 w 4046588"/>
                <a:gd name="connsiteY14" fmla="*/ 2780363 h 4043467"/>
                <a:gd name="connsiteX15" fmla="*/ 3322343 w 4046588"/>
                <a:gd name="connsiteY15" fmla="*/ 2776583 h 4043467"/>
                <a:gd name="connsiteX16" fmla="*/ 3344527 w 4046588"/>
                <a:gd name="connsiteY16" fmla="*/ 2774181 h 4043467"/>
                <a:gd name="connsiteX17" fmla="*/ 3385313 w 4046588"/>
                <a:gd name="connsiteY17" fmla="*/ 2771257 h 4043467"/>
                <a:gd name="connsiteX18" fmla="*/ 3701472 w 4046588"/>
                <a:gd name="connsiteY18" fmla="*/ 2842572 h 4043467"/>
                <a:gd name="connsiteX19" fmla="*/ 3857544 w 4046588"/>
                <a:gd name="connsiteY19" fmla="*/ 2956641 h 4043467"/>
                <a:gd name="connsiteX20" fmla="*/ 3842338 w 4046588"/>
                <a:gd name="connsiteY20" fmla="*/ 3868223 h 4043467"/>
                <a:gd name="connsiteX21" fmla="*/ 2990821 w 4046588"/>
                <a:gd name="connsiteY21" fmla="*/ 3886124 h 4043467"/>
                <a:gd name="connsiteX22" fmla="*/ 2843665 w 4046588"/>
                <a:gd name="connsiteY22" fmla="*/ 3699356 h 4043467"/>
                <a:gd name="connsiteX23" fmla="*/ 2772009 w 4046588"/>
                <a:gd name="connsiteY23" fmla="*/ 3382856 h 4043467"/>
                <a:gd name="connsiteX24" fmla="*/ 2774592 w 4046588"/>
                <a:gd name="connsiteY24" fmla="*/ 3342412 h 4043467"/>
                <a:gd name="connsiteX25" fmla="*/ 2776994 w 4046588"/>
                <a:gd name="connsiteY25" fmla="*/ 3320227 h 4043467"/>
                <a:gd name="connsiteX26" fmla="*/ 2781115 w 4046588"/>
                <a:gd name="connsiteY26" fmla="*/ 3275857 h 4043467"/>
                <a:gd name="connsiteX27" fmla="*/ 2611577 w 4046588"/>
                <a:gd name="connsiteY27" fmla="*/ 2844401 h 4043467"/>
                <a:gd name="connsiteX28" fmla="*/ 2595035 w 4046588"/>
                <a:gd name="connsiteY28" fmla="*/ 2826152 h 4043467"/>
                <a:gd name="connsiteX29" fmla="*/ 2367994 w 4046588"/>
                <a:gd name="connsiteY29" fmla="*/ 2681408 h 4043467"/>
                <a:gd name="connsiteX30" fmla="*/ 1666480 w 4046588"/>
                <a:gd name="connsiteY30" fmla="*/ 2685059 h 4043467"/>
                <a:gd name="connsiteX31" fmla="*/ 1445244 w 4046588"/>
                <a:gd name="connsiteY31" fmla="*/ 2828186 h 4043467"/>
                <a:gd name="connsiteX32" fmla="*/ 1426803 w 4046588"/>
                <a:gd name="connsiteY32" fmla="*/ 2848333 h 4043467"/>
                <a:gd name="connsiteX33" fmla="*/ 1258811 w 4046588"/>
                <a:gd name="connsiteY33" fmla="*/ 3278279 h 4043467"/>
                <a:gd name="connsiteX34" fmla="*/ 1262539 w 4046588"/>
                <a:gd name="connsiteY34" fmla="*/ 3322303 h 4043467"/>
                <a:gd name="connsiteX35" fmla="*/ 1265086 w 4046588"/>
                <a:gd name="connsiteY35" fmla="*/ 3344314 h 4043467"/>
                <a:gd name="connsiteX36" fmla="*/ 1268134 w 4046588"/>
                <a:gd name="connsiteY36" fmla="*/ 3385267 h 4043467"/>
                <a:gd name="connsiteX37" fmla="*/ 1198500 w 4046588"/>
                <a:gd name="connsiteY37" fmla="*/ 3698436 h 4043467"/>
                <a:gd name="connsiteX38" fmla="*/ 1082541 w 4046588"/>
                <a:gd name="connsiteY38" fmla="*/ 3857372 h 4043467"/>
                <a:gd name="connsiteX39" fmla="*/ 172852 w 4046588"/>
                <a:gd name="connsiteY39" fmla="*/ 3845786 h 4043467"/>
                <a:gd name="connsiteX40" fmla="*/ 154579 w 4046588"/>
                <a:gd name="connsiteY40" fmla="*/ 2990877 h 4043467"/>
                <a:gd name="connsiteX41" fmla="*/ 344249 w 4046588"/>
                <a:gd name="connsiteY41" fmla="*/ 2843161 h 4043467"/>
                <a:gd name="connsiteX42" fmla="*/ 656395 w 4046588"/>
                <a:gd name="connsiteY42" fmla="*/ 2773528 h 4043467"/>
                <a:gd name="connsiteX43" fmla="*/ 696835 w 4046588"/>
                <a:gd name="connsiteY43" fmla="*/ 2776064 h 4043467"/>
                <a:gd name="connsiteX44" fmla="*/ 719018 w 4046588"/>
                <a:gd name="connsiteY44" fmla="*/ 2778781 h 4043467"/>
                <a:gd name="connsiteX45" fmla="*/ 763041 w 4046588"/>
                <a:gd name="connsiteY45" fmla="*/ 2782510 h 4043467"/>
                <a:gd name="connsiteX46" fmla="*/ 1191109 w 4046588"/>
                <a:gd name="connsiteY46" fmla="*/ 2616396 h 4043467"/>
                <a:gd name="connsiteX47" fmla="*/ 1213134 w 4046588"/>
                <a:gd name="connsiteY47" fmla="*/ 2596759 h 4043467"/>
                <a:gd name="connsiteX48" fmla="*/ 1357458 w 4046588"/>
                <a:gd name="connsiteY48" fmla="*/ 2371597 h 4043467"/>
                <a:gd name="connsiteX49" fmla="*/ 1369626 w 4046588"/>
                <a:gd name="connsiteY49" fmla="*/ 1694651 h 4043467"/>
                <a:gd name="connsiteX50" fmla="*/ 1218409 w 4046588"/>
                <a:gd name="connsiteY50" fmla="*/ 1449525 h 4043467"/>
                <a:gd name="connsiteX51" fmla="*/ 1198625 w 4046588"/>
                <a:gd name="connsiteY51" fmla="*/ 1431449 h 4043467"/>
                <a:gd name="connsiteX52" fmla="*/ 768533 w 4046588"/>
                <a:gd name="connsiteY52" fmla="*/ 1263275 h 4043467"/>
                <a:gd name="connsiteX53" fmla="*/ 724505 w 4046588"/>
                <a:gd name="connsiteY53" fmla="*/ 1267055 h 4043467"/>
                <a:gd name="connsiteX54" fmla="*/ 702320 w 4046588"/>
                <a:gd name="connsiteY54" fmla="*/ 1269457 h 4043467"/>
                <a:gd name="connsiteX55" fmla="*/ 661534 w 4046588"/>
                <a:gd name="connsiteY55" fmla="*/ 1272381 h 4043467"/>
                <a:gd name="connsiteX56" fmla="*/ 339916 w 4046588"/>
                <a:gd name="connsiteY56" fmla="*/ 1197998 h 4043467"/>
                <a:gd name="connsiteX57" fmla="*/ 189645 w 4046588"/>
                <a:gd name="connsiteY57" fmla="*/ 1086656 h 4043467"/>
                <a:gd name="connsiteX58" fmla="*/ 206559 w 4046588"/>
                <a:gd name="connsiteY58" fmla="*/ 171660 h 4043467"/>
                <a:gd name="connsiteX59" fmla="*/ 1052615 w 4046588"/>
                <a:gd name="connsiteY59" fmla="*/ 155127 h 4043467"/>
                <a:gd name="connsiteX60" fmla="*/ 1199431 w 4046588"/>
                <a:gd name="connsiteY60" fmla="*/ 338824 h 4043467"/>
                <a:gd name="connsiteX61" fmla="*/ 1273815 w 4046588"/>
                <a:gd name="connsiteY61" fmla="*/ 660101 h 4043467"/>
                <a:gd name="connsiteX62" fmla="*/ 1271061 w 4046588"/>
                <a:gd name="connsiteY62" fmla="*/ 700715 h 4043467"/>
                <a:gd name="connsiteX63" fmla="*/ 1268659 w 4046588"/>
                <a:gd name="connsiteY63" fmla="*/ 722900 h 4043467"/>
                <a:gd name="connsiteX64" fmla="*/ 1264880 w 4046588"/>
                <a:gd name="connsiteY64" fmla="*/ 766928 h 4043467"/>
                <a:gd name="connsiteX65" fmla="*/ 1425379 w 4046588"/>
                <a:gd name="connsiteY65" fmla="*/ 1189005 h 4043467"/>
                <a:gd name="connsiteX66" fmla="*/ 1450618 w 4046588"/>
                <a:gd name="connsiteY66" fmla="*/ 1216975 h 4043467"/>
                <a:gd name="connsiteX67" fmla="*/ 1718094 w 4046588"/>
                <a:gd name="connsiteY67" fmla="*/ 1375517 h 4043467"/>
                <a:gd name="connsiteX68" fmla="*/ 2323021 w 4046588"/>
                <a:gd name="connsiteY68" fmla="*/ 1376701 h 4043467"/>
                <a:gd name="connsiteX69" fmla="*/ 2600921 w 4046588"/>
                <a:gd name="connsiteY69" fmla="*/ 1215111 h 4043467"/>
                <a:gd name="connsiteX70" fmla="*/ 2663078 w 4046588"/>
                <a:gd name="connsiteY70" fmla="*/ 1141357 h 4043467"/>
                <a:gd name="connsiteX71" fmla="*/ 2786842 w 4046588"/>
                <a:gd name="connsiteY71" fmla="*/ 765531 h 4043467"/>
                <a:gd name="connsiteX72" fmla="*/ 2783114 w 4046588"/>
                <a:gd name="connsiteY72" fmla="*/ 720824 h 4043467"/>
                <a:gd name="connsiteX73" fmla="*/ 2780567 w 4046588"/>
                <a:gd name="connsiteY73" fmla="*/ 698813 h 4043467"/>
                <a:gd name="connsiteX74" fmla="*/ 2777519 w 4046588"/>
                <a:gd name="connsiteY74" fmla="*/ 657861 h 4043467"/>
                <a:gd name="connsiteX75" fmla="*/ 2846299 w 4046588"/>
                <a:gd name="connsiteY75" fmla="*/ 346909 h 4043467"/>
                <a:gd name="connsiteX76" fmla="*/ 2963453 w 4046588"/>
                <a:gd name="connsiteY76" fmla="*/ 186096 h 4043467"/>
                <a:gd name="connsiteX77" fmla="*/ 3421630 w 4046588"/>
                <a:gd name="connsiteY77" fmla="*/ 63 h 404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046588" h="4043467">
                  <a:moveTo>
                    <a:pt x="3421630" y="63"/>
                  </a:moveTo>
                  <a:cubicBezTo>
                    <a:pt x="3587174" y="2377"/>
                    <a:pt x="3751976" y="69003"/>
                    <a:pt x="3875359" y="199899"/>
                  </a:cubicBezTo>
                  <a:cubicBezTo>
                    <a:pt x="4096376" y="434234"/>
                    <a:pt x="4104520" y="807766"/>
                    <a:pt x="3893464" y="1051225"/>
                  </a:cubicBezTo>
                  <a:cubicBezTo>
                    <a:pt x="3839333" y="1113882"/>
                    <a:pt x="3775656" y="1162552"/>
                    <a:pt x="3707207" y="1198257"/>
                  </a:cubicBezTo>
                  <a:cubicBezTo>
                    <a:pt x="3608546" y="1249848"/>
                    <a:pt x="3499320" y="1274143"/>
                    <a:pt x="3390623" y="1270281"/>
                  </a:cubicBezTo>
                  <a:cubicBezTo>
                    <a:pt x="3376972" y="1269948"/>
                    <a:pt x="3363492" y="1269103"/>
                    <a:pt x="3350012" y="1267575"/>
                  </a:cubicBezTo>
                  <a:cubicBezTo>
                    <a:pt x="3342504" y="1266896"/>
                    <a:pt x="3335337" y="1266218"/>
                    <a:pt x="3327830" y="1264857"/>
                  </a:cubicBezTo>
                  <a:cubicBezTo>
                    <a:pt x="3312985" y="1262989"/>
                    <a:pt x="3298652" y="1261291"/>
                    <a:pt x="3283806" y="1261129"/>
                  </a:cubicBezTo>
                  <a:cubicBezTo>
                    <a:pt x="3121184" y="1261053"/>
                    <a:pt x="2958355" y="1322920"/>
                    <a:pt x="2834055" y="1447220"/>
                  </a:cubicBezTo>
                  <a:cubicBezTo>
                    <a:pt x="2819029" y="1462245"/>
                    <a:pt x="2805540" y="1477441"/>
                    <a:pt x="2792732" y="1493318"/>
                  </a:cubicBezTo>
                  <a:cubicBezTo>
                    <a:pt x="2769338" y="1521146"/>
                    <a:pt x="2749697" y="1550679"/>
                    <a:pt x="2732615" y="1581063"/>
                  </a:cubicBezTo>
                  <a:cubicBezTo>
                    <a:pt x="2591015" y="1817485"/>
                    <a:pt x="2572929" y="2106735"/>
                    <a:pt x="2679776" y="2356323"/>
                  </a:cubicBezTo>
                  <a:cubicBezTo>
                    <a:pt x="2710441" y="2443333"/>
                    <a:pt x="2759368" y="2525043"/>
                    <a:pt x="2828780" y="2594454"/>
                  </a:cubicBezTo>
                  <a:cubicBezTo>
                    <a:pt x="2836966" y="2602640"/>
                    <a:pt x="2845664" y="2610314"/>
                    <a:pt x="2854533" y="2618158"/>
                  </a:cubicBezTo>
                  <a:cubicBezTo>
                    <a:pt x="2975114" y="2726105"/>
                    <a:pt x="3126613" y="2780622"/>
                    <a:pt x="3278315" y="2780363"/>
                  </a:cubicBezTo>
                  <a:cubicBezTo>
                    <a:pt x="3292990" y="2780696"/>
                    <a:pt x="3307666" y="2778640"/>
                    <a:pt x="3322343" y="2776583"/>
                  </a:cubicBezTo>
                  <a:cubicBezTo>
                    <a:pt x="3329510" y="2775897"/>
                    <a:pt x="3337019" y="2774527"/>
                    <a:pt x="3344527" y="2774181"/>
                  </a:cubicBezTo>
                  <a:cubicBezTo>
                    <a:pt x="3358009" y="2772638"/>
                    <a:pt x="3371832" y="2771435"/>
                    <a:pt x="3385313" y="2771257"/>
                  </a:cubicBezTo>
                  <a:cubicBezTo>
                    <a:pt x="3493844" y="2767439"/>
                    <a:pt x="3603041" y="2791266"/>
                    <a:pt x="3701472" y="2842572"/>
                  </a:cubicBezTo>
                  <a:cubicBezTo>
                    <a:pt x="3757596" y="2871719"/>
                    <a:pt x="3810303" y="2909401"/>
                    <a:pt x="3857544" y="2956641"/>
                  </a:cubicBezTo>
                  <a:cubicBezTo>
                    <a:pt x="4109948" y="3209045"/>
                    <a:pt x="4105612" y="3621662"/>
                    <a:pt x="3842338" y="3868223"/>
                  </a:cubicBezTo>
                  <a:cubicBezTo>
                    <a:pt x="3607917" y="4089341"/>
                    <a:pt x="3234034" y="4097238"/>
                    <a:pt x="2990821" y="3886124"/>
                  </a:cubicBezTo>
                  <a:cubicBezTo>
                    <a:pt x="2928227" y="3831726"/>
                    <a:pt x="2879290" y="3767763"/>
                    <a:pt x="2843665" y="3699356"/>
                  </a:cubicBezTo>
                  <a:cubicBezTo>
                    <a:pt x="2792018" y="3600584"/>
                    <a:pt x="2768191" y="3491387"/>
                    <a:pt x="2772009" y="3382856"/>
                  </a:cubicBezTo>
                  <a:cubicBezTo>
                    <a:pt x="2772187" y="3369375"/>
                    <a:pt x="2773048" y="3355894"/>
                    <a:pt x="2774592" y="3342412"/>
                  </a:cubicBezTo>
                  <a:cubicBezTo>
                    <a:pt x="2775108" y="3334733"/>
                    <a:pt x="2775966" y="3327736"/>
                    <a:pt x="2776994" y="3320227"/>
                  </a:cubicBezTo>
                  <a:cubicBezTo>
                    <a:pt x="2779050" y="3305551"/>
                    <a:pt x="2781106" y="3290874"/>
                    <a:pt x="2781115" y="3275857"/>
                  </a:cubicBezTo>
                  <a:cubicBezTo>
                    <a:pt x="2781205" y="3120914"/>
                    <a:pt x="2724130" y="2966174"/>
                    <a:pt x="2611577" y="2844401"/>
                  </a:cubicBezTo>
                  <a:cubicBezTo>
                    <a:pt x="2606120" y="2838261"/>
                    <a:pt x="2600833" y="2831950"/>
                    <a:pt x="2595035" y="2826152"/>
                  </a:cubicBezTo>
                  <a:cubicBezTo>
                    <a:pt x="2528694" y="2759810"/>
                    <a:pt x="2451079" y="2711905"/>
                    <a:pt x="2367994" y="2681408"/>
                  </a:cubicBezTo>
                  <a:cubicBezTo>
                    <a:pt x="2144851" y="2582565"/>
                    <a:pt x="1888715" y="2583909"/>
                    <a:pt x="1666480" y="2685059"/>
                  </a:cubicBezTo>
                  <a:cubicBezTo>
                    <a:pt x="1586089" y="2715992"/>
                    <a:pt x="1510297" y="2763133"/>
                    <a:pt x="1445244" y="2828186"/>
                  </a:cubicBezTo>
                  <a:cubicBezTo>
                    <a:pt x="1438585" y="2834845"/>
                    <a:pt x="1432779" y="2841674"/>
                    <a:pt x="1426803" y="2848333"/>
                  </a:cubicBezTo>
                  <a:cubicBezTo>
                    <a:pt x="1314961" y="2969725"/>
                    <a:pt x="1258730" y="3123848"/>
                    <a:pt x="1258811" y="3278279"/>
                  </a:cubicBezTo>
                  <a:cubicBezTo>
                    <a:pt x="1258632" y="3292784"/>
                    <a:pt x="1260671" y="3307458"/>
                    <a:pt x="1262539" y="3322303"/>
                  </a:cubicBezTo>
                  <a:cubicBezTo>
                    <a:pt x="1263388" y="3329299"/>
                    <a:pt x="1264578" y="3336977"/>
                    <a:pt x="1265086" y="3344314"/>
                  </a:cubicBezTo>
                  <a:cubicBezTo>
                    <a:pt x="1266614" y="3357794"/>
                    <a:pt x="1267800" y="3371616"/>
                    <a:pt x="1268134" y="3385267"/>
                  </a:cubicBezTo>
                  <a:cubicBezTo>
                    <a:pt x="1271655" y="3492599"/>
                    <a:pt x="1248555" y="3600629"/>
                    <a:pt x="1198500" y="3698436"/>
                  </a:cubicBezTo>
                  <a:cubicBezTo>
                    <a:pt x="1169287" y="3755619"/>
                    <a:pt x="1130691" y="3809223"/>
                    <a:pt x="1082541" y="3857372"/>
                  </a:cubicBezTo>
                  <a:cubicBezTo>
                    <a:pt x="830697" y="4109217"/>
                    <a:pt x="419962" y="4105531"/>
                    <a:pt x="172852" y="3845786"/>
                  </a:cubicBezTo>
                  <a:cubicBezTo>
                    <a:pt x="-50212" y="3611111"/>
                    <a:pt x="-58525" y="3235020"/>
                    <a:pt x="154579" y="2990877"/>
                  </a:cubicBezTo>
                  <a:cubicBezTo>
                    <a:pt x="209733" y="2927536"/>
                    <a:pt x="274435" y="2878866"/>
                    <a:pt x="344249" y="2843161"/>
                  </a:cubicBezTo>
                  <a:cubicBezTo>
                    <a:pt x="441885" y="2793276"/>
                    <a:pt x="549404" y="2769665"/>
                    <a:pt x="656395" y="2773528"/>
                  </a:cubicBezTo>
                  <a:cubicBezTo>
                    <a:pt x="669875" y="2773690"/>
                    <a:pt x="683356" y="2774536"/>
                    <a:pt x="696835" y="2776064"/>
                  </a:cubicBezTo>
                  <a:cubicBezTo>
                    <a:pt x="704343" y="2776742"/>
                    <a:pt x="711510" y="2777420"/>
                    <a:pt x="719018" y="2778781"/>
                  </a:cubicBezTo>
                  <a:cubicBezTo>
                    <a:pt x="733691" y="2780820"/>
                    <a:pt x="748195" y="2782348"/>
                    <a:pt x="763041" y="2782510"/>
                  </a:cubicBezTo>
                  <a:cubicBezTo>
                    <a:pt x="916619" y="2782761"/>
                    <a:pt x="1070059" y="2727213"/>
                    <a:pt x="1191109" y="2616396"/>
                  </a:cubicBezTo>
                  <a:cubicBezTo>
                    <a:pt x="1198451" y="2609736"/>
                    <a:pt x="1206133" y="2603759"/>
                    <a:pt x="1213134" y="2596759"/>
                  </a:cubicBezTo>
                  <a:cubicBezTo>
                    <a:pt x="1279382" y="2530511"/>
                    <a:pt x="1326865" y="2453694"/>
                    <a:pt x="1357458" y="2371597"/>
                  </a:cubicBezTo>
                  <a:cubicBezTo>
                    <a:pt x="1453996" y="2157044"/>
                    <a:pt x="1458576" y="1911315"/>
                    <a:pt x="1369626" y="1694651"/>
                  </a:cubicBezTo>
                  <a:cubicBezTo>
                    <a:pt x="1339987" y="1604911"/>
                    <a:pt x="1289867" y="1520983"/>
                    <a:pt x="1218409" y="1449525"/>
                  </a:cubicBezTo>
                  <a:cubicBezTo>
                    <a:pt x="1212099" y="1443215"/>
                    <a:pt x="1205276" y="1437418"/>
                    <a:pt x="1198625" y="1431449"/>
                  </a:cubicBezTo>
                  <a:cubicBezTo>
                    <a:pt x="1077022" y="1319408"/>
                    <a:pt x="923135" y="1262844"/>
                    <a:pt x="768533" y="1263275"/>
                  </a:cubicBezTo>
                  <a:cubicBezTo>
                    <a:pt x="753857" y="1262943"/>
                    <a:pt x="739181" y="1264999"/>
                    <a:pt x="724505" y="1267055"/>
                  </a:cubicBezTo>
                  <a:cubicBezTo>
                    <a:pt x="717337" y="1267742"/>
                    <a:pt x="709828" y="1269111"/>
                    <a:pt x="702320" y="1269457"/>
                  </a:cubicBezTo>
                  <a:cubicBezTo>
                    <a:pt x="688838" y="1271000"/>
                    <a:pt x="675015" y="1272203"/>
                    <a:pt x="661534" y="1272381"/>
                  </a:cubicBezTo>
                  <a:cubicBezTo>
                    <a:pt x="550956" y="1276541"/>
                    <a:pt x="439882" y="1251180"/>
                    <a:pt x="339916" y="1197998"/>
                  </a:cubicBezTo>
                  <a:cubicBezTo>
                    <a:pt x="286181" y="1168849"/>
                    <a:pt x="235180" y="1132190"/>
                    <a:pt x="189645" y="1086656"/>
                  </a:cubicBezTo>
                  <a:cubicBezTo>
                    <a:pt x="-64124" y="832887"/>
                    <a:pt x="-58251" y="418052"/>
                    <a:pt x="206559" y="171660"/>
                  </a:cubicBezTo>
                  <a:cubicBezTo>
                    <a:pt x="440296" y="-46045"/>
                    <a:pt x="810594" y="-53428"/>
                    <a:pt x="1052615" y="155127"/>
                  </a:cubicBezTo>
                  <a:cubicBezTo>
                    <a:pt x="1114868" y="208843"/>
                    <a:pt x="1163636" y="271270"/>
                    <a:pt x="1199431" y="338824"/>
                  </a:cubicBezTo>
                  <a:cubicBezTo>
                    <a:pt x="1252614" y="438790"/>
                    <a:pt x="1277633" y="549863"/>
                    <a:pt x="1273815" y="660101"/>
                  </a:cubicBezTo>
                  <a:cubicBezTo>
                    <a:pt x="1273466" y="673752"/>
                    <a:pt x="1272605" y="687233"/>
                    <a:pt x="1271061" y="700715"/>
                  </a:cubicBezTo>
                  <a:cubicBezTo>
                    <a:pt x="1270716" y="708224"/>
                    <a:pt x="1269688" y="715392"/>
                    <a:pt x="1268659" y="722900"/>
                  </a:cubicBezTo>
                  <a:cubicBezTo>
                    <a:pt x="1266603" y="737577"/>
                    <a:pt x="1264888" y="751911"/>
                    <a:pt x="1264880" y="766928"/>
                  </a:cubicBezTo>
                  <a:cubicBezTo>
                    <a:pt x="1264450" y="918118"/>
                    <a:pt x="1318456" y="1068764"/>
                    <a:pt x="1425379" y="1189005"/>
                  </a:cubicBezTo>
                  <a:cubicBezTo>
                    <a:pt x="1433906" y="1198556"/>
                    <a:pt x="1441579" y="1207937"/>
                    <a:pt x="1450618" y="1216975"/>
                  </a:cubicBezTo>
                  <a:cubicBezTo>
                    <a:pt x="1527704" y="1294061"/>
                    <a:pt x="1619991" y="1346736"/>
                    <a:pt x="1718094" y="1375517"/>
                  </a:cubicBezTo>
                  <a:cubicBezTo>
                    <a:pt x="1912583" y="1449804"/>
                    <a:pt x="2128446" y="1449849"/>
                    <a:pt x="2323021" y="1376701"/>
                  </a:cubicBezTo>
                  <a:cubicBezTo>
                    <a:pt x="2424911" y="1348486"/>
                    <a:pt x="2520843" y="1295190"/>
                    <a:pt x="2600921" y="1215111"/>
                  </a:cubicBezTo>
                  <a:cubicBezTo>
                    <a:pt x="2624142" y="1191891"/>
                    <a:pt x="2644463" y="1167136"/>
                    <a:pt x="2663078" y="1141357"/>
                  </a:cubicBezTo>
                  <a:cubicBezTo>
                    <a:pt x="2745051" y="1030051"/>
                    <a:pt x="2786765" y="897949"/>
                    <a:pt x="2786842" y="765531"/>
                  </a:cubicBezTo>
                  <a:cubicBezTo>
                    <a:pt x="2786851" y="750514"/>
                    <a:pt x="2785153" y="735499"/>
                    <a:pt x="2783114" y="720824"/>
                  </a:cubicBezTo>
                  <a:cubicBezTo>
                    <a:pt x="2782265" y="713828"/>
                    <a:pt x="2781075" y="706150"/>
                    <a:pt x="2780567" y="698813"/>
                  </a:cubicBezTo>
                  <a:cubicBezTo>
                    <a:pt x="2779210" y="685162"/>
                    <a:pt x="2778023" y="671341"/>
                    <a:pt x="2777519" y="657861"/>
                  </a:cubicBezTo>
                  <a:cubicBezTo>
                    <a:pt x="2773998" y="551552"/>
                    <a:pt x="2796756" y="444205"/>
                    <a:pt x="2846299" y="346909"/>
                  </a:cubicBezTo>
                  <a:cubicBezTo>
                    <a:pt x="2875853" y="289045"/>
                    <a:pt x="2915133" y="234416"/>
                    <a:pt x="2963453" y="186096"/>
                  </a:cubicBezTo>
                  <a:cubicBezTo>
                    <a:pt x="3089802" y="59747"/>
                    <a:pt x="3256087" y="-2251"/>
                    <a:pt x="3421630" y="6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  <a:effectLst>
              <a:innerShdw blurRad="63500" dist="50800" dir="2700000">
                <a:prstClr val="black">
                  <a:alpha val="15000"/>
                </a:prstClr>
              </a:innerShdw>
            </a:effectLst>
          </p:spPr>
          <p:txBody>
            <a:bodyPr rot="0" spcFirstLastPara="0" vertOverflow="overflow" horzOverflow="overflow" vert="horz" wrap="square" lIns="28575" tIns="28575" rIns="28575" bIns="2857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250">
                <a:solidFill>
                  <a:srgbClr val="FFFFFF"/>
                </a:solidFill>
              </a:endParaRPr>
            </a:p>
          </p:txBody>
        </p:sp>
        <p:sp>
          <p:nvSpPr>
            <p:cNvPr id="4" name="Circle">
              <a:extLst>
                <a:ext uri="{FF2B5EF4-FFF2-40B4-BE49-F238E27FC236}">
                  <a16:creationId xmlns:a16="http://schemas.microsoft.com/office/drawing/2014/main" id="{04DB022E-8618-A528-4F1A-D5747CE4D410}"/>
                </a:ext>
              </a:extLst>
            </p:cNvPr>
            <p:cNvSpPr/>
            <p:nvPr/>
          </p:nvSpPr>
          <p:spPr>
            <a:xfrm>
              <a:off x="4011081" y="3480001"/>
              <a:ext cx="1126910" cy="1126910"/>
            </a:xfrm>
            <a:prstGeom prst="ellipse">
              <a:avLst/>
            </a:prstGeom>
            <a:solidFill>
              <a:srgbClr val="FFFF00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 dirty="0"/>
            </a:p>
          </p:txBody>
        </p:sp>
        <p:sp>
          <p:nvSpPr>
            <p:cNvPr id="5" name="Circle">
              <a:extLst>
                <a:ext uri="{FF2B5EF4-FFF2-40B4-BE49-F238E27FC236}">
                  <a16:creationId xmlns:a16="http://schemas.microsoft.com/office/drawing/2014/main" id="{ED89E269-9F25-B9A8-CCFA-2FC243D566CD}"/>
                </a:ext>
              </a:extLst>
            </p:cNvPr>
            <p:cNvSpPr/>
            <p:nvPr/>
          </p:nvSpPr>
          <p:spPr>
            <a:xfrm>
              <a:off x="2605786" y="2064862"/>
              <a:ext cx="1126908" cy="1126910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9" name="Circle">
              <a:extLst>
                <a:ext uri="{FF2B5EF4-FFF2-40B4-BE49-F238E27FC236}">
                  <a16:creationId xmlns:a16="http://schemas.microsoft.com/office/drawing/2014/main" id="{B7583BED-FE37-4DCE-F68F-F78C4D3A9BBD}"/>
                </a:ext>
              </a:extLst>
            </p:cNvPr>
            <p:cNvSpPr/>
            <p:nvPr/>
          </p:nvSpPr>
          <p:spPr>
            <a:xfrm>
              <a:off x="5418175" y="4898277"/>
              <a:ext cx="1126910" cy="1126910"/>
            </a:xfrm>
            <a:prstGeom prst="ellipse">
              <a:avLst/>
            </a:prstGeom>
            <a:solidFill>
              <a:srgbClr val="F39B13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0" name="Circle">
              <a:extLst>
                <a:ext uri="{FF2B5EF4-FFF2-40B4-BE49-F238E27FC236}">
                  <a16:creationId xmlns:a16="http://schemas.microsoft.com/office/drawing/2014/main" id="{4924E75C-4BF6-74CA-17AC-E67EF1934704}"/>
                </a:ext>
              </a:extLst>
            </p:cNvPr>
            <p:cNvSpPr/>
            <p:nvPr/>
          </p:nvSpPr>
          <p:spPr>
            <a:xfrm>
              <a:off x="2597789" y="4898276"/>
              <a:ext cx="1126910" cy="1126910"/>
            </a:xfrm>
            <a:prstGeom prst="ellipse">
              <a:avLst/>
            </a:prstGeom>
            <a:solidFill>
              <a:srgbClr val="70F53B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9BA22D01-4C61-EFB9-8C4C-8A8D5E73B119}"/>
              </a:ext>
            </a:extLst>
          </p:cNvPr>
          <p:cNvSpPr txBox="1"/>
          <p:nvPr/>
        </p:nvSpPr>
        <p:spPr>
          <a:xfrm>
            <a:off x="2288622" y="3425465"/>
            <a:ext cx="10468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الطلاقة</a:t>
            </a:r>
            <a:endParaRPr lang="fr-CH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12FC30E-EDAE-158A-1136-4105857E4CB6}"/>
              </a:ext>
            </a:extLst>
          </p:cNvPr>
          <p:cNvSpPr txBox="1"/>
          <p:nvPr/>
        </p:nvSpPr>
        <p:spPr>
          <a:xfrm>
            <a:off x="398791" y="1746473"/>
            <a:ext cx="12287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قراءة</a:t>
            </a:r>
          </a:p>
          <a:p>
            <a:pPr algn="ctr"/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المقاطع 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A9ADE037-F1ED-008B-4F21-024254B63184}"/>
              </a:ext>
            </a:extLst>
          </p:cNvPr>
          <p:cNvSpPr txBox="1"/>
          <p:nvPr/>
        </p:nvSpPr>
        <p:spPr>
          <a:xfrm>
            <a:off x="4140695" y="4924063"/>
            <a:ext cx="9926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قراءة</a:t>
            </a:r>
          </a:p>
          <a:p>
            <a:pPr algn="ctr"/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الجمل 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BCC39A2-4154-F442-170C-8523EF1C2E7A}"/>
              </a:ext>
            </a:extLst>
          </p:cNvPr>
          <p:cNvSpPr txBox="1"/>
          <p:nvPr/>
        </p:nvSpPr>
        <p:spPr>
          <a:xfrm>
            <a:off x="371122" y="4902886"/>
            <a:ext cx="112691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قراءة النصوص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Étoile : 8 branches 36">
            <a:extLst>
              <a:ext uri="{FF2B5EF4-FFF2-40B4-BE49-F238E27FC236}">
                <a16:creationId xmlns:a16="http://schemas.microsoft.com/office/drawing/2014/main" id="{11D431F8-6F10-BBCE-5F55-CF90765778C4}"/>
              </a:ext>
            </a:extLst>
          </p:cNvPr>
          <p:cNvSpPr/>
          <p:nvPr/>
        </p:nvSpPr>
        <p:spPr>
          <a:xfrm>
            <a:off x="5335837" y="2487696"/>
            <a:ext cx="2924925" cy="2264023"/>
          </a:xfrm>
          <a:prstGeom prst="star8">
            <a:avLst/>
          </a:prstGeom>
          <a:ln w="38100">
            <a:solidFill>
              <a:srgbClr val="9933FF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4E04C017-3619-FB1B-3DA4-B1BA17174676}"/>
              </a:ext>
            </a:extLst>
          </p:cNvPr>
          <p:cNvSpPr txBox="1"/>
          <p:nvPr/>
        </p:nvSpPr>
        <p:spPr>
          <a:xfrm>
            <a:off x="5835748" y="2941396"/>
            <a:ext cx="18669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3600" b="1" dirty="0">
                <a:latin typeface="+mj-lt"/>
              </a:rPr>
              <a:t>مهارة القراءة </a:t>
            </a:r>
            <a:endParaRPr lang="fr-CH" sz="3600" b="1" dirty="0">
              <a:latin typeface="+mj-lt"/>
            </a:endParaRPr>
          </a:p>
        </p:txBody>
      </p:sp>
      <p:pic>
        <p:nvPicPr>
          <p:cNvPr id="21" name="object 28">
            <a:extLst>
              <a:ext uri="{FF2B5EF4-FFF2-40B4-BE49-F238E27FC236}">
                <a16:creationId xmlns:a16="http://schemas.microsoft.com/office/drawing/2014/main" id="{C08C52D6-0A0A-EF06-D986-71093114A8D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9548" y="0"/>
            <a:ext cx="2066926" cy="8114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Shape">
            <a:extLst>
              <a:ext uri="{FF2B5EF4-FFF2-40B4-BE49-F238E27FC236}">
                <a16:creationId xmlns:a16="http://schemas.microsoft.com/office/drawing/2014/main" id="{F1FA9737-7054-D19E-6F35-C1C3B737F55E}"/>
              </a:ext>
            </a:extLst>
          </p:cNvPr>
          <p:cNvSpPr/>
          <p:nvPr/>
        </p:nvSpPr>
        <p:spPr>
          <a:xfrm rot="17977736">
            <a:off x="8031071" y="2358750"/>
            <a:ext cx="4553418" cy="411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9" h="21144" extrusionOk="0">
                <a:moveTo>
                  <a:pt x="20524" y="1907"/>
                </a:moveTo>
                <a:cubicBezTo>
                  <a:pt x="19794" y="272"/>
                  <a:pt x="18007" y="-330"/>
                  <a:pt x="16604" y="554"/>
                </a:cubicBezTo>
                <a:cubicBezTo>
                  <a:pt x="15890" y="1005"/>
                  <a:pt x="15416" y="1750"/>
                  <a:pt x="15236" y="2580"/>
                </a:cubicBezTo>
                <a:cubicBezTo>
                  <a:pt x="15222" y="2648"/>
                  <a:pt x="15209" y="2713"/>
                  <a:pt x="15198" y="2780"/>
                </a:cubicBezTo>
                <a:lnTo>
                  <a:pt x="15191" y="2831"/>
                </a:lnTo>
                <a:cubicBezTo>
                  <a:pt x="15156" y="3056"/>
                  <a:pt x="15107" y="3278"/>
                  <a:pt x="15029" y="3486"/>
                </a:cubicBezTo>
                <a:cubicBezTo>
                  <a:pt x="14793" y="4117"/>
                  <a:pt x="14378" y="4666"/>
                  <a:pt x="13806" y="5025"/>
                </a:cubicBezTo>
                <a:cubicBezTo>
                  <a:pt x="13522" y="5202"/>
                  <a:pt x="13225" y="5321"/>
                  <a:pt x="12923" y="5380"/>
                </a:cubicBezTo>
                <a:cubicBezTo>
                  <a:pt x="12398" y="5484"/>
                  <a:pt x="11863" y="5376"/>
                  <a:pt x="11367" y="5158"/>
                </a:cubicBezTo>
                <a:cubicBezTo>
                  <a:pt x="11038" y="5015"/>
                  <a:pt x="10681" y="4937"/>
                  <a:pt x="10307" y="4943"/>
                </a:cubicBezTo>
                <a:cubicBezTo>
                  <a:pt x="9865" y="4949"/>
                  <a:pt x="9451" y="5072"/>
                  <a:pt x="9081" y="5280"/>
                </a:cubicBezTo>
                <a:cubicBezTo>
                  <a:pt x="8396" y="5468"/>
                  <a:pt x="7650" y="5372"/>
                  <a:pt x="6993" y="4943"/>
                </a:cubicBezTo>
                <a:cubicBezTo>
                  <a:pt x="6426" y="4574"/>
                  <a:pt x="6016" y="4017"/>
                  <a:pt x="5789" y="3384"/>
                </a:cubicBezTo>
                <a:cubicBezTo>
                  <a:pt x="5713" y="3174"/>
                  <a:pt x="5667" y="2950"/>
                  <a:pt x="5637" y="2725"/>
                </a:cubicBezTo>
                <a:lnTo>
                  <a:pt x="5629" y="2674"/>
                </a:lnTo>
                <a:cubicBezTo>
                  <a:pt x="5620" y="2607"/>
                  <a:pt x="5608" y="2539"/>
                  <a:pt x="5595" y="2472"/>
                </a:cubicBezTo>
                <a:cubicBezTo>
                  <a:pt x="5417" y="1595"/>
                  <a:pt x="4910" y="803"/>
                  <a:pt x="4135" y="350"/>
                </a:cubicBezTo>
                <a:cubicBezTo>
                  <a:pt x="2853" y="-397"/>
                  <a:pt x="1233" y="89"/>
                  <a:pt x="453" y="1452"/>
                </a:cubicBezTo>
                <a:cubicBezTo>
                  <a:pt x="-428" y="2990"/>
                  <a:pt x="20" y="5025"/>
                  <a:pt x="1411" y="5933"/>
                </a:cubicBezTo>
                <a:cubicBezTo>
                  <a:pt x="2119" y="6394"/>
                  <a:pt x="2931" y="6474"/>
                  <a:pt x="3657" y="6225"/>
                </a:cubicBezTo>
                <a:cubicBezTo>
                  <a:pt x="3716" y="6204"/>
                  <a:pt x="3774" y="6184"/>
                  <a:pt x="3830" y="6160"/>
                </a:cubicBezTo>
                <a:lnTo>
                  <a:pt x="3873" y="6141"/>
                </a:lnTo>
                <a:cubicBezTo>
                  <a:pt x="4062" y="6062"/>
                  <a:pt x="4258" y="5994"/>
                  <a:pt x="4458" y="5964"/>
                </a:cubicBezTo>
                <a:cubicBezTo>
                  <a:pt x="5061" y="5872"/>
                  <a:pt x="5693" y="5994"/>
                  <a:pt x="6259" y="6366"/>
                </a:cubicBezTo>
                <a:cubicBezTo>
                  <a:pt x="6873" y="6766"/>
                  <a:pt x="7300" y="7384"/>
                  <a:pt x="7514" y="8082"/>
                </a:cubicBezTo>
                <a:cubicBezTo>
                  <a:pt x="7514" y="8110"/>
                  <a:pt x="7510" y="8139"/>
                  <a:pt x="7510" y="8167"/>
                </a:cubicBezTo>
                <a:cubicBezTo>
                  <a:pt x="7521" y="9165"/>
                  <a:pt x="7941" y="10051"/>
                  <a:pt x="8587" y="10624"/>
                </a:cubicBezTo>
                <a:cubicBezTo>
                  <a:pt x="8889" y="10892"/>
                  <a:pt x="9148" y="11218"/>
                  <a:pt x="9328" y="11598"/>
                </a:cubicBezTo>
                <a:cubicBezTo>
                  <a:pt x="9531" y="12028"/>
                  <a:pt x="9649" y="12520"/>
                  <a:pt x="9657" y="13041"/>
                </a:cubicBezTo>
                <a:cubicBezTo>
                  <a:pt x="9667" y="13920"/>
                  <a:pt x="9357" y="14722"/>
                  <a:pt x="8850" y="15306"/>
                </a:cubicBezTo>
                <a:cubicBezTo>
                  <a:pt x="8805" y="15359"/>
                  <a:pt x="8752" y="15406"/>
                  <a:pt x="8702" y="15450"/>
                </a:cubicBezTo>
                <a:cubicBezTo>
                  <a:pt x="8676" y="15473"/>
                  <a:pt x="8649" y="15497"/>
                  <a:pt x="8623" y="15520"/>
                </a:cubicBezTo>
                <a:cubicBezTo>
                  <a:pt x="8576" y="15565"/>
                  <a:pt x="8533" y="15610"/>
                  <a:pt x="8487" y="15657"/>
                </a:cubicBezTo>
                <a:cubicBezTo>
                  <a:pt x="7908" y="16279"/>
                  <a:pt x="7563" y="17173"/>
                  <a:pt x="7616" y="18154"/>
                </a:cubicBezTo>
                <a:cubicBezTo>
                  <a:pt x="7703" y="19773"/>
                  <a:pt x="8905" y="21089"/>
                  <a:pt x="10347" y="21142"/>
                </a:cubicBezTo>
                <a:cubicBezTo>
                  <a:pt x="11973" y="21203"/>
                  <a:pt x="13297" y="19726"/>
                  <a:pt x="13277" y="17918"/>
                </a:cubicBezTo>
                <a:cubicBezTo>
                  <a:pt x="13266" y="16997"/>
                  <a:pt x="12909" y="16173"/>
                  <a:pt x="12348" y="15601"/>
                </a:cubicBezTo>
                <a:cubicBezTo>
                  <a:pt x="12302" y="15557"/>
                  <a:pt x="12257" y="15512"/>
                  <a:pt x="12210" y="15469"/>
                </a:cubicBezTo>
                <a:cubicBezTo>
                  <a:pt x="12184" y="15446"/>
                  <a:pt x="12157" y="15424"/>
                  <a:pt x="12130" y="15402"/>
                </a:cubicBezTo>
                <a:cubicBezTo>
                  <a:pt x="12077" y="15357"/>
                  <a:pt x="12024" y="15312"/>
                  <a:pt x="11977" y="15261"/>
                </a:cubicBezTo>
                <a:cubicBezTo>
                  <a:pt x="11456" y="14691"/>
                  <a:pt x="11129" y="13900"/>
                  <a:pt x="11120" y="13020"/>
                </a:cubicBezTo>
                <a:cubicBezTo>
                  <a:pt x="11116" y="12657"/>
                  <a:pt x="11167" y="12308"/>
                  <a:pt x="11264" y="11981"/>
                </a:cubicBezTo>
                <a:cubicBezTo>
                  <a:pt x="11431" y="11416"/>
                  <a:pt x="11770" y="10941"/>
                  <a:pt x="12173" y="10555"/>
                </a:cubicBezTo>
                <a:cubicBezTo>
                  <a:pt x="12671" y="10082"/>
                  <a:pt x="13019" y="9420"/>
                  <a:pt x="13134" y="8672"/>
                </a:cubicBezTo>
                <a:cubicBezTo>
                  <a:pt x="13154" y="8537"/>
                  <a:pt x="13172" y="8400"/>
                  <a:pt x="13208" y="8270"/>
                </a:cubicBezTo>
                <a:cubicBezTo>
                  <a:pt x="13419" y="7527"/>
                  <a:pt x="13869" y="6868"/>
                  <a:pt x="14521" y="6455"/>
                </a:cubicBezTo>
                <a:cubicBezTo>
                  <a:pt x="15204" y="6025"/>
                  <a:pt x="15979" y="5947"/>
                  <a:pt x="16678" y="6170"/>
                </a:cubicBezTo>
                <a:cubicBezTo>
                  <a:pt x="16742" y="6190"/>
                  <a:pt x="16803" y="6219"/>
                  <a:pt x="16863" y="6247"/>
                </a:cubicBezTo>
                <a:cubicBezTo>
                  <a:pt x="16894" y="6262"/>
                  <a:pt x="16925" y="6276"/>
                  <a:pt x="16956" y="6290"/>
                </a:cubicBezTo>
                <a:cubicBezTo>
                  <a:pt x="17012" y="6315"/>
                  <a:pt x="17070" y="6337"/>
                  <a:pt x="17128" y="6357"/>
                </a:cubicBezTo>
                <a:cubicBezTo>
                  <a:pt x="17891" y="6633"/>
                  <a:pt x="18755" y="6545"/>
                  <a:pt x="19498" y="6025"/>
                </a:cubicBezTo>
                <a:cubicBezTo>
                  <a:pt x="20718" y="5172"/>
                  <a:pt x="21172" y="3356"/>
                  <a:pt x="20524" y="190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  <a:effectLst>
            <a:innerShdw blurRad="63500" dist="50800" dir="2700000">
              <a:prstClr val="black">
                <a:alpha val="15000"/>
              </a:prstClr>
            </a:innerShdw>
          </a:effectLst>
        </p:spPr>
        <p:txBody>
          <a:bodyPr lIns="28575" tIns="28575" rIns="28575" bIns="28575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000">
                <a:solidFill>
                  <a:srgbClr val="FFFFFF"/>
                </a:solidFill>
              </a:defRPr>
            </a:pPr>
            <a:endParaRPr sz="2250" dirty="0"/>
          </a:p>
        </p:txBody>
      </p:sp>
      <p:sp>
        <p:nvSpPr>
          <p:cNvPr id="25" name="Circle">
            <a:extLst>
              <a:ext uri="{FF2B5EF4-FFF2-40B4-BE49-F238E27FC236}">
                <a16:creationId xmlns:a16="http://schemas.microsoft.com/office/drawing/2014/main" id="{3BBE42B7-52EF-C420-A3A2-0BEC87C13D5C}"/>
              </a:ext>
            </a:extLst>
          </p:cNvPr>
          <p:cNvSpPr/>
          <p:nvPr/>
        </p:nvSpPr>
        <p:spPr>
          <a:xfrm rot="17977736">
            <a:off x="9375716" y="1700624"/>
            <a:ext cx="1080185" cy="1080187"/>
          </a:xfrm>
          <a:prstGeom prst="ellipse">
            <a:avLst/>
          </a:prstGeom>
          <a:solidFill>
            <a:srgbClr val="FFFF00"/>
          </a:solidFill>
          <a:ln w="12700">
            <a:miter lim="400000"/>
          </a:ln>
          <a:effectLst>
            <a:innerShdw dist="38100" dir="2700000">
              <a:prstClr val="black">
                <a:alpha val="15000"/>
              </a:prstClr>
            </a:innerShdw>
          </a:effectLst>
        </p:spPr>
        <p:txBody>
          <a:bodyPr lIns="28575" tIns="28575" rIns="28575" bIns="28575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000">
                <a:solidFill>
                  <a:srgbClr val="FFFFFF"/>
                </a:solidFill>
              </a:defRPr>
            </a:pPr>
            <a:endParaRPr sz="2250"/>
          </a:p>
        </p:txBody>
      </p:sp>
      <p:sp>
        <p:nvSpPr>
          <p:cNvPr id="27" name="Circle">
            <a:extLst>
              <a:ext uri="{FF2B5EF4-FFF2-40B4-BE49-F238E27FC236}">
                <a16:creationId xmlns:a16="http://schemas.microsoft.com/office/drawing/2014/main" id="{CD5AAC53-1C1C-D449-A9CB-320CAB74BF13}"/>
              </a:ext>
            </a:extLst>
          </p:cNvPr>
          <p:cNvSpPr/>
          <p:nvPr/>
        </p:nvSpPr>
        <p:spPr>
          <a:xfrm rot="17977736">
            <a:off x="11037224" y="4573208"/>
            <a:ext cx="1080185" cy="1080187"/>
          </a:xfrm>
          <a:prstGeom prst="ellipse">
            <a:avLst/>
          </a:prstGeom>
          <a:solidFill>
            <a:srgbClr val="1D927D"/>
          </a:solidFill>
          <a:ln w="12700">
            <a:miter lim="400000"/>
          </a:ln>
          <a:effectLst>
            <a:innerShdw dist="38100" dir="2700000">
              <a:prstClr val="black">
                <a:alpha val="15000"/>
              </a:prstClr>
            </a:innerShdw>
          </a:effectLst>
        </p:spPr>
        <p:txBody>
          <a:bodyPr lIns="28575" tIns="28575" rIns="28575" bIns="28575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000">
                <a:solidFill>
                  <a:srgbClr val="FFFFFF"/>
                </a:solidFill>
              </a:defRPr>
            </a:pPr>
            <a:endParaRPr sz="2250" dirty="0"/>
          </a:p>
        </p:txBody>
      </p:sp>
      <p:sp>
        <p:nvSpPr>
          <p:cNvPr id="28" name="Circle">
            <a:extLst>
              <a:ext uri="{FF2B5EF4-FFF2-40B4-BE49-F238E27FC236}">
                <a16:creationId xmlns:a16="http://schemas.microsoft.com/office/drawing/2014/main" id="{A875AECA-8043-A451-1EBD-78A74BC80AB6}"/>
              </a:ext>
            </a:extLst>
          </p:cNvPr>
          <p:cNvSpPr/>
          <p:nvPr/>
        </p:nvSpPr>
        <p:spPr>
          <a:xfrm rot="17977736">
            <a:off x="7693048" y="4614873"/>
            <a:ext cx="1080185" cy="1080187"/>
          </a:xfrm>
          <a:prstGeom prst="ellipse">
            <a:avLst/>
          </a:prstGeom>
          <a:solidFill>
            <a:srgbClr val="FF66FF"/>
          </a:solidFill>
          <a:ln w="12700">
            <a:miter lim="400000"/>
          </a:ln>
          <a:effectLst>
            <a:innerShdw dist="38100" dir="2700000">
              <a:prstClr val="black">
                <a:alpha val="15000"/>
              </a:prstClr>
            </a:innerShdw>
          </a:effectLst>
        </p:spPr>
        <p:txBody>
          <a:bodyPr lIns="28575" tIns="28575" rIns="28575" bIns="28575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250" dirty="0">
              <a:solidFill>
                <a:srgbClr val="FFFFFF"/>
              </a:solidFill>
            </a:endParaRPr>
          </a:p>
        </p:txBody>
      </p:sp>
      <p:sp>
        <p:nvSpPr>
          <p:cNvPr id="32" name="Circle">
            <a:extLst>
              <a:ext uri="{FF2B5EF4-FFF2-40B4-BE49-F238E27FC236}">
                <a16:creationId xmlns:a16="http://schemas.microsoft.com/office/drawing/2014/main" id="{C6108382-4731-2C07-F1B7-AD48556DF861}"/>
              </a:ext>
            </a:extLst>
          </p:cNvPr>
          <p:cNvSpPr/>
          <p:nvPr/>
        </p:nvSpPr>
        <p:spPr>
          <a:xfrm>
            <a:off x="9341773" y="3624809"/>
            <a:ext cx="1126910" cy="1126910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  <a:effectLst>
            <a:innerShdw dist="38100" dir="2700000">
              <a:prstClr val="black">
                <a:alpha val="15000"/>
              </a:prstClr>
            </a:innerShdw>
          </a:effectLst>
        </p:spPr>
        <p:txBody>
          <a:bodyPr lIns="28575" tIns="28575" rIns="28575" bIns="28575" anchor="ctr"/>
          <a:lstStyle/>
          <a:p>
            <a:endParaRPr sz="2250" dirty="0">
              <a:solidFill>
                <a:srgbClr val="FFFFFF"/>
              </a:solidFill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05562942-1890-1F71-9A86-0A4CBF9A9DB0}"/>
              </a:ext>
            </a:extLst>
          </p:cNvPr>
          <p:cNvSpPr txBox="1"/>
          <p:nvPr/>
        </p:nvSpPr>
        <p:spPr>
          <a:xfrm>
            <a:off x="9539975" y="2066341"/>
            <a:ext cx="8080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الانتباه</a:t>
            </a:r>
            <a:endParaRPr lang="fr-CH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9C1918A9-1ADF-7648-142C-4A3564447160}"/>
              </a:ext>
            </a:extLst>
          </p:cNvPr>
          <p:cNvSpPr txBox="1"/>
          <p:nvPr/>
        </p:nvSpPr>
        <p:spPr>
          <a:xfrm>
            <a:off x="9501154" y="3973633"/>
            <a:ext cx="9144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الاستماع</a:t>
            </a:r>
            <a:endParaRPr lang="fr-CH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43C0ED2-5F83-028C-F1E2-7CFA4C47F241}"/>
              </a:ext>
            </a:extLst>
          </p:cNvPr>
          <p:cNvSpPr txBox="1"/>
          <p:nvPr/>
        </p:nvSpPr>
        <p:spPr>
          <a:xfrm>
            <a:off x="7829103" y="4917027"/>
            <a:ext cx="8080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الرصيد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8BC1C281-3EED-8E16-4973-5EEC23624962}"/>
              </a:ext>
            </a:extLst>
          </p:cNvPr>
          <p:cNvSpPr txBox="1"/>
          <p:nvPr/>
        </p:nvSpPr>
        <p:spPr>
          <a:xfrm>
            <a:off x="11171922" y="4647134"/>
            <a:ext cx="93959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فهم </a:t>
            </a:r>
          </a:p>
          <a:p>
            <a:pPr algn="ctr"/>
            <a:r>
              <a:rPr lang="ar-S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المسموع </a:t>
            </a:r>
            <a:endParaRPr lang="fr-CH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Circle">
            <a:extLst>
              <a:ext uri="{FF2B5EF4-FFF2-40B4-BE49-F238E27FC236}">
                <a16:creationId xmlns:a16="http://schemas.microsoft.com/office/drawing/2014/main" id="{AE558A59-BA46-CCA4-1226-2015BA7C06A4}"/>
              </a:ext>
            </a:extLst>
          </p:cNvPr>
          <p:cNvSpPr/>
          <p:nvPr/>
        </p:nvSpPr>
        <p:spPr>
          <a:xfrm>
            <a:off x="3839838" y="1483144"/>
            <a:ext cx="1426006" cy="1280952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  <a:effectLst>
            <a:innerShdw dist="38100" dir="2700000">
              <a:prstClr val="black">
                <a:alpha val="15000"/>
              </a:prstClr>
            </a:innerShdw>
          </a:effectLst>
        </p:spPr>
        <p:txBody>
          <a:bodyPr lIns="28575" tIns="28575" rIns="28575" bIns="28575" anchor="ctr"/>
          <a:lstStyle/>
          <a:p>
            <a:endParaRPr sz="2250">
              <a:solidFill>
                <a:srgbClr val="FFFFFF"/>
              </a:solidFill>
            </a:endParaRP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C63235AC-4F10-AE16-E10B-3189A40410BB}"/>
              </a:ext>
            </a:extLst>
          </p:cNvPr>
          <p:cNvSpPr txBox="1"/>
          <p:nvPr/>
        </p:nvSpPr>
        <p:spPr>
          <a:xfrm>
            <a:off x="3888720" y="1672888"/>
            <a:ext cx="12445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قراءة</a:t>
            </a:r>
          </a:p>
          <a:p>
            <a:pPr algn="ctr"/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الكلمات 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434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2" grpId="0"/>
      <p:bldP spid="26" grpId="0"/>
      <p:bldP spid="29" grpId="0"/>
      <p:bldP spid="37" grpId="0" animBg="1"/>
      <p:bldP spid="38" grpId="0"/>
      <p:bldP spid="23" grpId="0" animBg="1"/>
      <p:bldP spid="25" grpId="0" animBg="1"/>
      <p:bldP spid="27" grpId="0" animBg="1"/>
      <p:bldP spid="28" grpId="0" animBg="1"/>
      <p:bldP spid="32" grpId="0" animBg="1"/>
      <p:bldP spid="36" grpId="0"/>
      <p:bldP spid="39" grpId="0"/>
      <p:bldP spid="40" grpId="0"/>
      <p:bldP spid="41" grpId="0"/>
      <p:bldP spid="42" grpId="0" animBg="1"/>
      <p:bldP spid="4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FFDB8627-0308-4FA9-825A-B42398DD010C}"/>
              </a:ext>
            </a:extLst>
          </p:cNvPr>
          <p:cNvSpPr/>
          <p:nvPr/>
        </p:nvSpPr>
        <p:spPr>
          <a:xfrm>
            <a:off x="4234648" y="1065321"/>
            <a:ext cx="3710867" cy="1309272"/>
          </a:xfrm>
          <a:custGeom>
            <a:avLst/>
            <a:gdLst>
              <a:gd name="connsiteX0" fmla="*/ 2176688 w 3710867"/>
              <a:gd name="connsiteY0" fmla="*/ 1240801 h 1309272"/>
              <a:gd name="connsiteX1" fmla="*/ 2271082 w 3710867"/>
              <a:gd name="connsiteY1" fmla="*/ 1245345 h 1309272"/>
              <a:gd name="connsiteX2" fmla="*/ 2205983 w 3710867"/>
              <a:gd name="connsiteY2" fmla="*/ 1241374 h 1309272"/>
              <a:gd name="connsiteX3" fmla="*/ 1534180 w 3710867"/>
              <a:gd name="connsiteY3" fmla="*/ 1240801 h 1309272"/>
              <a:gd name="connsiteX4" fmla="*/ 1504884 w 3710867"/>
              <a:gd name="connsiteY4" fmla="*/ 1241374 h 1309272"/>
              <a:gd name="connsiteX5" fmla="*/ 1439784 w 3710867"/>
              <a:gd name="connsiteY5" fmla="*/ 1245345 h 1309272"/>
              <a:gd name="connsiteX6" fmla="*/ 1855433 w 3710867"/>
              <a:gd name="connsiteY6" fmla="*/ 0 h 1309272"/>
              <a:gd name="connsiteX7" fmla="*/ 3710866 w 3710867"/>
              <a:gd name="connsiteY7" fmla="*/ 217503 h 1309272"/>
              <a:gd name="connsiteX8" fmla="*/ 3709552 w 3710867"/>
              <a:gd name="connsiteY8" fmla="*/ 220554 h 1309272"/>
              <a:gd name="connsiteX9" fmla="*/ 3710867 w 3710867"/>
              <a:gd name="connsiteY9" fmla="*/ 220554 h 1309272"/>
              <a:gd name="connsiteX10" fmla="*/ 3471471 w 3710867"/>
              <a:gd name="connsiteY10" fmla="*/ 855877 h 1309272"/>
              <a:gd name="connsiteX11" fmla="*/ 3410900 w 3710867"/>
              <a:gd name="connsiteY11" fmla="*/ 1016624 h 1309272"/>
              <a:gd name="connsiteX12" fmla="*/ 3407009 w 3710867"/>
              <a:gd name="connsiteY12" fmla="*/ 1020453 h 1309272"/>
              <a:gd name="connsiteX13" fmla="*/ 2629822 w 3710867"/>
              <a:gd name="connsiteY13" fmla="*/ 1259660 h 1309272"/>
              <a:gd name="connsiteX14" fmla="*/ 2578532 w 3710867"/>
              <a:gd name="connsiteY14" fmla="*/ 1265911 h 1309272"/>
              <a:gd name="connsiteX15" fmla="*/ 2524030 w 3710867"/>
              <a:gd name="connsiteY15" fmla="*/ 1260777 h 1309272"/>
              <a:gd name="connsiteX16" fmla="*/ 2473863 w 3710867"/>
              <a:gd name="connsiteY16" fmla="*/ 1257717 h 1309272"/>
              <a:gd name="connsiteX17" fmla="*/ 2569433 w 3710867"/>
              <a:gd name="connsiteY17" fmla="*/ 1265760 h 1309272"/>
              <a:gd name="connsiteX18" fmla="*/ 2487808 w 3710867"/>
              <a:gd name="connsiteY18" fmla="*/ 1276969 h 1309272"/>
              <a:gd name="connsiteX19" fmla="*/ 1855434 w 3710867"/>
              <a:gd name="connsiteY19" fmla="*/ 1309272 h 1309272"/>
              <a:gd name="connsiteX20" fmla="*/ 1223061 w 3710867"/>
              <a:gd name="connsiteY20" fmla="*/ 1276969 h 1309272"/>
              <a:gd name="connsiteX21" fmla="*/ 1141435 w 3710867"/>
              <a:gd name="connsiteY21" fmla="*/ 1265760 h 1309272"/>
              <a:gd name="connsiteX22" fmla="*/ 1237007 w 3710867"/>
              <a:gd name="connsiteY22" fmla="*/ 1257716 h 1309272"/>
              <a:gd name="connsiteX23" fmla="*/ 1186836 w 3710867"/>
              <a:gd name="connsiteY23" fmla="*/ 1260777 h 1309272"/>
              <a:gd name="connsiteX24" fmla="*/ 1132336 w 3710867"/>
              <a:gd name="connsiteY24" fmla="*/ 1265911 h 1309272"/>
              <a:gd name="connsiteX25" fmla="*/ 1081046 w 3710867"/>
              <a:gd name="connsiteY25" fmla="*/ 1259660 h 1309272"/>
              <a:gd name="connsiteX26" fmla="*/ 303859 w 3710867"/>
              <a:gd name="connsiteY26" fmla="*/ 1020453 h 1309272"/>
              <a:gd name="connsiteX27" fmla="*/ 299968 w 3710867"/>
              <a:gd name="connsiteY27" fmla="*/ 1016624 h 1309272"/>
              <a:gd name="connsiteX28" fmla="*/ 239397 w 3710867"/>
              <a:gd name="connsiteY28" fmla="*/ 855877 h 1309272"/>
              <a:gd name="connsiteX29" fmla="*/ 1 w 3710867"/>
              <a:gd name="connsiteY29" fmla="*/ 220554 h 1309272"/>
              <a:gd name="connsiteX30" fmla="*/ 1314 w 3710867"/>
              <a:gd name="connsiteY30" fmla="*/ 220554 h 1309272"/>
              <a:gd name="connsiteX31" fmla="*/ 0 w 3710867"/>
              <a:gd name="connsiteY31" fmla="*/ 217503 h 1309272"/>
              <a:gd name="connsiteX32" fmla="*/ 1855433 w 3710867"/>
              <a:gd name="connsiteY32" fmla="*/ 0 h 130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710867" h="1309272">
                <a:moveTo>
                  <a:pt x="2176688" y="1240801"/>
                </a:moveTo>
                <a:lnTo>
                  <a:pt x="2271082" y="1245345"/>
                </a:lnTo>
                <a:lnTo>
                  <a:pt x="2205983" y="1241374"/>
                </a:lnTo>
                <a:close/>
                <a:moveTo>
                  <a:pt x="1534180" y="1240801"/>
                </a:moveTo>
                <a:lnTo>
                  <a:pt x="1504884" y="1241374"/>
                </a:lnTo>
                <a:lnTo>
                  <a:pt x="1439784" y="1245345"/>
                </a:lnTo>
                <a:close/>
                <a:moveTo>
                  <a:pt x="1855433" y="0"/>
                </a:moveTo>
                <a:cubicBezTo>
                  <a:pt x="2880160" y="0"/>
                  <a:pt x="3710866" y="97379"/>
                  <a:pt x="3710866" y="217503"/>
                </a:cubicBezTo>
                <a:lnTo>
                  <a:pt x="3709552" y="220554"/>
                </a:lnTo>
                <a:lnTo>
                  <a:pt x="3710867" y="220554"/>
                </a:lnTo>
                <a:lnTo>
                  <a:pt x="3471471" y="855877"/>
                </a:lnTo>
                <a:lnTo>
                  <a:pt x="3410900" y="1016624"/>
                </a:lnTo>
                <a:lnTo>
                  <a:pt x="3407009" y="1020453"/>
                </a:lnTo>
                <a:cubicBezTo>
                  <a:pt x="3280428" y="1123423"/>
                  <a:pt x="2998137" y="1209036"/>
                  <a:pt x="2629822" y="1259660"/>
                </a:cubicBezTo>
                <a:lnTo>
                  <a:pt x="2578532" y="1265911"/>
                </a:lnTo>
                <a:lnTo>
                  <a:pt x="2524030" y="1260777"/>
                </a:lnTo>
                <a:lnTo>
                  <a:pt x="2473863" y="1257717"/>
                </a:lnTo>
                <a:lnTo>
                  <a:pt x="2569433" y="1265760"/>
                </a:lnTo>
                <a:lnTo>
                  <a:pt x="2487808" y="1276969"/>
                </a:lnTo>
                <a:cubicBezTo>
                  <a:pt x="2293441" y="1297770"/>
                  <a:pt x="2079747" y="1309272"/>
                  <a:pt x="1855434" y="1309272"/>
                </a:cubicBezTo>
                <a:cubicBezTo>
                  <a:pt x="1631122" y="1309272"/>
                  <a:pt x="1417427" y="1297770"/>
                  <a:pt x="1223061" y="1276969"/>
                </a:cubicBezTo>
                <a:lnTo>
                  <a:pt x="1141435" y="1265760"/>
                </a:lnTo>
                <a:lnTo>
                  <a:pt x="1237007" y="1257716"/>
                </a:lnTo>
                <a:lnTo>
                  <a:pt x="1186836" y="1260777"/>
                </a:lnTo>
                <a:lnTo>
                  <a:pt x="1132336" y="1265911"/>
                </a:lnTo>
                <a:lnTo>
                  <a:pt x="1081046" y="1259660"/>
                </a:lnTo>
                <a:cubicBezTo>
                  <a:pt x="712731" y="1209036"/>
                  <a:pt x="430440" y="1123423"/>
                  <a:pt x="303859" y="1020453"/>
                </a:cubicBezTo>
                <a:lnTo>
                  <a:pt x="299968" y="1016624"/>
                </a:lnTo>
                <a:lnTo>
                  <a:pt x="239397" y="855877"/>
                </a:lnTo>
                <a:lnTo>
                  <a:pt x="1" y="220554"/>
                </a:lnTo>
                <a:lnTo>
                  <a:pt x="1314" y="220554"/>
                </a:lnTo>
                <a:lnTo>
                  <a:pt x="0" y="217503"/>
                </a:lnTo>
                <a:cubicBezTo>
                  <a:pt x="0" y="97379"/>
                  <a:pt x="830706" y="0"/>
                  <a:pt x="1855433" y="0"/>
                </a:cubicBezTo>
                <a:close/>
              </a:path>
            </a:pathLst>
          </a:custGeom>
          <a:gradFill flip="none" rotWithShape="1">
            <a:gsLst>
              <a:gs pos="46000">
                <a:schemeClr val="accent6"/>
              </a:gs>
              <a:gs pos="78000">
                <a:schemeClr val="accent6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3D89967F-A7F5-4DE5-B7F4-2E9C7D2C1605}"/>
              </a:ext>
            </a:extLst>
          </p:cNvPr>
          <p:cNvSpPr/>
          <p:nvPr/>
        </p:nvSpPr>
        <p:spPr>
          <a:xfrm>
            <a:off x="5630078" y="4772782"/>
            <a:ext cx="920008" cy="1306987"/>
          </a:xfrm>
          <a:custGeom>
            <a:avLst/>
            <a:gdLst>
              <a:gd name="connsiteX0" fmla="*/ 460003 w 920008"/>
              <a:gd name="connsiteY0" fmla="*/ 0 h 1306987"/>
              <a:gd name="connsiteX1" fmla="*/ 717332 w 920008"/>
              <a:gd name="connsiteY1" fmla="*/ 37146 h 1306987"/>
              <a:gd name="connsiteX2" fmla="*/ 738965 w 920008"/>
              <a:gd name="connsiteY2" fmla="*/ 45582 h 1306987"/>
              <a:gd name="connsiteX3" fmla="*/ 738967 w 920008"/>
              <a:gd name="connsiteY3" fmla="*/ 45581 h 1306987"/>
              <a:gd name="connsiteX4" fmla="*/ 785447 w 920008"/>
              <a:gd name="connsiteY4" fmla="*/ 63704 h 1306987"/>
              <a:gd name="connsiteX5" fmla="*/ 910899 w 920008"/>
              <a:gd name="connsiteY5" fmla="*/ 173667 h 1306987"/>
              <a:gd name="connsiteX6" fmla="*/ 920008 w 920008"/>
              <a:gd name="connsiteY6" fmla="*/ 216365 h 1306987"/>
              <a:gd name="connsiteX7" fmla="*/ 892517 w 920008"/>
              <a:gd name="connsiteY7" fmla="*/ 289322 h 1306987"/>
              <a:gd name="connsiteX8" fmla="*/ 884081 w 920008"/>
              <a:gd name="connsiteY8" fmla="*/ 302164 h 1306987"/>
              <a:gd name="connsiteX9" fmla="*/ 596866 w 920008"/>
              <a:gd name="connsiteY9" fmla="*/ 425227 h 1306987"/>
              <a:gd name="connsiteX10" fmla="*/ 460004 w 920008"/>
              <a:gd name="connsiteY10" fmla="*/ 435005 h 1306987"/>
              <a:gd name="connsiteX11" fmla="*/ 460004 w 920008"/>
              <a:gd name="connsiteY11" fmla="*/ 435005 h 1306987"/>
              <a:gd name="connsiteX12" fmla="*/ 884082 w 920008"/>
              <a:gd name="connsiteY12" fmla="*/ 302164 h 1306987"/>
              <a:gd name="connsiteX13" fmla="*/ 892517 w 920008"/>
              <a:gd name="connsiteY13" fmla="*/ 289324 h 1306987"/>
              <a:gd name="connsiteX14" fmla="*/ 892518 w 920008"/>
              <a:gd name="connsiteY14" fmla="*/ 289322 h 1306987"/>
              <a:gd name="connsiteX15" fmla="*/ 588316 w 920008"/>
              <a:gd name="connsiteY15" fmla="*/ 1096630 h 1306987"/>
              <a:gd name="connsiteX16" fmla="*/ 526592 w 920008"/>
              <a:gd name="connsiteY16" fmla="*/ 1260437 h 1306987"/>
              <a:gd name="connsiteX17" fmla="*/ 526591 w 920008"/>
              <a:gd name="connsiteY17" fmla="*/ 1260437 h 1306987"/>
              <a:gd name="connsiteX18" fmla="*/ 524924 w 920008"/>
              <a:gd name="connsiteY18" fmla="*/ 1264861 h 1306987"/>
              <a:gd name="connsiteX19" fmla="*/ 510671 w 920008"/>
              <a:gd name="connsiteY19" fmla="*/ 1285999 h 1306987"/>
              <a:gd name="connsiteX20" fmla="*/ 460002 w 920008"/>
              <a:gd name="connsiteY20" fmla="*/ 1306987 h 1306987"/>
              <a:gd name="connsiteX21" fmla="*/ 409333 w 920008"/>
              <a:gd name="connsiteY21" fmla="*/ 1285999 h 1306987"/>
              <a:gd name="connsiteX22" fmla="*/ 395090 w 920008"/>
              <a:gd name="connsiteY22" fmla="*/ 1264874 h 1306987"/>
              <a:gd name="connsiteX23" fmla="*/ 393409 w 920008"/>
              <a:gd name="connsiteY23" fmla="*/ 1260413 h 1306987"/>
              <a:gd name="connsiteX24" fmla="*/ 27497 w 920008"/>
              <a:gd name="connsiteY24" fmla="*/ 289333 h 1306987"/>
              <a:gd name="connsiteX25" fmla="*/ 27494 w 920008"/>
              <a:gd name="connsiteY25" fmla="*/ 289329 h 1306987"/>
              <a:gd name="connsiteX26" fmla="*/ 0 w 920008"/>
              <a:gd name="connsiteY26" fmla="*/ 216362 h 1306987"/>
              <a:gd name="connsiteX27" fmla="*/ 9107 w 920008"/>
              <a:gd name="connsiteY27" fmla="*/ 173667 h 1306987"/>
              <a:gd name="connsiteX28" fmla="*/ 134559 w 920008"/>
              <a:gd name="connsiteY28" fmla="*/ 63704 h 1306987"/>
              <a:gd name="connsiteX29" fmla="*/ 181040 w 920008"/>
              <a:gd name="connsiteY29" fmla="*/ 45581 h 1306987"/>
              <a:gd name="connsiteX30" fmla="*/ 181042 w 920008"/>
              <a:gd name="connsiteY30" fmla="*/ 45582 h 1306987"/>
              <a:gd name="connsiteX31" fmla="*/ 202675 w 920008"/>
              <a:gd name="connsiteY31" fmla="*/ 37146 h 1306987"/>
              <a:gd name="connsiteX32" fmla="*/ 460003 w 920008"/>
              <a:gd name="connsiteY32" fmla="*/ 0 h 1306987"/>
              <a:gd name="connsiteX0" fmla="*/ 460003 w 920008"/>
              <a:gd name="connsiteY0" fmla="*/ 0 h 1306987"/>
              <a:gd name="connsiteX1" fmla="*/ 717332 w 920008"/>
              <a:gd name="connsiteY1" fmla="*/ 37146 h 1306987"/>
              <a:gd name="connsiteX2" fmla="*/ 738965 w 920008"/>
              <a:gd name="connsiteY2" fmla="*/ 45582 h 1306987"/>
              <a:gd name="connsiteX3" fmla="*/ 738967 w 920008"/>
              <a:gd name="connsiteY3" fmla="*/ 45581 h 1306987"/>
              <a:gd name="connsiteX4" fmla="*/ 785447 w 920008"/>
              <a:gd name="connsiteY4" fmla="*/ 63704 h 1306987"/>
              <a:gd name="connsiteX5" fmla="*/ 910899 w 920008"/>
              <a:gd name="connsiteY5" fmla="*/ 173667 h 1306987"/>
              <a:gd name="connsiteX6" fmla="*/ 920008 w 920008"/>
              <a:gd name="connsiteY6" fmla="*/ 216365 h 1306987"/>
              <a:gd name="connsiteX7" fmla="*/ 892517 w 920008"/>
              <a:gd name="connsiteY7" fmla="*/ 289322 h 1306987"/>
              <a:gd name="connsiteX8" fmla="*/ 884081 w 920008"/>
              <a:gd name="connsiteY8" fmla="*/ 302164 h 1306987"/>
              <a:gd name="connsiteX9" fmla="*/ 596866 w 920008"/>
              <a:gd name="connsiteY9" fmla="*/ 425227 h 1306987"/>
              <a:gd name="connsiteX10" fmla="*/ 460004 w 920008"/>
              <a:gd name="connsiteY10" fmla="*/ 435005 h 1306987"/>
              <a:gd name="connsiteX11" fmla="*/ 884082 w 920008"/>
              <a:gd name="connsiteY11" fmla="*/ 302164 h 1306987"/>
              <a:gd name="connsiteX12" fmla="*/ 892517 w 920008"/>
              <a:gd name="connsiteY12" fmla="*/ 289324 h 1306987"/>
              <a:gd name="connsiteX13" fmla="*/ 892518 w 920008"/>
              <a:gd name="connsiteY13" fmla="*/ 289322 h 1306987"/>
              <a:gd name="connsiteX14" fmla="*/ 588316 w 920008"/>
              <a:gd name="connsiteY14" fmla="*/ 1096630 h 1306987"/>
              <a:gd name="connsiteX15" fmla="*/ 526592 w 920008"/>
              <a:gd name="connsiteY15" fmla="*/ 1260437 h 1306987"/>
              <a:gd name="connsiteX16" fmla="*/ 526591 w 920008"/>
              <a:gd name="connsiteY16" fmla="*/ 1260437 h 1306987"/>
              <a:gd name="connsiteX17" fmla="*/ 524924 w 920008"/>
              <a:gd name="connsiteY17" fmla="*/ 1264861 h 1306987"/>
              <a:gd name="connsiteX18" fmla="*/ 510671 w 920008"/>
              <a:gd name="connsiteY18" fmla="*/ 1285999 h 1306987"/>
              <a:gd name="connsiteX19" fmla="*/ 460002 w 920008"/>
              <a:gd name="connsiteY19" fmla="*/ 1306987 h 1306987"/>
              <a:gd name="connsiteX20" fmla="*/ 409333 w 920008"/>
              <a:gd name="connsiteY20" fmla="*/ 1285999 h 1306987"/>
              <a:gd name="connsiteX21" fmla="*/ 395090 w 920008"/>
              <a:gd name="connsiteY21" fmla="*/ 1264874 h 1306987"/>
              <a:gd name="connsiteX22" fmla="*/ 393409 w 920008"/>
              <a:gd name="connsiteY22" fmla="*/ 1260413 h 1306987"/>
              <a:gd name="connsiteX23" fmla="*/ 27497 w 920008"/>
              <a:gd name="connsiteY23" fmla="*/ 289333 h 1306987"/>
              <a:gd name="connsiteX24" fmla="*/ 27494 w 920008"/>
              <a:gd name="connsiteY24" fmla="*/ 289329 h 1306987"/>
              <a:gd name="connsiteX25" fmla="*/ 0 w 920008"/>
              <a:gd name="connsiteY25" fmla="*/ 216362 h 1306987"/>
              <a:gd name="connsiteX26" fmla="*/ 9107 w 920008"/>
              <a:gd name="connsiteY26" fmla="*/ 173667 h 1306987"/>
              <a:gd name="connsiteX27" fmla="*/ 134559 w 920008"/>
              <a:gd name="connsiteY27" fmla="*/ 63704 h 1306987"/>
              <a:gd name="connsiteX28" fmla="*/ 181040 w 920008"/>
              <a:gd name="connsiteY28" fmla="*/ 45581 h 1306987"/>
              <a:gd name="connsiteX29" fmla="*/ 181042 w 920008"/>
              <a:gd name="connsiteY29" fmla="*/ 45582 h 1306987"/>
              <a:gd name="connsiteX30" fmla="*/ 202675 w 920008"/>
              <a:gd name="connsiteY30" fmla="*/ 37146 h 1306987"/>
              <a:gd name="connsiteX31" fmla="*/ 460003 w 920008"/>
              <a:gd name="connsiteY31" fmla="*/ 0 h 1306987"/>
              <a:gd name="connsiteX0" fmla="*/ 884082 w 920008"/>
              <a:gd name="connsiteY0" fmla="*/ 302164 h 1306987"/>
              <a:gd name="connsiteX1" fmla="*/ 892517 w 920008"/>
              <a:gd name="connsiteY1" fmla="*/ 289324 h 1306987"/>
              <a:gd name="connsiteX2" fmla="*/ 892518 w 920008"/>
              <a:gd name="connsiteY2" fmla="*/ 289322 h 1306987"/>
              <a:gd name="connsiteX3" fmla="*/ 588316 w 920008"/>
              <a:gd name="connsiteY3" fmla="*/ 1096630 h 1306987"/>
              <a:gd name="connsiteX4" fmla="*/ 526592 w 920008"/>
              <a:gd name="connsiteY4" fmla="*/ 1260437 h 1306987"/>
              <a:gd name="connsiteX5" fmla="*/ 526591 w 920008"/>
              <a:gd name="connsiteY5" fmla="*/ 1260437 h 1306987"/>
              <a:gd name="connsiteX6" fmla="*/ 524924 w 920008"/>
              <a:gd name="connsiteY6" fmla="*/ 1264861 h 1306987"/>
              <a:gd name="connsiteX7" fmla="*/ 510671 w 920008"/>
              <a:gd name="connsiteY7" fmla="*/ 1285999 h 1306987"/>
              <a:gd name="connsiteX8" fmla="*/ 460002 w 920008"/>
              <a:gd name="connsiteY8" fmla="*/ 1306987 h 1306987"/>
              <a:gd name="connsiteX9" fmla="*/ 409333 w 920008"/>
              <a:gd name="connsiteY9" fmla="*/ 1285999 h 1306987"/>
              <a:gd name="connsiteX10" fmla="*/ 395090 w 920008"/>
              <a:gd name="connsiteY10" fmla="*/ 1264874 h 1306987"/>
              <a:gd name="connsiteX11" fmla="*/ 393409 w 920008"/>
              <a:gd name="connsiteY11" fmla="*/ 1260413 h 1306987"/>
              <a:gd name="connsiteX12" fmla="*/ 27497 w 920008"/>
              <a:gd name="connsiteY12" fmla="*/ 289333 h 1306987"/>
              <a:gd name="connsiteX13" fmla="*/ 27494 w 920008"/>
              <a:gd name="connsiteY13" fmla="*/ 289329 h 1306987"/>
              <a:gd name="connsiteX14" fmla="*/ 0 w 920008"/>
              <a:gd name="connsiteY14" fmla="*/ 216362 h 1306987"/>
              <a:gd name="connsiteX15" fmla="*/ 9107 w 920008"/>
              <a:gd name="connsiteY15" fmla="*/ 173667 h 1306987"/>
              <a:gd name="connsiteX16" fmla="*/ 134559 w 920008"/>
              <a:gd name="connsiteY16" fmla="*/ 63704 h 1306987"/>
              <a:gd name="connsiteX17" fmla="*/ 181040 w 920008"/>
              <a:gd name="connsiteY17" fmla="*/ 45581 h 1306987"/>
              <a:gd name="connsiteX18" fmla="*/ 181042 w 920008"/>
              <a:gd name="connsiteY18" fmla="*/ 45582 h 1306987"/>
              <a:gd name="connsiteX19" fmla="*/ 202675 w 920008"/>
              <a:gd name="connsiteY19" fmla="*/ 37146 h 1306987"/>
              <a:gd name="connsiteX20" fmla="*/ 460003 w 920008"/>
              <a:gd name="connsiteY20" fmla="*/ 0 h 1306987"/>
              <a:gd name="connsiteX21" fmla="*/ 717332 w 920008"/>
              <a:gd name="connsiteY21" fmla="*/ 37146 h 1306987"/>
              <a:gd name="connsiteX22" fmla="*/ 738965 w 920008"/>
              <a:gd name="connsiteY22" fmla="*/ 45582 h 1306987"/>
              <a:gd name="connsiteX23" fmla="*/ 738967 w 920008"/>
              <a:gd name="connsiteY23" fmla="*/ 45581 h 1306987"/>
              <a:gd name="connsiteX24" fmla="*/ 785447 w 920008"/>
              <a:gd name="connsiteY24" fmla="*/ 63704 h 1306987"/>
              <a:gd name="connsiteX25" fmla="*/ 910899 w 920008"/>
              <a:gd name="connsiteY25" fmla="*/ 173667 h 1306987"/>
              <a:gd name="connsiteX26" fmla="*/ 920008 w 920008"/>
              <a:gd name="connsiteY26" fmla="*/ 216365 h 1306987"/>
              <a:gd name="connsiteX27" fmla="*/ 892517 w 920008"/>
              <a:gd name="connsiteY27" fmla="*/ 289322 h 1306987"/>
              <a:gd name="connsiteX28" fmla="*/ 884081 w 920008"/>
              <a:gd name="connsiteY28" fmla="*/ 302164 h 1306987"/>
              <a:gd name="connsiteX29" fmla="*/ 596866 w 920008"/>
              <a:gd name="connsiteY29" fmla="*/ 425227 h 1306987"/>
              <a:gd name="connsiteX30" fmla="*/ 551444 w 920008"/>
              <a:gd name="connsiteY30" fmla="*/ 526445 h 1306987"/>
              <a:gd name="connsiteX0" fmla="*/ 884082 w 920008"/>
              <a:gd name="connsiteY0" fmla="*/ 302164 h 1306987"/>
              <a:gd name="connsiteX1" fmla="*/ 892517 w 920008"/>
              <a:gd name="connsiteY1" fmla="*/ 289324 h 1306987"/>
              <a:gd name="connsiteX2" fmla="*/ 892518 w 920008"/>
              <a:gd name="connsiteY2" fmla="*/ 289322 h 1306987"/>
              <a:gd name="connsiteX3" fmla="*/ 588316 w 920008"/>
              <a:gd name="connsiteY3" fmla="*/ 1096630 h 1306987"/>
              <a:gd name="connsiteX4" fmla="*/ 526592 w 920008"/>
              <a:gd name="connsiteY4" fmla="*/ 1260437 h 1306987"/>
              <a:gd name="connsiteX5" fmla="*/ 526591 w 920008"/>
              <a:gd name="connsiteY5" fmla="*/ 1260437 h 1306987"/>
              <a:gd name="connsiteX6" fmla="*/ 524924 w 920008"/>
              <a:gd name="connsiteY6" fmla="*/ 1264861 h 1306987"/>
              <a:gd name="connsiteX7" fmla="*/ 510671 w 920008"/>
              <a:gd name="connsiteY7" fmla="*/ 1285999 h 1306987"/>
              <a:gd name="connsiteX8" fmla="*/ 460002 w 920008"/>
              <a:gd name="connsiteY8" fmla="*/ 1306987 h 1306987"/>
              <a:gd name="connsiteX9" fmla="*/ 409333 w 920008"/>
              <a:gd name="connsiteY9" fmla="*/ 1285999 h 1306987"/>
              <a:gd name="connsiteX10" fmla="*/ 395090 w 920008"/>
              <a:gd name="connsiteY10" fmla="*/ 1264874 h 1306987"/>
              <a:gd name="connsiteX11" fmla="*/ 393409 w 920008"/>
              <a:gd name="connsiteY11" fmla="*/ 1260413 h 1306987"/>
              <a:gd name="connsiteX12" fmla="*/ 27497 w 920008"/>
              <a:gd name="connsiteY12" fmla="*/ 289333 h 1306987"/>
              <a:gd name="connsiteX13" fmla="*/ 27494 w 920008"/>
              <a:gd name="connsiteY13" fmla="*/ 289329 h 1306987"/>
              <a:gd name="connsiteX14" fmla="*/ 0 w 920008"/>
              <a:gd name="connsiteY14" fmla="*/ 216362 h 1306987"/>
              <a:gd name="connsiteX15" fmla="*/ 9107 w 920008"/>
              <a:gd name="connsiteY15" fmla="*/ 173667 h 1306987"/>
              <a:gd name="connsiteX16" fmla="*/ 134559 w 920008"/>
              <a:gd name="connsiteY16" fmla="*/ 63704 h 1306987"/>
              <a:gd name="connsiteX17" fmla="*/ 181040 w 920008"/>
              <a:gd name="connsiteY17" fmla="*/ 45581 h 1306987"/>
              <a:gd name="connsiteX18" fmla="*/ 181042 w 920008"/>
              <a:gd name="connsiteY18" fmla="*/ 45582 h 1306987"/>
              <a:gd name="connsiteX19" fmla="*/ 202675 w 920008"/>
              <a:gd name="connsiteY19" fmla="*/ 37146 h 1306987"/>
              <a:gd name="connsiteX20" fmla="*/ 460003 w 920008"/>
              <a:gd name="connsiteY20" fmla="*/ 0 h 1306987"/>
              <a:gd name="connsiteX21" fmla="*/ 717332 w 920008"/>
              <a:gd name="connsiteY21" fmla="*/ 37146 h 1306987"/>
              <a:gd name="connsiteX22" fmla="*/ 738965 w 920008"/>
              <a:gd name="connsiteY22" fmla="*/ 45582 h 1306987"/>
              <a:gd name="connsiteX23" fmla="*/ 738967 w 920008"/>
              <a:gd name="connsiteY23" fmla="*/ 45581 h 1306987"/>
              <a:gd name="connsiteX24" fmla="*/ 785447 w 920008"/>
              <a:gd name="connsiteY24" fmla="*/ 63704 h 1306987"/>
              <a:gd name="connsiteX25" fmla="*/ 910899 w 920008"/>
              <a:gd name="connsiteY25" fmla="*/ 173667 h 1306987"/>
              <a:gd name="connsiteX26" fmla="*/ 920008 w 920008"/>
              <a:gd name="connsiteY26" fmla="*/ 216365 h 1306987"/>
              <a:gd name="connsiteX27" fmla="*/ 892517 w 920008"/>
              <a:gd name="connsiteY27" fmla="*/ 289322 h 1306987"/>
              <a:gd name="connsiteX28" fmla="*/ 884081 w 920008"/>
              <a:gd name="connsiteY28" fmla="*/ 302164 h 1306987"/>
              <a:gd name="connsiteX29" fmla="*/ 551444 w 920008"/>
              <a:gd name="connsiteY29" fmla="*/ 526445 h 1306987"/>
              <a:gd name="connsiteX0" fmla="*/ 884082 w 920008"/>
              <a:gd name="connsiteY0" fmla="*/ 302164 h 1306987"/>
              <a:gd name="connsiteX1" fmla="*/ 892517 w 920008"/>
              <a:gd name="connsiteY1" fmla="*/ 289324 h 1306987"/>
              <a:gd name="connsiteX2" fmla="*/ 892518 w 920008"/>
              <a:gd name="connsiteY2" fmla="*/ 289322 h 1306987"/>
              <a:gd name="connsiteX3" fmla="*/ 588316 w 920008"/>
              <a:gd name="connsiteY3" fmla="*/ 1096630 h 1306987"/>
              <a:gd name="connsiteX4" fmla="*/ 526592 w 920008"/>
              <a:gd name="connsiteY4" fmla="*/ 1260437 h 1306987"/>
              <a:gd name="connsiteX5" fmla="*/ 526591 w 920008"/>
              <a:gd name="connsiteY5" fmla="*/ 1260437 h 1306987"/>
              <a:gd name="connsiteX6" fmla="*/ 524924 w 920008"/>
              <a:gd name="connsiteY6" fmla="*/ 1264861 h 1306987"/>
              <a:gd name="connsiteX7" fmla="*/ 510671 w 920008"/>
              <a:gd name="connsiteY7" fmla="*/ 1285999 h 1306987"/>
              <a:gd name="connsiteX8" fmla="*/ 460002 w 920008"/>
              <a:gd name="connsiteY8" fmla="*/ 1306987 h 1306987"/>
              <a:gd name="connsiteX9" fmla="*/ 409333 w 920008"/>
              <a:gd name="connsiteY9" fmla="*/ 1285999 h 1306987"/>
              <a:gd name="connsiteX10" fmla="*/ 395090 w 920008"/>
              <a:gd name="connsiteY10" fmla="*/ 1264874 h 1306987"/>
              <a:gd name="connsiteX11" fmla="*/ 393409 w 920008"/>
              <a:gd name="connsiteY11" fmla="*/ 1260413 h 1306987"/>
              <a:gd name="connsiteX12" fmla="*/ 27497 w 920008"/>
              <a:gd name="connsiteY12" fmla="*/ 289333 h 1306987"/>
              <a:gd name="connsiteX13" fmla="*/ 27494 w 920008"/>
              <a:gd name="connsiteY13" fmla="*/ 289329 h 1306987"/>
              <a:gd name="connsiteX14" fmla="*/ 0 w 920008"/>
              <a:gd name="connsiteY14" fmla="*/ 216362 h 1306987"/>
              <a:gd name="connsiteX15" fmla="*/ 9107 w 920008"/>
              <a:gd name="connsiteY15" fmla="*/ 173667 h 1306987"/>
              <a:gd name="connsiteX16" fmla="*/ 134559 w 920008"/>
              <a:gd name="connsiteY16" fmla="*/ 63704 h 1306987"/>
              <a:gd name="connsiteX17" fmla="*/ 181040 w 920008"/>
              <a:gd name="connsiteY17" fmla="*/ 45581 h 1306987"/>
              <a:gd name="connsiteX18" fmla="*/ 181042 w 920008"/>
              <a:gd name="connsiteY18" fmla="*/ 45582 h 1306987"/>
              <a:gd name="connsiteX19" fmla="*/ 202675 w 920008"/>
              <a:gd name="connsiteY19" fmla="*/ 37146 h 1306987"/>
              <a:gd name="connsiteX20" fmla="*/ 460003 w 920008"/>
              <a:gd name="connsiteY20" fmla="*/ 0 h 1306987"/>
              <a:gd name="connsiteX21" fmla="*/ 717332 w 920008"/>
              <a:gd name="connsiteY21" fmla="*/ 37146 h 1306987"/>
              <a:gd name="connsiteX22" fmla="*/ 738965 w 920008"/>
              <a:gd name="connsiteY22" fmla="*/ 45582 h 1306987"/>
              <a:gd name="connsiteX23" fmla="*/ 738967 w 920008"/>
              <a:gd name="connsiteY23" fmla="*/ 45581 h 1306987"/>
              <a:gd name="connsiteX24" fmla="*/ 785447 w 920008"/>
              <a:gd name="connsiteY24" fmla="*/ 63704 h 1306987"/>
              <a:gd name="connsiteX25" fmla="*/ 910899 w 920008"/>
              <a:gd name="connsiteY25" fmla="*/ 173667 h 1306987"/>
              <a:gd name="connsiteX26" fmla="*/ 920008 w 920008"/>
              <a:gd name="connsiteY26" fmla="*/ 216365 h 1306987"/>
              <a:gd name="connsiteX27" fmla="*/ 892517 w 920008"/>
              <a:gd name="connsiteY27" fmla="*/ 289322 h 1306987"/>
              <a:gd name="connsiteX28" fmla="*/ 884081 w 920008"/>
              <a:gd name="connsiteY28" fmla="*/ 302164 h 1306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20008" h="1306987">
                <a:moveTo>
                  <a:pt x="884082" y="302164"/>
                </a:moveTo>
                <a:lnTo>
                  <a:pt x="892517" y="289324"/>
                </a:lnTo>
                <a:cubicBezTo>
                  <a:pt x="892517" y="289323"/>
                  <a:pt x="892518" y="289323"/>
                  <a:pt x="892518" y="289322"/>
                </a:cubicBezTo>
                <a:lnTo>
                  <a:pt x="588316" y="1096630"/>
                </a:lnTo>
                <a:lnTo>
                  <a:pt x="526592" y="1260437"/>
                </a:lnTo>
                <a:lnTo>
                  <a:pt x="526591" y="1260437"/>
                </a:lnTo>
                <a:lnTo>
                  <a:pt x="524924" y="1264861"/>
                </a:lnTo>
                <a:lnTo>
                  <a:pt x="510671" y="1285999"/>
                </a:lnTo>
                <a:cubicBezTo>
                  <a:pt x="497704" y="1298967"/>
                  <a:pt x="479790" y="1306987"/>
                  <a:pt x="460002" y="1306987"/>
                </a:cubicBezTo>
                <a:cubicBezTo>
                  <a:pt x="440215" y="1306987"/>
                  <a:pt x="422300" y="1298967"/>
                  <a:pt x="409333" y="1285999"/>
                </a:cubicBezTo>
                <a:lnTo>
                  <a:pt x="395090" y="1264874"/>
                </a:lnTo>
                <a:lnTo>
                  <a:pt x="393409" y="1260413"/>
                </a:lnTo>
                <a:lnTo>
                  <a:pt x="27497" y="289333"/>
                </a:lnTo>
                <a:cubicBezTo>
                  <a:pt x="27496" y="289332"/>
                  <a:pt x="27495" y="289330"/>
                  <a:pt x="27494" y="289329"/>
                </a:cubicBezTo>
                <a:lnTo>
                  <a:pt x="0" y="216362"/>
                </a:lnTo>
                <a:lnTo>
                  <a:pt x="9107" y="173667"/>
                </a:lnTo>
                <a:cubicBezTo>
                  <a:pt x="27500" y="131191"/>
                  <a:pt x="72093" y="93224"/>
                  <a:pt x="134559" y="63704"/>
                </a:cubicBezTo>
                <a:lnTo>
                  <a:pt x="181040" y="45581"/>
                </a:lnTo>
                <a:cubicBezTo>
                  <a:pt x="181041" y="45581"/>
                  <a:pt x="181041" y="45582"/>
                  <a:pt x="181042" y="45582"/>
                </a:cubicBezTo>
                <a:lnTo>
                  <a:pt x="202675" y="37146"/>
                </a:lnTo>
                <a:cubicBezTo>
                  <a:pt x="276131" y="13694"/>
                  <a:pt x="364683" y="0"/>
                  <a:pt x="460003" y="0"/>
                </a:cubicBezTo>
                <a:cubicBezTo>
                  <a:pt x="555323" y="0"/>
                  <a:pt x="643876" y="13694"/>
                  <a:pt x="717332" y="37146"/>
                </a:cubicBezTo>
                <a:lnTo>
                  <a:pt x="738965" y="45582"/>
                </a:lnTo>
                <a:cubicBezTo>
                  <a:pt x="738966" y="45582"/>
                  <a:pt x="738966" y="45581"/>
                  <a:pt x="738967" y="45581"/>
                </a:cubicBezTo>
                <a:lnTo>
                  <a:pt x="785447" y="63704"/>
                </a:lnTo>
                <a:cubicBezTo>
                  <a:pt x="847913" y="93224"/>
                  <a:pt x="892507" y="131191"/>
                  <a:pt x="910899" y="173667"/>
                </a:cubicBezTo>
                <a:lnTo>
                  <a:pt x="920008" y="216365"/>
                </a:lnTo>
                <a:lnTo>
                  <a:pt x="892517" y="289322"/>
                </a:lnTo>
                <a:lnTo>
                  <a:pt x="884081" y="302164"/>
                </a:lnTo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774282E3-CD44-4AF2-AFD5-1BD682DFC5F6}"/>
              </a:ext>
            </a:extLst>
          </p:cNvPr>
          <p:cNvSpPr/>
          <p:nvPr/>
        </p:nvSpPr>
        <p:spPr>
          <a:xfrm>
            <a:off x="5154762" y="3534373"/>
            <a:ext cx="1870640" cy="1309885"/>
          </a:xfrm>
          <a:custGeom>
            <a:avLst/>
            <a:gdLst>
              <a:gd name="connsiteX0" fmla="*/ 935318 w 1870640"/>
              <a:gd name="connsiteY0" fmla="*/ 874879 h 1309885"/>
              <a:gd name="connsiteX1" fmla="*/ 1524558 w 1870640"/>
              <a:gd name="connsiteY1" fmla="*/ 1048547 h 1309885"/>
              <a:gd name="connsiteX2" fmla="*/ 1534693 w 1870640"/>
              <a:gd name="connsiteY2" fmla="*/ 1084905 h 1309885"/>
              <a:gd name="connsiteX3" fmla="*/ 1508160 w 1870640"/>
              <a:gd name="connsiteY3" fmla="*/ 1155319 h 1309885"/>
              <a:gd name="connsiteX4" fmla="*/ 1489511 w 1870640"/>
              <a:gd name="connsiteY4" fmla="*/ 1177044 h 1309885"/>
              <a:gd name="connsiteX5" fmla="*/ 1271600 w 1870640"/>
              <a:gd name="connsiteY5" fmla="*/ 1272739 h 1309885"/>
              <a:gd name="connsiteX6" fmla="*/ 1214283 w 1870640"/>
              <a:gd name="connsiteY6" fmla="*/ 1283990 h 1309885"/>
              <a:gd name="connsiteX7" fmla="*/ 1169434 w 1870640"/>
              <a:gd name="connsiteY7" fmla="*/ 1292793 h 1309885"/>
              <a:gd name="connsiteX8" fmla="*/ 935319 w 1870640"/>
              <a:gd name="connsiteY8" fmla="*/ 1309885 h 1309885"/>
              <a:gd name="connsiteX9" fmla="*/ 701204 w 1870640"/>
              <a:gd name="connsiteY9" fmla="*/ 1292793 h 1309885"/>
              <a:gd name="connsiteX10" fmla="*/ 656356 w 1870640"/>
              <a:gd name="connsiteY10" fmla="*/ 1283990 h 1309885"/>
              <a:gd name="connsiteX11" fmla="*/ 677991 w 1870640"/>
              <a:gd name="connsiteY11" fmla="*/ 1275554 h 1309885"/>
              <a:gd name="connsiteX12" fmla="*/ 677990 w 1870640"/>
              <a:gd name="connsiteY12" fmla="*/ 1275554 h 1309885"/>
              <a:gd name="connsiteX13" fmla="*/ 656355 w 1870640"/>
              <a:gd name="connsiteY13" fmla="*/ 1283990 h 1309885"/>
              <a:gd name="connsiteX14" fmla="*/ 599036 w 1870640"/>
              <a:gd name="connsiteY14" fmla="*/ 1272739 h 1309885"/>
              <a:gd name="connsiteX15" fmla="*/ 381125 w 1870640"/>
              <a:gd name="connsiteY15" fmla="*/ 1177044 h 1309885"/>
              <a:gd name="connsiteX16" fmla="*/ 362479 w 1870640"/>
              <a:gd name="connsiteY16" fmla="*/ 1155323 h 1309885"/>
              <a:gd name="connsiteX17" fmla="*/ 335944 w 1870640"/>
              <a:gd name="connsiteY17" fmla="*/ 1084902 h 1309885"/>
              <a:gd name="connsiteX18" fmla="*/ 346078 w 1870640"/>
              <a:gd name="connsiteY18" fmla="*/ 1048547 h 1309885"/>
              <a:gd name="connsiteX19" fmla="*/ 935318 w 1870640"/>
              <a:gd name="connsiteY19" fmla="*/ 874879 h 1309885"/>
              <a:gd name="connsiteX20" fmla="*/ 935320 w 1870640"/>
              <a:gd name="connsiteY20" fmla="*/ 0 h 1309885"/>
              <a:gd name="connsiteX21" fmla="*/ 1461691 w 1870640"/>
              <a:gd name="connsiteY21" fmla="*/ 37146 h 1309885"/>
              <a:gd name="connsiteX22" fmla="*/ 1486139 w 1870640"/>
              <a:gd name="connsiteY22" fmla="*/ 41806 h 1309885"/>
              <a:gd name="connsiteX23" fmla="*/ 1601022 w 1870640"/>
              <a:gd name="connsiteY23" fmla="*/ 63705 h 1309885"/>
              <a:gd name="connsiteX24" fmla="*/ 1857638 w 1870640"/>
              <a:gd name="connsiteY24" fmla="*/ 173668 h 1309885"/>
              <a:gd name="connsiteX25" fmla="*/ 1870640 w 1870640"/>
              <a:gd name="connsiteY25" fmla="*/ 193351 h 1309885"/>
              <a:gd name="connsiteX26" fmla="*/ 1838564 w 1870640"/>
              <a:gd name="connsiteY26" fmla="*/ 278476 h 1309885"/>
              <a:gd name="connsiteX27" fmla="*/ 1838562 w 1870640"/>
              <a:gd name="connsiteY27" fmla="*/ 278478 h 1309885"/>
              <a:gd name="connsiteX28" fmla="*/ 1534693 w 1870640"/>
              <a:gd name="connsiteY28" fmla="*/ 1084904 h 1309885"/>
              <a:gd name="connsiteX29" fmla="*/ 1524558 w 1870640"/>
              <a:gd name="connsiteY29" fmla="*/ 1048546 h 1309885"/>
              <a:gd name="connsiteX30" fmla="*/ 935318 w 1870640"/>
              <a:gd name="connsiteY30" fmla="*/ 874878 h 1309885"/>
              <a:gd name="connsiteX31" fmla="*/ 346078 w 1870640"/>
              <a:gd name="connsiteY31" fmla="*/ 1048546 h 1309885"/>
              <a:gd name="connsiteX32" fmla="*/ 335944 w 1870640"/>
              <a:gd name="connsiteY32" fmla="*/ 1084901 h 1309885"/>
              <a:gd name="connsiteX33" fmla="*/ 32075 w 1870640"/>
              <a:gd name="connsiteY33" fmla="*/ 278475 h 1309885"/>
              <a:gd name="connsiteX34" fmla="*/ 32076 w 1870640"/>
              <a:gd name="connsiteY34" fmla="*/ 278476 h 1309885"/>
              <a:gd name="connsiteX35" fmla="*/ 0 w 1870640"/>
              <a:gd name="connsiteY35" fmla="*/ 193351 h 1309885"/>
              <a:gd name="connsiteX36" fmla="*/ 13002 w 1870640"/>
              <a:gd name="connsiteY36" fmla="*/ 173668 h 1309885"/>
              <a:gd name="connsiteX37" fmla="*/ 269618 w 1870640"/>
              <a:gd name="connsiteY37" fmla="*/ 63705 h 1309885"/>
              <a:gd name="connsiteX38" fmla="*/ 384501 w 1870640"/>
              <a:gd name="connsiteY38" fmla="*/ 41806 h 1309885"/>
              <a:gd name="connsiteX39" fmla="*/ 408949 w 1870640"/>
              <a:gd name="connsiteY39" fmla="*/ 37146 h 1309885"/>
              <a:gd name="connsiteX40" fmla="*/ 935320 w 1870640"/>
              <a:gd name="connsiteY40" fmla="*/ 0 h 130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870640" h="1309885">
                <a:moveTo>
                  <a:pt x="935318" y="874879"/>
                </a:moveTo>
                <a:cubicBezTo>
                  <a:pt x="1225973" y="874879"/>
                  <a:pt x="1468474" y="949435"/>
                  <a:pt x="1524558" y="1048547"/>
                </a:cubicBezTo>
                <a:lnTo>
                  <a:pt x="1534693" y="1084905"/>
                </a:lnTo>
                <a:lnTo>
                  <a:pt x="1508160" y="1155319"/>
                </a:lnTo>
                <a:lnTo>
                  <a:pt x="1489511" y="1177044"/>
                </a:lnTo>
                <a:cubicBezTo>
                  <a:pt x="1443858" y="1216076"/>
                  <a:pt x="1367593" y="1249287"/>
                  <a:pt x="1271600" y="1272739"/>
                </a:cubicBezTo>
                <a:lnTo>
                  <a:pt x="1214283" y="1283990"/>
                </a:lnTo>
                <a:lnTo>
                  <a:pt x="1169434" y="1292793"/>
                </a:lnTo>
                <a:cubicBezTo>
                  <a:pt x="1097477" y="1303799"/>
                  <a:pt x="1018363" y="1309885"/>
                  <a:pt x="935319" y="1309885"/>
                </a:cubicBezTo>
                <a:cubicBezTo>
                  <a:pt x="852275" y="1309885"/>
                  <a:pt x="773162" y="1303799"/>
                  <a:pt x="701204" y="1292793"/>
                </a:cubicBezTo>
                <a:lnTo>
                  <a:pt x="656356" y="1283990"/>
                </a:lnTo>
                <a:lnTo>
                  <a:pt x="677991" y="1275554"/>
                </a:lnTo>
                <a:cubicBezTo>
                  <a:pt x="681597" y="1274148"/>
                  <a:pt x="681596" y="1274148"/>
                  <a:pt x="677990" y="1275554"/>
                </a:cubicBezTo>
                <a:lnTo>
                  <a:pt x="656355" y="1283990"/>
                </a:lnTo>
                <a:lnTo>
                  <a:pt x="599036" y="1272739"/>
                </a:lnTo>
                <a:cubicBezTo>
                  <a:pt x="503043" y="1249287"/>
                  <a:pt x="426778" y="1216076"/>
                  <a:pt x="381125" y="1177044"/>
                </a:cubicBezTo>
                <a:lnTo>
                  <a:pt x="362479" y="1155323"/>
                </a:lnTo>
                <a:lnTo>
                  <a:pt x="335944" y="1084902"/>
                </a:lnTo>
                <a:lnTo>
                  <a:pt x="346078" y="1048547"/>
                </a:lnTo>
                <a:cubicBezTo>
                  <a:pt x="402162" y="949435"/>
                  <a:pt x="644663" y="874879"/>
                  <a:pt x="935318" y="874879"/>
                </a:cubicBezTo>
                <a:close/>
                <a:moveTo>
                  <a:pt x="935320" y="0"/>
                </a:moveTo>
                <a:cubicBezTo>
                  <a:pt x="1130300" y="0"/>
                  <a:pt x="1311436" y="13694"/>
                  <a:pt x="1461691" y="37146"/>
                </a:cubicBezTo>
                <a:lnTo>
                  <a:pt x="1486139" y="41806"/>
                </a:lnTo>
                <a:lnTo>
                  <a:pt x="1601022" y="63705"/>
                </a:lnTo>
                <a:cubicBezTo>
                  <a:pt x="1728798" y="93225"/>
                  <a:pt x="1820016" y="131191"/>
                  <a:pt x="1857638" y="173668"/>
                </a:cubicBezTo>
                <a:lnTo>
                  <a:pt x="1870640" y="193351"/>
                </a:lnTo>
                <a:lnTo>
                  <a:pt x="1838564" y="278476"/>
                </a:lnTo>
                <a:lnTo>
                  <a:pt x="1838562" y="278478"/>
                </a:lnTo>
                <a:lnTo>
                  <a:pt x="1534693" y="1084904"/>
                </a:lnTo>
                <a:lnTo>
                  <a:pt x="1524558" y="1048546"/>
                </a:lnTo>
                <a:cubicBezTo>
                  <a:pt x="1468474" y="949434"/>
                  <a:pt x="1225973" y="874878"/>
                  <a:pt x="935318" y="874878"/>
                </a:cubicBezTo>
                <a:cubicBezTo>
                  <a:pt x="644663" y="874878"/>
                  <a:pt x="402162" y="949434"/>
                  <a:pt x="346078" y="1048546"/>
                </a:cubicBezTo>
                <a:lnTo>
                  <a:pt x="335944" y="1084901"/>
                </a:lnTo>
                <a:lnTo>
                  <a:pt x="32075" y="278475"/>
                </a:lnTo>
                <a:lnTo>
                  <a:pt x="32076" y="278476"/>
                </a:lnTo>
                <a:lnTo>
                  <a:pt x="0" y="193351"/>
                </a:lnTo>
                <a:lnTo>
                  <a:pt x="13002" y="173668"/>
                </a:lnTo>
                <a:cubicBezTo>
                  <a:pt x="50624" y="131191"/>
                  <a:pt x="141842" y="93225"/>
                  <a:pt x="269618" y="63705"/>
                </a:cubicBezTo>
                <a:lnTo>
                  <a:pt x="384501" y="41806"/>
                </a:lnTo>
                <a:lnTo>
                  <a:pt x="408949" y="37146"/>
                </a:lnTo>
                <a:cubicBezTo>
                  <a:pt x="559205" y="13694"/>
                  <a:pt x="740340" y="0"/>
                  <a:pt x="93532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78000">
                <a:schemeClr val="accent3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90510E4A-161E-49E1-916F-4E430AC8B28E}"/>
              </a:ext>
            </a:extLst>
          </p:cNvPr>
          <p:cNvSpPr/>
          <p:nvPr/>
        </p:nvSpPr>
        <p:spPr>
          <a:xfrm>
            <a:off x="4692634" y="2299847"/>
            <a:ext cx="2794895" cy="1308512"/>
          </a:xfrm>
          <a:custGeom>
            <a:avLst/>
            <a:gdLst>
              <a:gd name="connsiteX0" fmla="*/ 1397448 w 2794895"/>
              <a:gd name="connsiteY0" fmla="*/ 1234526 h 1308512"/>
              <a:gd name="connsiteX1" fmla="*/ 1923819 w 2794895"/>
              <a:gd name="connsiteY1" fmla="*/ 1271672 h 1308512"/>
              <a:gd name="connsiteX2" fmla="*/ 1948267 w 2794895"/>
              <a:gd name="connsiteY2" fmla="*/ 1276332 h 1308512"/>
              <a:gd name="connsiteX3" fmla="*/ 1812119 w 2794895"/>
              <a:gd name="connsiteY3" fmla="*/ 1291420 h 1308512"/>
              <a:gd name="connsiteX4" fmla="*/ 1397448 w 2794895"/>
              <a:gd name="connsiteY4" fmla="*/ 1308512 h 1308512"/>
              <a:gd name="connsiteX5" fmla="*/ 982777 w 2794895"/>
              <a:gd name="connsiteY5" fmla="*/ 1291420 h 1308512"/>
              <a:gd name="connsiteX6" fmla="*/ 846630 w 2794895"/>
              <a:gd name="connsiteY6" fmla="*/ 1276332 h 1308512"/>
              <a:gd name="connsiteX7" fmla="*/ 871077 w 2794895"/>
              <a:gd name="connsiteY7" fmla="*/ 1271672 h 1308512"/>
              <a:gd name="connsiteX8" fmla="*/ 1397448 w 2794895"/>
              <a:gd name="connsiteY8" fmla="*/ 1234526 h 1308512"/>
              <a:gd name="connsiteX9" fmla="*/ 674350 w 2794895"/>
              <a:gd name="connsiteY9" fmla="*/ 31386 h 1308512"/>
              <a:gd name="connsiteX10" fmla="*/ 765075 w 2794895"/>
              <a:gd name="connsiteY10" fmla="*/ 42444 h 1308512"/>
              <a:gd name="connsiteX11" fmla="*/ 1397448 w 2794895"/>
              <a:gd name="connsiteY11" fmla="*/ 74747 h 1308512"/>
              <a:gd name="connsiteX12" fmla="*/ 2029821 w 2794895"/>
              <a:gd name="connsiteY12" fmla="*/ 42444 h 1308512"/>
              <a:gd name="connsiteX13" fmla="*/ 2120546 w 2794895"/>
              <a:gd name="connsiteY13" fmla="*/ 31386 h 1308512"/>
              <a:gd name="connsiteX14" fmla="*/ 2181694 w 2794895"/>
              <a:gd name="connsiteY14" fmla="*/ 37147 h 1308512"/>
              <a:gd name="connsiteX15" fmla="*/ 2792877 w 2794895"/>
              <a:gd name="connsiteY15" fmla="*/ 195266 h 1308512"/>
              <a:gd name="connsiteX16" fmla="*/ 2794895 w 2794895"/>
              <a:gd name="connsiteY16" fmla="*/ 201461 h 1308512"/>
              <a:gd name="connsiteX17" fmla="*/ 2772772 w 2794895"/>
              <a:gd name="connsiteY17" fmla="*/ 260171 h 1308512"/>
              <a:gd name="connsiteX18" fmla="*/ 2772771 w 2794895"/>
              <a:gd name="connsiteY18" fmla="*/ 260173 h 1308512"/>
              <a:gd name="connsiteX19" fmla="*/ 2461554 w 2794895"/>
              <a:gd name="connsiteY19" fmla="*/ 1086096 h 1308512"/>
              <a:gd name="connsiteX20" fmla="*/ 2445281 w 2794895"/>
              <a:gd name="connsiteY20" fmla="*/ 1129283 h 1308512"/>
              <a:gd name="connsiteX21" fmla="*/ 2441125 w 2794895"/>
              <a:gd name="connsiteY21" fmla="*/ 1134843 h 1308512"/>
              <a:gd name="connsiteX22" fmla="*/ 1993079 w 2794895"/>
              <a:gd name="connsiteY22" fmla="*/ 1271365 h 1308512"/>
              <a:gd name="connsiteX23" fmla="*/ 1948267 w 2794895"/>
              <a:gd name="connsiteY23" fmla="*/ 1276331 h 1308512"/>
              <a:gd name="connsiteX24" fmla="*/ 1923819 w 2794895"/>
              <a:gd name="connsiteY24" fmla="*/ 1271671 h 1308512"/>
              <a:gd name="connsiteX25" fmla="*/ 1397448 w 2794895"/>
              <a:gd name="connsiteY25" fmla="*/ 1234525 h 1308512"/>
              <a:gd name="connsiteX26" fmla="*/ 871077 w 2794895"/>
              <a:gd name="connsiteY26" fmla="*/ 1271671 h 1308512"/>
              <a:gd name="connsiteX27" fmla="*/ 846629 w 2794895"/>
              <a:gd name="connsiteY27" fmla="*/ 1276331 h 1308512"/>
              <a:gd name="connsiteX28" fmla="*/ 801817 w 2794895"/>
              <a:gd name="connsiteY28" fmla="*/ 1271365 h 1308512"/>
              <a:gd name="connsiteX29" fmla="*/ 353771 w 2794895"/>
              <a:gd name="connsiteY29" fmla="*/ 1134843 h 1308512"/>
              <a:gd name="connsiteX30" fmla="*/ 349615 w 2794895"/>
              <a:gd name="connsiteY30" fmla="*/ 1129283 h 1308512"/>
              <a:gd name="connsiteX31" fmla="*/ 333342 w 2794895"/>
              <a:gd name="connsiteY31" fmla="*/ 1086096 h 1308512"/>
              <a:gd name="connsiteX32" fmla="*/ 22127 w 2794895"/>
              <a:gd name="connsiteY32" fmla="*/ 260176 h 1308512"/>
              <a:gd name="connsiteX33" fmla="*/ 22125 w 2794895"/>
              <a:gd name="connsiteY33" fmla="*/ 260174 h 1308512"/>
              <a:gd name="connsiteX34" fmla="*/ 0 w 2794895"/>
              <a:gd name="connsiteY34" fmla="*/ 201458 h 1308512"/>
              <a:gd name="connsiteX35" fmla="*/ 2017 w 2794895"/>
              <a:gd name="connsiteY35" fmla="*/ 195266 h 1308512"/>
              <a:gd name="connsiteX36" fmla="*/ 613200 w 2794895"/>
              <a:gd name="connsiteY36" fmla="*/ 37147 h 1308512"/>
              <a:gd name="connsiteX37" fmla="*/ 1397447 w 2794895"/>
              <a:gd name="connsiteY37" fmla="*/ 0 h 1308512"/>
              <a:gd name="connsiteX38" fmla="*/ 2066044 w 2794895"/>
              <a:gd name="connsiteY38" fmla="*/ 26251 h 1308512"/>
              <a:gd name="connsiteX39" fmla="*/ 2120546 w 2794895"/>
              <a:gd name="connsiteY39" fmla="*/ 31385 h 1308512"/>
              <a:gd name="connsiteX40" fmla="*/ 2029821 w 2794895"/>
              <a:gd name="connsiteY40" fmla="*/ 42443 h 1308512"/>
              <a:gd name="connsiteX41" fmla="*/ 1397448 w 2794895"/>
              <a:gd name="connsiteY41" fmla="*/ 74746 h 1308512"/>
              <a:gd name="connsiteX42" fmla="*/ 765075 w 2794895"/>
              <a:gd name="connsiteY42" fmla="*/ 42443 h 1308512"/>
              <a:gd name="connsiteX43" fmla="*/ 674350 w 2794895"/>
              <a:gd name="connsiteY43" fmla="*/ 31385 h 1308512"/>
              <a:gd name="connsiteX44" fmla="*/ 728850 w 2794895"/>
              <a:gd name="connsiteY44" fmla="*/ 26251 h 1308512"/>
              <a:gd name="connsiteX45" fmla="*/ 1397447 w 2794895"/>
              <a:gd name="connsiteY45" fmla="*/ 0 h 130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794895" h="1308512">
                <a:moveTo>
                  <a:pt x="1397448" y="1234526"/>
                </a:moveTo>
                <a:cubicBezTo>
                  <a:pt x="1592428" y="1234526"/>
                  <a:pt x="1773564" y="1248220"/>
                  <a:pt x="1923819" y="1271672"/>
                </a:cubicBezTo>
                <a:lnTo>
                  <a:pt x="1948267" y="1276332"/>
                </a:lnTo>
                <a:lnTo>
                  <a:pt x="1812119" y="1291420"/>
                </a:lnTo>
                <a:cubicBezTo>
                  <a:pt x="1684666" y="1302426"/>
                  <a:pt x="1544539" y="1308512"/>
                  <a:pt x="1397448" y="1308512"/>
                </a:cubicBezTo>
                <a:cubicBezTo>
                  <a:pt x="1250358" y="1308512"/>
                  <a:pt x="1110230" y="1302426"/>
                  <a:pt x="982777" y="1291420"/>
                </a:cubicBezTo>
                <a:lnTo>
                  <a:pt x="846630" y="1276332"/>
                </a:lnTo>
                <a:lnTo>
                  <a:pt x="871077" y="1271672"/>
                </a:lnTo>
                <a:cubicBezTo>
                  <a:pt x="1021333" y="1248220"/>
                  <a:pt x="1202469" y="1234526"/>
                  <a:pt x="1397448" y="1234526"/>
                </a:cubicBezTo>
                <a:close/>
                <a:moveTo>
                  <a:pt x="674350" y="31386"/>
                </a:moveTo>
                <a:lnTo>
                  <a:pt x="765075" y="42444"/>
                </a:lnTo>
                <a:cubicBezTo>
                  <a:pt x="959441" y="63245"/>
                  <a:pt x="1173136" y="74747"/>
                  <a:pt x="1397448" y="74747"/>
                </a:cubicBezTo>
                <a:cubicBezTo>
                  <a:pt x="1621761" y="74747"/>
                  <a:pt x="1835455" y="63245"/>
                  <a:pt x="2029821" y="42444"/>
                </a:cubicBezTo>
                <a:lnTo>
                  <a:pt x="2120546" y="31386"/>
                </a:lnTo>
                <a:lnTo>
                  <a:pt x="2181694" y="37147"/>
                </a:lnTo>
                <a:cubicBezTo>
                  <a:pt x="2517496" y="72325"/>
                  <a:pt x="2749779" y="129459"/>
                  <a:pt x="2792877" y="195266"/>
                </a:cubicBezTo>
                <a:lnTo>
                  <a:pt x="2794895" y="201461"/>
                </a:lnTo>
                <a:lnTo>
                  <a:pt x="2772772" y="260171"/>
                </a:lnTo>
                <a:lnTo>
                  <a:pt x="2772771" y="260173"/>
                </a:lnTo>
                <a:lnTo>
                  <a:pt x="2461554" y="1086096"/>
                </a:lnTo>
                <a:lnTo>
                  <a:pt x="2445281" y="1129283"/>
                </a:lnTo>
                <a:lnTo>
                  <a:pt x="2441125" y="1134843"/>
                </a:lnTo>
                <a:cubicBezTo>
                  <a:pt x="2384362" y="1191478"/>
                  <a:pt x="2219781" y="1240095"/>
                  <a:pt x="1993079" y="1271365"/>
                </a:cubicBezTo>
                <a:lnTo>
                  <a:pt x="1948267" y="1276331"/>
                </a:lnTo>
                <a:lnTo>
                  <a:pt x="1923819" y="1271671"/>
                </a:lnTo>
                <a:cubicBezTo>
                  <a:pt x="1773564" y="1248219"/>
                  <a:pt x="1592428" y="1234525"/>
                  <a:pt x="1397448" y="1234525"/>
                </a:cubicBezTo>
                <a:cubicBezTo>
                  <a:pt x="1202468" y="1234525"/>
                  <a:pt x="1021333" y="1248219"/>
                  <a:pt x="871077" y="1271671"/>
                </a:cubicBezTo>
                <a:lnTo>
                  <a:pt x="846629" y="1276331"/>
                </a:lnTo>
                <a:lnTo>
                  <a:pt x="801817" y="1271365"/>
                </a:lnTo>
                <a:cubicBezTo>
                  <a:pt x="575115" y="1240095"/>
                  <a:pt x="410534" y="1191478"/>
                  <a:pt x="353771" y="1134843"/>
                </a:cubicBezTo>
                <a:lnTo>
                  <a:pt x="349615" y="1129283"/>
                </a:lnTo>
                <a:lnTo>
                  <a:pt x="333342" y="1086096"/>
                </a:lnTo>
                <a:lnTo>
                  <a:pt x="22127" y="260176"/>
                </a:lnTo>
                <a:lnTo>
                  <a:pt x="22125" y="260174"/>
                </a:lnTo>
                <a:lnTo>
                  <a:pt x="0" y="201458"/>
                </a:lnTo>
                <a:lnTo>
                  <a:pt x="2017" y="195266"/>
                </a:lnTo>
                <a:cubicBezTo>
                  <a:pt x="45115" y="129459"/>
                  <a:pt x="277398" y="72325"/>
                  <a:pt x="613200" y="37147"/>
                </a:cubicBezTo>
                <a:close/>
                <a:moveTo>
                  <a:pt x="1397447" y="0"/>
                </a:moveTo>
                <a:cubicBezTo>
                  <a:pt x="1639533" y="0"/>
                  <a:pt x="1867295" y="9510"/>
                  <a:pt x="2066044" y="26251"/>
                </a:cubicBezTo>
                <a:lnTo>
                  <a:pt x="2120546" y="31385"/>
                </a:lnTo>
                <a:lnTo>
                  <a:pt x="2029821" y="42443"/>
                </a:lnTo>
                <a:cubicBezTo>
                  <a:pt x="1835455" y="63244"/>
                  <a:pt x="1621761" y="74746"/>
                  <a:pt x="1397448" y="74746"/>
                </a:cubicBezTo>
                <a:cubicBezTo>
                  <a:pt x="1173136" y="74746"/>
                  <a:pt x="959441" y="63244"/>
                  <a:pt x="765075" y="42443"/>
                </a:cubicBezTo>
                <a:lnTo>
                  <a:pt x="674350" y="31385"/>
                </a:lnTo>
                <a:lnTo>
                  <a:pt x="728850" y="26251"/>
                </a:lnTo>
                <a:cubicBezTo>
                  <a:pt x="927599" y="9510"/>
                  <a:pt x="1155362" y="0"/>
                  <a:pt x="139744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78000">
                <a:schemeClr val="accent1">
                  <a:lumMod val="5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A154A78B-1310-46C1-8A47-F51CCD42670A}"/>
              </a:ext>
            </a:extLst>
          </p:cNvPr>
          <p:cNvSpPr/>
          <p:nvPr/>
        </p:nvSpPr>
        <p:spPr>
          <a:xfrm>
            <a:off x="4534616" y="2081946"/>
            <a:ext cx="832368" cy="419359"/>
          </a:xfrm>
          <a:custGeom>
            <a:avLst/>
            <a:gdLst>
              <a:gd name="connsiteX0" fmla="*/ 0 w 832368"/>
              <a:gd name="connsiteY0" fmla="*/ 0 h 419359"/>
              <a:gd name="connsiteX1" fmla="*/ 3891 w 832368"/>
              <a:gd name="connsiteY1" fmla="*/ 3829 h 419359"/>
              <a:gd name="connsiteX2" fmla="*/ 781078 w 832368"/>
              <a:gd name="connsiteY2" fmla="*/ 243036 h 419359"/>
              <a:gd name="connsiteX3" fmla="*/ 832368 w 832368"/>
              <a:gd name="connsiteY3" fmla="*/ 249287 h 419359"/>
              <a:gd name="connsiteX4" fmla="*/ 771218 w 832368"/>
              <a:gd name="connsiteY4" fmla="*/ 255048 h 419359"/>
              <a:gd name="connsiteX5" fmla="*/ 160035 w 832368"/>
              <a:gd name="connsiteY5" fmla="*/ 413167 h 419359"/>
              <a:gd name="connsiteX6" fmla="*/ 158018 w 832368"/>
              <a:gd name="connsiteY6" fmla="*/ 419359 h 419359"/>
              <a:gd name="connsiteX7" fmla="*/ 0 w 832368"/>
              <a:gd name="connsiteY7" fmla="*/ 0 h 419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2368" h="419359">
                <a:moveTo>
                  <a:pt x="0" y="0"/>
                </a:moveTo>
                <a:lnTo>
                  <a:pt x="3891" y="3829"/>
                </a:lnTo>
                <a:cubicBezTo>
                  <a:pt x="130472" y="106799"/>
                  <a:pt x="412763" y="192412"/>
                  <a:pt x="781078" y="243036"/>
                </a:cubicBezTo>
                <a:lnTo>
                  <a:pt x="832368" y="249287"/>
                </a:lnTo>
                <a:lnTo>
                  <a:pt x="771218" y="255048"/>
                </a:lnTo>
                <a:cubicBezTo>
                  <a:pt x="435416" y="290226"/>
                  <a:pt x="203133" y="347360"/>
                  <a:pt x="160035" y="413167"/>
                </a:cubicBezTo>
                <a:lnTo>
                  <a:pt x="158018" y="419359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24B78E7E-442B-41A0-88ED-045CC2550D67}"/>
              </a:ext>
            </a:extLst>
          </p:cNvPr>
          <p:cNvSpPr/>
          <p:nvPr/>
        </p:nvSpPr>
        <p:spPr>
          <a:xfrm>
            <a:off x="6813180" y="2081945"/>
            <a:ext cx="832368" cy="419362"/>
          </a:xfrm>
          <a:custGeom>
            <a:avLst/>
            <a:gdLst>
              <a:gd name="connsiteX0" fmla="*/ 832368 w 832368"/>
              <a:gd name="connsiteY0" fmla="*/ 0 h 419362"/>
              <a:gd name="connsiteX1" fmla="*/ 674349 w 832368"/>
              <a:gd name="connsiteY1" fmla="*/ 419362 h 419362"/>
              <a:gd name="connsiteX2" fmla="*/ 672331 w 832368"/>
              <a:gd name="connsiteY2" fmla="*/ 413167 h 419362"/>
              <a:gd name="connsiteX3" fmla="*/ 61148 w 832368"/>
              <a:gd name="connsiteY3" fmla="*/ 255048 h 419362"/>
              <a:gd name="connsiteX4" fmla="*/ 0 w 832368"/>
              <a:gd name="connsiteY4" fmla="*/ 249287 h 419362"/>
              <a:gd name="connsiteX5" fmla="*/ 51290 w 832368"/>
              <a:gd name="connsiteY5" fmla="*/ 243036 h 419362"/>
              <a:gd name="connsiteX6" fmla="*/ 828477 w 832368"/>
              <a:gd name="connsiteY6" fmla="*/ 3829 h 419362"/>
              <a:gd name="connsiteX7" fmla="*/ 832368 w 832368"/>
              <a:gd name="connsiteY7" fmla="*/ 0 h 419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2368" h="419362">
                <a:moveTo>
                  <a:pt x="832368" y="0"/>
                </a:moveTo>
                <a:lnTo>
                  <a:pt x="674349" y="419362"/>
                </a:lnTo>
                <a:lnTo>
                  <a:pt x="672331" y="413167"/>
                </a:lnTo>
                <a:cubicBezTo>
                  <a:pt x="629233" y="347360"/>
                  <a:pt x="396950" y="290226"/>
                  <a:pt x="61148" y="255048"/>
                </a:cubicBezTo>
                <a:lnTo>
                  <a:pt x="0" y="249287"/>
                </a:lnTo>
                <a:lnTo>
                  <a:pt x="51290" y="243036"/>
                </a:lnTo>
                <a:cubicBezTo>
                  <a:pt x="419605" y="192412"/>
                  <a:pt x="701896" y="106799"/>
                  <a:pt x="828477" y="3829"/>
                </a:cubicBezTo>
                <a:lnTo>
                  <a:pt x="832368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341F1576-2DF5-4F8E-BD3C-220F9F15B034}"/>
              </a:ext>
            </a:extLst>
          </p:cNvPr>
          <p:cNvSpPr/>
          <p:nvPr/>
        </p:nvSpPr>
        <p:spPr>
          <a:xfrm>
            <a:off x="5042249" y="3429132"/>
            <a:ext cx="497014" cy="298593"/>
          </a:xfrm>
          <a:custGeom>
            <a:avLst/>
            <a:gdLst>
              <a:gd name="connsiteX0" fmla="*/ 0 w 497014"/>
              <a:gd name="connsiteY0" fmla="*/ 0 h 298593"/>
              <a:gd name="connsiteX1" fmla="*/ 4156 w 497014"/>
              <a:gd name="connsiteY1" fmla="*/ 5560 h 298593"/>
              <a:gd name="connsiteX2" fmla="*/ 452202 w 497014"/>
              <a:gd name="connsiteY2" fmla="*/ 142082 h 298593"/>
              <a:gd name="connsiteX3" fmla="*/ 497014 w 497014"/>
              <a:gd name="connsiteY3" fmla="*/ 147048 h 298593"/>
              <a:gd name="connsiteX4" fmla="*/ 382131 w 497014"/>
              <a:gd name="connsiteY4" fmla="*/ 168947 h 298593"/>
              <a:gd name="connsiteX5" fmla="*/ 125515 w 497014"/>
              <a:gd name="connsiteY5" fmla="*/ 278910 h 298593"/>
              <a:gd name="connsiteX6" fmla="*/ 112513 w 497014"/>
              <a:gd name="connsiteY6" fmla="*/ 298593 h 298593"/>
              <a:gd name="connsiteX7" fmla="*/ 0 w 497014"/>
              <a:gd name="connsiteY7" fmla="*/ 0 h 29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014" h="298593">
                <a:moveTo>
                  <a:pt x="0" y="0"/>
                </a:moveTo>
                <a:lnTo>
                  <a:pt x="4156" y="5560"/>
                </a:lnTo>
                <a:cubicBezTo>
                  <a:pt x="60919" y="62195"/>
                  <a:pt x="225500" y="110812"/>
                  <a:pt x="452202" y="142082"/>
                </a:cubicBezTo>
                <a:lnTo>
                  <a:pt x="497014" y="147048"/>
                </a:lnTo>
                <a:lnTo>
                  <a:pt x="382131" y="168947"/>
                </a:lnTo>
                <a:cubicBezTo>
                  <a:pt x="254355" y="198467"/>
                  <a:pt x="163137" y="236433"/>
                  <a:pt x="125515" y="278910"/>
                </a:cubicBezTo>
                <a:lnTo>
                  <a:pt x="112513" y="298593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2E26BC4D-45C9-474B-B9EC-3CFD7104BD08}"/>
              </a:ext>
            </a:extLst>
          </p:cNvPr>
          <p:cNvSpPr/>
          <p:nvPr/>
        </p:nvSpPr>
        <p:spPr>
          <a:xfrm>
            <a:off x="6640901" y="3429132"/>
            <a:ext cx="497014" cy="298593"/>
          </a:xfrm>
          <a:custGeom>
            <a:avLst/>
            <a:gdLst>
              <a:gd name="connsiteX0" fmla="*/ 497014 w 497014"/>
              <a:gd name="connsiteY0" fmla="*/ 0 h 298593"/>
              <a:gd name="connsiteX1" fmla="*/ 384501 w 497014"/>
              <a:gd name="connsiteY1" fmla="*/ 298593 h 298593"/>
              <a:gd name="connsiteX2" fmla="*/ 371499 w 497014"/>
              <a:gd name="connsiteY2" fmla="*/ 278910 h 298593"/>
              <a:gd name="connsiteX3" fmla="*/ 114883 w 497014"/>
              <a:gd name="connsiteY3" fmla="*/ 168947 h 298593"/>
              <a:gd name="connsiteX4" fmla="*/ 0 w 497014"/>
              <a:gd name="connsiteY4" fmla="*/ 147048 h 298593"/>
              <a:gd name="connsiteX5" fmla="*/ 44812 w 497014"/>
              <a:gd name="connsiteY5" fmla="*/ 142082 h 298593"/>
              <a:gd name="connsiteX6" fmla="*/ 492858 w 497014"/>
              <a:gd name="connsiteY6" fmla="*/ 5560 h 298593"/>
              <a:gd name="connsiteX7" fmla="*/ 497014 w 497014"/>
              <a:gd name="connsiteY7" fmla="*/ 0 h 29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014" h="298593">
                <a:moveTo>
                  <a:pt x="497014" y="0"/>
                </a:moveTo>
                <a:lnTo>
                  <a:pt x="384501" y="298593"/>
                </a:lnTo>
                <a:lnTo>
                  <a:pt x="371499" y="278910"/>
                </a:lnTo>
                <a:cubicBezTo>
                  <a:pt x="333877" y="236433"/>
                  <a:pt x="242659" y="198467"/>
                  <a:pt x="114883" y="168947"/>
                </a:cubicBezTo>
                <a:lnTo>
                  <a:pt x="0" y="147048"/>
                </a:lnTo>
                <a:lnTo>
                  <a:pt x="44812" y="142082"/>
                </a:lnTo>
                <a:cubicBezTo>
                  <a:pt x="271514" y="110812"/>
                  <a:pt x="436095" y="62195"/>
                  <a:pt x="492858" y="5560"/>
                </a:cubicBezTo>
                <a:lnTo>
                  <a:pt x="497014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24F9E70C-A1E8-4B2C-896D-022828D1FEDD}"/>
              </a:ext>
            </a:extLst>
          </p:cNvPr>
          <p:cNvSpPr/>
          <p:nvPr/>
        </p:nvSpPr>
        <p:spPr>
          <a:xfrm>
            <a:off x="6369045" y="4689693"/>
            <a:ext cx="293878" cy="299455"/>
          </a:xfrm>
          <a:custGeom>
            <a:avLst/>
            <a:gdLst>
              <a:gd name="connsiteX0" fmla="*/ 293878 w 293878"/>
              <a:gd name="connsiteY0" fmla="*/ 0 h 299455"/>
              <a:gd name="connsiteX1" fmla="*/ 181041 w 293878"/>
              <a:gd name="connsiteY1" fmla="*/ 299455 h 299455"/>
              <a:gd name="connsiteX2" fmla="*/ 171932 w 293878"/>
              <a:gd name="connsiteY2" fmla="*/ 256757 h 299455"/>
              <a:gd name="connsiteX3" fmla="*/ 46480 w 293878"/>
              <a:gd name="connsiteY3" fmla="*/ 146794 h 299455"/>
              <a:gd name="connsiteX4" fmla="*/ 0 w 293878"/>
              <a:gd name="connsiteY4" fmla="*/ 128671 h 299455"/>
              <a:gd name="connsiteX5" fmla="*/ 57318 w 293878"/>
              <a:gd name="connsiteY5" fmla="*/ 117420 h 299455"/>
              <a:gd name="connsiteX6" fmla="*/ 275229 w 293878"/>
              <a:gd name="connsiteY6" fmla="*/ 21725 h 299455"/>
              <a:gd name="connsiteX7" fmla="*/ 293878 w 293878"/>
              <a:gd name="connsiteY7" fmla="*/ 0 h 29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3878" h="299455">
                <a:moveTo>
                  <a:pt x="293878" y="0"/>
                </a:moveTo>
                <a:lnTo>
                  <a:pt x="181041" y="299455"/>
                </a:lnTo>
                <a:lnTo>
                  <a:pt x="171932" y="256757"/>
                </a:lnTo>
                <a:cubicBezTo>
                  <a:pt x="153540" y="214281"/>
                  <a:pt x="108946" y="176314"/>
                  <a:pt x="46480" y="146794"/>
                </a:cubicBezTo>
                <a:lnTo>
                  <a:pt x="0" y="128671"/>
                </a:lnTo>
                <a:lnTo>
                  <a:pt x="57318" y="117420"/>
                </a:lnTo>
                <a:cubicBezTo>
                  <a:pt x="153311" y="93968"/>
                  <a:pt x="229576" y="60757"/>
                  <a:pt x="275229" y="21725"/>
                </a:cubicBezTo>
                <a:lnTo>
                  <a:pt x="293878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107BFB8F-1E68-4A66-A15B-691F24B2E1DB}"/>
              </a:ext>
            </a:extLst>
          </p:cNvPr>
          <p:cNvSpPr/>
          <p:nvPr/>
        </p:nvSpPr>
        <p:spPr>
          <a:xfrm>
            <a:off x="5517242" y="4689696"/>
            <a:ext cx="293876" cy="299448"/>
          </a:xfrm>
          <a:custGeom>
            <a:avLst/>
            <a:gdLst>
              <a:gd name="connsiteX0" fmla="*/ 0 w 293876"/>
              <a:gd name="connsiteY0" fmla="*/ 0 h 299448"/>
              <a:gd name="connsiteX1" fmla="*/ 18646 w 293876"/>
              <a:gd name="connsiteY1" fmla="*/ 21721 h 299448"/>
              <a:gd name="connsiteX2" fmla="*/ 236557 w 293876"/>
              <a:gd name="connsiteY2" fmla="*/ 117416 h 299448"/>
              <a:gd name="connsiteX3" fmla="*/ 293876 w 293876"/>
              <a:gd name="connsiteY3" fmla="*/ 128667 h 299448"/>
              <a:gd name="connsiteX4" fmla="*/ 247395 w 293876"/>
              <a:gd name="connsiteY4" fmla="*/ 146790 h 299448"/>
              <a:gd name="connsiteX5" fmla="*/ 121943 w 293876"/>
              <a:gd name="connsiteY5" fmla="*/ 256753 h 299448"/>
              <a:gd name="connsiteX6" fmla="*/ 112836 w 293876"/>
              <a:gd name="connsiteY6" fmla="*/ 299448 h 299448"/>
              <a:gd name="connsiteX7" fmla="*/ 0 w 293876"/>
              <a:gd name="connsiteY7" fmla="*/ 0 h 299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3876" h="299448">
                <a:moveTo>
                  <a:pt x="0" y="0"/>
                </a:moveTo>
                <a:lnTo>
                  <a:pt x="18646" y="21721"/>
                </a:lnTo>
                <a:cubicBezTo>
                  <a:pt x="64299" y="60753"/>
                  <a:pt x="140564" y="93964"/>
                  <a:pt x="236557" y="117416"/>
                </a:cubicBezTo>
                <a:lnTo>
                  <a:pt x="293876" y="128667"/>
                </a:lnTo>
                <a:lnTo>
                  <a:pt x="247395" y="146790"/>
                </a:lnTo>
                <a:cubicBezTo>
                  <a:pt x="184929" y="176310"/>
                  <a:pt x="140336" y="214277"/>
                  <a:pt x="121943" y="256753"/>
                </a:cubicBezTo>
                <a:lnTo>
                  <a:pt x="112836" y="299448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84EDDB28-C89F-4A7B-A588-346081952E24}"/>
              </a:ext>
            </a:extLst>
          </p:cNvPr>
          <p:cNvSpPr/>
          <p:nvPr/>
        </p:nvSpPr>
        <p:spPr>
          <a:xfrm>
            <a:off x="5630078" y="4772782"/>
            <a:ext cx="920008" cy="435005"/>
          </a:xfrm>
          <a:custGeom>
            <a:avLst/>
            <a:gdLst>
              <a:gd name="connsiteX0" fmla="*/ 460003 w 920008"/>
              <a:gd name="connsiteY0" fmla="*/ 0 h 435005"/>
              <a:gd name="connsiteX1" fmla="*/ 717332 w 920008"/>
              <a:gd name="connsiteY1" fmla="*/ 37146 h 435005"/>
              <a:gd name="connsiteX2" fmla="*/ 738965 w 920008"/>
              <a:gd name="connsiteY2" fmla="*/ 45582 h 435005"/>
              <a:gd name="connsiteX3" fmla="*/ 738967 w 920008"/>
              <a:gd name="connsiteY3" fmla="*/ 45581 h 435005"/>
              <a:gd name="connsiteX4" fmla="*/ 785447 w 920008"/>
              <a:gd name="connsiteY4" fmla="*/ 63704 h 435005"/>
              <a:gd name="connsiteX5" fmla="*/ 910899 w 920008"/>
              <a:gd name="connsiteY5" fmla="*/ 173667 h 435005"/>
              <a:gd name="connsiteX6" fmla="*/ 920008 w 920008"/>
              <a:gd name="connsiteY6" fmla="*/ 216365 h 435005"/>
              <a:gd name="connsiteX7" fmla="*/ 892517 w 920008"/>
              <a:gd name="connsiteY7" fmla="*/ 289322 h 435005"/>
              <a:gd name="connsiteX8" fmla="*/ 884081 w 920008"/>
              <a:gd name="connsiteY8" fmla="*/ 302164 h 435005"/>
              <a:gd name="connsiteX9" fmla="*/ 460003 w 920008"/>
              <a:gd name="connsiteY9" fmla="*/ 435005 h 435005"/>
              <a:gd name="connsiteX10" fmla="*/ 35925 w 920008"/>
              <a:gd name="connsiteY10" fmla="*/ 302164 h 435005"/>
              <a:gd name="connsiteX11" fmla="*/ 27494 w 920008"/>
              <a:gd name="connsiteY11" fmla="*/ 289329 h 435005"/>
              <a:gd name="connsiteX12" fmla="*/ 0 w 920008"/>
              <a:gd name="connsiteY12" fmla="*/ 216362 h 435005"/>
              <a:gd name="connsiteX13" fmla="*/ 9107 w 920008"/>
              <a:gd name="connsiteY13" fmla="*/ 173667 h 435005"/>
              <a:gd name="connsiteX14" fmla="*/ 134559 w 920008"/>
              <a:gd name="connsiteY14" fmla="*/ 63704 h 435005"/>
              <a:gd name="connsiteX15" fmla="*/ 181040 w 920008"/>
              <a:gd name="connsiteY15" fmla="*/ 45581 h 435005"/>
              <a:gd name="connsiteX16" fmla="*/ 181042 w 920008"/>
              <a:gd name="connsiteY16" fmla="*/ 45582 h 435005"/>
              <a:gd name="connsiteX17" fmla="*/ 202675 w 920008"/>
              <a:gd name="connsiteY17" fmla="*/ 37146 h 435005"/>
              <a:gd name="connsiteX18" fmla="*/ 460003 w 920008"/>
              <a:gd name="connsiteY18" fmla="*/ 0 h 43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20008" h="435005">
                <a:moveTo>
                  <a:pt x="460003" y="0"/>
                </a:moveTo>
                <a:cubicBezTo>
                  <a:pt x="555323" y="0"/>
                  <a:pt x="643876" y="13694"/>
                  <a:pt x="717332" y="37146"/>
                </a:cubicBezTo>
                <a:lnTo>
                  <a:pt x="738965" y="45582"/>
                </a:lnTo>
                <a:lnTo>
                  <a:pt x="738967" y="45581"/>
                </a:lnTo>
                <a:lnTo>
                  <a:pt x="785447" y="63704"/>
                </a:lnTo>
                <a:cubicBezTo>
                  <a:pt x="847913" y="93224"/>
                  <a:pt x="892507" y="131191"/>
                  <a:pt x="910899" y="173667"/>
                </a:cubicBezTo>
                <a:lnTo>
                  <a:pt x="920008" y="216365"/>
                </a:lnTo>
                <a:lnTo>
                  <a:pt x="892517" y="289322"/>
                </a:lnTo>
                <a:lnTo>
                  <a:pt x="884081" y="302164"/>
                </a:lnTo>
                <a:cubicBezTo>
                  <a:pt x="814212" y="380230"/>
                  <a:pt x="650643" y="435005"/>
                  <a:pt x="460003" y="435005"/>
                </a:cubicBezTo>
                <a:cubicBezTo>
                  <a:pt x="269363" y="435005"/>
                  <a:pt x="105794" y="380230"/>
                  <a:pt x="35925" y="302164"/>
                </a:cubicBezTo>
                <a:lnTo>
                  <a:pt x="27494" y="289329"/>
                </a:lnTo>
                <a:lnTo>
                  <a:pt x="0" y="216362"/>
                </a:lnTo>
                <a:lnTo>
                  <a:pt x="9107" y="173667"/>
                </a:lnTo>
                <a:cubicBezTo>
                  <a:pt x="27500" y="131191"/>
                  <a:pt x="72093" y="93224"/>
                  <a:pt x="134559" y="63704"/>
                </a:cubicBezTo>
                <a:lnTo>
                  <a:pt x="181040" y="45581"/>
                </a:lnTo>
                <a:lnTo>
                  <a:pt x="181042" y="45582"/>
                </a:lnTo>
                <a:lnTo>
                  <a:pt x="202675" y="37146"/>
                </a:lnTo>
                <a:cubicBezTo>
                  <a:pt x="276131" y="13694"/>
                  <a:pt x="364683" y="0"/>
                  <a:pt x="46000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2">
                  <a:lumMod val="75000"/>
                  <a:lumOff val="25000"/>
                </a:schemeClr>
              </a:gs>
              <a:gs pos="78000">
                <a:schemeClr val="tx2">
                  <a:lumMod val="90000"/>
                  <a:lumOff val="1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E187C4B-F1A5-422E-BA33-61EDE2BE49BE}"/>
              </a:ext>
            </a:extLst>
          </p:cNvPr>
          <p:cNvGrpSpPr/>
          <p:nvPr/>
        </p:nvGrpSpPr>
        <p:grpSpPr>
          <a:xfrm>
            <a:off x="5154762" y="3534373"/>
            <a:ext cx="1870640" cy="1309885"/>
            <a:chOff x="5154762" y="3534373"/>
            <a:chExt cx="1870640" cy="1309885"/>
          </a:xfrm>
          <a:solidFill>
            <a:srgbClr val="70F53B"/>
          </a:solidFill>
        </p:grpSpPr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85BE1C45-1ADB-4CEA-AABE-956961FCE0E0}"/>
                </a:ext>
              </a:extLst>
            </p:cNvPr>
            <p:cNvSpPr/>
            <p:nvPr/>
          </p:nvSpPr>
          <p:spPr>
            <a:xfrm>
              <a:off x="5154762" y="3534373"/>
              <a:ext cx="1870640" cy="435006"/>
            </a:xfrm>
            <a:custGeom>
              <a:avLst/>
              <a:gdLst>
                <a:gd name="connsiteX0" fmla="*/ 935320 w 1870640"/>
                <a:gd name="connsiteY0" fmla="*/ 0 h 435006"/>
                <a:gd name="connsiteX1" fmla="*/ 1461691 w 1870640"/>
                <a:gd name="connsiteY1" fmla="*/ 37146 h 435006"/>
                <a:gd name="connsiteX2" fmla="*/ 1486139 w 1870640"/>
                <a:gd name="connsiteY2" fmla="*/ 41806 h 435006"/>
                <a:gd name="connsiteX3" fmla="*/ 1601022 w 1870640"/>
                <a:gd name="connsiteY3" fmla="*/ 63705 h 435006"/>
                <a:gd name="connsiteX4" fmla="*/ 1857638 w 1870640"/>
                <a:gd name="connsiteY4" fmla="*/ 173668 h 435006"/>
                <a:gd name="connsiteX5" fmla="*/ 1870640 w 1870640"/>
                <a:gd name="connsiteY5" fmla="*/ 193351 h 435006"/>
                <a:gd name="connsiteX6" fmla="*/ 1838564 w 1870640"/>
                <a:gd name="connsiteY6" fmla="*/ 278476 h 435006"/>
                <a:gd name="connsiteX7" fmla="*/ 1834440 w 1870640"/>
                <a:gd name="connsiteY7" fmla="*/ 282182 h 435006"/>
                <a:gd name="connsiteX8" fmla="*/ 935320 w 1870640"/>
                <a:gd name="connsiteY8" fmla="*/ 435006 h 435006"/>
                <a:gd name="connsiteX9" fmla="*/ 36200 w 1870640"/>
                <a:gd name="connsiteY9" fmla="*/ 282182 h 435006"/>
                <a:gd name="connsiteX10" fmla="*/ 32076 w 1870640"/>
                <a:gd name="connsiteY10" fmla="*/ 278476 h 435006"/>
                <a:gd name="connsiteX11" fmla="*/ 0 w 1870640"/>
                <a:gd name="connsiteY11" fmla="*/ 193351 h 435006"/>
                <a:gd name="connsiteX12" fmla="*/ 13002 w 1870640"/>
                <a:gd name="connsiteY12" fmla="*/ 173668 h 435006"/>
                <a:gd name="connsiteX13" fmla="*/ 269618 w 1870640"/>
                <a:gd name="connsiteY13" fmla="*/ 63705 h 435006"/>
                <a:gd name="connsiteX14" fmla="*/ 384501 w 1870640"/>
                <a:gd name="connsiteY14" fmla="*/ 41806 h 435006"/>
                <a:gd name="connsiteX15" fmla="*/ 408949 w 1870640"/>
                <a:gd name="connsiteY15" fmla="*/ 37146 h 435006"/>
                <a:gd name="connsiteX16" fmla="*/ 935320 w 1870640"/>
                <a:gd name="connsiteY16" fmla="*/ 0 h 43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0640" h="435006">
                  <a:moveTo>
                    <a:pt x="935320" y="0"/>
                  </a:moveTo>
                  <a:cubicBezTo>
                    <a:pt x="1130300" y="0"/>
                    <a:pt x="1311436" y="13694"/>
                    <a:pt x="1461691" y="37146"/>
                  </a:cubicBezTo>
                  <a:lnTo>
                    <a:pt x="1486139" y="41806"/>
                  </a:lnTo>
                  <a:lnTo>
                    <a:pt x="1601022" y="63705"/>
                  </a:lnTo>
                  <a:cubicBezTo>
                    <a:pt x="1728798" y="93225"/>
                    <a:pt x="1820016" y="131191"/>
                    <a:pt x="1857638" y="173668"/>
                  </a:cubicBezTo>
                  <a:lnTo>
                    <a:pt x="1870640" y="193351"/>
                  </a:lnTo>
                  <a:lnTo>
                    <a:pt x="1838564" y="278476"/>
                  </a:lnTo>
                  <a:lnTo>
                    <a:pt x="1834440" y="282182"/>
                  </a:lnTo>
                  <a:cubicBezTo>
                    <a:pt x="1715242" y="370721"/>
                    <a:pt x="1357776" y="435006"/>
                    <a:pt x="935320" y="435006"/>
                  </a:cubicBezTo>
                  <a:cubicBezTo>
                    <a:pt x="512864" y="435006"/>
                    <a:pt x="155398" y="370721"/>
                    <a:pt x="36200" y="282182"/>
                  </a:cubicBezTo>
                  <a:lnTo>
                    <a:pt x="32076" y="278476"/>
                  </a:lnTo>
                  <a:lnTo>
                    <a:pt x="0" y="193351"/>
                  </a:lnTo>
                  <a:lnTo>
                    <a:pt x="13002" y="173668"/>
                  </a:lnTo>
                  <a:cubicBezTo>
                    <a:pt x="50624" y="131191"/>
                    <a:pt x="141842" y="93225"/>
                    <a:pt x="269618" y="63705"/>
                  </a:cubicBezTo>
                  <a:lnTo>
                    <a:pt x="384501" y="41806"/>
                  </a:lnTo>
                  <a:lnTo>
                    <a:pt x="408949" y="37146"/>
                  </a:lnTo>
                  <a:cubicBezTo>
                    <a:pt x="559205" y="13694"/>
                    <a:pt x="740340" y="0"/>
                    <a:pt x="93532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3DC5E295-F4F6-437E-9DB5-D76D20B8B6D9}"/>
                </a:ext>
              </a:extLst>
            </p:cNvPr>
            <p:cNvSpPr/>
            <p:nvPr/>
          </p:nvSpPr>
          <p:spPr>
            <a:xfrm>
              <a:off x="5186837" y="3812848"/>
              <a:ext cx="1806488" cy="1031410"/>
            </a:xfrm>
            <a:custGeom>
              <a:avLst/>
              <a:gdLst>
                <a:gd name="connsiteX0" fmla="*/ 903243 w 1806488"/>
                <a:gd name="connsiteY0" fmla="*/ 596404 h 1031410"/>
                <a:gd name="connsiteX1" fmla="*/ 1492483 w 1806488"/>
                <a:gd name="connsiteY1" fmla="*/ 770072 h 1031410"/>
                <a:gd name="connsiteX2" fmla="*/ 1502618 w 1806488"/>
                <a:gd name="connsiteY2" fmla="*/ 806430 h 1031410"/>
                <a:gd name="connsiteX3" fmla="*/ 1476085 w 1806488"/>
                <a:gd name="connsiteY3" fmla="*/ 876844 h 1031410"/>
                <a:gd name="connsiteX4" fmla="*/ 1457436 w 1806488"/>
                <a:gd name="connsiteY4" fmla="*/ 898569 h 1031410"/>
                <a:gd name="connsiteX5" fmla="*/ 1239525 w 1806488"/>
                <a:gd name="connsiteY5" fmla="*/ 994264 h 1031410"/>
                <a:gd name="connsiteX6" fmla="*/ 1182208 w 1806488"/>
                <a:gd name="connsiteY6" fmla="*/ 1005515 h 1031410"/>
                <a:gd name="connsiteX7" fmla="*/ 1182208 w 1806488"/>
                <a:gd name="connsiteY7" fmla="*/ 1005515 h 1031410"/>
                <a:gd name="connsiteX8" fmla="*/ 1137359 w 1806488"/>
                <a:gd name="connsiteY8" fmla="*/ 1014318 h 1031410"/>
                <a:gd name="connsiteX9" fmla="*/ 903244 w 1806488"/>
                <a:gd name="connsiteY9" fmla="*/ 1031410 h 1031410"/>
                <a:gd name="connsiteX10" fmla="*/ 669129 w 1806488"/>
                <a:gd name="connsiteY10" fmla="*/ 1014318 h 1031410"/>
                <a:gd name="connsiteX11" fmla="*/ 624281 w 1806488"/>
                <a:gd name="connsiteY11" fmla="*/ 1005515 h 1031410"/>
                <a:gd name="connsiteX12" fmla="*/ 645916 w 1806488"/>
                <a:gd name="connsiteY12" fmla="*/ 997079 h 1031410"/>
                <a:gd name="connsiteX13" fmla="*/ 766381 w 1806488"/>
                <a:gd name="connsiteY13" fmla="*/ 969712 h 1031410"/>
                <a:gd name="connsiteX14" fmla="*/ 903244 w 1806488"/>
                <a:gd name="connsiteY14" fmla="*/ 959933 h 1031410"/>
                <a:gd name="connsiteX15" fmla="*/ 903243 w 1806488"/>
                <a:gd name="connsiteY15" fmla="*/ 959933 h 1031410"/>
                <a:gd name="connsiteX16" fmla="*/ 645915 w 1806488"/>
                <a:gd name="connsiteY16" fmla="*/ 997079 h 1031410"/>
                <a:gd name="connsiteX17" fmla="*/ 624280 w 1806488"/>
                <a:gd name="connsiteY17" fmla="*/ 1005515 h 1031410"/>
                <a:gd name="connsiteX18" fmla="*/ 566961 w 1806488"/>
                <a:gd name="connsiteY18" fmla="*/ 994264 h 1031410"/>
                <a:gd name="connsiteX19" fmla="*/ 349050 w 1806488"/>
                <a:gd name="connsiteY19" fmla="*/ 898569 h 1031410"/>
                <a:gd name="connsiteX20" fmla="*/ 330404 w 1806488"/>
                <a:gd name="connsiteY20" fmla="*/ 876848 h 1031410"/>
                <a:gd name="connsiteX21" fmla="*/ 303869 w 1806488"/>
                <a:gd name="connsiteY21" fmla="*/ 806427 h 1031410"/>
                <a:gd name="connsiteX22" fmla="*/ 314003 w 1806488"/>
                <a:gd name="connsiteY22" fmla="*/ 770072 h 1031410"/>
                <a:gd name="connsiteX23" fmla="*/ 903243 w 1806488"/>
                <a:gd name="connsiteY23" fmla="*/ 596404 h 1031410"/>
                <a:gd name="connsiteX24" fmla="*/ 0 w 1806488"/>
                <a:gd name="connsiteY24" fmla="*/ 0 h 1031410"/>
                <a:gd name="connsiteX25" fmla="*/ 4124 w 1806488"/>
                <a:gd name="connsiteY25" fmla="*/ 3706 h 1031410"/>
                <a:gd name="connsiteX26" fmla="*/ 903244 w 1806488"/>
                <a:gd name="connsiteY26" fmla="*/ 156530 h 1031410"/>
                <a:gd name="connsiteX27" fmla="*/ 1802364 w 1806488"/>
                <a:gd name="connsiteY27" fmla="*/ 3706 h 1031410"/>
                <a:gd name="connsiteX28" fmla="*/ 1806488 w 1806488"/>
                <a:gd name="connsiteY28" fmla="*/ 0 h 1031410"/>
                <a:gd name="connsiteX29" fmla="*/ 1502618 w 1806488"/>
                <a:gd name="connsiteY29" fmla="*/ 806429 h 1031410"/>
                <a:gd name="connsiteX30" fmla="*/ 1492483 w 1806488"/>
                <a:gd name="connsiteY30" fmla="*/ 770071 h 1031410"/>
                <a:gd name="connsiteX31" fmla="*/ 903243 w 1806488"/>
                <a:gd name="connsiteY31" fmla="*/ 596403 h 1031410"/>
                <a:gd name="connsiteX32" fmla="*/ 314003 w 1806488"/>
                <a:gd name="connsiteY32" fmla="*/ 770071 h 1031410"/>
                <a:gd name="connsiteX33" fmla="*/ 303869 w 1806488"/>
                <a:gd name="connsiteY33" fmla="*/ 806426 h 1031410"/>
                <a:gd name="connsiteX0" fmla="*/ 903243 w 1806488"/>
                <a:gd name="connsiteY0" fmla="*/ 596404 h 1031410"/>
                <a:gd name="connsiteX1" fmla="*/ 1492483 w 1806488"/>
                <a:gd name="connsiteY1" fmla="*/ 770072 h 1031410"/>
                <a:gd name="connsiteX2" fmla="*/ 1502618 w 1806488"/>
                <a:gd name="connsiteY2" fmla="*/ 806430 h 1031410"/>
                <a:gd name="connsiteX3" fmla="*/ 1476085 w 1806488"/>
                <a:gd name="connsiteY3" fmla="*/ 876844 h 1031410"/>
                <a:gd name="connsiteX4" fmla="*/ 1457436 w 1806488"/>
                <a:gd name="connsiteY4" fmla="*/ 898569 h 1031410"/>
                <a:gd name="connsiteX5" fmla="*/ 1239525 w 1806488"/>
                <a:gd name="connsiteY5" fmla="*/ 994264 h 1031410"/>
                <a:gd name="connsiteX6" fmla="*/ 1182208 w 1806488"/>
                <a:gd name="connsiteY6" fmla="*/ 1005515 h 1031410"/>
                <a:gd name="connsiteX7" fmla="*/ 1182208 w 1806488"/>
                <a:gd name="connsiteY7" fmla="*/ 1005515 h 1031410"/>
                <a:gd name="connsiteX8" fmla="*/ 1137359 w 1806488"/>
                <a:gd name="connsiteY8" fmla="*/ 1014318 h 1031410"/>
                <a:gd name="connsiteX9" fmla="*/ 903244 w 1806488"/>
                <a:gd name="connsiteY9" fmla="*/ 1031410 h 1031410"/>
                <a:gd name="connsiteX10" fmla="*/ 669129 w 1806488"/>
                <a:gd name="connsiteY10" fmla="*/ 1014318 h 1031410"/>
                <a:gd name="connsiteX11" fmla="*/ 624281 w 1806488"/>
                <a:gd name="connsiteY11" fmla="*/ 1005515 h 1031410"/>
                <a:gd name="connsiteX12" fmla="*/ 645916 w 1806488"/>
                <a:gd name="connsiteY12" fmla="*/ 997079 h 1031410"/>
                <a:gd name="connsiteX13" fmla="*/ 766381 w 1806488"/>
                <a:gd name="connsiteY13" fmla="*/ 969712 h 1031410"/>
                <a:gd name="connsiteX14" fmla="*/ 903244 w 1806488"/>
                <a:gd name="connsiteY14" fmla="*/ 959933 h 1031410"/>
                <a:gd name="connsiteX15" fmla="*/ 645915 w 1806488"/>
                <a:gd name="connsiteY15" fmla="*/ 997079 h 1031410"/>
                <a:gd name="connsiteX16" fmla="*/ 624280 w 1806488"/>
                <a:gd name="connsiteY16" fmla="*/ 1005515 h 1031410"/>
                <a:gd name="connsiteX17" fmla="*/ 566961 w 1806488"/>
                <a:gd name="connsiteY17" fmla="*/ 994264 h 1031410"/>
                <a:gd name="connsiteX18" fmla="*/ 349050 w 1806488"/>
                <a:gd name="connsiteY18" fmla="*/ 898569 h 1031410"/>
                <a:gd name="connsiteX19" fmla="*/ 330404 w 1806488"/>
                <a:gd name="connsiteY19" fmla="*/ 876848 h 1031410"/>
                <a:gd name="connsiteX20" fmla="*/ 303869 w 1806488"/>
                <a:gd name="connsiteY20" fmla="*/ 806427 h 1031410"/>
                <a:gd name="connsiteX21" fmla="*/ 314003 w 1806488"/>
                <a:gd name="connsiteY21" fmla="*/ 770072 h 1031410"/>
                <a:gd name="connsiteX22" fmla="*/ 903243 w 1806488"/>
                <a:gd name="connsiteY22" fmla="*/ 596404 h 1031410"/>
                <a:gd name="connsiteX23" fmla="*/ 0 w 1806488"/>
                <a:gd name="connsiteY23" fmla="*/ 0 h 1031410"/>
                <a:gd name="connsiteX24" fmla="*/ 4124 w 1806488"/>
                <a:gd name="connsiteY24" fmla="*/ 3706 h 1031410"/>
                <a:gd name="connsiteX25" fmla="*/ 903244 w 1806488"/>
                <a:gd name="connsiteY25" fmla="*/ 156530 h 1031410"/>
                <a:gd name="connsiteX26" fmla="*/ 1802364 w 1806488"/>
                <a:gd name="connsiteY26" fmla="*/ 3706 h 1031410"/>
                <a:gd name="connsiteX27" fmla="*/ 1806488 w 1806488"/>
                <a:gd name="connsiteY27" fmla="*/ 0 h 1031410"/>
                <a:gd name="connsiteX28" fmla="*/ 1502618 w 1806488"/>
                <a:gd name="connsiteY28" fmla="*/ 806429 h 1031410"/>
                <a:gd name="connsiteX29" fmla="*/ 1492483 w 1806488"/>
                <a:gd name="connsiteY29" fmla="*/ 770071 h 1031410"/>
                <a:gd name="connsiteX30" fmla="*/ 903243 w 1806488"/>
                <a:gd name="connsiteY30" fmla="*/ 596403 h 1031410"/>
                <a:gd name="connsiteX31" fmla="*/ 314003 w 1806488"/>
                <a:gd name="connsiteY31" fmla="*/ 770071 h 1031410"/>
                <a:gd name="connsiteX32" fmla="*/ 303869 w 1806488"/>
                <a:gd name="connsiteY32" fmla="*/ 806426 h 1031410"/>
                <a:gd name="connsiteX33" fmla="*/ 0 w 1806488"/>
                <a:gd name="connsiteY33" fmla="*/ 0 h 1031410"/>
                <a:gd name="connsiteX0" fmla="*/ 903243 w 1806488"/>
                <a:gd name="connsiteY0" fmla="*/ 596404 h 1031410"/>
                <a:gd name="connsiteX1" fmla="*/ 1492483 w 1806488"/>
                <a:gd name="connsiteY1" fmla="*/ 770072 h 1031410"/>
                <a:gd name="connsiteX2" fmla="*/ 1502618 w 1806488"/>
                <a:gd name="connsiteY2" fmla="*/ 806430 h 1031410"/>
                <a:gd name="connsiteX3" fmla="*/ 1476085 w 1806488"/>
                <a:gd name="connsiteY3" fmla="*/ 876844 h 1031410"/>
                <a:gd name="connsiteX4" fmla="*/ 1457436 w 1806488"/>
                <a:gd name="connsiteY4" fmla="*/ 898569 h 1031410"/>
                <a:gd name="connsiteX5" fmla="*/ 1239525 w 1806488"/>
                <a:gd name="connsiteY5" fmla="*/ 994264 h 1031410"/>
                <a:gd name="connsiteX6" fmla="*/ 1182208 w 1806488"/>
                <a:gd name="connsiteY6" fmla="*/ 1005515 h 1031410"/>
                <a:gd name="connsiteX7" fmla="*/ 1182208 w 1806488"/>
                <a:gd name="connsiteY7" fmla="*/ 1005515 h 1031410"/>
                <a:gd name="connsiteX8" fmla="*/ 1137359 w 1806488"/>
                <a:gd name="connsiteY8" fmla="*/ 1014318 h 1031410"/>
                <a:gd name="connsiteX9" fmla="*/ 903244 w 1806488"/>
                <a:gd name="connsiteY9" fmla="*/ 1031410 h 1031410"/>
                <a:gd name="connsiteX10" fmla="*/ 669129 w 1806488"/>
                <a:gd name="connsiteY10" fmla="*/ 1014318 h 1031410"/>
                <a:gd name="connsiteX11" fmla="*/ 624281 w 1806488"/>
                <a:gd name="connsiteY11" fmla="*/ 1005515 h 1031410"/>
                <a:gd name="connsiteX12" fmla="*/ 645916 w 1806488"/>
                <a:gd name="connsiteY12" fmla="*/ 997079 h 1031410"/>
                <a:gd name="connsiteX13" fmla="*/ 766381 w 1806488"/>
                <a:gd name="connsiteY13" fmla="*/ 969712 h 1031410"/>
                <a:gd name="connsiteX14" fmla="*/ 645915 w 1806488"/>
                <a:gd name="connsiteY14" fmla="*/ 997079 h 1031410"/>
                <a:gd name="connsiteX15" fmla="*/ 624280 w 1806488"/>
                <a:gd name="connsiteY15" fmla="*/ 1005515 h 1031410"/>
                <a:gd name="connsiteX16" fmla="*/ 566961 w 1806488"/>
                <a:gd name="connsiteY16" fmla="*/ 994264 h 1031410"/>
                <a:gd name="connsiteX17" fmla="*/ 349050 w 1806488"/>
                <a:gd name="connsiteY17" fmla="*/ 898569 h 1031410"/>
                <a:gd name="connsiteX18" fmla="*/ 330404 w 1806488"/>
                <a:gd name="connsiteY18" fmla="*/ 876848 h 1031410"/>
                <a:gd name="connsiteX19" fmla="*/ 303869 w 1806488"/>
                <a:gd name="connsiteY19" fmla="*/ 806427 h 1031410"/>
                <a:gd name="connsiteX20" fmla="*/ 314003 w 1806488"/>
                <a:gd name="connsiteY20" fmla="*/ 770072 h 1031410"/>
                <a:gd name="connsiteX21" fmla="*/ 903243 w 1806488"/>
                <a:gd name="connsiteY21" fmla="*/ 596404 h 1031410"/>
                <a:gd name="connsiteX22" fmla="*/ 0 w 1806488"/>
                <a:gd name="connsiteY22" fmla="*/ 0 h 1031410"/>
                <a:gd name="connsiteX23" fmla="*/ 4124 w 1806488"/>
                <a:gd name="connsiteY23" fmla="*/ 3706 h 1031410"/>
                <a:gd name="connsiteX24" fmla="*/ 903244 w 1806488"/>
                <a:gd name="connsiteY24" fmla="*/ 156530 h 1031410"/>
                <a:gd name="connsiteX25" fmla="*/ 1802364 w 1806488"/>
                <a:gd name="connsiteY25" fmla="*/ 3706 h 1031410"/>
                <a:gd name="connsiteX26" fmla="*/ 1806488 w 1806488"/>
                <a:gd name="connsiteY26" fmla="*/ 0 h 1031410"/>
                <a:gd name="connsiteX27" fmla="*/ 1502618 w 1806488"/>
                <a:gd name="connsiteY27" fmla="*/ 806429 h 1031410"/>
                <a:gd name="connsiteX28" fmla="*/ 1492483 w 1806488"/>
                <a:gd name="connsiteY28" fmla="*/ 770071 h 1031410"/>
                <a:gd name="connsiteX29" fmla="*/ 903243 w 1806488"/>
                <a:gd name="connsiteY29" fmla="*/ 596403 h 1031410"/>
                <a:gd name="connsiteX30" fmla="*/ 314003 w 1806488"/>
                <a:gd name="connsiteY30" fmla="*/ 770071 h 1031410"/>
                <a:gd name="connsiteX31" fmla="*/ 303869 w 1806488"/>
                <a:gd name="connsiteY31" fmla="*/ 806426 h 1031410"/>
                <a:gd name="connsiteX32" fmla="*/ 0 w 1806488"/>
                <a:gd name="connsiteY32" fmla="*/ 0 h 1031410"/>
                <a:gd name="connsiteX0" fmla="*/ 903243 w 1806488"/>
                <a:gd name="connsiteY0" fmla="*/ 596404 h 1031410"/>
                <a:gd name="connsiteX1" fmla="*/ 1492483 w 1806488"/>
                <a:gd name="connsiteY1" fmla="*/ 770072 h 1031410"/>
                <a:gd name="connsiteX2" fmla="*/ 1502618 w 1806488"/>
                <a:gd name="connsiteY2" fmla="*/ 806430 h 1031410"/>
                <a:gd name="connsiteX3" fmla="*/ 1476085 w 1806488"/>
                <a:gd name="connsiteY3" fmla="*/ 876844 h 1031410"/>
                <a:gd name="connsiteX4" fmla="*/ 1457436 w 1806488"/>
                <a:gd name="connsiteY4" fmla="*/ 898569 h 1031410"/>
                <a:gd name="connsiteX5" fmla="*/ 1239525 w 1806488"/>
                <a:gd name="connsiteY5" fmla="*/ 994264 h 1031410"/>
                <a:gd name="connsiteX6" fmla="*/ 1182208 w 1806488"/>
                <a:gd name="connsiteY6" fmla="*/ 1005515 h 1031410"/>
                <a:gd name="connsiteX7" fmla="*/ 1182208 w 1806488"/>
                <a:gd name="connsiteY7" fmla="*/ 1005515 h 1031410"/>
                <a:gd name="connsiteX8" fmla="*/ 1137359 w 1806488"/>
                <a:gd name="connsiteY8" fmla="*/ 1014318 h 1031410"/>
                <a:gd name="connsiteX9" fmla="*/ 903244 w 1806488"/>
                <a:gd name="connsiteY9" fmla="*/ 1031410 h 1031410"/>
                <a:gd name="connsiteX10" fmla="*/ 669129 w 1806488"/>
                <a:gd name="connsiteY10" fmla="*/ 1014318 h 1031410"/>
                <a:gd name="connsiteX11" fmla="*/ 624281 w 1806488"/>
                <a:gd name="connsiteY11" fmla="*/ 1005515 h 1031410"/>
                <a:gd name="connsiteX12" fmla="*/ 645916 w 1806488"/>
                <a:gd name="connsiteY12" fmla="*/ 997079 h 1031410"/>
                <a:gd name="connsiteX13" fmla="*/ 645915 w 1806488"/>
                <a:gd name="connsiteY13" fmla="*/ 997079 h 1031410"/>
                <a:gd name="connsiteX14" fmla="*/ 624280 w 1806488"/>
                <a:gd name="connsiteY14" fmla="*/ 1005515 h 1031410"/>
                <a:gd name="connsiteX15" fmla="*/ 566961 w 1806488"/>
                <a:gd name="connsiteY15" fmla="*/ 994264 h 1031410"/>
                <a:gd name="connsiteX16" fmla="*/ 349050 w 1806488"/>
                <a:gd name="connsiteY16" fmla="*/ 898569 h 1031410"/>
                <a:gd name="connsiteX17" fmla="*/ 330404 w 1806488"/>
                <a:gd name="connsiteY17" fmla="*/ 876848 h 1031410"/>
                <a:gd name="connsiteX18" fmla="*/ 303869 w 1806488"/>
                <a:gd name="connsiteY18" fmla="*/ 806427 h 1031410"/>
                <a:gd name="connsiteX19" fmla="*/ 314003 w 1806488"/>
                <a:gd name="connsiteY19" fmla="*/ 770072 h 1031410"/>
                <a:gd name="connsiteX20" fmla="*/ 903243 w 1806488"/>
                <a:gd name="connsiteY20" fmla="*/ 596404 h 1031410"/>
                <a:gd name="connsiteX21" fmla="*/ 0 w 1806488"/>
                <a:gd name="connsiteY21" fmla="*/ 0 h 1031410"/>
                <a:gd name="connsiteX22" fmla="*/ 4124 w 1806488"/>
                <a:gd name="connsiteY22" fmla="*/ 3706 h 1031410"/>
                <a:gd name="connsiteX23" fmla="*/ 903244 w 1806488"/>
                <a:gd name="connsiteY23" fmla="*/ 156530 h 1031410"/>
                <a:gd name="connsiteX24" fmla="*/ 1802364 w 1806488"/>
                <a:gd name="connsiteY24" fmla="*/ 3706 h 1031410"/>
                <a:gd name="connsiteX25" fmla="*/ 1806488 w 1806488"/>
                <a:gd name="connsiteY25" fmla="*/ 0 h 1031410"/>
                <a:gd name="connsiteX26" fmla="*/ 1502618 w 1806488"/>
                <a:gd name="connsiteY26" fmla="*/ 806429 h 1031410"/>
                <a:gd name="connsiteX27" fmla="*/ 1492483 w 1806488"/>
                <a:gd name="connsiteY27" fmla="*/ 770071 h 1031410"/>
                <a:gd name="connsiteX28" fmla="*/ 903243 w 1806488"/>
                <a:gd name="connsiteY28" fmla="*/ 596403 h 1031410"/>
                <a:gd name="connsiteX29" fmla="*/ 314003 w 1806488"/>
                <a:gd name="connsiteY29" fmla="*/ 770071 h 1031410"/>
                <a:gd name="connsiteX30" fmla="*/ 303869 w 1806488"/>
                <a:gd name="connsiteY30" fmla="*/ 806426 h 1031410"/>
                <a:gd name="connsiteX31" fmla="*/ 0 w 1806488"/>
                <a:gd name="connsiteY31" fmla="*/ 0 h 1031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6488" h="1031410">
                  <a:moveTo>
                    <a:pt x="903243" y="596404"/>
                  </a:moveTo>
                  <a:cubicBezTo>
                    <a:pt x="1193898" y="596404"/>
                    <a:pt x="1436399" y="670960"/>
                    <a:pt x="1492483" y="770072"/>
                  </a:cubicBezTo>
                  <a:lnTo>
                    <a:pt x="1502618" y="806430"/>
                  </a:lnTo>
                  <a:lnTo>
                    <a:pt x="1476085" y="876844"/>
                  </a:lnTo>
                  <a:lnTo>
                    <a:pt x="1457436" y="898569"/>
                  </a:lnTo>
                  <a:cubicBezTo>
                    <a:pt x="1411783" y="937601"/>
                    <a:pt x="1335518" y="970812"/>
                    <a:pt x="1239525" y="994264"/>
                  </a:cubicBezTo>
                  <a:lnTo>
                    <a:pt x="1182208" y="1005515"/>
                  </a:lnTo>
                  <a:lnTo>
                    <a:pt x="1182208" y="1005515"/>
                  </a:lnTo>
                  <a:lnTo>
                    <a:pt x="1137359" y="1014318"/>
                  </a:lnTo>
                  <a:cubicBezTo>
                    <a:pt x="1065402" y="1025324"/>
                    <a:pt x="986288" y="1031410"/>
                    <a:pt x="903244" y="1031410"/>
                  </a:cubicBezTo>
                  <a:cubicBezTo>
                    <a:pt x="820200" y="1031410"/>
                    <a:pt x="741087" y="1025324"/>
                    <a:pt x="669129" y="1014318"/>
                  </a:cubicBezTo>
                  <a:lnTo>
                    <a:pt x="624281" y="1005515"/>
                  </a:lnTo>
                  <a:lnTo>
                    <a:pt x="645916" y="997079"/>
                  </a:lnTo>
                  <a:cubicBezTo>
                    <a:pt x="649522" y="995673"/>
                    <a:pt x="649521" y="995673"/>
                    <a:pt x="645915" y="997079"/>
                  </a:cubicBezTo>
                  <a:lnTo>
                    <a:pt x="624280" y="1005515"/>
                  </a:lnTo>
                  <a:lnTo>
                    <a:pt x="566961" y="994264"/>
                  </a:lnTo>
                  <a:cubicBezTo>
                    <a:pt x="470968" y="970812"/>
                    <a:pt x="394703" y="937601"/>
                    <a:pt x="349050" y="898569"/>
                  </a:cubicBezTo>
                  <a:lnTo>
                    <a:pt x="330404" y="876848"/>
                  </a:lnTo>
                  <a:lnTo>
                    <a:pt x="303869" y="806427"/>
                  </a:lnTo>
                  <a:lnTo>
                    <a:pt x="314003" y="770072"/>
                  </a:lnTo>
                  <a:cubicBezTo>
                    <a:pt x="370087" y="670960"/>
                    <a:pt x="612588" y="596404"/>
                    <a:pt x="903243" y="596404"/>
                  </a:cubicBezTo>
                  <a:close/>
                  <a:moveTo>
                    <a:pt x="0" y="0"/>
                  </a:moveTo>
                  <a:lnTo>
                    <a:pt x="4124" y="3706"/>
                  </a:lnTo>
                  <a:cubicBezTo>
                    <a:pt x="123322" y="92245"/>
                    <a:pt x="480788" y="156530"/>
                    <a:pt x="903244" y="156530"/>
                  </a:cubicBezTo>
                  <a:cubicBezTo>
                    <a:pt x="1325700" y="156530"/>
                    <a:pt x="1683166" y="92245"/>
                    <a:pt x="1802364" y="3706"/>
                  </a:cubicBezTo>
                  <a:lnTo>
                    <a:pt x="1806488" y="0"/>
                  </a:lnTo>
                  <a:lnTo>
                    <a:pt x="1502618" y="806429"/>
                  </a:lnTo>
                  <a:lnTo>
                    <a:pt x="1492483" y="770071"/>
                  </a:lnTo>
                  <a:cubicBezTo>
                    <a:pt x="1436399" y="670959"/>
                    <a:pt x="1193898" y="596403"/>
                    <a:pt x="903243" y="596403"/>
                  </a:cubicBezTo>
                  <a:cubicBezTo>
                    <a:pt x="612588" y="596403"/>
                    <a:pt x="370087" y="670959"/>
                    <a:pt x="314003" y="770071"/>
                  </a:cubicBezTo>
                  <a:lnTo>
                    <a:pt x="303869" y="8064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B13D591-ED59-4E99-925B-5A26BC2CFC9D}"/>
              </a:ext>
            </a:extLst>
          </p:cNvPr>
          <p:cNvGrpSpPr/>
          <p:nvPr/>
        </p:nvGrpSpPr>
        <p:grpSpPr>
          <a:xfrm>
            <a:off x="4692634" y="2299847"/>
            <a:ext cx="2794895" cy="1308512"/>
            <a:chOff x="4692634" y="2299847"/>
            <a:chExt cx="2794895" cy="1308512"/>
          </a:xfrm>
          <a:solidFill>
            <a:srgbClr val="00B0F0"/>
          </a:solidFill>
        </p:grpSpPr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9467E86E-1B93-43A1-8D24-10B4DA148C4C}"/>
                </a:ext>
              </a:extLst>
            </p:cNvPr>
            <p:cNvSpPr/>
            <p:nvPr/>
          </p:nvSpPr>
          <p:spPr>
            <a:xfrm>
              <a:off x="4692634" y="2299847"/>
              <a:ext cx="2794895" cy="435007"/>
            </a:xfrm>
            <a:custGeom>
              <a:avLst/>
              <a:gdLst>
                <a:gd name="connsiteX0" fmla="*/ 674350 w 2794895"/>
                <a:gd name="connsiteY0" fmla="*/ 31386 h 435007"/>
                <a:gd name="connsiteX1" fmla="*/ 765075 w 2794895"/>
                <a:gd name="connsiteY1" fmla="*/ 42444 h 435007"/>
                <a:gd name="connsiteX2" fmla="*/ 1397448 w 2794895"/>
                <a:gd name="connsiteY2" fmla="*/ 74747 h 435007"/>
                <a:gd name="connsiteX3" fmla="*/ 2029821 w 2794895"/>
                <a:gd name="connsiteY3" fmla="*/ 42444 h 435007"/>
                <a:gd name="connsiteX4" fmla="*/ 2120546 w 2794895"/>
                <a:gd name="connsiteY4" fmla="*/ 31386 h 435007"/>
                <a:gd name="connsiteX5" fmla="*/ 2181694 w 2794895"/>
                <a:gd name="connsiteY5" fmla="*/ 37147 h 435007"/>
                <a:gd name="connsiteX6" fmla="*/ 2792877 w 2794895"/>
                <a:gd name="connsiteY6" fmla="*/ 195266 h 435007"/>
                <a:gd name="connsiteX7" fmla="*/ 2794895 w 2794895"/>
                <a:gd name="connsiteY7" fmla="*/ 201461 h 435007"/>
                <a:gd name="connsiteX8" fmla="*/ 2772772 w 2794895"/>
                <a:gd name="connsiteY8" fmla="*/ 260171 h 435007"/>
                <a:gd name="connsiteX9" fmla="*/ 2771622 w 2794895"/>
                <a:gd name="connsiteY9" fmla="*/ 261339 h 435007"/>
                <a:gd name="connsiteX10" fmla="*/ 1397447 w 2794895"/>
                <a:gd name="connsiteY10" fmla="*/ 435007 h 435007"/>
                <a:gd name="connsiteX11" fmla="*/ 23272 w 2794895"/>
                <a:gd name="connsiteY11" fmla="*/ 261339 h 435007"/>
                <a:gd name="connsiteX12" fmla="*/ 22125 w 2794895"/>
                <a:gd name="connsiteY12" fmla="*/ 260174 h 435007"/>
                <a:gd name="connsiteX13" fmla="*/ 0 w 2794895"/>
                <a:gd name="connsiteY13" fmla="*/ 201458 h 435007"/>
                <a:gd name="connsiteX14" fmla="*/ 2017 w 2794895"/>
                <a:gd name="connsiteY14" fmla="*/ 195266 h 435007"/>
                <a:gd name="connsiteX15" fmla="*/ 613200 w 2794895"/>
                <a:gd name="connsiteY15" fmla="*/ 37147 h 435007"/>
                <a:gd name="connsiteX16" fmla="*/ 1397447 w 2794895"/>
                <a:gd name="connsiteY16" fmla="*/ 0 h 435007"/>
                <a:gd name="connsiteX17" fmla="*/ 2066044 w 2794895"/>
                <a:gd name="connsiteY17" fmla="*/ 26251 h 435007"/>
                <a:gd name="connsiteX18" fmla="*/ 2120546 w 2794895"/>
                <a:gd name="connsiteY18" fmla="*/ 31385 h 435007"/>
                <a:gd name="connsiteX19" fmla="*/ 2029821 w 2794895"/>
                <a:gd name="connsiteY19" fmla="*/ 42443 h 435007"/>
                <a:gd name="connsiteX20" fmla="*/ 1397448 w 2794895"/>
                <a:gd name="connsiteY20" fmla="*/ 74746 h 435007"/>
                <a:gd name="connsiteX21" fmla="*/ 765075 w 2794895"/>
                <a:gd name="connsiteY21" fmla="*/ 42443 h 435007"/>
                <a:gd name="connsiteX22" fmla="*/ 674350 w 2794895"/>
                <a:gd name="connsiteY22" fmla="*/ 31385 h 435007"/>
                <a:gd name="connsiteX23" fmla="*/ 728850 w 2794895"/>
                <a:gd name="connsiteY23" fmla="*/ 26251 h 435007"/>
                <a:gd name="connsiteX24" fmla="*/ 1397447 w 2794895"/>
                <a:gd name="connsiteY24" fmla="*/ 0 h 435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4895" h="435007">
                  <a:moveTo>
                    <a:pt x="674350" y="31386"/>
                  </a:moveTo>
                  <a:lnTo>
                    <a:pt x="765075" y="42444"/>
                  </a:lnTo>
                  <a:cubicBezTo>
                    <a:pt x="959441" y="63245"/>
                    <a:pt x="1173136" y="74747"/>
                    <a:pt x="1397448" y="74747"/>
                  </a:cubicBezTo>
                  <a:cubicBezTo>
                    <a:pt x="1621761" y="74747"/>
                    <a:pt x="1835455" y="63245"/>
                    <a:pt x="2029821" y="42444"/>
                  </a:cubicBezTo>
                  <a:lnTo>
                    <a:pt x="2120546" y="31386"/>
                  </a:lnTo>
                  <a:lnTo>
                    <a:pt x="2181694" y="37147"/>
                  </a:lnTo>
                  <a:cubicBezTo>
                    <a:pt x="2517496" y="72325"/>
                    <a:pt x="2749779" y="129459"/>
                    <a:pt x="2792877" y="195266"/>
                  </a:cubicBezTo>
                  <a:lnTo>
                    <a:pt x="2794895" y="201461"/>
                  </a:lnTo>
                  <a:lnTo>
                    <a:pt x="2772772" y="260171"/>
                  </a:lnTo>
                  <a:lnTo>
                    <a:pt x="2771622" y="261339"/>
                  </a:lnTo>
                  <a:cubicBezTo>
                    <a:pt x="2640828" y="360451"/>
                    <a:pt x="2075287" y="435007"/>
                    <a:pt x="1397447" y="435007"/>
                  </a:cubicBezTo>
                  <a:cubicBezTo>
                    <a:pt x="719607" y="435007"/>
                    <a:pt x="154066" y="360451"/>
                    <a:pt x="23272" y="261339"/>
                  </a:cubicBezTo>
                  <a:lnTo>
                    <a:pt x="22125" y="260174"/>
                  </a:lnTo>
                  <a:lnTo>
                    <a:pt x="0" y="201458"/>
                  </a:lnTo>
                  <a:lnTo>
                    <a:pt x="2017" y="195266"/>
                  </a:lnTo>
                  <a:cubicBezTo>
                    <a:pt x="45115" y="129459"/>
                    <a:pt x="277398" y="72325"/>
                    <a:pt x="613200" y="37147"/>
                  </a:cubicBezTo>
                  <a:close/>
                  <a:moveTo>
                    <a:pt x="1397447" y="0"/>
                  </a:moveTo>
                  <a:cubicBezTo>
                    <a:pt x="1639533" y="0"/>
                    <a:pt x="1867295" y="9510"/>
                    <a:pt x="2066044" y="26251"/>
                  </a:cubicBezTo>
                  <a:lnTo>
                    <a:pt x="2120546" y="31385"/>
                  </a:lnTo>
                  <a:lnTo>
                    <a:pt x="2029821" y="42443"/>
                  </a:lnTo>
                  <a:cubicBezTo>
                    <a:pt x="1835455" y="63244"/>
                    <a:pt x="1621761" y="74746"/>
                    <a:pt x="1397448" y="74746"/>
                  </a:cubicBezTo>
                  <a:cubicBezTo>
                    <a:pt x="1173136" y="74746"/>
                    <a:pt x="959441" y="63244"/>
                    <a:pt x="765075" y="42443"/>
                  </a:cubicBezTo>
                  <a:lnTo>
                    <a:pt x="674350" y="31385"/>
                  </a:lnTo>
                  <a:lnTo>
                    <a:pt x="728850" y="26251"/>
                  </a:lnTo>
                  <a:cubicBezTo>
                    <a:pt x="927599" y="9510"/>
                    <a:pt x="1155362" y="0"/>
                    <a:pt x="139744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376E698-361B-4ADA-9B82-22A528B8ED77}"/>
                </a:ext>
              </a:extLst>
            </p:cNvPr>
            <p:cNvSpPr/>
            <p:nvPr/>
          </p:nvSpPr>
          <p:spPr>
            <a:xfrm>
              <a:off x="4714759" y="2560016"/>
              <a:ext cx="2750647" cy="1048343"/>
            </a:xfrm>
            <a:custGeom>
              <a:avLst/>
              <a:gdLst>
                <a:gd name="connsiteX0" fmla="*/ 1375323 w 2750647"/>
                <a:gd name="connsiteY0" fmla="*/ 974357 h 1048343"/>
                <a:gd name="connsiteX1" fmla="*/ 1901694 w 2750647"/>
                <a:gd name="connsiteY1" fmla="*/ 1011503 h 1048343"/>
                <a:gd name="connsiteX2" fmla="*/ 1926142 w 2750647"/>
                <a:gd name="connsiteY2" fmla="*/ 1016163 h 1048343"/>
                <a:gd name="connsiteX3" fmla="*/ 1789994 w 2750647"/>
                <a:gd name="connsiteY3" fmla="*/ 1031251 h 1048343"/>
                <a:gd name="connsiteX4" fmla="*/ 1375323 w 2750647"/>
                <a:gd name="connsiteY4" fmla="*/ 1048343 h 1048343"/>
                <a:gd name="connsiteX5" fmla="*/ 960652 w 2750647"/>
                <a:gd name="connsiteY5" fmla="*/ 1031251 h 1048343"/>
                <a:gd name="connsiteX6" fmla="*/ 824505 w 2750647"/>
                <a:gd name="connsiteY6" fmla="*/ 1016163 h 1048343"/>
                <a:gd name="connsiteX7" fmla="*/ 848952 w 2750647"/>
                <a:gd name="connsiteY7" fmla="*/ 1011503 h 1048343"/>
                <a:gd name="connsiteX8" fmla="*/ 1375323 w 2750647"/>
                <a:gd name="connsiteY8" fmla="*/ 974357 h 1048343"/>
                <a:gd name="connsiteX9" fmla="*/ 2750647 w 2750647"/>
                <a:gd name="connsiteY9" fmla="*/ 0 h 1048343"/>
                <a:gd name="connsiteX10" fmla="*/ 2439429 w 2750647"/>
                <a:gd name="connsiteY10" fmla="*/ 825927 h 1048343"/>
                <a:gd name="connsiteX11" fmla="*/ 2423156 w 2750647"/>
                <a:gd name="connsiteY11" fmla="*/ 869114 h 1048343"/>
                <a:gd name="connsiteX12" fmla="*/ 2419000 w 2750647"/>
                <a:gd name="connsiteY12" fmla="*/ 874674 h 1048343"/>
                <a:gd name="connsiteX13" fmla="*/ 1970954 w 2750647"/>
                <a:gd name="connsiteY13" fmla="*/ 1011196 h 1048343"/>
                <a:gd name="connsiteX14" fmla="*/ 1926142 w 2750647"/>
                <a:gd name="connsiteY14" fmla="*/ 1016162 h 1048343"/>
                <a:gd name="connsiteX15" fmla="*/ 1901694 w 2750647"/>
                <a:gd name="connsiteY15" fmla="*/ 1011502 h 1048343"/>
                <a:gd name="connsiteX16" fmla="*/ 1375323 w 2750647"/>
                <a:gd name="connsiteY16" fmla="*/ 974356 h 1048343"/>
                <a:gd name="connsiteX17" fmla="*/ 848952 w 2750647"/>
                <a:gd name="connsiteY17" fmla="*/ 1011502 h 1048343"/>
                <a:gd name="connsiteX18" fmla="*/ 824504 w 2750647"/>
                <a:gd name="connsiteY18" fmla="*/ 1016162 h 1048343"/>
                <a:gd name="connsiteX19" fmla="*/ 779692 w 2750647"/>
                <a:gd name="connsiteY19" fmla="*/ 1011196 h 1048343"/>
                <a:gd name="connsiteX20" fmla="*/ 331646 w 2750647"/>
                <a:gd name="connsiteY20" fmla="*/ 874674 h 1048343"/>
                <a:gd name="connsiteX21" fmla="*/ 327490 w 2750647"/>
                <a:gd name="connsiteY21" fmla="*/ 869114 h 1048343"/>
                <a:gd name="connsiteX22" fmla="*/ 311217 w 2750647"/>
                <a:gd name="connsiteY22" fmla="*/ 825927 h 1048343"/>
                <a:gd name="connsiteX23" fmla="*/ 0 w 2750647"/>
                <a:gd name="connsiteY23" fmla="*/ 3 h 1048343"/>
                <a:gd name="connsiteX24" fmla="*/ 1147 w 2750647"/>
                <a:gd name="connsiteY24" fmla="*/ 1168 h 1048343"/>
                <a:gd name="connsiteX25" fmla="*/ 1375322 w 2750647"/>
                <a:gd name="connsiteY25" fmla="*/ 174836 h 1048343"/>
                <a:gd name="connsiteX26" fmla="*/ 2749497 w 2750647"/>
                <a:gd name="connsiteY26" fmla="*/ 1168 h 104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50647" h="1048343">
                  <a:moveTo>
                    <a:pt x="1375323" y="974357"/>
                  </a:moveTo>
                  <a:cubicBezTo>
                    <a:pt x="1570303" y="974357"/>
                    <a:pt x="1751439" y="988051"/>
                    <a:pt x="1901694" y="1011503"/>
                  </a:cubicBezTo>
                  <a:lnTo>
                    <a:pt x="1926142" y="1016163"/>
                  </a:lnTo>
                  <a:lnTo>
                    <a:pt x="1789994" y="1031251"/>
                  </a:lnTo>
                  <a:cubicBezTo>
                    <a:pt x="1662541" y="1042257"/>
                    <a:pt x="1522414" y="1048343"/>
                    <a:pt x="1375323" y="1048343"/>
                  </a:cubicBezTo>
                  <a:cubicBezTo>
                    <a:pt x="1228233" y="1048343"/>
                    <a:pt x="1088105" y="1042257"/>
                    <a:pt x="960652" y="1031251"/>
                  </a:cubicBezTo>
                  <a:lnTo>
                    <a:pt x="824505" y="1016163"/>
                  </a:lnTo>
                  <a:lnTo>
                    <a:pt x="848952" y="1011503"/>
                  </a:lnTo>
                  <a:cubicBezTo>
                    <a:pt x="999208" y="988051"/>
                    <a:pt x="1180344" y="974357"/>
                    <a:pt x="1375323" y="974357"/>
                  </a:cubicBezTo>
                  <a:close/>
                  <a:moveTo>
                    <a:pt x="2750647" y="0"/>
                  </a:moveTo>
                  <a:lnTo>
                    <a:pt x="2439429" y="825927"/>
                  </a:lnTo>
                  <a:lnTo>
                    <a:pt x="2423156" y="869114"/>
                  </a:lnTo>
                  <a:lnTo>
                    <a:pt x="2419000" y="874674"/>
                  </a:lnTo>
                  <a:cubicBezTo>
                    <a:pt x="2362237" y="931309"/>
                    <a:pt x="2197656" y="979926"/>
                    <a:pt x="1970954" y="1011196"/>
                  </a:cubicBezTo>
                  <a:lnTo>
                    <a:pt x="1926142" y="1016162"/>
                  </a:lnTo>
                  <a:lnTo>
                    <a:pt x="1901694" y="1011502"/>
                  </a:lnTo>
                  <a:cubicBezTo>
                    <a:pt x="1751439" y="988050"/>
                    <a:pt x="1570303" y="974356"/>
                    <a:pt x="1375323" y="974356"/>
                  </a:cubicBezTo>
                  <a:cubicBezTo>
                    <a:pt x="1180343" y="974356"/>
                    <a:pt x="999208" y="988050"/>
                    <a:pt x="848952" y="1011502"/>
                  </a:cubicBezTo>
                  <a:lnTo>
                    <a:pt x="824504" y="1016162"/>
                  </a:lnTo>
                  <a:lnTo>
                    <a:pt x="779692" y="1011196"/>
                  </a:lnTo>
                  <a:cubicBezTo>
                    <a:pt x="552990" y="979926"/>
                    <a:pt x="388409" y="931309"/>
                    <a:pt x="331646" y="874674"/>
                  </a:cubicBezTo>
                  <a:lnTo>
                    <a:pt x="327490" y="869114"/>
                  </a:lnTo>
                  <a:lnTo>
                    <a:pt x="311217" y="825927"/>
                  </a:lnTo>
                  <a:lnTo>
                    <a:pt x="0" y="3"/>
                  </a:lnTo>
                  <a:lnTo>
                    <a:pt x="1147" y="1168"/>
                  </a:lnTo>
                  <a:cubicBezTo>
                    <a:pt x="131941" y="100280"/>
                    <a:pt x="697482" y="174836"/>
                    <a:pt x="1375322" y="174836"/>
                  </a:cubicBezTo>
                  <a:cubicBezTo>
                    <a:pt x="2053162" y="174836"/>
                    <a:pt x="2618703" y="100280"/>
                    <a:pt x="2749497" y="11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C1AC090-EEDA-4851-BCEA-84232B136F1D}"/>
              </a:ext>
            </a:extLst>
          </p:cNvPr>
          <p:cNvGrpSpPr/>
          <p:nvPr/>
        </p:nvGrpSpPr>
        <p:grpSpPr>
          <a:xfrm>
            <a:off x="4234648" y="1065321"/>
            <a:ext cx="3710867" cy="1309272"/>
            <a:chOff x="4234648" y="1065321"/>
            <a:chExt cx="3710867" cy="1309272"/>
          </a:xfrm>
          <a:solidFill>
            <a:srgbClr val="FFC000"/>
          </a:solidFill>
        </p:grpSpPr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7889CD39-E599-40F3-91AB-6450C04AE8C9}"/>
                </a:ext>
              </a:extLst>
            </p:cNvPr>
            <p:cNvSpPr/>
            <p:nvPr/>
          </p:nvSpPr>
          <p:spPr>
            <a:xfrm>
              <a:off x="4234648" y="1065321"/>
              <a:ext cx="3710866" cy="435006"/>
            </a:xfrm>
            <a:custGeom>
              <a:avLst/>
              <a:gdLst>
                <a:gd name="connsiteX0" fmla="*/ 1855433 w 3710866"/>
                <a:gd name="connsiteY0" fmla="*/ 0 h 435006"/>
                <a:gd name="connsiteX1" fmla="*/ 3710866 w 3710866"/>
                <a:gd name="connsiteY1" fmla="*/ 217503 h 435006"/>
                <a:gd name="connsiteX2" fmla="*/ 3709552 w 3710866"/>
                <a:gd name="connsiteY2" fmla="*/ 220554 h 435006"/>
                <a:gd name="connsiteX3" fmla="*/ 3701287 w 3710866"/>
                <a:gd name="connsiteY3" fmla="*/ 239741 h 435006"/>
                <a:gd name="connsiteX4" fmla="*/ 1855433 w 3710866"/>
                <a:gd name="connsiteY4" fmla="*/ 435006 h 435006"/>
                <a:gd name="connsiteX5" fmla="*/ 9579 w 3710866"/>
                <a:gd name="connsiteY5" fmla="*/ 239741 h 435006"/>
                <a:gd name="connsiteX6" fmla="*/ 1314 w 3710866"/>
                <a:gd name="connsiteY6" fmla="*/ 220554 h 435006"/>
                <a:gd name="connsiteX7" fmla="*/ 0 w 3710866"/>
                <a:gd name="connsiteY7" fmla="*/ 217503 h 435006"/>
                <a:gd name="connsiteX8" fmla="*/ 1855433 w 3710866"/>
                <a:gd name="connsiteY8" fmla="*/ 0 h 43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10866" h="435006">
                  <a:moveTo>
                    <a:pt x="1855433" y="0"/>
                  </a:moveTo>
                  <a:cubicBezTo>
                    <a:pt x="2880160" y="0"/>
                    <a:pt x="3710866" y="97379"/>
                    <a:pt x="3710866" y="217503"/>
                  </a:cubicBezTo>
                  <a:lnTo>
                    <a:pt x="3709552" y="220554"/>
                  </a:lnTo>
                  <a:lnTo>
                    <a:pt x="3701287" y="239741"/>
                  </a:lnTo>
                  <a:cubicBezTo>
                    <a:pt x="3606270" y="349419"/>
                    <a:pt x="2816115" y="435006"/>
                    <a:pt x="1855433" y="435006"/>
                  </a:cubicBezTo>
                  <a:cubicBezTo>
                    <a:pt x="894751" y="435006"/>
                    <a:pt x="104596" y="349419"/>
                    <a:pt x="9579" y="239741"/>
                  </a:cubicBezTo>
                  <a:lnTo>
                    <a:pt x="1314" y="220554"/>
                  </a:lnTo>
                  <a:lnTo>
                    <a:pt x="0" y="217503"/>
                  </a:lnTo>
                  <a:cubicBezTo>
                    <a:pt x="0" y="97379"/>
                    <a:pt x="830706" y="0"/>
                    <a:pt x="185543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C31B2B3F-F085-4112-BC62-BDBE8E083B39}"/>
                </a:ext>
              </a:extLst>
            </p:cNvPr>
            <p:cNvSpPr/>
            <p:nvPr/>
          </p:nvSpPr>
          <p:spPr>
            <a:xfrm>
              <a:off x="4234649" y="1285875"/>
              <a:ext cx="3710866" cy="1088718"/>
            </a:xfrm>
            <a:custGeom>
              <a:avLst/>
              <a:gdLst>
                <a:gd name="connsiteX0" fmla="*/ 2176687 w 3710866"/>
                <a:gd name="connsiteY0" fmla="*/ 1020247 h 1088718"/>
                <a:gd name="connsiteX1" fmla="*/ 2271081 w 3710866"/>
                <a:gd name="connsiteY1" fmla="*/ 1024791 h 1088718"/>
                <a:gd name="connsiteX2" fmla="*/ 2205982 w 3710866"/>
                <a:gd name="connsiteY2" fmla="*/ 1020820 h 1088718"/>
                <a:gd name="connsiteX3" fmla="*/ 1534179 w 3710866"/>
                <a:gd name="connsiteY3" fmla="*/ 1020247 h 1088718"/>
                <a:gd name="connsiteX4" fmla="*/ 1504883 w 3710866"/>
                <a:gd name="connsiteY4" fmla="*/ 1020820 h 1088718"/>
                <a:gd name="connsiteX5" fmla="*/ 1439783 w 3710866"/>
                <a:gd name="connsiteY5" fmla="*/ 1024791 h 1088718"/>
                <a:gd name="connsiteX6" fmla="*/ 0 w 3710866"/>
                <a:gd name="connsiteY6" fmla="*/ 0 h 1088718"/>
                <a:gd name="connsiteX7" fmla="*/ 1313 w 3710866"/>
                <a:gd name="connsiteY7" fmla="*/ 0 h 1088718"/>
                <a:gd name="connsiteX8" fmla="*/ 9578 w 3710866"/>
                <a:gd name="connsiteY8" fmla="*/ 19187 h 1088718"/>
                <a:gd name="connsiteX9" fmla="*/ 1855432 w 3710866"/>
                <a:gd name="connsiteY9" fmla="*/ 214452 h 1088718"/>
                <a:gd name="connsiteX10" fmla="*/ 3701286 w 3710866"/>
                <a:gd name="connsiteY10" fmla="*/ 19187 h 1088718"/>
                <a:gd name="connsiteX11" fmla="*/ 3709551 w 3710866"/>
                <a:gd name="connsiteY11" fmla="*/ 0 h 1088718"/>
                <a:gd name="connsiteX12" fmla="*/ 3710866 w 3710866"/>
                <a:gd name="connsiteY12" fmla="*/ 0 h 1088718"/>
                <a:gd name="connsiteX13" fmla="*/ 3471470 w 3710866"/>
                <a:gd name="connsiteY13" fmla="*/ 635323 h 1088718"/>
                <a:gd name="connsiteX14" fmla="*/ 3410899 w 3710866"/>
                <a:gd name="connsiteY14" fmla="*/ 796070 h 1088718"/>
                <a:gd name="connsiteX15" fmla="*/ 3407008 w 3710866"/>
                <a:gd name="connsiteY15" fmla="*/ 799899 h 1088718"/>
                <a:gd name="connsiteX16" fmla="*/ 2629821 w 3710866"/>
                <a:gd name="connsiteY16" fmla="*/ 1039106 h 1088718"/>
                <a:gd name="connsiteX17" fmla="*/ 2578531 w 3710866"/>
                <a:gd name="connsiteY17" fmla="*/ 1045357 h 1088718"/>
                <a:gd name="connsiteX18" fmla="*/ 2524029 w 3710866"/>
                <a:gd name="connsiteY18" fmla="*/ 1040223 h 1088718"/>
                <a:gd name="connsiteX19" fmla="*/ 2473862 w 3710866"/>
                <a:gd name="connsiteY19" fmla="*/ 1037163 h 1088718"/>
                <a:gd name="connsiteX20" fmla="*/ 2569432 w 3710866"/>
                <a:gd name="connsiteY20" fmla="*/ 1045206 h 1088718"/>
                <a:gd name="connsiteX21" fmla="*/ 2487807 w 3710866"/>
                <a:gd name="connsiteY21" fmla="*/ 1056415 h 1088718"/>
                <a:gd name="connsiteX22" fmla="*/ 1855433 w 3710866"/>
                <a:gd name="connsiteY22" fmla="*/ 1088718 h 1088718"/>
                <a:gd name="connsiteX23" fmla="*/ 1223060 w 3710866"/>
                <a:gd name="connsiteY23" fmla="*/ 1056415 h 1088718"/>
                <a:gd name="connsiteX24" fmla="*/ 1141434 w 3710866"/>
                <a:gd name="connsiteY24" fmla="*/ 1045206 h 1088718"/>
                <a:gd name="connsiteX25" fmla="*/ 1237006 w 3710866"/>
                <a:gd name="connsiteY25" fmla="*/ 1037162 h 1088718"/>
                <a:gd name="connsiteX26" fmla="*/ 1186835 w 3710866"/>
                <a:gd name="connsiteY26" fmla="*/ 1040223 h 1088718"/>
                <a:gd name="connsiteX27" fmla="*/ 1132335 w 3710866"/>
                <a:gd name="connsiteY27" fmla="*/ 1045357 h 1088718"/>
                <a:gd name="connsiteX28" fmla="*/ 1081045 w 3710866"/>
                <a:gd name="connsiteY28" fmla="*/ 1039106 h 1088718"/>
                <a:gd name="connsiteX29" fmla="*/ 303858 w 3710866"/>
                <a:gd name="connsiteY29" fmla="*/ 799899 h 1088718"/>
                <a:gd name="connsiteX30" fmla="*/ 299967 w 3710866"/>
                <a:gd name="connsiteY30" fmla="*/ 796070 h 1088718"/>
                <a:gd name="connsiteX31" fmla="*/ 239396 w 3710866"/>
                <a:gd name="connsiteY31" fmla="*/ 635323 h 1088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10866" h="1088718">
                  <a:moveTo>
                    <a:pt x="2176687" y="1020247"/>
                  </a:moveTo>
                  <a:lnTo>
                    <a:pt x="2271081" y="1024791"/>
                  </a:lnTo>
                  <a:lnTo>
                    <a:pt x="2205982" y="1020820"/>
                  </a:lnTo>
                  <a:close/>
                  <a:moveTo>
                    <a:pt x="1534179" y="1020247"/>
                  </a:moveTo>
                  <a:lnTo>
                    <a:pt x="1504883" y="1020820"/>
                  </a:lnTo>
                  <a:lnTo>
                    <a:pt x="1439783" y="1024791"/>
                  </a:lnTo>
                  <a:close/>
                  <a:moveTo>
                    <a:pt x="0" y="0"/>
                  </a:moveTo>
                  <a:lnTo>
                    <a:pt x="1313" y="0"/>
                  </a:lnTo>
                  <a:lnTo>
                    <a:pt x="9578" y="19187"/>
                  </a:lnTo>
                  <a:cubicBezTo>
                    <a:pt x="104595" y="128865"/>
                    <a:pt x="894750" y="214452"/>
                    <a:pt x="1855432" y="214452"/>
                  </a:cubicBezTo>
                  <a:cubicBezTo>
                    <a:pt x="2816114" y="214452"/>
                    <a:pt x="3606269" y="128865"/>
                    <a:pt x="3701286" y="19187"/>
                  </a:cubicBezTo>
                  <a:lnTo>
                    <a:pt x="3709551" y="0"/>
                  </a:lnTo>
                  <a:lnTo>
                    <a:pt x="3710866" y="0"/>
                  </a:lnTo>
                  <a:lnTo>
                    <a:pt x="3471470" y="635323"/>
                  </a:lnTo>
                  <a:lnTo>
                    <a:pt x="3410899" y="796070"/>
                  </a:lnTo>
                  <a:lnTo>
                    <a:pt x="3407008" y="799899"/>
                  </a:lnTo>
                  <a:cubicBezTo>
                    <a:pt x="3280427" y="902869"/>
                    <a:pt x="2998136" y="988482"/>
                    <a:pt x="2629821" y="1039106"/>
                  </a:cubicBezTo>
                  <a:lnTo>
                    <a:pt x="2578531" y="1045357"/>
                  </a:lnTo>
                  <a:lnTo>
                    <a:pt x="2524029" y="1040223"/>
                  </a:lnTo>
                  <a:lnTo>
                    <a:pt x="2473862" y="1037163"/>
                  </a:lnTo>
                  <a:lnTo>
                    <a:pt x="2569432" y="1045206"/>
                  </a:lnTo>
                  <a:lnTo>
                    <a:pt x="2487807" y="1056415"/>
                  </a:lnTo>
                  <a:cubicBezTo>
                    <a:pt x="2293440" y="1077216"/>
                    <a:pt x="2079746" y="1088718"/>
                    <a:pt x="1855433" y="1088718"/>
                  </a:cubicBezTo>
                  <a:cubicBezTo>
                    <a:pt x="1631121" y="1088718"/>
                    <a:pt x="1417426" y="1077216"/>
                    <a:pt x="1223060" y="1056415"/>
                  </a:cubicBezTo>
                  <a:lnTo>
                    <a:pt x="1141434" y="1045206"/>
                  </a:lnTo>
                  <a:lnTo>
                    <a:pt x="1237006" y="1037162"/>
                  </a:lnTo>
                  <a:lnTo>
                    <a:pt x="1186835" y="1040223"/>
                  </a:lnTo>
                  <a:lnTo>
                    <a:pt x="1132335" y="1045357"/>
                  </a:lnTo>
                  <a:lnTo>
                    <a:pt x="1081045" y="1039106"/>
                  </a:lnTo>
                  <a:cubicBezTo>
                    <a:pt x="712730" y="988482"/>
                    <a:pt x="430439" y="902869"/>
                    <a:pt x="303858" y="799899"/>
                  </a:cubicBezTo>
                  <a:lnTo>
                    <a:pt x="299967" y="796070"/>
                  </a:lnTo>
                  <a:lnTo>
                    <a:pt x="239396" y="6353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BBCA7128-FC72-4BAD-95AB-EC20FF4ED990}"/>
              </a:ext>
            </a:extLst>
          </p:cNvPr>
          <p:cNvGrpSpPr/>
          <p:nvPr/>
        </p:nvGrpSpPr>
        <p:grpSpPr>
          <a:xfrm>
            <a:off x="3363295" y="1886732"/>
            <a:ext cx="1705236" cy="117731"/>
            <a:chOff x="3363295" y="2057938"/>
            <a:chExt cx="1705236" cy="117731"/>
          </a:xfrm>
        </p:grpSpPr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3F192492-7752-46D4-8E2C-6E8918F318A4}"/>
                </a:ext>
              </a:extLst>
            </p:cNvPr>
            <p:cNvSpPr/>
            <p:nvPr/>
          </p:nvSpPr>
          <p:spPr>
            <a:xfrm>
              <a:off x="3363295" y="2057938"/>
              <a:ext cx="117731" cy="117731"/>
            </a:xfrm>
            <a:prstGeom prst="ellipse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A6350D28-FA6D-4908-9901-6FE114AA941D}"/>
                </a:ext>
              </a:extLst>
            </p:cNvPr>
            <p:cNvCxnSpPr>
              <a:stCxn id="143" idx="6"/>
              <a:endCxn id="145" idx="2"/>
            </p:cNvCxnSpPr>
            <p:nvPr/>
          </p:nvCxnSpPr>
          <p:spPr>
            <a:xfrm>
              <a:off x="3481026" y="2116804"/>
              <a:ext cx="1469774" cy="0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9D3F1317-1094-4C98-A285-D0A098705E7B}"/>
                </a:ext>
              </a:extLst>
            </p:cNvPr>
            <p:cNvSpPr/>
            <p:nvPr/>
          </p:nvSpPr>
          <p:spPr>
            <a:xfrm>
              <a:off x="4950800" y="2057938"/>
              <a:ext cx="117731" cy="117731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810DC86E-58F1-4033-B9E7-B0FB110F6F2A}"/>
              </a:ext>
            </a:extLst>
          </p:cNvPr>
          <p:cNvGrpSpPr/>
          <p:nvPr/>
        </p:nvGrpSpPr>
        <p:grpSpPr>
          <a:xfrm>
            <a:off x="3363295" y="3157056"/>
            <a:ext cx="2069553" cy="136889"/>
            <a:chOff x="3363295" y="2057938"/>
            <a:chExt cx="2069553" cy="136889"/>
          </a:xfrm>
        </p:grpSpPr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87AD77DA-48EE-4D77-829E-2C43F0624F7C}"/>
                </a:ext>
              </a:extLst>
            </p:cNvPr>
            <p:cNvSpPr/>
            <p:nvPr/>
          </p:nvSpPr>
          <p:spPr>
            <a:xfrm>
              <a:off x="3363295" y="2057938"/>
              <a:ext cx="117731" cy="117731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2" name="Straight Arrow Connector 151">
              <a:extLst>
                <a:ext uri="{FF2B5EF4-FFF2-40B4-BE49-F238E27FC236}">
                  <a16:creationId xmlns:a16="http://schemas.microsoft.com/office/drawing/2014/main" id="{9B51D406-A1EE-4428-856E-9AD1BBDEA2D9}"/>
                </a:ext>
              </a:extLst>
            </p:cNvPr>
            <p:cNvCxnSpPr>
              <a:stCxn id="151" idx="6"/>
              <a:endCxn id="153" idx="2"/>
            </p:cNvCxnSpPr>
            <p:nvPr/>
          </p:nvCxnSpPr>
          <p:spPr>
            <a:xfrm>
              <a:off x="3481026" y="2116804"/>
              <a:ext cx="1834091" cy="19158"/>
            </a:xfrm>
            <a:prstGeom prst="straightConnector1">
              <a:avLst/>
            </a:prstGeom>
            <a:ln w="38100">
              <a:solidFill>
                <a:schemeClr val="accent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06A553A9-0264-4606-B90A-BE483F50BF5F}"/>
                </a:ext>
              </a:extLst>
            </p:cNvPr>
            <p:cNvSpPr/>
            <p:nvPr/>
          </p:nvSpPr>
          <p:spPr>
            <a:xfrm>
              <a:off x="5315117" y="2077096"/>
              <a:ext cx="117731" cy="11773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FAE04B33-D63B-4B6D-96D4-1BF12D980338}"/>
              </a:ext>
            </a:extLst>
          </p:cNvPr>
          <p:cNvGrpSpPr/>
          <p:nvPr/>
        </p:nvGrpSpPr>
        <p:grpSpPr>
          <a:xfrm>
            <a:off x="3065665" y="5697267"/>
            <a:ext cx="2609055" cy="117731"/>
            <a:chOff x="3363295" y="2057938"/>
            <a:chExt cx="2609055" cy="117731"/>
          </a:xfrm>
        </p:grpSpPr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CD9A3A6C-FAF3-457B-963E-7D830F61BCFB}"/>
                </a:ext>
              </a:extLst>
            </p:cNvPr>
            <p:cNvSpPr/>
            <p:nvPr/>
          </p:nvSpPr>
          <p:spPr>
            <a:xfrm>
              <a:off x="3363295" y="2057938"/>
              <a:ext cx="117731" cy="117731"/>
            </a:xfrm>
            <a:prstGeom prst="ellipse">
              <a:avLst/>
            </a:prstGeom>
            <a:noFill/>
            <a:ln w="38100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6" name="Straight Arrow Connector 155">
              <a:extLst>
                <a:ext uri="{FF2B5EF4-FFF2-40B4-BE49-F238E27FC236}">
                  <a16:creationId xmlns:a16="http://schemas.microsoft.com/office/drawing/2014/main" id="{DD251A16-E455-43A1-A082-0317B8BD10AB}"/>
                </a:ext>
              </a:extLst>
            </p:cNvPr>
            <p:cNvCxnSpPr>
              <a:cxnSpLocks/>
              <a:stCxn id="155" idx="6"/>
            </p:cNvCxnSpPr>
            <p:nvPr/>
          </p:nvCxnSpPr>
          <p:spPr>
            <a:xfrm>
              <a:off x="3481026" y="2116804"/>
              <a:ext cx="2491324" cy="0"/>
            </a:xfrm>
            <a:prstGeom prst="straightConnector1">
              <a:avLst/>
            </a:prstGeom>
            <a:ln w="38100">
              <a:solidFill>
                <a:schemeClr val="tx2">
                  <a:lumMod val="90000"/>
                  <a:lumOff val="1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03A81C26-7C73-46A6-B674-8724AD3E81C2}"/>
              </a:ext>
            </a:extLst>
          </p:cNvPr>
          <p:cNvGrpSpPr/>
          <p:nvPr/>
        </p:nvGrpSpPr>
        <p:grpSpPr>
          <a:xfrm>
            <a:off x="3481026" y="4427381"/>
            <a:ext cx="2111706" cy="157194"/>
            <a:chOff x="3363295" y="2057938"/>
            <a:chExt cx="2377480" cy="117731"/>
          </a:xfrm>
        </p:grpSpPr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9FC8BB6B-9AE3-4D07-9DE4-177780A5C359}"/>
                </a:ext>
              </a:extLst>
            </p:cNvPr>
            <p:cNvSpPr/>
            <p:nvPr/>
          </p:nvSpPr>
          <p:spPr>
            <a:xfrm>
              <a:off x="3363295" y="2057938"/>
              <a:ext cx="117731" cy="117731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8" name="Straight Arrow Connector 167">
              <a:extLst>
                <a:ext uri="{FF2B5EF4-FFF2-40B4-BE49-F238E27FC236}">
                  <a16:creationId xmlns:a16="http://schemas.microsoft.com/office/drawing/2014/main" id="{BABA226F-5CA6-47AA-AC2D-6609A2B373EB}"/>
                </a:ext>
              </a:extLst>
            </p:cNvPr>
            <p:cNvCxnSpPr>
              <a:stCxn id="167" idx="6"/>
              <a:endCxn id="169" idx="2"/>
            </p:cNvCxnSpPr>
            <p:nvPr/>
          </p:nvCxnSpPr>
          <p:spPr>
            <a:xfrm>
              <a:off x="3481026" y="2116804"/>
              <a:ext cx="2142018" cy="0"/>
            </a:xfrm>
            <a:prstGeom prst="straightConnector1">
              <a:avLst/>
            </a:prstGeom>
            <a:ln w="38100">
              <a:solidFill>
                <a:schemeClr val="accent3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89AF3355-43DB-4CA5-A7F2-AD0D6109965C}"/>
                </a:ext>
              </a:extLst>
            </p:cNvPr>
            <p:cNvSpPr/>
            <p:nvPr/>
          </p:nvSpPr>
          <p:spPr>
            <a:xfrm>
              <a:off x="5623044" y="2057938"/>
              <a:ext cx="117731" cy="117731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94C01D1D-B7AE-437D-974C-C7D99E870871}"/>
              </a:ext>
            </a:extLst>
          </p:cNvPr>
          <p:cNvGrpSpPr/>
          <p:nvPr/>
        </p:nvGrpSpPr>
        <p:grpSpPr>
          <a:xfrm rot="10800000">
            <a:off x="7082158" y="1886732"/>
            <a:ext cx="1705236" cy="117731"/>
            <a:chOff x="3363295" y="2057938"/>
            <a:chExt cx="1705236" cy="117731"/>
          </a:xfrm>
        </p:grpSpPr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673C1BFA-22D1-497F-A9DA-3A8A137FF0E1}"/>
                </a:ext>
              </a:extLst>
            </p:cNvPr>
            <p:cNvSpPr/>
            <p:nvPr/>
          </p:nvSpPr>
          <p:spPr>
            <a:xfrm>
              <a:off x="3363295" y="2057938"/>
              <a:ext cx="117731" cy="117731"/>
            </a:xfrm>
            <a:prstGeom prst="ellipse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5" name="Straight Arrow Connector 84">
              <a:extLst>
                <a:ext uri="{FF2B5EF4-FFF2-40B4-BE49-F238E27FC236}">
                  <a16:creationId xmlns:a16="http://schemas.microsoft.com/office/drawing/2014/main" id="{25639740-FA0C-48B6-BD24-72F277E2B014}"/>
                </a:ext>
              </a:extLst>
            </p:cNvPr>
            <p:cNvCxnSpPr>
              <a:stCxn id="84" idx="6"/>
              <a:endCxn id="86" idx="2"/>
            </p:cNvCxnSpPr>
            <p:nvPr/>
          </p:nvCxnSpPr>
          <p:spPr>
            <a:xfrm>
              <a:off x="3481026" y="2116804"/>
              <a:ext cx="1469774" cy="0"/>
            </a:xfrm>
            <a:prstGeom prst="straightConnector1">
              <a:avLst/>
            </a:prstGeom>
            <a:ln w="38100">
              <a:solidFill>
                <a:schemeClr val="accent6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4AA6C7D1-9FF1-4CA5-8095-392665F9EAB8}"/>
                </a:ext>
              </a:extLst>
            </p:cNvPr>
            <p:cNvSpPr/>
            <p:nvPr/>
          </p:nvSpPr>
          <p:spPr>
            <a:xfrm>
              <a:off x="4950800" y="2057938"/>
              <a:ext cx="117731" cy="11773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1135CD2C-AFB2-49EA-8AE8-8861C75CB4F2}"/>
              </a:ext>
            </a:extLst>
          </p:cNvPr>
          <p:cNvGrpSpPr/>
          <p:nvPr/>
        </p:nvGrpSpPr>
        <p:grpSpPr>
          <a:xfrm rot="10800000">
            <a:off x="6801456" y="3147477"/>
            <a:ext cx="2069553" cy="136889"/>
            <a:chOff x="3363295" y="2057938"/>
            <a:chExt cx="2069553" cy="136889"/>
          </a:xfrm>
        </p:grpSpPr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937D0195-12D6-463C-AE73-9170FE5C9575}"/>
                </a:ext>
              </a:extLst>
            </p:cNvPr>
            <p:cNvSpPr/>
            <p:nvPr/>
          </p:nvSpPr>
          <p:spPr>
            <a:xfrm>
              <a:off x="3363295" y="2057938"/>
              <a:ext cx="117731" cy="117731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101E09A8-9960-4188-9171-B43D29AB9AAF}"/>
                </a:ext>
              </a:extLst>
            </p:cNvPr>
            <p:cNvCxnSpPr>
              <a:stCxn id="88" idx="6"/>
              <a:endCxn id="91" idx="2"/>
            </p:cNvCxnSpPr>
            <p:nvPr/>
          </p:nvCxnSpPr>
          <p:spPr>
            <a:xfrm>
              <a:off x="3481026" y="2116804"/>
              <a:ext cx="1834091" cy="19158"/>
            </a:xfrm>
            <a:prstGeom prst="straightConnector1">
              <a:avLst/>
            </a:prstGeom>
            <a:ln w="38100">
              <a:solidFill>
                <a:schemeClr val="accent1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35E02EAA-1895-402F-878F-C86A0A2080B4}"/>
                </a:ext>
              </a:extLst>
            </p:cNvPr>
            <p:cNvSpPr/>
            <p:nvPr/>
          </p:nvSpPr>
          <p:spPr>
            <a:xfrm>
              <a:off x="5315117" y="2077096"/>
              <a:ext cx="117731" cy="11773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160BACE1-1C64-4709-B2E9-F8430D6BA755}"/>
              </a:ext>
            </a:extLst>
          </p:cNvPr>
          <p:cNvGrpSpPr/>
          <p:nvPr/>
        </p:nvGrpSpPr>
        <p:grpSpPr>
          <a:xfrm rot="10800000">
            <a:off x="6640900" y="5688455"/>
            <a:ext cx="2309174" cy="117731"/>
            <a:chOff x="3363295" y="2057938"/>
            <a:chExt cx="2609055" cy="117731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79DC3A48-43F9-4452-AC43-7FFF4AF45022}"/>
                </a:ext>
              </a:extLst>
            </p:cNvPr>
            <p:cNvSpPr/>
            <p:nvPr/>
          </p:nvSpPr>
          <p:spPr>
            <a:xfrm>
              <a:off x="3363295" y="2057938"/>
              <a:ext cx="117731" cy="117731"/>
            </a:xfrm>
            <a:prstGeom prst="ellipse">
              <a:avLst/>
            </a:prstGeom>
            <a:noFill/>
            <a:ln w="38100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5" name="Straight Arrow Connector 94">
              <a:extLst>
                <a:ext uri="{FF2B5EF4-FFF2-40B4-BE49-F238E27FC236}">
                  <a16:creationId xmlns:a16="http://schemas.microsoft.com/office/drawing/2014/main" id="{D18FFB1F-6933-46FF-8D63-4AE43F0349F1}"/>
                </a:ext>
              </a:extLst>
            </p:cNvPr>
            <p:cNvCxnSpPr>
              <a:cxnSpLocks/>
              <a:stCxn id="93" idx="6"/>
            </p:cNvCxnSpPr>
            <p:nvPr/>
          </p:nvCxnSpPr>
          <p:spPr>
            <a:xfrm>
              <a:off x="3481026" y="2116804"/>
              <a:ext cx="2491324" cy="0"/>
            </a:xfrm>
            <a:prstGeom prst="straightConnector1">
              <a:avLst/>
            </a:prstGeom>
            <a:ln w="38100">
              <a:solidFill>
                <a:schemeClr val="tx2">
                  <a:lumMod val="90000"/>
                  <a:lumOff val="1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C9D72669-5D03-4076-ABC6-74C56D23DF5F}"/>
              </a:ext>
            </a:extLst>
          </p:cNvPr>
          <p:cNvGrpSpPr/>
          <p:nvPr/>
        </p:nvGrpSpPr>
        <p:grpSpPr>
          <a:xfrm rot="10800000">
            <a:off x="6579963" y="4427380"/>
            <a:ext cx="2319919" cy="157195"/>
            <a:chOff x="3363295" y="2057938"/>
            <a:chExt cx="2377480" cy="117731"/>
          </a:xfrm>
        </p:grpSpPr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255DC91C-C23E-45C7-83F6-1D7472CECB8B}"/>
                </a:ext>
              </a:extLst>
            </p:cNvPr>
            <p:cNvSpPr/>
            <p:nvPr/>
          </p:nvSpPr>
          <p:spPr>
            <a:xfrm>
              <a:off x="3363295" y="2057938"/>
              <a:ext cx="117731" cy="117731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D9327412-8007-4201-83A9-91AADF7CDEA2}"/>
                </a:ext>
              </a:extLst>
            </p:cNvPr>
            <p:cNvCxnSpPr>
              <a:stCxn id="98" idx="6"/>
              <a:endCxn id="100" idx="2"/>
            </p:cNvCxnSpPr>
            <p:nvPr/>
          </p:nvCxnSpPr>
          <p:spPr>
            <a:xfrm>
              <a:off x="3481026" y="2116804"/>
              <a:ext cx="2142018" cy="0"/>
            </a:xfrm>
            <a:prstGeom prst="straightConnector1">
              <a:avLst/>
            </a:prstGeom>
            <a:ln w="38100">
              <a:solidFill>
                <a:schemeClr val="accent3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EADCA62E-56C2-4F5D-8431-1251C9A49934}"/>
                </a:ext>
              </a:extLst>
            </p:cNvPr>
            <p:cNvSpPr/>
            <p:nvPr/>
          </p:nvSpPr>
          <p:spPr>
            <a:xfrm>
              <a:off x="5623044" y="2057938"/>
              <a:ext cx="117731" cy="117731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E31F4A9C-F88B-5DBB-61EB-967E2AA2FA3C}"/>
              </a:ext>
            </a:extLst>
          </p:cNvPr>
          <p:cNvSpPr txBox="1"/>
          <p:nvPr/>
        </p:nvSpPr>
        <p:spPr>
          <a:xfrm>
            <a:off x="5623044" y="5478628"/>
            <a:ext cx="11393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Écoute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CB8C467E-A0A1-0DFB-DAF9-81887207A706}"/>
              </a:ext>
            </a:extLst>
          </p:cNvPr>
          <p:cNvSpPr txBox="1"/>
          <p:nvPr/>
        </p:nvSpPr>
        <p:spPr>
          <a:xfrm>
            <a:off x="5593158" y="2922579"/>
            <a:ext cx="12202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Fluidité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FBAD653-0535-AFB6-7E18-C29A1DC9F4C1}"/>
              </a:ext>
            </a:extLst>
          </p:cNvPr>
          <p:cNvSpPr txBox="1"/>
          <p:nvPr/>
        </p:nvSpPr>
        <p:spPr>
          <a:xfrm>
            <a:off x="5398060" y="4073437"/>
            <a:ext cx="145835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H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Déchiffrage</a:t>
            </a:r>
            <a:endParaRPr lang="ar-SA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fr-CH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Décodage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FE383E38-5D2B-8CE4-931B-FF198E13C4A2}"/>
              </a:ext>
            </a:extLst>
          </p:cNvPr>
          <p:cNvSpPr txBox="1"/>
          <p:nvPr/>
        </p:nvSpPr>
        <p:spPr>
          <a:xfrm>
            <a:off x="5147721" y="1562528"/>
            <a:ext cx="19159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H" sz="2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Compréhension de l'écrit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3B73D53-2C5B-2D99-E045-AD3403864690}"/>
              </a:ext>
            </a:extLst>
          </p:cNvPr>
          <p:cNvSpPr txBox="1"/>
          <p:nvPr/>
        </p:nvSpPr>
        <p:spPr>
          <a:xfrm>
            <a:off x="1857477" y="5279518"/>
            <a:ext cx="127494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FF5050"/>
              </a:buClr>
              <a:buFont typeface="Wingdings" panose="05000000000000000000" pitchFamily="2" charset="2"/>
              <a:buChar char="v"/>
            </a:pP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Sons 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Clr>
                <a:srgbClr val="FF5050"/>
              </a:buClr>
              <a:buFont typeface="Wingdings" panose="05000000000000000000" pitchFamily="2" charset="2"/>
              <a:buChar char="v"/>
            </a:pP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Syllabes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Clr>
                <a:srgbClr val="FF5050"/>
              </a:buClr>
              <a:buFont typeface="Wingdings" panose="05000000000000000000" pitchFamily="2" charset="2"/>
              <a:buChar char="v"/>
            </a:pP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Mots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E2BCEA3-5150-16DE-6DCC-13478DCF105F}"/>
              </a:ext>
            </a:extLst>
          </p:cNvPr>
          <p:cNvSpPr txBox="1"/>
          <p:nvPr/>
        </p:nvSpPr>
        <p:spPr>
          <a:xfrm>
            <a:off x="8875652" y="5294903"/>
            <a:ext cx="170124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FF0066"/>
              </a:buClr>
              <a:buFont typeface="Wingdings" panose="05000000000000000000" pitchFamily="2" charset="2"/>
              <a:buChar char="v"/>
            </a:pP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Phrases 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Clr>
                <a:srgbClr val="FF0066"/>
              </a:buClr>
              <a:buFont typeface="Wingdings" panose="05000000000000000000" pitchFamily="2" charset="2"/>
              <a:buChar char="v"/>
            </a:pP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Paragraphes 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Clr>
                <a:srgbClr val="FF0066"/>
              </a:buClr>
              <a:buFont typeface="Wingdings" panose="05000000000000000000" pitchFamily="2" charset="2"/>
              <a:buChar char="v"/>
            </a:pP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Historiettes</a:t>
            </a:r>
            <a:endParaRPr lang="fr-C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2DCE99D3-40DB-D2AA-0ED0-196B45DF560F}"/>
              </a:ext>
            </a:extLst>
          </p:cNvPr>
          <p:cNvSpPr txBox="1"/>
          <p:nvPr/>
        </p:nvSpPr>
        <p:spPr>
          <a:xfrm>
            <a:off x="8936160" y="4197875"/>
            <a:ext cx="13887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FF0066"/>
              </a:buClr>
              <a:buFont typeface="Wingdings" panose="05000000000000000000" pitchFamily="2" charset="2"/>
              <a:buChar char="v"/>
            </a:pPr>
            <a:r>
              <a:rPr lang="fr-C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Lettres 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Clr>
                <a:srgbClr val="FF0066"/>
              </a:buClr>
              <a:buFont typeface="Wingdings" panose="05000000000000000000" pitchFamily="2" charset="2"/>
              <a:buChar char="v"/>
            </a:pPr>
            <a:r>
              <a:rPr lang="fr-C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Syllabes 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45E58F56-985F-E6AE-6425-D1AFE73E1F96}"/>
              </a:ext>
            </a:extLst>
          </p:cNvPr>
          <p:cNvSpPr txBox="1"/>
          <p:nvPr/>
        </p:nvSpPr>
        <p:spPr>
          <a:xfrm>
            <a:off x="2156675" y="4094105"/>
            <a:ext cx="12187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FF5050"/>
              </a:buClr>
              <a:buFont typeface="Wingdings" panose="05000000000000000000" pitchFamily="2" charset="2"/>
              <a:buChar char="v"/>
            </a:pPr>
            <a:r>
              <a:rPr lang="fr-C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Mots 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Clr>
                <a:srgbClr val="FF5050"/>
              </a:buClr>
              <a:buFont typeface="Wingdings" panose="05000000000000000000" pitchFamily="2" charset="2"/>
              <a:buChar char="v"/>
            </a:pPr>
            <a:r>
              <a:rPr lang="fr-C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Phrases 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43E485E3-13D9-B4DE-86DA-34781CF58026}"/>
              </a:ext>
            </a:extLst>
          </p:cNvPr>
          <p:cNvSpPr txBox="1"/>
          <p:nvPr/>
        </p:nvSpPr>
        <p:spPr>
          <a:xfrm>
            <a:off x="1723356" y="3014912"/>
            <a:ext cx="16340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FF5050"/>
              </a:buClr>
              <a:buFont typeface="Wingdings" panose="05000000000000000000" pitchFamily="2" charset="2"/>
              <a:buChar char="v"/>
            </a:pPr>
            <a:r>
              <a:rPr lang="fr-C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Paragraphes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7BB32E9-4DDF-A9C3-6651-7DA5B45B790D}"/>
              </a:ext>
            </a:extLst>
          </p:cNvPr>
          <p:cNvSpPr txBox="1"/>
          <p:nvPr/>
        </p:nvSpPr>
        <p:spPr>
          <a:xfrm>
            <a:off x="1876425" y="1578482"/>
            <a:ext cx="16340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FF5050"/>
              </a:buClr>
              <a:buFont typeface="Wingdings" panose="05000000000000000000" pitchFamily="2" charset="2"/>
              <a:buChar char="v"/>
            </a:pPr>
            <a:r>
              <a:rPr lang="fr-C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Paragraphes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Clr>
                <a:srgbClr val="FF5050"/>
              </a:buClr>
              <a:buFont typeface="Wingdings" panose="05000000000000000000" pitchFamily="2" charset="2"/>
              <a:buChar char="v"/>
            </a:pPr>
            <a:r>
              <a:rPr lang="fr-C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Textes </a:t>
            </a:r>
          </a:p>
        </p:txBody>
      </p:sp>
      <p:sp>
        <p:nvSpPr>
          <p:cNvPr id="41" name="TextBox 50">
            <a:extLst>
              <a:ext uri="{FF2B5EF4-FFF2-40B4-BE49-F238E27FC236}">
                <a16:creationId xmlns:a16="http://schemas.microsoft.com/office/drawing/2014/main" id="{80FF7BBE-A3F4-6370-D707-85402BB4B10C}"/>
              </a:ext>
            </a:extLst>
          </p:cNvPr>
          <p:cNvSpPr txBox="1"/>
          <p:nvPr/>
        </p:nvSpPr>
        <p:spPr>
          <a:xfrm>
            <a:off x="-37306" y="802159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C422BFE0-E685-B464-FD83-88ED5F3BCFF7}"/>
              </a:ext>
            </a:extLst>
          </p:cNvPr>
          <p:cNvSpPr txBox="1"/>
          <p:nvPr/>
        </p:nvSpPr>
        <p:spPr>
          <a:xfrm>
            <a:off x="5154762" y="5893639"/>
            <a:ext cx="251954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4400" b="1" dirty="0">
                <a:solidFill>
                  <a:srgbClr val="7030A0"/>
                </a:solidFill>
              </a:rPr>
              <a:t>Français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69211EAB-A9DE-6339-6E62-C9B44117CA5F}"/>
              </a:ext>
            </a:extLst>
          </p:cNvPr>
          <p:cNvSpPr txBox="1"/>
          <p:nvPr/>
        </p:nvSpPr>
        <p:spPr>
          <a:xfrm>
            <a:off x="3094064" y="18752"/>
            <a:ext cx="74382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تقويم أثر الأنشطة الاعتيادية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44" name="TextBox 50">
            <a:extLst>
              <a:ext uri="{FF2B5EF4-FFF2-40B4-BE49-F238E27FC236}">
                <a16:creationId xmlns:a16="http://schemas.microsoft.com/office/drawing/2014/main" id="{286B0EA8-90A1-2944-F873-7C7F173BBF63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" name="object 28">
            <a:extLst>
              <a:ext uri="{FF2B5EF4-FFF2-40B4-BE49-F238E27FC236}">
                <a16:creationId xmlns:a16="http://schemas.microsoft.com/office/drawing/2014/main" id="{7773EA3C-6444-23F0-D516-3009FC8EA5C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7648" y="-24480"/>
            <a:ext cx="2066926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87B8D382-29B9-67EF-9CCA-EFDB1FFB452D}"/>
              </a:ext>
            </a:extLst>
          </p:cNvPr>
          <p:cNvSpPr txBox="1"/>
          <p:nvPr/>
        </p:nvSpPr>
        <p:spPr>
          <a:xfrm>
            <a:off x="8841126" y="1549510"/>
            <a:ext cx="13887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FF0066"/>
              </a:buClr>
              <a:buFont typeface="Wingdings" panose="05000000000000000000" pitchFamily="2" charset="2"/>
              <a:buChar char="v"/>
            </a:pPr>
            <a:r>
              <a:rPr lang="fr-C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Mots 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Clr>
                <a:srgbClr val="FF0066"/>
              </a:buClr>
              <a:buFont typeface="Wingdings" panose="05000000000000000000" pitchFamily="2" charset="2"/>
              <a:buChar char="v"/>
            </a:pPr>
            <a:r>
              <a:rPr lang="fr-C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Phrases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79527A7-D74D-C88A-6508-812E388F89E2}"/>
              </a:ext>
            </a:extLst>
          </p:cNvPr>
          <p:cNvSpPr txBox="1"/>
          <p:nvPr/>
        </p:nvSpPr>
        <p:spPr>
          <a:xfrm>
            <a:off x="8841125" y="2927304"/>
            <a:ext cx="13887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FF0066"/>
              </a:buClr>
              <a:buFont typeface="Wingdings" panose="05000000000000000000" pitchFamily="2" charset="2"/>
              <a:buChar char="v"/>
            </a:pPr>
            <a:r>
              <a:rPr lang="fr-C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Phrases 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Clr>
                <a:srgbClr val="FF0066"/>
              </a:buClr>
              <a:buFont typeface="Wingdings" panose="05000000000000000000" pitchFamily="2" charset="2"/>
              <a:buChar char="v"/>
            </a:pPr>
            <a:r>
              <a:rPr lang="fr-C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Textes </a:t>
            </a:r>
          </a:p>
        </p:txBody>
      </p:sp>
    </p:spTree>
    <p:extLst>
      <p:ext uri="{BB962C8B-B14F-4D97-AF65-F5344CB8AC3E}">
        <p14:creationId xmlns:p14="http://schemas.microsoft.com/office/powerpoint/2010/main" val="143219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4" grpId="0"/>
      <p:bldP spid="26" grpId="0"/>
      <p:bldP spid="28" grpId="0"/>
      <p:bldP spid="30" grpId="0"/>
      <p:bldP spid="36" grpId="0"/>
      <p:bldP spid="40" grpId="0"/>
      <p:bldP spid="42" grpId="0"/>
      <p:bldP spid="43" grpId="0"/>
      <p:bldP spid="8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0">
            <a:extLst>
              <a:ext uri="{FF2B5EF4-FFF2-40B4-BE49-F238E27FC236}">
                <a16:creationId xmlns:a16="http://schemas.microsoft.com/office/drawing/2014/main" id="{7CE1D4B8-2FF9-53E9-F65C-DF2EDC54BEF8}"/>
              </a:ext>
            </a:extLst>
          </p:cNvPr>
          <p:cNvSpPr txBox="1"/>
          <p:nvPr/>
        </p:nvSpPr>
        <p:spPr>
          <a:xfrm>
            <a:off x="-37306" y="802159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C9F272F9-723A-266B-66E3-BEB8602373AE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D39C328A-D322-7359-5220-0CE167737600}"/>
              </a:ext>
            </a:extLst>
          </p:cNvPr>
          <p:cNvGrpSpPr>
            <a:grpSpLocks/>
          </p:cNvGrpSpPr>
          <p:nvPr/>
        </p:nvGrpSpPr>
        <p:grpSpPr bwMode="auto">
          <a:xfrm>
            <a:off x="0" y="1376443"/>
            <a:ext cx="2927350" cy="2816225"/>
            <a:chOff x="400648" y="2338388"/>
            <a:chExt cx="2181225" cy="2308622"/>
          </a:xfrm>
        </p:grpSpPr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123530A9-CAE3-0CF9-C453-F4BBF47DEA65}"/>
                </a:ext>
              </a:extLst>
            </p:cNvPr>
            <p:cNvSpPr/>
            <p:nvPr/>
          </p:nvSpPr>
          <p:spPr>
            <a:xfrm>
              <a:off x="642938" y="4392216"/>
              <a:ext cx="1696643" cy="254794"/>
            </a:xfrm>
            <a:prstGeom prst="ellipse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4" name="Ellipse 3">
              <a:extLst>
                <a:ext uri="{FF2B5EF4-FFF2-40B4-BE49-F238E27FC236}">
                  <a16:creationId xmlns:a16="http://schemas.microsoft.com/office/drawing/2014/main" id="{C692453D-58C1-30EA-9484-84EDC2A9B5D5}"/>
                </a:ext>
              </a:extLst>
            </p:cNvPr>
            <p:cNvSpPr/>
            <p:nvPr/>
          </p:nvSpPr>
          <p:spPr>
            <a:xfrm>
              <a:off x="400648" y="2338388"/>
              <a:ext cx="2181225" cy="218122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5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reflection blurRad="6350" stA="40000" endPos="40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5" name="Forme libre : forme 4">
              <a:extLst>
                <a:ext uri="{FF2B5EF4-FFF2-40B4-BE49-F238E27FC236}">
                  <a16:creationId xmlns:a16="http://schemas.microsoft.com/office/drawing/2014/main" id="{1832424B-0E2C-DECA-5EFC-A5561CA4F5BE}"/>
                </a:ext>
              </a:extLst>
            </p:cNvPr>
            <p:cNvSpPr/>
            <p:nvPr/>
          </p:nvSpPr>
          <p:spPr>
            <a:xfrm>
              <a:off x="1367111" y="2338388"/>
              <a:ext cx="1214760" cy="1455571"/>
            </a:xfrm>
            <a:custGeom>
              <a:avLst/>
              <a:gdLst>
                <a:gd name="connsiteX0" fmla="*/ 23456 w 1214760"/>
                <a:gd name="connsiteY0" fmla="*/ 0 h 1455571"/>
                <a:gd name="connsiteX1" fmla="*/ 1114069 w 1214760"/>
                <a:gd name="connsiteY1" fmla="*/ 1090613 h 1455571"/>
                <a:gd name="connsiteX2" fmla="*/ 1214760 w 1214760"/>
                <a:gd name="connsiteY2" fmla="*/ 1090613 h 1455571"/>
                <a:gd name="connsiteX3" fmla="*/ 885897 w 1214760"/>
                <a:gd name="connsiteY3" fmla="*/ 1455571 h 1455571"/>
                <a:gd name="connsiteX4" fmla="*/ 557034 w 1214760"/>
                <a:gd name="connsiteY4" fmla="*/ 1090613 h 1455571"/>
                <a:gd name="connsiteX5" fmla="*/ 676780 w 1214760"/>
                <a:gd name="connsiteY5" fmla="*/ 1090613 h 1455571"/>
                <a:gd name="connsiteX6" fmla="*/ 680682 w 1214760"/>
                <a:gd name="connsiteY6" fmla="*/ 1042988 h 1455571"/>
                <a:gd name="connsiteX7" fmla="*/ 84996 w 1214760"/>
                <a:gd name="connsiteY7" fmla="*/ 42129 h 1455571"/>
                <a:gd name="connsiteX8" fmla="*/ 0 w 1214760"/>
                <a:gd name="connsiteY8" fmla="*/ 1185 h 145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4760" h="1455571">
                  <a:moveTo>
                    <a:pt x="23456" y="0"/>
                  </a:moveTo>
                  <a:cubicBezTo>
                    <a:pt x="625785" y="0"/>
                    <a:pt x="1114069" y="488284"/>
                    <a:pt x="1114069" y="1090613"/>
                  </a:cubicBezTo>
                  <a:lnTo>
                    <a:pt x="1214760" y="1090613"/>
                  </a:lnTo>
                  <a:lnTo>
                    <a:pt x="885897" y="1455571"/>
                  </a:lnTo>
                  <a:lnTo>
                    <a:pt x="557034" y="1090613"/>
                  </a:lnTo>
                  <a:lnTo>
                    <a:pt x="676780" y="1090613"/>
                  </a:lnTo>
                  <a:lnTo>
                    <a:pt x="680682" y="1042988"/>
                  </a:lnTo>
                  <a:cubicBezTo>
                    <a:pt x="680682" y="610804"/>
                    <a:pt x="439813" y="234878"/>
                    <a:pt x="84996" y="42129"/>
                  </a:cubicBezTo>
                  <a:lnTo>
                    <a:pt x="0" y="118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dirty="0"/>
            </a:p>
          </p:txBody>
        </p:sp>
        <p:pic>
          <p:nvPicPr>
            <p:cNvPr id="9" name="Graphique 51" descr="Chronomètre">
              <a:extLst>
                <a:ext uri="{FF2B5EF4-FFF2-40B4-BE49-F238E27FC236}">
                  <a16:creationId xmlns:a16="http://schemas.microsoft.com/office/drawing/2014/main" id="{E36E626D-D69D-87E9-8C1C-C67AC264E2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8118" y="2402555"/>
              <a:ext cx="720000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D400D68F-9D4F-558B-97A8-D7F111B50F57}"/>
                </a:ext>
              </a:extLst>
            </p:cNvPr>
            <p:cNvSpPr txBox="1"/>
            <p:nvPr/>
          </p:nvSpPr>
          <p:spPr>
            <a:xfrm>
              <a:off x="2009361" y="3293590"/>
              <a:ext cx="512186" cy="4606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ar-MA" sz="2400" b="1" dirty="0">
                  <a:solidFill>
                    <a:schemeClr val="bg1"/>
                  </a:solidFill>
                  <a:cs typeface="+mj-cs"/>
                </a:rPr>
                <a:t>01</a:t>
              </a:r>
              <a:endParaRPr lang="fr-FR" sz="2400" b="1" dirty="0">
                <a:solidFill>
                  <a:schemeClr val="bg1"/>
                </a:solidFill>
                <a:cs typeface="+mj-cs"/>
              </a:endParaRP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8B63D3CB-B98A-24F7-6181-4CABC55105E4}"/>
              </a:ext>
            </a:extLst>
          </p:cNvPr>
          <p:cNvGrpSpPr>
            <a:grpSpLocks/>
          </p:cNvGrpSpPr>
          <p:nvPr/>
        </p:nvGrpSpPr>
        <p:grpSpPr bwMode="auto">
          <a:xfrm>
            <a:off x="3112534" y="1338344"/>
            <a:ext cx="2927350" cy="2816225"/>
            <a:chOff x="400648" y="2338388"/>
            <a:chExt cx="2181225" cy="2308622"/>
          </a:xfrm>
        </p:grpSpPr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A7F0FF95-E29B-2B93-2068-2CE23000CB86}"/>
                </a:ext>
              </a:extLst>
            </p:cNvPr>
            <p:cNvSpPr/>
            <p:nvPr/>
          </p:nvSpPr>
          <p:spPr>
            <a:xfrm>
              <a:off x="642938" y="4392216"/>
              <a:ext cx="1696643" cy="254794"/>
            </a:xfrm>
            <a:prstGeom prst="ellipse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07D64926-92C3-AFDD-E521-848708D783D8}"/>
                </a:ext>
              </a:extLst>
            </p:cNvPr>
            <p:cNvSpPr/>
            <p:nvPr/>
          </p:nvSpPr>
          <p:spPr>
            <a:xfrm>
              <a:off x="400648" y="2338388"/>
              <a:ext cx="2181225" cy="218122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5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reflection blurRad="6350" stA="40000" endPos="40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AD04BFF2-FF4F-4E68-E412-87C9DB09FD98}"/>
                </a:ext>
              </a:extLst>
            </p:cNvPr>
            <p:cNvSpPr/>
            <p:nvPr/>
          </p:nvSpPr>
          <p:spPr>
            <a:xfrm>
              <a:off x="1367111" y="2338388"/>
              <a:ext cx="1214760" cy="1455571"/>
            </a:xfrm>
            <a:custGeom>
              <a:avLst/>
              <a:gdLst>
                <a:gd name="connsiteX0" fmla="*/ 23456 w 1214760"/>
                <a:gd name="connsiteY0" fmla="*/ 0 h 1455571"/>
                <a:gd name="connsiteX1" fmla="*/ 1114069 w 1214760"/>
                <a:gd name="connsiteY1" fmla="*/ 1090613 h 1455571"/>
                <a:gd name="connsiteX2" fmla="*/ 1214760 w 1214760"/>
                <a:gd name="connsiteY2" fmla="*/ 1090613 h 1455571"/>
                <a:gd name="connsiteX3" fmla="*/ 885897 w 1214760"/>
                <a:gd name="connsiteY3" fmla="*/ 1455571 h 1455571"/>
                <a:gd name="connsiteX4" fmla="*/ 557034 w 1214760"/>
                <a:gd name="connsiteY4" fmla="*/ 1090613 h 1455571"/>
                <a:gd name="connsiteX5" fmla="*/ 676780 w 1214760"/>
                <a:gd name="connsiteY5" fmla="*/ 1090613 h 1455571"/>
                <a:gd name="connsiteX6" fmla="*/ 680682 w 1214760"/>
                <a:gd name="connsiteY6" fmla="*/ 1042988 h 1455571"/>
                <a:gd name="connsiteX7" fmla="*/ 84996 w 1214760"/>
                <a:gd name="connsiteY7" fmla="*/ 42129 h 1455571"/>
                <a:gd name="connsiteX8" fmla="*/ 0 w 1214760"/>
                <a:gd name="connsiteY8" fmla="*/ 1185 h 145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4760" h="1455571">
                  <a:moveTo>
                    <a:pt x="23456" y="0"/>
                  </a:moveTo>
                  <a:cubicBezTo>
                    <a:pt x="625785" y="0"/>
                    <a:pt x="1114069" y="488284"/>
                    <a:pt x="1114069" y="1090613"/>
                  </a:cubicBezTo>
                  <a:lnTo>
                    <a:pt x="1214760" y="1090613"/>
                  </a:lnTo>
                  <a:lnTo>
                    <a:pt x="885897" y="1455571"/>
                  </a:lnTo>
                  <a:lnTo>
                    <a:pt x="557034" y="1090613"/>
                  </a:lnTo>
                  <a:lnTo>
                    <a:pt x="676780" y="1090613"/>
                  </a:lnTo>
                  <a:lnTo>
                    <a:pt x="680682" y="1042988"/>
                  </a:lnTo>
                  <a:cubicBezTo>
                    <a:pt x="680682" y="610804"/>
                    <a:pt x="439813" y="234878"/>
                    <a:pt x="84996" y="42129"/>
                  </a:cubicBezTo>
                  <a:lnTo>
                    <a:pt x="0" y="11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dirty="0"/>
            </a:p>
          </p:txBody>
        </p:sp>
        <p:pic>
          <p:nvPicPr>
            <p:cNvPr id="15" name="Graphique 51" descr="Chronomètre">
              <a:extLst>
                <a:ext uri="{FF2B5EF4-FFF2-40B4-BE49-F238E27FC236}">
                  <a16:creationId xmlns:a16="http://schemas.microsoft.com/office/drawing/2014/main" id="{4638B46B-32EB-8F35-B02E-5FF33AD7C9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4352" y="2439442"/>
              <a:ext cx="720000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EC804F65-2247-D5B1-9FEE-B155C5A40026}"/>
                </a:ext>
              </a:extLst>
            </p:cNvPr>
            <p:cNvSpPr txBox="1"/>
            <p:nvPr/>
          </p:nvSpPr>
          <p:spPr>
            <a:xfrm>
              <a:off x="2009361" y="3293590"/>
              <a:ext cx="512186" cy="3784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ar-MA" sz="2400" b="1" dirty="0">
                  <a:solidFill>
                    <a:schemeClr val="bg1"/>
                  </a:solidFill>
                  <a:cs typeface="+mj-cs"/>
                </a:rPr>
                <a:t>0</a:t>
              </a:r>
              <a:r>
                <a:rPr lang="ar-SA" sz="2400" b="1" dirty="0">
                  <a:solidFill>
                    <a:schemeClr val="bg1"/>
                  </a:solidFill>
                  <a:cs typeface="+mj-cs"/>
                </a:rPr>
                <a:t>2</a:t>
              </a:r>
              <a:endParaRPr lang="fr-FR" sz="2400" b="1" dirty="0">
                <a:solidFill>
                  <a:schemeClr val="bg1"/>
                </a:solidFill>
                <a:cs typeface="+mj-cs"/>
              </a:endParaRP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A03EAB72-01E1-27F2-9BE6-01C9EFBA24EA}"/>
              </a:ext>
            </a:extLst>
          </p:cNvPr>
          <p:cNvGrpSpPr>
            <a:grpSpLocks/>
          </p:cNvGrpSpPr>
          <p:nvPr/>
        </p:nvGrpSpPr>
        <p:grpSpPr bwMode="auto">
          <a:xfrm>
            <a:off x="6213968" y="1338344"/>
            <a:ext cx="2927350" cy="2816225"/>
            <a:chOff x="400648" y="2338388"/>
            <a:chExt cx="2181225" cy="2308622"/>
          </a:xfrm>
        </p:grpSpPr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8BDD39C8-BCB0-6682-D497-1BE17CBC972E}"/>
                </a:ext>
              </a:extLst>
            </p:cNvPr>
            <p:cNvSpPr/>
            <p:nvPr/>
          </p:nvSpPr>
          <p:spPr>
            <a:xfrm>
              <a:off x="642938" y="4392216"/>
              <a:ext cx="1696643" cy="254794"/>
            </a:xfrm>
            <a:prstGeom prst="ellipse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9AE418C7-501D-9011-6E61-37BB27199479}"/>
                </a:ext>
              </a:extLst>
            </p:cNvPr>
            <p:cNvSpPr/>
            <p:nvPr/>
          </p:nvSpPr>
          <p:spPr>
            <a:xfrm>
              <a:off x="400648" y="2338388"/>
              <a:ext cx="2181225" cy="218122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5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reflection blurRad="6350" stA="40000" endPos="40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EE06F4B5-3CBC-983B-BEEB-6EEC9CD5D55F}"/>
                </a:ext>
              </a:extLst>
            </p:cNvPr>
            <p:cNvSpPr/>
            <p:nvPr/>
          </p:nvSpPr>
          <p:spPr>
            <a:xfrm>
              <a:off x="1367111" y="2338388"/>
              <a:ext cx="1214760" cy="1455571"/>
            </a:xfrm>
            <a:custGeom>
              <a:avLst/>
              <a:gdLst>
                <a:gd name="connsiteX0" fmla="*/ 23456 w 1214760"/>
                <a:gd name="connsiteY0" fmla="*/ 0 h 1455571"/>
                <a:gd name="connsiteX1" fmla="*/ 1114069 w 1214760"/>
                <a:gd name="connsiteY1" fmla="*/ 1090613 h 1455571"/>
                <a:gd name="connsiteX2" fmla="*/ 1214760 w 1214760"/>
                <a:gd name="connsiteY2" fmla="*/ 1090613 h 1455571"/>
                <a:gd name="connsiteX3" fmla="*/ 885897 w 1214760"/>
                <a:gd name="connsiteY3" fmla="*/ 1455571 h 1455571"/>
                <a:gd name="connsiteX4" fmla="*/ 557034 w 1214760"/>
                <a:gd name="connsiteY4" fmla="*/ 1090613 h 1455571"/>
                <a:gd name="connsiteX5" fmla="*/ 676780 w 1214760"/>
                <a:gd name="connsiteY5" fmla="*/ 1090613 h 1455571"/>
                <a:gd name="connsiteX6" fmla="*/ 680682 w 1214760"/>
                <a:gd name="connsiteY6" fmla="*/ 1042988 h 1455571"/>
                <a:gd name="connsiteX7" fmla="*/ 84996 w 1214760"/>
                <a:gd name="connsiteY7" fmla="*/ 42129 h 1455571"/>
                <a:gd name="connsiteX8" fmla="*/ 0 w 1214760"/>
                <a:gd name="connsiteY8" fmla="*/ 1185 h 145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4760" h="1455571">
                  <a:moveTo>
                    <a:pt x="23456" y="0"/>
                  </a:moveTo>
                  <a:cubicBezTo>
                    <a:pt x="625785" y="0"/>
                    <a:pt x="1114069" y="488284"/>
                    <a:pt x="1114069" y="1090613"/>
                  </a:cubicBezTo>
                  <a:lnTo>
                    <a:pt x="1214760" y="1090613"/>
                  </a:lnTo>
                  <a:lnTo>
                    <a:pt x="885897" y="1455571"/>
                  </a:lnTo>
                  <a:lnTo>
                    <a:pt x="557034" y="1090613"/>
                  </a:lnTo>
                  <a:lnTo>
                    <a:pt x="676780" y="1090613"/>
                  </a:lnTo>
                  <a:lnTo>
                    <a:pt x="680682" y="1042988"/>
                  </a:lnTo>
                  <a:cubicBezTo>
                    <a:pt x="680682" y="610804"/>
                    <a:pt x="439813" y="234878"/>
                    <a:pt x="84996" y="42129"/>
                  </a:cubicBezTo>
                  <a:lnTo>
                    <a:pt x="0" y="1185"/>
                  </a:lnTo>
                  <a:close/>
                </a:path>
              </a:pathLst>
            </a:custGeom>
            <a:solidFill>
              <a:srgbClr val="70F53B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dirty="0"/>
            </a:p>
          </p:txBody>
        </p:sp>
        <p:pic>
          <p:nvPicPr>
            <p:cNvPr id="21" name="Graphique 51" descr="Chronomètre">
              <a:extLst>
                <a:ext uri="{FF2B5EF4-FFF2-40B4-BE49-F238E27FC236}">
                  <a16:creationId xmlns:a16="http://schemas.microsoft.com/office/drawing/2014/main" id="{8C0A02B7-523D-703F-DABC-5A562289BA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8350" y="2422135"/>
              <a:ext cx="720000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52E9964F-39FE-09CE-EC9E-DDCD06D2371C}"/>
                </a:ext>
              </a:extLst>
            </p:cNvPr>
            <p:cNvSpPr txBox="1"/>
            <p:nvPr/>
          </p:nvSpPr>
          <p:spPr>
            <a:xfrm>
              <a:off x="2009361" y="3293590"/>
              <a:ext cx="512186" cy="3784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ar-MA" sz="2400" b="1" dirty="0">
                  <a:solidFill>
                    <a:schemeClr val="bg1"/>
                  </a:solidFill>
                  <a:cs typeface="+mj-cs"/>
                </a:rPr>
                <a:t>0</a:t>
              </a:r>
              <a:r>
                <a:rPr lang="ar-SA" sz="2400" b="1" dirty="0">
                  <a:solidFill>
                    <a:schemeClr val="bg1"/>
                  </a:solidFill>
                  <a:cs typeface="+mj-cs"/>
                </a:rPr>
                <a:t>3</a:t>
              </a:r>
              <a:endParaRPr lang="fr-FR" sz="2400" b="1" dirty="0">
                <a:solidFill>
                  <a:schemeClr val="bg1"/>
                </a:solidFill>
                <a:cs typeface="+mj-cs"/>
              </a:endParaRP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69E8DF2A-C8B0-8062-702B-7851252A79B4}"/>
              </a:ext>
            </a:extLst>
          </p:cNvPr>
          <p:cNvGrpSpPr>
            <a:grpSpLocks/>
          </p:cNvGrpSpPr>
          <p:nvPr/>
        </p:nvGrpSpPr>
        <p:grpSpPr bwMode="auto">
          <a:xfrm>
            <a:off x="9227344" y="1260639"/>
            <a:ext cx="2927350" cy="2816225"/>
            <a:chOff x="400648" y="2338388"/>
            <a:chExt cx="2181225" cy="2308622"/>
          </a:xfrm>
        </p:grpSpPr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79F0B45C-E5FE-84CB-13B1-9C8DDD98230B}"/>
                </a:ext>
              </a:extLst>
            </p:cNvPr>
            <p:cNvSpPr/>
            <p:nvPr/>
          </p:nvSpPr>
          <p:spPr>
            <a:xfrm>
              <a:off x="642938" y="4392216"/>
              <a:ext cx="1696643" cy="254794"/>
            </a:xfrm>
            <a:prstGeom prst="ellipse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9BEDDC43-3D39-F2BC-6A88-2FC877FB1EAF}"/>
                </a:ext>
              </a:extLst>
            </p:cNvPr>
            <p:cNvSpPr/>
            <p:nvPr/>
          </p:nvSpPr>
          <p:spPr>
            <a:xfrm>
              <a:off x="400648" y="2338388"/>
              <a:ext cx="2181225" cy="218122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5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reflection blurRad="6350" stA="40000" endPos="40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58D0670D-66D6-0C99-0701-C9601E8453BE}"/>
                </a:ext>
              </a:extLst>
            </p:cNvPr>
            <p:cNvSpPr/>
            <p:nvPr/>
          </p:nvSpPr>
          <p:spPr>
            <a:xfrm>
              <a:off x="1367111" y="2338388"/>
              <a:ext cx="1214760" cy="1455571"/>
            </a:xfrm>
            <a:custGeom>
              <a:avLst/>
              <a:gdLst>
                <a:gd name="connsiteX0" fmla="*/ 23456 w 1214760"/>
                <a:gd name="connsiteY0" fmla="*/ 0 h 1455571"/>
                <a:gd name="connsiteX1" fmla="*/ 1114069 w 1214760"/>
                <a:gd name="connsiteY1" fmla="*/ 1090613 h 1455571"/>
                <a:gd name="connsiteX2" fmla="*/ 1214760 w 1214760"/>
                <a:gd name="connsiteY2" fmla="*/ 1090613 h 1455571"/>
                <a:gd name="connsiteX3" fmla="*/ 885897 w 1214760"/>
                <a:gd name="connsiteY3" fmla="*/ 1455571 h 1455571"/>
                <a:gd name="connsiteX4" fmla="*/ 557034 w 1214760"/>
                <a:gd name="connsiteY4" fmla="*/ 1090613 h 1455571"/>
                <a:gd name="connsiteX5" fmla="*/ 676780 w 1214760"/>
                <a:gd name="connsiteY5" fmla="*/ 1090613 h 1455571"/>
                <a:gd name="connsiteX6" fmla="*/ 680682 w 1214760"/>
                <a:gd name="connsiteY6" fmla="*/ 1042988 h 1455571"/>
                <a:gd name="connsiteX7" fmla="*/ 84996 w 1214760"/>
                <a:gd name="connsiteY7" fmla="*/ 42129 h 1455571"/>
                <a:gd name="connsiteX8" fmla="*/ 0 w 1214760"/>
                <a:gd name="connsiteY8" fmla="*/ 1185 h 145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4760" h="1455571">
                  <a:moveTo>
                    <a:pt x="23456" y="0"/>
                  </a:moveTo>
                  <a:cubicBezTo>
                    <a:pt x="625785" y="0"/>
                    <a:pt x="1114069" y="488284"/>
                    <a:pt x="1114069" y="1090613"/>
                  </a:cubicBezTo>
                  <a:lnTo>
                    <a:pt x="1214760" y="1090613"/>
                  </a:lnTo>
                  <a:lnTo>
                    <a:pt x="885897" y="1455571"/>
                  </a:lnTo>
                  <a:lnTo>
                    <a:pt x="557034" y="1090613"/>
                  </a:lnTo>
                  <a:lnTo>
                    <a:pt x="676780" y="1090613"/>
                  </a:lnTo>
                  <a:lnTo>
                    <a:pt x="680682" y="1042988"/>
                  </a:lnTo>
                  <a:cubicBezTo>
                    <a:pt x="680682" y="610804"/>
                    <a:pt x="439813" y="234878"/>
                    <a:pt x="84996" y="42129"/>
                  </a:cubicBezTo>
                  <a:lnTo>
                    <a:pt x="0" y="1185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dirty="0"/>
            </a:p>
          </p:txBody>
        </p:sp>
        <p:pic>
          <p:nvPicPr>
            <p:cNvPr id="27" name="Graphique 51" descr="Chronomètre">
              <a:extLst>
                <a:ext uri="{FF2B5EF4-FFF2-40B4-BE49-F238E27FC236}">
                  <a16:creationId xmlns:a16="http://schemas.microsoft.com/office/drawing/2014/main" id="{D65BC5AE-DD3A-2832-74FC-5767173BB6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3009" y="2451292"/>
              <a:ext cx="720000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EB28BF97-1892-1D11-7185-5AB9C560CA2F}"/>
                </a:ext>
              </a:extLst>
            </p:cNvPr>
            <p:cNvSpPr txBox="1"/>
            <p:nvPr/>
          </p:nvSpPr>
          <p:spPr>
            <a:xfrm>
              <a:off x="2009361" y="3293590"/>
              <a:ext cx="512186" cy="3784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ar-MA" sz="2400" b="1" dirty="0">
                  <a:solidFill>
                    <a:schemeClr val="bg1"/>
                  </a:solidFill>
                  <a:cs typeface="+mj-cs"/>
                </a:rPr>
                <a:t>0</a:t>
              </a:r>
              <a:r>
                <a:rPr lang="ar-SA" sz="2400" b="1" dirty="0">
                  <a:solidFill>
                    <a:schemeClr val="bg1"/>
                  </a:solidFill>
                  <a:cs typeface="+mj-cs"/>
                </a:rPr>
                <a:t>4</a:t>
              </a:r>
              <a:endParaRPr lang="fr-FR" sz="2400" b="1" dirty="0">
                <a:solidFill>
                  <a:schemeClr val="bg1"/>
                </a:solidFill>
                <a:cs typeface="+mj-cs"/>
              </a:endParaRPr>
            </a:p>
          </p:txBody>
        </p:sp>
      </p:grpSp>
      <p:sp>
        <p:nvSpPr>
          <p:cNvPr id="30" name="ZoneTexte 29">
            <a:extLst>
              <a:ext uri="{FF2B5EF4-FFF2-40B4-BE49-F238E27FC236}">
                <a16:creationId xmlns:a16="http://schemas.microsoft.com/office/drawing/2014/main" id="{ED7B5E81-A609-A619-93FB-C60555629600}"/>
              </a:ext>
            </a:extLst>
          </p:cNvPr>
          <p:cNvSpPr txBox="1"/>
          <p:nvPr/>
        </p:nvSpPr>
        <p:spPr>
          <a:xfrm>
            <a:off x="317435" y="2358778"/>
            <a:ext cx="14226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/>
              <a:t>التحكم في </a:t>
            </a:r>
          </a:p>
          <a:p>
            <a:pPr algn="ctr"/>
            <a:r>
              <a:rPr lang="ar-SA" sz="2400" b="1" dirty="0"/>
              <a:t>العد والأعداد</a:t>
            </a:r>
            <a:endParaRPr lang="fr-CH" sz="2400" b="1" dirty="0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24559EB8-E620-050A-7059-5F7BE4A83136}"/>
              </a:ext>
            </a:extLst>
          </p:cNvPr>
          <p:cNvSpPr txBox="1"/>
          <p:nvPr/>
        </p:nvSpPr>
        <p:spPr>
          <a:xfrm>
            <a:off x="3275071" y="2329310"/>
            <a:ext cx="209699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/>
              <a:t>التحكم في </a:t>
            </a:r>
          </a:p>
          <a:p>
            <a:pPr algn="ctr"/>
            <a:r>
              <a:rPr lang="ar-SA" sz="2400" b="1" dirty="0"/>
              <a:t>الحساب الذهني</a:t>
            </a:r>
            <a:endParaRPr lang="fr-CH" sz="2400" b="1" dirty="0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E0FD5DC5-E00F-2D21-815C-F7B01E9E28E5}"/>
              </a:ext>
            </a:extLst>
          </p:cNvPr>
          <p:cNvSpPr txBox="1"/>
          <p:nvPr/>
        </p:nvSpPr>
        <p:spPr>
          <a:xfrm>
            <a:off x="6556540" y="2356928"/>
            <a:ext cx="16302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/>
              <a:t>ضبط الحساب العمودي </a:t>
            </a:r>
            <a:endParaRPr lang="fr-CH" sz="2400" b="1" dirty="0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CD1C7360-B185-0120-35DC-1EF6F5ED6E8A}"/>
              </a:ext>
            </a:extLst>
          </p:cNvPr>
          <p:cNvSpPr txBox="1"/>
          <p:nvPr/>
        </p:nvSpPr>
        <p:spPr>
          <a:xfrm>
            <a:off x="9411637" y="2228671"/>
            <a:ext cx="19273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/>
              <a:t>التعلمات الأساس في الهندسة والقياس</a:t>
            </a:r>
            <a:endParaRPr lang="fr-CH" sz="2400" b="1" dirty="0"/>
          </a:p>
        </p:txBody>
      </p:sp>
      <p:sp>
        <p:nvSpPr>
          <p:cNvPr id="42" name="Rectangle : avec coins rognés en diagonale 41">
            <a:extLst>
              <a:ext uri="{FF2B5EF4-FFF2-40B4-BE49-F238E27FC236}">
                <a16:creationId xmlns:a16="http://schemas.microsoft.com/office/drawing/2014/main" id="{DC5D3003-274A-3269-C153-BB6509D4FA96}"/>
              </a:ext>
            </a:extLst>
          </p:cNvPr>
          <p:cNvSpPr/>
          <p:nvPr/>
        </p:nvSpPr>
        <p:spPr>
          <a:xfrm>
            <a:off x="9524679" y="4052753"/>
            <a:ext cx="2495418" cy="2182211"/>
          </a:xfrm>
          <a:prstGeom prst="snip2DiagRect">
            <a:avLst/>
          </a:prstGeom>
          <a:ln w="38100">
            <a:solidFill>
              <a:srgbClr val="9933FF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62B94614-AFFF-969F-DFC5-224DF8BFFFEA}"/>
              </a:ext>
            </a:extLst>
          </p:cNvPr>
          <p:cNvSpPr txBox="1"/>
          <p:nvPr/>
        </p:nvSpPr>
        <p:spPr>
          <a:xfrm>
            <a:off x="9427628" y="4218080"/>
            <a:ext cx="247411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r" rtl="1">
              <a:buClr>
                <a:srgbClr val="9933FF"/>
              </a:buClr>
              <a:buFont typeface="Arial" panose="020B0604020202020204" pitchFamily="34" charset="0"/>
              <a:buChar char="•"/>
            </a:pPr>
            <a:r>
              <a:rPr lang="ar-SA" b="1" dirty="0"/>
              <a:t>الأشكال الهندسية الاعتيادية؛</a:t>
            </a:r>
          </a:p>
          <a:p>
            <a:pPr marL="285750" indent="-285750" algn="r" rtl="1">
              <a:buClr>
                <a:srgbClr val="9933FF"/>
              </a:buClr>
              <a:buFont typeface="Arial" panose="020B0604020202020204" pitchFamily="34" charset="0"/>
              <a:buChar char="•"/>
            </a:pPr>
            <a:r>
              <a:rPr lang="ar-SA" b="1" dirty="0"/>
              <a:t> محيط ومساحة الأشكال الهندسية الاعتيادية،</a:t>
            </a:r>
          </a:p>
          <a:p>
            <a:pPr marL="285750" indent="-285750" algn="r" rtl="1">
              <a:buClr>
                <a:srgbClr val="9933FF"/>
              </a:buClr>
              <a:buFont typeface="Arial" panose="020B0604020202020204" pitchFamily="34" charset="0"/>
              <a:buChar char="•"/>
            </a:pPr>
            <a:r>
              <a:rPr lang="ar-SA" b="1" dirty="0"/>
              <a:t> وحدات القياس الاعتيادية والتحويلات الأساسية عليها؛</a:t>
            </a:r>
            <a:endParaRPr lang="fr-CH" b="1" dirty="0"/>
          </a:p>
        </p:txBody>
      </p:sp>
      <p:sp>
        <p:nvSpPr>
          <p:cNvPr id="46" name="Rectangle : avec coins rognés en diagonale 45">
            <a:extLst>
              <a:ext uri="{FF2B5EF4-FFF2-40B4-BE49-F238E27FC236}">
                <a16:creationId xmlns:a16="http://schemas.microsoft.com/office/drawing/2014/main" id="{4360FC90-8830-6F9B-981F-4C84E23D4B29}"/>
              </a:ext>
            </a:extLst>
          </p:cNvPr>
          <p:cNvSpPr/>
          <p:nvPr/>
        </p:nvSpPr>
        <p:spPr>
          <a:xfrm rot="16200000">
            <a:off x="6626077" y="4081856"/>
            <a:ext cx="2182210" cy="2377387"/>
          </a:xfrm>
          <a:prstGeom prst="snip2DiagRect">
            <a:avLst/>
          </a:prstGeom>
          <a:ln w="38100">
            <a:solidFill>
              <a:srgbClr val="70F53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765CB3F6-01C3-9BAA-3920-8033093CFA7C}"/>
              </a:ext>
            </a:extLst>
          </p:cNvPr>
          <p:cNvSpPr txBox="1"/>
          <p:nvPr/>
        </p:nvSpPr>
        <p:spPr>
          <a:xfrm>
            <a:off x="7019959" y="4403524"/>
            <a:ext cx="179069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 rtl="1">
              <a:buFont typeface="Wingdings" panose="05000000000000000000" pitchFamily="2" charset="2"/>
              <a:buChar char="ü"/>
            </a:pPr>
            <a:r>
              <a:rPr lang="ar-SA" b="1" dirty="0"/>
              <a:t>العمليات الأربع:</a:t>
            </a:r>
          </a:p>
          <a:p>
            <a:pPr algn="ctr" rtl="1"/>
            <a:r>
              <a:rPr lang="ar-SA" b="1" dirty="0"/>
              <a:t>الجمع؛</a:t>
            </a:r>
          </a:p>
          <a:p>
            <a:pPr algn="ctr" rtl="1"/>
            <a:r>
              <a:rPr lang="ar-SA" b="1" dirty="0"/>
              <a:t> الطرح؛</a:t>
            </a:r>
          </a:p>
          <a:p>
            <a:pPr algn="ctr" rtl="1"/>
            <a:r>
              <a:rPr lang="ar-SA" b="1" dirty="0"/>
              <a:t> الضرب؛</a:t>
            </a:r>
          </a:p>
          <a:p>
            <a:pPr algn="ctr" rtl="1"/>
            <a:r>
              <a:rPr lang="ar-SA" b="1" dirty="0"/>
              <a:t>القسمة؛</a:t>
            </a:r>
            <a:endParaRPr lang="fr-CH" b="1" dirty="0"/>
          </a:p>
        </p:txBody>
      </p:sp>
      <p:sp>
        <p:nvSpPr>
          <p:cNvPr id="49" name="Rectangle : avec coins rognés en diagonale 48">
            <a:extLst>
              <a:ext uri="{FF2B5EF4-FFF2-40B4-BE49-F238E27FC236}">
                <a16:creationId xmlns:a16="http://schemas.microsoft.com/office/drawing/2014/main" id="{F3C83203-78DF-5CDF-8E46-5CF60B408AC0}"/>
              </a:ext>
            </a:extLst>
          </p:cNvPr>
          <p:cNvSpPr/>
          <p:nvPr/>
        </p:nvSpPr>
        <p:spPr>
          <a:xfrm rot="16200000">
            <a:off x="3553686" y="4030851"/>
            <a:ext cx="2182210" cy="2495420"/>
          </a:xfrm>
          <a:prstGeom prst="snip2Diag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12C655E0-C2F2-0748-2178-7983E8A3EE51}"/>
              </a:ext>
            </a:extLst>
          </p:cNvPr>
          <p:cNvSpPr txBox="1"/>
          <p:nvPr/>
        </p:nvSpPr>
        <p:spPr>
          <a:xfrm>
            <a:off x="3496308" y="4474587"/>
            <a:ext cx="22669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r" rtl="1">
              <a:buClr>
                <a:srgbClr val="FFC000"/>
              </a:buClr>
              <a:buFont typeface="Wingdings" panose="05000000000000000000" pitchFamily="2" charset="2"/>
              <a:buChar char="q"/>
            </a:pPr>
            <a:r>
              <a:rPr lang="ar-SA" b="1" dirty="0"/>
              <a:t>الجمع إلى حدود 9+9؛</a:t>
            </a:r>
          </a:p>
          <a:p>
            <a:pPr marL="285750" indent="-285750" algn="r" rtl="1">
              <a:buClr>
                <a:srgbClr val="FFC000"/>
              </a:buClr>
              <a:buFont typeface="Wingdings" panose="05000000000000000000" pitchFamily="2" charset="2"/>
              <a:buChar char="q"/>
            </a:pPr>
            <a:r>
              <a:rPr lang="ar-SA" b="1" dirty="0"/>
              <a:t>الطرح إلى حدود 18-8؛</a:t>
            </a:r>
          </a:p>
          <a:p>
            <a:pPr marL="285750" indent="-285750" algn="r" rtl="1">
              <a:buClr>
                <a:srgbClr val="FFC000"/>
              </a:buClr>
              <a:buFont typeface="Wingdings" panose="05000000000000000000" pitchFamily="2" charset="2"/>
              <a:buChar char="q"/>
            </a:pPr>
            <a:r>
              <a:rPr lang="ar-SA" b="1" dirty="0"/>
              <a:t>جدول الضرب؛</a:t>
            </a:r>
          </a:p>
          <a:p>
            <a:pPr marL="285750" indent="-285750" algn="r" rtl="1">
              <a:buClr>
                <a:srgbClr val="FFC000"/>
              </a:buClr>
              <a:buFont typeface="Wingdings" panose="05000000000000000000" pitchFamily="2" charset="2"/>
              <a:buChar char="q"/>
            </a:pPr>
            <a:r>
              <a:rPr lang="ar-SA" b="1" dirty="0"/>
              <a:t> القسمة</a:t>
            </a:r>
            <a:endParaRPr lang="fr-CH" b="1" dirty="0"/>
          </a:p>
        </p:txBody>
      </p:sp>
      <p:sp>
        <p:nvSpPr>
          <p:cNvPr id="51" name="Rectangle : avec coins rognés en diagonale 50">
            <a:extLst>
              <a:ext uri="{FF2B5EF4-FFF2-40B4-BE49-F238E27FC236}">
                <a16:creationId xmlns:a16="http://schemas.microsoft.com/office/drawing/2014/main" id="{FC6E6DFF-E2BC-2A34-754B-A8FE9B7D5586}"/>
              </a:ext>
            </a:extLst>
          </p:cNvPr>
          <p:cNvSpPr/>
          <p:nvPr/>
        </p:nvSpPr>
        <p:spPr>
          <a:xfrm rot="16200000">
            <a:off x="388771" y="3923988"/>
            <a:ext cx="2182210" cy="2733030"/>
          </a:xfrm>
          <a:prstGeom prst="snip2Diag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312C6A4A-72EC-028C-DD4E-7F7677751F7A}"/>
              </a:ext>
            </a:extLst>
          </p:cNvPr>
          <p:cNvSpPr txBox="1"/>
          <p:nvPr/>
        </p:nvSpPr>
        <p:spPr>
          <a:xfrm>
            <a:off x="-875" y="4274840"/>
            <a:ext cx="284179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r" rtl="1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ar-SA" b="1" dirty="0"/>
              <a:t>قراءة الأعداد بترتيب وبدونه؛ </a:t>
            </a:r>
          </a:p>
          <a:p>
            <a:pPr marL="285750" indent="-285750" algn="r" rtl="1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ar-SA" b="1" dirty="0"/>
              <a:t>استكمال سلسلة عددية بخطوات مختلفة تزايديا وتناقصيا؛ </a:t>
            </a:r>
          </a:p>
          <a:p>
            <a:pPr marL="285750" indent="-285750" algn="r" rtl="1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ar-SA" b="1" dirty="0"/>
              <a:t>معرفة مكملات عدد؛ </a:t>
            </a:r>
          </a:p>
          <a:p>
            <a:pPr marL="285750" indent="-285750" algn="r" rtl="1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ar-SA" b="1" dirty="0"/>
              <a:t>تحديد بنية عدد (الوحدات العشرات، المئات... </a:t>
            </a:r>
          </a:p>
          <a:p>
            <a:pPr marL="285750" indent="-285750" algn="r" rtl="1">
              <a:buClr>
                <a:srgbClr val="00B050"/>
              </a:buClr>
              <a:buFont typeface="Wingdings" panose="05000000000000000000" pitchFamily="2" charset="2"/>
              <a:buChar char="v"/>
            </a:pPr>
            <a:r>
              <a:rPr lang="ar-SA" b="1" dirty="0"/>
              <a:t>تفكيك عدد بطرق مختلف؛</a:t>
            </a:r>
            <a:endParaRPr lang="fr-CH" b="1" dirty="0"/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DC26F91E-A2EC-77F3-5DFC-16075BFC07E7}"/>
              </a:ext>
            </a:extLst>
          </p:cNvPr>
          <p:cNvSpPr txBox="1"/>
          <p:nvPr/>
        </p:nvSpPr>
        <p:spPr>
          <a:xfrm>
            <a:off x="3145542" y="92841"/>
            <a:ext cx="64770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تقويم أثر الأنشطة الاعتيادية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6" name="object 28">
            <a:extLst>
              <a:ext uri="{FF2B5EF4-FFF2-40B4-BE49-F238E27FC236}">
                <a16:creationId xmlns:a16="http://schemas.microsoft.com/office/drawing/2014/main" id="{528F72A4-BB2F-1CA0-4658-83F5E82535D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9548" y="0"/>
            <a:ext cx="2066926" cy="8114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4629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4" grpId="0"/>
      <p:bldP spid="35" grpId="0"/>
      <p:bldP spid="42" grpId="0" animBg="1"/>
      <p:bldP spid="43" grpId="0"/>
      <p:bldP spid="46" grpId="0" animBg="1"/>
      <p:bldP spid="47" grpId="0"/>
      <p:bldP spid="49" grpId="0" animBg="1"/>
      <p:bldP spid="50" grpId="0"/>
      <p:bldP spid="51" grpId="0" animBg="1"/>
      <p:bldP spid="52" grpId="0"/>
      <p:bldP spid="5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EE3B03-8A9D-4A65-BAEA-56D4661CB212}"/>
              </a:ext>
            </a:extLst>
          </p:cNvPr>
          <p:cNvCxnSpPr>
            <a:cxnSpLocks/>
            <a:stCxn id="6" idx="4"/>
          </p:cNvCxnSpPr>
          <p:nvPr/>
        </p:nvCxnSpPr>
        <p:spPr>
          <a:xfrm>
            <a:off x="7132729" y="2025325"/>
            <a:ext cx="0" cy="3530215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96ACFC85-5007-4038-8688-4868B38587D1}"/>
              </a:ext>
            </a:extLst>
          </p:cNvPr>
          <p:cNvSpPr/>
          <p:nvPr/>
        </p:nvSpPr>
        <p:spPr>
          <a:xfrm>
            <a:off x="7032285" y="1824437"/>
            <a:ext cx="200888" cy="2008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51F05F36-1AB5-488A-B787-21ED2444A187}"/>
              </a:ext>
            </a:extLst>
          </p:cNvPr>
          <p:cNvSpPr/>
          <p:nvPr/>
        </p:nvSpPr>
        <p:spPr>
          <a:xfrm>
            <a:off x="7041347" y="3711981"/>
            <a:ext cx="200888" cy="2008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9FE6A796-476C-4211-9FF9-261D99D10C2B}"/>
              </a:ext>
            </a:extLst>
          </p:cNvPr>
          <p:cNvSpPr/>
          <p:nvPr/>
        </p:nvSpPr>
        <p:spPr>
          <a:xfrm>
            <a:off x="7032285" y="5354652"/>
            <a:ext cx="200888" cy="20088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BE5CB28-8BC5-43A9-82C9-92B6A5D11FAB}"/>
              </a:ext>
            </a:extLst>
          </p:cNvPr>
          <p:cNvCxnSpPr>
            <a:cxnSpLocks/>
          </p:cNvCxnSpPr>
          <p:nvPr/>
        </p:nvCxnSpPr>
        <p:spPr>
          <a:xfrm>
            <a:off x="6745914" y="3820403"/>
            <a:ext cx="386813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62DBE7A-B394-407B-848F-F63F9A3BC158}"/>
              </a:ext>
            </a:extLst>
          </p:cNvPr>
          <p:cNvCxnSpPr>
            <a:cxnSpLocks/>
          </p:cNvCxnSpPr>
          <p:nvPr/>
        </p:nvCxnSpPr>
        <p:spPr>
          <a:xfrm flipV="1">
            <a:off x="5059272" y="2025323"/>
            <a:ext cx="0" cy="3429773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8" name="Oval 87">
            <a:extLst>
              <a:ext uri="{FF2B5EF4-FFF2-40B4-BE49-F238E27FC236}">
                <a16:creationId xmlns:a16="http://schemas.microsoft.com/office/drawing/2014/main" id="{EB62CF98-04E9-46C3-AD01-C68EAED42249}"/>
              </a:ext>
            </a:extLst>
          </p:cNvPr>
          <p:cNvSpPr/>
          <p:nvPr/>
        </p:nvSpPr>
        <p:spPr>
          <a:xfrm rot="10800000">
            <a:off x="4962625" y="5296414"/>
            <a:ext cx="200888" cy="200888"/>
          </a:xfrm>
          <a:prstGeom prst="ellipse">
            <a:avLst/>
          </a:prstGeom>
          <a:solidFill>
            <a:srgbClr val="EB1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C1093E01-8044-4996-AB34-9D300FCF49AE}"/>
              </a:ext>
            </a:extLst>
          </p:cNvPr>
          <p:cNvSpPr/>
          <p:nvPr/>
        </p:nvSpPr>
        <p:spPr>
          <a:xfrm rot="10800000">
            <a:off x="4941272" y="3674395"/>
            <a:ext cx="200888" cy="2008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842F2CA0-E5C7-4AD4-A1BA-19F435B08A28}"/>
              </a:ext>
            </a:extLst>
          </p:cNvPr>
          <p:cNvSpPr/>
          <p:nvPr/>
        </p:nvSpPr>
        <p:spPr>
          <a:xfrm rot="10800000">
            <a:off x="4958828" y="1824437"/>
            <a:ext cx="200888" cy="2008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9E186F2C-73F1-4FF1-AE76-4A4A4A5882C5}"/>
              </a:ext>
            </a:extLst>
          </p:cNvPr>
          <p:cNvCxnSpPr/>
          <p:nvPr/>
        </p:nvCxnSpPr>
        <p:spPr>
          <a:xfrm rot="10800000" flipV="1">
            <a:off x="5078396" y="3812164"/>
            <a:ext cx="386813" cy="1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25B489D2-2CC4-4A0A-8471-A30E679359DA}"/>
              </a:ext>
            </a:extLst>
          </p:cNvPr>
          <p:cNvGrpSpPr/>
          <p:nvPr/>
        </p:nvGrpSpPr>
        <p:grpSpPr>
          <a:xfrm>
            <a:off x="7629051" y="1527854"/>
            <a:ext cx="4439117" cy="1346403"/>
            <a:chOff x="5692588" y="1560606"/>
            <a:chExt cx="3195918" cy="936812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D6391E66-8D4E-443D-AC84-AB2DDD9413F4}"/>
                </a:ext>
              </a:extLst>
            </p:cNvPr>
            <p:cNvSpPr/>
            <p:nvPr/>
          </p:nvSpPr>
          <p:spPr>
            <a:xfrm>
              <a:off x="5800164" y="1625600"/>
              <a:ext cx="3088342" cy="806824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91328DEE-64E0-4057-9564-2A7A73682C07}"/>
                </a:ext>
              </a:extLst>
            </p:cNvPr>
            <p:cNvSpPr/>
            <p:nvPr/>
          </p:nvSpPr>
          <p:spPr>
            <a:xfrm>
              <a:off x="6279776" y="1780241"/>
              <a:ext cx="2420879" cy="49754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BF2375C-B24E-42E1-A2CB-39E4656FC0AB}"/>
                </a:ext>
              </a:extLst>
            </p:cNvPr>
            <p:cNvSpPr/>
            <p:nvPr/>
          </p:nvSpPr>
          <p:spPr>
            <a:xfrm>
              <a:off x="5692588" y="1560606"/>
              <a:ext cx="936812" cy="936812"/>
            </a:xfrm>
            <a:prstGeom prst="ellipse">
              <a:avLst/>
            </a:prstGeom>
            <a:solidFill>
              <a:srgbClr val="F1E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8099A731-B5C7-4F93-A3D6-6483DB997CEB}"/>
                </a:ext>
              </a:extLst>
            </p:cNvPr>
            <p:cNvSpPr/>
            <p:nvPr/>
          </p:nvSpPr>
          <p:spPr>
            <a:xfrm>
              <a:off x="5774006" y="1625600"/>
              <a:ext cx="806824" cy="8068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SA" sz="2400" b="1" dirty="0"/>
                <a:t>4</a:t>
              </a:r>
              <a:endParaRPr lang="en-US" sz="2400" b="1" dirty="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C15EDA3-6A8C-46AD-8399-97EB8D372768}"/>
              </a:ext>
            </a:extLst>
          </p:cNvPr>
          <p:cNvGrpSpPr/>
          <p:nvPr/>
        </p:nvGrpSpPr>
        <p:grpSpPr>
          <a:xfrm>
            <a:off x="7629051" y="3044083"/>
            <a:ext cx="4439123" cy="1231435"/>
            <a:chOff x="5692588" y="1560606"/>
            <a:chExt cx="3195918" cy="936812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F7DAA5C-5564-4158-B938-3E3452D86A0E}"/>
                </a:ext>
              </a:extLst>
            </p:cNvPr>
            <p:cNvSpPr/>
            <p:nvPr/>
          </p:nvSpPr>
          <p:spPr>
            <a:xfrm>
              <a:off x="5800164" y="1625600"/>
              <a:ext cx="3088342" cy="806824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6C997F90-A564-40CB-B6BC-8A968C77CA0C}"/>
                </a:ext>
              </a:extLst>
            </p:cNvPr>
            <p:cNvSpPr/>
            <p:nvPr/>
          </p:nvSpPr>
          <p:spPr>
            <a:xfrm>
              <a:off x="6279776" y="1780241"/>
              <a:ext cx="2420879" cy="497542"/>
            </a:xfrm>
            <a:prstGeom prst="roundRect">
              <a:avLst>
                <a:gd name="adj" fmla="val 50000"/>
              </a:avLst>
            </a:prstGeom>
            <a:solidFill>
              <a:srgbClr val="70F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9ECCCC11-F355-49CA-9FEC-D7D765F56BE2}"/>
                </a:ext>
              </a:extLst>
            </p:cNvPr>
            <p:cNvSpPr/>
            <p:nvPr/>
          </p:nvSpPr>
          <p:spPr>
            <a:xfrm>
              <a:off x="5692588" y="1560606"/>
              <a:ext cx="936812" cy="936812"/>
            </a:xfrm>
            <a:prstGeom prst="ellipse">
              <a:avLst/>
            </a:prstGeom>
            <a:solidFill>
              <a:srgbClr val="F1E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8ADA7973-EB39-4757-A689-EB64D685ACED}"/>
                </a:ext>
              </a:extLst>
            </p:cNvPr>
            <p:cNvSpPr/>
            <p:nvPr/>
          </p:nvSpPr>
          <p:spPr>
            <a:xfrm>
              <a:off x="5774004" y="1624636"/>
              <a:ext cx="806824" cy="806824"/>
            </a:xfrm>
            <a:prstGeom prst="ellipse">
              <a:avLst/>
            </a:prstGeom>
            <a:solidFill>
              <a:srgbClr val="70F5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SA" sz="2400" b="1" dirty="0">
                  <a:solidFill>
                    <a:schemeClr val="tx1"/>
                  </a:solidFill>
                </a:rPr>
                <a:t>5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8137010F-35CB-4EAE-972A-F922A05FF84E}"/>
              </a:ext>
            </a:extLst>
          </p:cNvPr>
          <p:cNvGrpSpPr/>
          <p:nvPr/>
        </p:nvGrpSpPr>
        <p:grpSpPr>
          <a:xfrm>
            <a:off x="7629051" y="4536094"/>
            <a:ext cx="4439115" cy="1331650"/>
            <a:chOff x="5692588" y="1560606"/>
            <a:chExt cx="3195918" cy="936812"/>
          </a:xfrm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B74692EB-ACEE-4830-A415-6B5A53B43E4A}"/>
                </a:ext>
              </a:extLst>
            </p:cNvPr>
            <p:cNvSpPr/>
            <p:nvPr/>
          </p:nvSpPr>
          <p:spPr>
            <a:xfrm>
              <a:off x="5800164" y="1625600"/>
              <a:ext cx="3088342" cy="806824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4AE7060D-8CF6-475E-9EC7-EFAF95D4B7A6}"/>
                </a:ext>
              </a:extLst>
            </p:cNvPr>
            <p:cNvSpPr/>
            <p:nvPr/>
          </p:nvSpPr>
          <p:spPr>
            <a:xfrm>
              <a:off x="6279776" y="1780241"/>
              <a:ext cx="2420879" cy="497542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B1F29ED1-C215-4A40-BB22-FF444A14D805}"/>
                </a:ext>
              </a:extLst>
            </p:cNvPr>
            <p:cNvSpPr/>
            <p:nvPr/>
          </p:nvSpPr>
          <p:spPr>
            <a:xfrm>
              <a:off x="5692588" y="1560606"/>
              <a:ext cx="936812" cy="936812"/>
            </a:xfrm>
            <a:prstGeom prst="ellipse">
              <a:avLst/>
            </a:prstGeom>
            <a:solidFill>
              <a:srgbClr val="F1E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584E7E42-05F7-40B0-AB4B-08534857300F}"/>
                </a:ext>
              </a:extLst>
            </p:cNvPr>
            <p:cNvSpPr/>
            <p:nvPr/>
          </p:nvSpPr>
          <p:spPr>
            <a:xfrm>
              <a:off x="5764901" y="1632499"/>
              <a:ext cx="806824" cy="80682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SA" sz="2400" b="1" dirty="0">
                  <a:solidFill>
                    <a:schemeClr val="tx1"/>
                  </a:solidFill>
                </a:rPr>
                <a:t>6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DC9FC2B3-E9FF-4D14-AE08-3BCBC4BA960D}"/>
              </a:ext>
            </a:extLst>
          </p:cNvPr>
          <p:cNvGrpSpPr/>
          <p:nvPr/>
        </p:nvGrpSpPr>
        <p:grpSpPr>
          <a:xfrm flipH="1">
            <a:off x="190503" y="1527854"/>
            <a:ext cx="4376244" cy="1283109"/>
            <a:chOff x="5692588" y="1560606"/>
            <a:chExt cx="3195918" cy="936812"/>
          </a:xfrm>
        </p:grpSpPr>
        <p:sp>
          <p:nvSpPr>
            <p:cNvPr id="111" name="Rectangle: Rounded Corners 110">
              <a:extLst>
                <a:ext uri="{FF2B5EF4-FFF2-40B4-BE49-F238E27FC236}">
                  <a16:creationId xmlns:a16="http://schemas.microsoft.com/office/drawing/2014/main" id="{1EA6C376-E8B3-431B-863E-51A2C872A7EA}"/>
                </a:ext>
              </a:extLst>
            </p:cNvPr>
            <p:cNvSpPr/>
            <p:nvPr/>
          </p:nvSpPr>
          <p:spPr>
            <a:xfrm>
              <a:off x="5800164" y="1625600"/>
              <a:ext cx="3088342" cy="806824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12" name="Rectangle: Rounded Corners 111">
              <a:extLst>
                <a:ext uri="{FF2B5EF4-FFF2-40B4-BE49-F238E27FC236}">
                  <a16:creationId xmlns:a16="http://schemas.microsoft.com/office/drawing/2014/main" id="{86E3D609-39C5-48AB-BBEB-435EFD8F0C1A}"/>
                </a:ext>
              </a:extLst>
            </p:cNvPr>
            <p:cNvSpPr/>
            <p:nvPr/>
          </p:nvSpPr>
          <p:spPr>
            <a:xfrm>
              <a:off x="6279776" y="1780241"/>
              <a:ext cx="2420879" cy="49754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1337A2B0-01C0-4E9D-B228-EE1EB83C1A34}"/>
                </a:ext>
              </a:extLst>
            </p:cNvPr>
            <p:cNvSpPr/>
            <p:nvPr/>
          </p:nvSpPr>
          <p:spPr>
            <a:xfrm>
              <a:off x="5692588" y="1560606"/>
              <a:ext cx="936812" cy="936812"/>
            </a:xfrm>
            <a:prstGeom prst="ellipse">
              <a:avLst/>
            </a:prstGeom>
            <a:solidFill>
              <a:srgbClr val="F1E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27CFF79C-B611-42C4-BC5F-5B52BCDE0521}"/>
                </a:ext>
              </a:extLst>
            </p:cNvPr>
            <p:cNvSpPr/>
            <p:nvPr/>
          </p:nvSpPr>
          <p:spPr>
            <a:xfrm>
              <a:off x="5749582" y="1619105"/>
              <a:ext cx="806824" cy="806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1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6D63C6DA-778A-4579-B5B8-F3375DC57D13}"/>
              </a:ext>
            </a:extLst>
          </p:cNvPr>
          <p:cNvGrpSpPr/>
          <p:nvPr/>
        </p:nvGrpSpPr>
        <p:grpSpPr>
          <a:xfrm flipH="1">
            <a:off x="190502" y="3035879"/>
            <a:ext cx="4376244" cy="1154204"/>
            <a:chOff x="5692588" y="1560606"/>
            <a:chExt cx="3195919" cy="936812"/>
          </a:xfrm>
        </p:grpSpPr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1F4708C1-1C71-467A-85B2-CDA65977285B}"/>
                </a:ext>
              </a:extLst>
            </p:cNvPr>
            <p:cNvSpPr/>
            <p:nvPr/>
          </p:nvSpPr>
          <p:spPr>
            <a:xfrm>
              <a:off x="5800164" y="1625600"/>
              <a:ext cx="3088342" cy="806824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ADF0BAEC-1DB2-4AA4-9BBC-163C3D8CC5AF}"/>
                </a:ext>
              </a:extLst>
            </p:cNvPr>
            <p:cNvSpPr/>
            <p:nvPr/>
          </p:nvSpPr>
          <p:spPr>
            <a:xfrm>
              <a:off x="6279775" y="1780241"/>
              <a:ext cx="2608732" cy="49754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6CB6581A-A58A-40C4-9311-54E138BFB3B9}"/>
                </a:ext>
              </a:extLst>
            </p:cNvPr>
            <p:cNvSpPr/>
            <p:nvPr/>
          </p:nvSpPr>
          <p:spPr>
            <a:xfrm>
              <a:off x="5692588" y="1560606"/>
              <a:ext cx="936812" cy="936812"/>
            </a:xfrm>
            <a:prstGeom prst="ellipse">
              <a:avLst/>
            </a:prstGeom>
            <a:solidFill>
              <a:srgbClr val="F1E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E549F4C3-4DAA-421E-B97D-C6C519824ACA}"/>
                </a:ext>
              </a:extLst>
            </p:cNvPr>
            <p:cNvSpPr/>
            <p:nvPr/>
          </p:nvSpPr>
          <p:spPr>
            <a:xfrm>
              <a:off x="5749582" y="1602913"/>
              <a:ext cx="806824" cy="80682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SA" sz="2400" b="1" dirty="0">
                  <a:solidFill>
                    <a:schemeClr val="tx1"/>
                  </a:solidFill>
                </a:rPr>
                <a:t>2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1A28A30B-AFD1-4AAB-BB4C-874D21970ED1}"/>
              </a:ext>
            </a:extLst>
          </p:cNvPr>
          <p:cNvGrpSpPr/>
          <p:nvPr/>
        </p:nvGrpSpPr>
        <p:grpSpPr>
          <a:xfrm flipH="1">
            <a:off x="190503" y="4536093"/>
            <a:ext cx="4376244" cy="1239263"/>
            <a:chOff x="5692588" y="1560606"/>
            <a:chExt cx="3195918" cy="936812"/>
          </a:xfrm>
        </p:grpSpPr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3B6C00CE-1707-48F5-8942-F1B28C0CABFC}"/>
                </a:ext>
              </a:extLst>
            </p:cNvPr>
            <p:cNvSpPr/>
            <p:nvPr/>
          </p:nvSpPr>
          <p:spPr>
            <a:xfrm>
              <a:off x="5800164" y="1625600"/>
              <a:ext cx="3088342" cy="806824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rgbClr val="EB1E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C338EA2C-F7DB-4D97-8704-B61EFE75841F}"/>
                </a:ext>
              </a:extLst>
            </p:cNvPr>
            <p:cNvSpPr/>
            <p:nvPr/>
          </p:nvSpPr>
          <p:spPr>
            <a:xfrm>
              <a:off x="6362113" y="1758504"/>
              <a:ext cx="2420879" cy="497542"/>
            </a:xfrm>
            <a:prstGeom prst="roundRect">
              <a:avLst>
                <a:gd name="adj" fmla="val 50000"/>
              </a:avLst>
            </a:prstGeom>
            <a:solidFill>
              <a:srgbClr val="EB1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DA52EB5C-37E7-4E99-AEEC-1432B5C092B8}"/>
                </a:ext>
              </a:extLst>
            </p:cNvPr>
            <p:cNvSpPr/>
            <p:nvPr/>
          </p:nvSpPr>
          <p:spPr>
            <a:xfrm>
              <a:off x="5692588" y="1560606"/>
              <a:ext cx="936812" cy="936812"/>
            </a:xfrm>
            <a:prstGeom prst="ellipse">
              <a:avLst/>
            </a:prstGeom>
            <a:solidFill>
              <a:srgbClr val="F1E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92669486-CE2F-4820-A6C2-D58F1781F00F}"/>
                </a:ext>
              </a:extLst>
            </p:cNvPr>
            <p:cNvSpPr/>
            <p:nvPr/>
          </p:nvSpPr>
          <p:spPr>
            <a:xfrm>
              <a:off x="5770912" y="1603863"/>
              <a:ext cx="806824" cy="806824"/>
            </a:xfrm>
            <a:prstGeom prst="ellipse">
              <a:avLst/>
            </a:prstGeom>
            <a:solidFill>
              <a:srgbClr val="EB1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SA" sz="2400" dirty="0">
                  <a:solidFill>
                    <a:schemeClr val="tx1"/>
                  </a:solidFill>
                </a:rPr>
                <a:t>3</a:t>
              </a: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BC1B0D95-C1E1-4B2A-BCEF-062193828F12}"/>
              </a:ext>
            </a:extLst>
          </p:cNvPr>
          <p:cNvSpPr/>
          <p:nvPr/>
        </p:nvSpPr>
        <p:spPr>
          <a:xfrm>
            <a:off x="5446085" y="3141661"/>
            <a:ext cx="1299829" cy="1299829"/>
          </a:xfrm>
          <a:prstGeom prst="ellipse">
            <a:avLst/>
          </a:prstGeom>
          <a:solidFill>
            <a:srgbClr val="FF66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" name="TextBox 50">
            <a:extLst>
              <a:ext uri="{FF2B5EF4-FFF2-40B4-BE49-F238E27FC236}">
                <a16:creationId xmlns:a16="http://schemas.microsoft.com/office/drawing/2014/main" id="{8D776B04-562A-1D52-E917-AAF1731A0053}"/>
              </a:ext>
            </a:extLst>
          </p:cNvPr>
          <p:cNvSpPr txBox="1"/>
          <p:nvPr/>
        </p:nvSpPr>
        <p:spPr>
          <a:xfrm>
            <a:off x="0" y="96102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2" name="TextBox 50">
            <a:extLst>
              <a:ext uri="{FF2B5EF4-FFF2-40B4-BE49-F238E27FC236}">
                <a16:creationId xmlns:a16="http://schemas.microsoft.com/office/drawing/2014/main" id="{25E3CF90-1AA7-D0AE-5132-E8064006C969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B8F19BD-380C-F99B-EBA2-1DE41D4F5887}"/>
              </a:ext>
            </a:extLst>
          </p:cNvPr>
          <p:cNvSpPr txBox="1"/>
          <p:nvPr/>
        </p:nvSpPr>
        <p:spPr>
          <a:xfrm>
            <a:off x="3233696" y="59393"/>
            <a:ext cx="67350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الأنشطة الحركية الاعتيادية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3BBD2FE-2412-4998-E00F-421C9A8248BD}"/>
              </a:ext>
            </a:extLst>
          </p:cNvPr>
          <p:cNvSpPr txBox="1"/>
          <p:nvPr/>
        </p:nvSpPr>
        <p:spPr>
          <a:xfrm>
            <a:off x="5557911" y="3535977"/>
            <a:ext cx="1162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/>
              <a:t>الأهداف</a:t>
            </a:r>
            <a:endParaRPr lang="fr-CH" sz="2400" b="1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F305B79-B6EC-2E70-BACB-8F1C7D9A7648}"/>
              </a:ext>
            </a:extLst>
          </p:cNvPr>
          <p:cNvSpPr txBox="1"/>
          <p:nvPr/>
        </p:nvSpPr>
        <p:spPr>
          <a:xfrm>
            <a:off x="620478" y="1842291"/>
            <a:ext cx="27482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2000" b="1" dirty="0">
                <a:solidFill>
                  <a:schemeClr val="bg1"/>
                </a:solidFill>
              </a:rPr>
              <a:t>تعويد التلميذات والتلاميذ على ممارسة أنشطة حركية يومية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71D417D-B1CD-4386-0647-EB892A0FDA6B}"/>
              </a:ext>
            </a:extLst>
          </p:cNvPr>
          <p:cNvSpPr txBox="1"/>
          <p:nvPr/>
        </p:nvSpPr>
        <p:spPr>
          <a:xfrm>
            <a:off x="9101946" y="2001565"/>
            <a:ext cx="26048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2000" b="1" dirty="0"/>
              <a:t>تنويع الإيقاعات البيداغوجية </a:t>
            </a:r>
            <a:endParaRPr lang="fr-CH" sz="2000" b="1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78C21F4A-CAF9-EBFC-B02A-0DBC48323266}"/>
              </a:ext>
            </a:extLst>
          </p:cNvPr>
          <p:cNvSpPr txBox="1"/>
          <p:nvPr/>
        </p:nvSpPr>
        <p:spPr>
          <a:xfrm>
            <a:off x="62107" y="4821408"/>
            <a:ext cx="34184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b="1" dirty="0">
                <a:solidFill>
                  <a:schemeClr val="tx1"/>
                </a:solidFill>
              </a:rPr>
              <a:t>تقوية التركيز والانخراط </a:t>
            </a:r>
          </a:p>
          <a:p>
            <a:pPr algn="ctr"/>
            <a:r>
              <a:rPr lang="ar-SA" b="1" dirty="0">
                <a:solidFill>
                  <a:schemeClr val="tx1"/>
                </a:solidFill>
              </a:rPr>
              <a:t>الإيجابي في التحصيل الدراسي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F73D2C6-B1D7-6613-0C15-434476E6E5F9}"/>
              </a:ext>
            </a:extLst>
          </p:cNvPr>
          <p:cNvSpPr txBox="1"/>
          <p:nvPr/>
        </p:nvSpPr>
        <p:spPr>
          <a:xfrm>
            <a:off x="61526" y="3319109"/>
            <a:ext cx="33175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b="1" dirty="0">
                <a:solidFill>
                  <a:schemeClr val="tx1"/>
                </a:solidFill>
              </a:rPr>
              <a:t>الحفاظ على الصحة البدنية والعقلية والنفسية للتلميذات والتلاميذ،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0B3E9779-FE0F-E79B-6A3E-BDFD87987F56}"/>
              </a:ext>
            </a:extLst>
          </p:cNvPr>
          <p:cNvSpPr txBox="1"/>
          <p:nvPr/>
        </p:nvSpPr>
        <p:spPr>
          <a:xfrm>
            <a:off x="8737502" y="3471065"/>
            <a:ext cx="31884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000" b="1" dirty="0">
                <a:solidFill>
                  <a:schemeClr val="tx1"/>
                </a:solidFill>
              </a:rPr>
              <a:t>ترسيخ القيم الإيجابية والتربوية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DFF52E55-7CD3-507B-D529-FB942D66928D}"/>
              </a:ext>
            </a:extLst>
          </p:cNvPr>
          <p:cNvSpPr txBox="1"/>
          <p:nvPr/>
        </p:nvSpPr>
        <p:spPr>
          <a:xfrm>
            <a:off x="8677681" y="4878753"/>
            <a:ext cx="32170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b="1" dirty="0">
                <a:solidFill>
                  <a:schemeClr val="bg1"/>
                </a:solidFill>
              </a:rPr>
              <a:t>تعزيز التنشئة الاجتماعية من خلال التفاعل مع المحيط والأقران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2" name="object 28">
            <a:extLst>
              <a:ext uri="{FF2B5EF4-FFF2-40B4-BE49-F238E27FC236}">
                <a16:creationId xmlns:a16="http://schemas.microsoft.com/office/drawing/2014/main" id="{8F4C77FD-4C4F-65EF-C7AE-B14E33539F9C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4986" y="28476"/>
            <a:ext cx="2066926" cy="8114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5591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8" grpId="0"/>
      <p:bldP spid="24" grpId="0"/>
      <p:bldP spid="26" grpId="0"/>
      <p:bldP spid="28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شكل حر: شكل 76">
            <a:extLst>
              <a:ext uri="{FF2B5EF4-FFF2-40B4-BE49-F238E27FC236}">
                <a16:creationId xmlns:a16="http://schemas.microsoft.com/office/drawing/2014/main" id="{866375D3-C376-B35A-2075-A72FADEBDAC5}"/>
              </a:ext>
            </a:extLst>
          </p:cNvPr>
          <p:cNvSpPr/>
          <p:nvPr/>
        </p:nvSpPr>
        <p:spPr>
          <a:xfrm>
            <a:off x="5297968" y="1401233"/>
            <a:ext cx="1665611" cy="4724400"/>
          </a:xfrm>
          <a:custGeom>
            <a:avLst/>
            <a:gdLst>
              <a:gd name="connsiteX0" fmla="*/ 963826 w 1143000"/>
              <a:gd name="connsiteY0" fmla="*/ 0 h 6858000"/>
              <a:gd name="connsiteX1" fmla="*/ 1143000 w 1143000"/>
              <a:gd name="connsiteY1" fmla="*/ 0 h 6858000"/>
              <a:gd name="connsiteX2" fmla="*/ 1143000 w 1143000"/>
              <a:gd name="connsiteY2" fmla="*/ 6858000 h 6858000"/>
              <a:gd name="connsiteX3" fmla="*/ 963825 w 1143000"/>
              <a:gd name="connsiteY3" fmla="*/ 6858000 h 6858000"/>
              <a:gd name="connsiteX4" fmla="*/ 0 w 1143000"/>
              <a:gd name="connsiteY4" fmla="*/ 0 h 6858000"/>
              <a:gd name="connsiteX5" fmla="*/ 179176 w 1143000"/>
              <a:gd name="connsiteY5" fmla="*/ 0 h 6858000"/>
              <a:gd name="connsiteX6" fmla="*/ 179176 w 1143000"/>
              <a:gd name="connsiteY6" fmla="*/ 6858000 h 6858000"/>
              <a:gd name="connsiteX7" fmla="*/ 0 w 1143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3000" h="6858000">
                <a:moveTo>
                  <a:pt x="963826" y="0"/>
                </a:moveTo>
                <a:lnTo>
                  <a:pt x="1143000" y="0"/>
                </a:lnTo>
                <a:lnTo>
                  <a:pt x="1143000" y="6858000"/>
                </a:lnTo>
                <a:lnTo>
                  <a:pt x="963825" y="6858000"/>
                </a:lnTo>
                <a:close/>
                <a:moveTo>
                  <a:pt x="0" y="0"/>
                </a:moveTo>
                <a:lnTo>
                  <a:pt x="179176" y="0"/>
                </a:lnTo>
                <a:lnTo>
                  <a:pt x="179176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635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MA" dirty="0"/>
          </a:p>
        </p:txBody>
      </p:sp>
      <p:grpSp>
        <p:nvGrpSpPr>
          <p:cNvPr id="12" name="مجموعة 71">
            <a:extLst>
              <a:ext uri="{FF2B5EF4-FFF2-40B4-BE49-F238E27FC236}">
                <a16:creationId xmlns:a16="http://schemas.microsoft.com/office/drawing/2014/main" id="{DCCBBBD7-5385-01A1-A0A8-5EDCED5D4D85}"/>
              </a:ext>
            </a:extLst>
          </p:cNvPr>
          <p:cNvGrpSpPr>
            <a:grpSpLocks/>
          </p:cNvGrpSpPr>
          <p:nvPr/>
        </p:nvGrpSpPr>
        <p:grpSpPr bwMode="auto">
          <a:xfrm>
            <a:off x="6244068" y="1806018"/>
            <a:ext cx="5757432" cy="1017587"/>
            <a:chOff x="6096000" y="2375903"/>
            <a:chExt cx="4370294" cy="995082"/>
          </a:xfrm>
        </p:grpSpPr>
        <p:sp>
          <p:nvSpPr>
            <p:cNvPr id="13" name="شكل حر: شكل 32">
              <a:extLst>
                <a:ext uri="{FF2B5EF4-FFF2-40B4-BE49-F238E27FC236}">
                  <a16:creationId xmlns:a16="http://schemas.microsoft.com/office/drawing/2014/main" id="{7921245A-9FF2-6B7C-97A1-38E3F9058673}"/>
                </a:ext>
              </a:extLst>
            </p:cNvPr>
            <p:cNvSpPr/>
            <p:nvPr/>
          </p:nvSpPr>
          <p:spPr>
            <a:xfrm flipH="1" flipV="1">
              <a:off x="9677276" y="2375903"/>
              <a:ext cx="789018" cy="995082"/>
            </a:xfrm>
            <a:custGeom>
              <a:avLst/>
              <a:gdLst>
                <a:gd name="connsiteX0" fmla="*/ 497541 w 788894"/>
                <a:gd name="connsiteY0" fmla="*/ 0 h 995082"/>
                <a:gd name="connsiteX1" fmla="*/ 788894 w 788894"/>
                <a:gd name="connsiteY1" fmla="*/ 0 h 995082"/>
                <a:gd name="connsiteX2" fmla="*/ 788894 w 788894"/>
                <a:gd name="connsiteY2" fmla="*/ 995082 h 995082"/>
                <a:gd name="connsiteX3" fmla="*/ 497541 w 788894"/>
                <a:gd name="connsiteY3" fmla="*/ 995082 h 995082"/>
                <a:gd name="connsiteX4" fmla="*/ 0 w 788894"/>
                <a:gd name="connsiteY4" fmla="*/ 497541 h 995082"/>
                <a:gd name="connsiteX5" fmla="*/ 497541 w 788894"/>
                <a:gd name="connsiteY5" fmla="*/ 0 h 99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8894" h="995082">
                  <a:moveTo>
                    <a:pt x="497541" y="0"/>
                  </a:moveTo>
                  <a:lnTo>
                    <a:pt x="788894" y="0"/>
                  </a:lnTo>
                  <a:lnTo>
                    <a:pt x="788894" y="995082"/>
                  </a:lnTo>
                  <a:lnTo>
                    <a:pt x="497541" y="995082"/>
                  </a:lnTo>
                  <a:cubicBezTo>
                    <a:pt x="222757" y="995082"/>
                    <a:pt x="0" y="772325"/>
                    <a:pt x="0" y="497541"/>
                  </a:cubicBezTo>
                  <a:cubicBezTo>
                    <a:pt x="0" y="222757"/>
                    <a:pt x="222757" y="0"/>
                    <a:pt x="497541" y="0"/>
                  </a:cubicBez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ar-MA" dirty="0"/>
            </a:p>
          </p:txBody>
        </p:sp>
        <p:sp>
          <p:nvSpPr>
            <p:cNvPr id="14" name="شكل حر: شكل 33">
              <a:extLst>
                <a:ext uri="{FF2B5EF4-FFF2-40B4-BE49-F238E27FC236}">
                  <a16:creationId xmlns:a16="http://schemas.microsoft.com/office/drawing/2014/main" id="{65AA5A6C-AC49-3CF0-578B-820A56EC403D}"/>
                </a:ext>
              </a:extLst>
            </p:cNvPr>
            <p:cNvSpPr/>
            <p:nvPr/>
          </p:nvSpPr>
          <p:spPr>
            <a:xfrm flipH="1" flipV="1">
              <a:off x="6096000" y="2375903"/>
              <a:ext cx="3581276" cy="995082"/>
            </a:xfrm>
            <a:custGeom>
              <a:avLst/>
              <a:gdLst>
                <a:gd name="connsiteX0" fmla="*/ 0 w 3581400"/>
                <a:gd name="connsiteY0" fmla="*/ 0 h 995082"/>
                <a:gd name="connsiteX1" fmla="*/ 3009900 w 3581400"/>
                <a:gd name="connsiteY1" fmla="*/ 0 h 995082"/>
                <a:gd name="connsiteX2" fmla="*/ 3009900 w 3581400"/>
                <a:gd name="connsiteY2" fmla="*/ 265494 h 995082"/>
                <a:gd name="connsiteX3" fmla="*/ 2994971 w 3581400"/>
                <a:gd name="connsiteY3" fmla="*/ 266999 h 995082"/>
                <a:gd name="connsiteX4" fmla="*/ 2807073 w 3581400"/>
                <a:gd name="connsiteY4" fmla="*/ 497542 h 995082"/>
                <a:gd name="connsiteX5" fmla="*/ 3042397 w 3581400"/>
                <a:gd name="connsiteY5" fmla="*/ 732866 h 995082"/>
                <a:gd name="connsiteX6" fmla="*/ 3277721 w 3581400"/>
                <a:gd name="connsiteY6" fmla="*/ 497542 h 995082"/>
                <a:gd name="connsiteX7" fmla="*/ 3208796 w 3581400"/>
                <a:gd name="connsiteY7" fmla="*/ 331143 h 995082"/>
                <a:gd name="connsiteX8" fmla="*/ 3189076 w 3581400"/>
                <a:gd name="connsiteY8" fmla="*/ 314872 h 995082"/>
                <a:gd name="connsiteX9" fmla="*/ 3189076 w 3581400"/>
                <a:gd name="connsiteY9" fmla="*/ 11643 h 995082"/>
                <a:gd name="connsiteX10" fmla="*/ 3277524 w 3581400"/>
                <a:gd name="connsiteY10" fmla="*/ 39099 h 995082"/>
                <a:gd name="connsiteX11" fmla="*/ 3581400 w 3581400"/>
                <a:gd name="connsiteY11" fmla="*/ 497541 h 995082"/>
                <a:gd name="connsiteX12" fmla="*/ 3083859 w 3581400"/>
                <a:gd name="connsiteY12" fmla="*/ 995082 h 995082"/>
                <a:gd name="connsiteX13" fmla="*/ 0 w 3581400"/>
                <a:gd name="connsiteY13" fmla="*/ 995082 h 995082"/>
                <a:gd name="connsiteX14" fmla="*/ 0 w 3581400"/>
                <a:gd name="connsiteY14" fmla="*/ 0 h 99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81400" h="995082">
                  <a:moveTo>
                    <a:pt x="0" y="0"/>
                  </a:moveTo>
                  <a:lnTo>
                    <a:pt x="3009900" y="0"/>
                  </a:lnTo>
                  <a:lnTo>
                    <a:pt x="3009900" y="265494"/>
                  </a:lnTo>
                  <a:lnTo>
                    <a:pt x="2994971" y="266999"/>
                  </a:lnTo>
                  <a:cubicBezTo>
                    <a:pt x="2887738" y="288942"/>
                    <a:pt x="2807073" y="383822"/>
                    <a:pt x="2807073" y="497542"/>
                  </a:cubicBezTo>
                  <a:cubicBezTo>
                    <a:pt x="2807073" y="627508"/>
                    <a:pt x="2912431" y="732866"/>
                    <a:pt x="3042397" y="732866"/>
                  </a:cubicBezTo>
                  <a:cubicBezTo>
                    <a:pt x="3172363" y="732866"/>
                    <a:pt x="3277721" y="627508"/>
                    <a:pt x="3277721" y="497542"/>
                  </a:cubicBezTo>
                  <a:cubicBezTo>
                    <a:pt x="3277721" y="432559"/>
                    <a:pt x="3251382" y="373728"/>
                    <a:pt x="3208796" y="331143"/>
                  </a:cubicBezTo>
                  <a:lnTo>
                    <a:pt x="3189076" y="314872"/>
                  </a:lnTo>
                  <a:lnTo>
                    <a:pt x="3189076" y="11643"/>
                  </a:lnTo>
                  <a:lnTo>
                    <a:pt x="3277524" y="39099"/>
                  </a:lnTo>
                  <a:cubicBezTo>
                    <a:pt x="3456099" y="114630"/>
                    <a:pt x="3581400" y="291453"/>
                    <a:pt x="3581400" y="497541"/>
                  </a:cubicBezTo>
                  <a:cubicBezTo>
                    <a:pt x="3581400" y="772325"/>
                    <a:pt x="3358643" y="995082"/>
                    <a:pt x="3083859" y="995082"/>
                  </a:cubicBezTo>
                  <a:lnTo>
                    <a:pt x="0" y="9950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ar-MA" dirty="0"/>
            </a:p>
          </p:txBody>
        </p:sp>
        <p:sp>
          <p:nvSpPr>
            <p:cNvPr id="15" name="مربع نص 62">
              <a:extLst>
                <a:ext uri="{FF2B5EF4-FFF2-40B4-BE49-F238E27FC236}">
                  <a16:creationId xmlns:a16="http://schemas.microsoft.com/office/drawing/2014/main" id="{0B767F80-07CF-0A76-BA2F-5B7FF2EBED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88998" y="2702646"/>
              <a:ext cx="675597" cy="406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ar-SA" altLang="fr-FR" sz="2100" b="1" dirty="0">
                  <a:solidFill>
                    <a:schemeClr val="bg1"/>
                  </a:solidFill>
                </a:rPr>
                <a:t>01</a:t>
              </a:r>
              <a:endParaRPr lang="ar-MA" altLang="fr-FR" sz="21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مجموعة 69">
            <a:extLst>
              <a:ext uri="{FF2B5EF4-FFF2-40B4-BE49-F238E27FC236}">
                <a16:creationId xmlns:a16="http://schemas.microsoft.com/office/drawing/2014/main" id="{94610806-7DE7-B19C-86DC-1C17CD877341}"/>
              </a:ext>
            </a:extLst>
          </p:cNvPr>
          <p:cNvGrpSpPr>
            <a:grpSpLocks/>
          </p:cNvGrpSpPr>
          <p:nvPr/>
        </p:nvGrpSpPr>
        <p:grpSpPr bwMode="auto">
          <a:xfrm>
            <a:off x="6244068" y="3330850"/>
            <a:ext cx="5757432" cy="1017587"/>
            <a:chOff x="6096000" y="5215099"/>
            <a:chExt cx="4379325" cy="995082"/>
          </a:xfrm>
        </p:grpSpPr>
        <p:sp>
          <p:nvSpPr>
            <p:cNvPr id="17" name="شكل حر: شكل 38">
              <a:extLst>
                <a:ext uri="{FF2B5EF4-FFF2-40B4-BE49-F238E27FC236}">
                  <a16:creationId xmlns:a16="http://schemas.microsoft.com/office/drawing/2014/main" id="{A07CE2AB-587A-4F39-4630-CF30DE1D143E}"/>
                </a:ext>
              </a:extLst>
            </p:cNvPr>
            <p:cNvSpPr/>
            <p:nvPr/>
          </p:nvSpPr>
          <p:spPr>
            <a:xfrm flipH="1" flipV="1">
              <a:off x="9676893" y="5215099"/>
              <a:ext cx="798432" cy="995082"/>
            </a:xfrm>
            <a:custGeom>
              <a:avLst/>
              <a:gdLst>
                <a:gd name="connsiteX0" fmla="*/ 497541 w 788894"/>
                <a:gd name="connsiteY0" fmla="*/ 0 h 995082"/>
                <a:gd name="connsiteX1" fmla="*/ 788894 w 788894"/>
                <a:gd name="connsiteY1" fmla="*/ 0 h 995082"/>
                <a:gd name="connsiteX2" fmla="*/ 788894 w 788894"/>
                <a:gd name="connsiteY2" fmla="*/ 995082 h 995082"/>
                <a:gd name="connsiteX3" fmla="*/ 497541 w 788894"/>
                <a:gd name="connsiteY3" fmla="*/ 995082 h 995082"/>
                <a:gd name="connsiteX4" fmla="*/ 0 w 788894"/>
                <a:gd name="connsiteY4" fmla="*/ 497541 h 995082"/>
                <a:gd name="connsiteX5" fmla="*/ 497541 w 788894"/>
                <a:gd name="connsiteY5" fmla="*/ 0 h 99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8894" h="995082">
                  <a:moveTo>
                    <a:pt x="497541" y="0"/>
                  </a:moveTo>
                  <a:lnTo>
                    <a:pt x="788894" y="0"/>
                  </a:lnTo>
                  <a:lnTo>
                    <a:pt x="788894" y="995082"/>
                  </a:lnTo>
                  <a:lnTo>
                    <a:pt x="497541" y="995082"/>
                  </a:lnTo>
                  <a:cubicBezTo>
                    <a:pt x="222757" y="995082"/>
                    <a:pt x="0" y="772325"/>
                    <a:pt x="0" y="497541"/>
                  </a:cubicBezTo>
                  <a:cubicBezTo>
                    <a:pt x="0" y="222757"/>
                    <a:pt x="222757" y="0"/>
                    <a:pt x="497541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ar-MA" sz="2400" dirty="0"/>
            </a:p>
          </p:txBody>
        </p:sp>
        <p:sp>
          <p:nvSpPr>
            <p:cNvPr id="18" name="شكل حر: شكل 39">
              <a:extLst>
                <a:ext uri="{FF2B5EF4-FFF2-40B4-BE49-F238E27FC236}">
                  <a16:creationId xmlns:a16="http://schemas.microsoft.com/office/drawing/2014/main" id="{CDEEC732-5E05-6B25-6787-832D986761C6}"/>
                </a:ext>
              </a:extLst>
            </p:cNvPr>
            <p:cNvSpPr/>
            <p:nvPr/>
          </p:nvSpPr>
          <p:spPr>
            <a:xfrm flipH="1" flipV="1">
              <a:off x="6096000" y="5215099"/>
              <a:ext cx="3580893" cy="995082"/>
            </a:xfrm>
            <a:custGeom>
              <a:avLst/>
              <a:gdLst>
                <a:gd name="connsiteX0" fmla="*/ 0 w 3581400"/>
                <a:gd name="connsiteY0" fmla="*/ 0 h 995082"/>
                <a:gd name="connsiteX1" fmla="*/ 3009900 w 3581400"/>
                <a:gd name="connsiteY1" fmla="*/ 0 h 995082"/>
                <a:gd name="connsiteX2" fmla="*/ 3009900 w 3581400"/>
                <a:gd name="connsiteY2" fmla="*/ 265494 h 995082"/>
                <a:gd name="connsiteX3" fmla="*/ 2994971 w 3581400"/>
                <a:gd name="connsiteY3" fmla="*/ 266999 h 995082"/>
                <a:gd name="connsiteX4" fmla="*/ 2807073 w 3581400"/>
                <a:gd name="connsiteY4" fmla="*/ 497542 h 995082"/>
                <a:gd name="connsiteX5" fmla="*/ 3042397 w 3581400"/>
                <a:gd name="connsiteY5" fmla="*/ 732866 h 995082"/>
                <a:gd name="connsiteX6" fmla="*/ 3277721 w 3581400"/>
                <a:gd name="connsiteY6" fmla="*/ 497542 h 995082"/>
                <a:gd name="connsiteX7" fmla="*/ 3208796 w 3581400"/>
                <a:gd name="connsiteY7" fmla="*/ 331143 h 995082"/>
                <a:gd name="connsiteX8" fmla="*/ 3189076 w 3581400"/>
                <a:gd name="connsiteY8" fmla="*/ 314872 h 995082"/>
                <a:gd name="connsiteX9" fmla="*/ 3189076 w 3581400"/>
                <a:gd name="connsiteY9" fmla="*/ 11643 h 995082"/>
                <a:gd name="connsiteX10" fmla="*/ 3277524 w 3581400"/>
                <a:gd name="connsiteY10" fmla="*/ 39099 h 995082"/>
                <a:gd name="connsiteX11" fmla="*/ 3581400 w 3581400"/>
                <a:gd name="connsiteY11" fmla="*/ 497541 h 995082"/>
                <a:gd name="connsiteX12" fmla="*/ 3083859 w 3581400"/>
                <a:gd name="connsiteY12" fmla="*/ 995082 h 995082"/>
                <a:gd name="connsiteX13" fmla="*/ 0 w 3581400"/>
                <a:gd name="connsiteY13" fmla="*/ 995082 h 995082"/>
                <a:gd name="connsiteX14" fmla="*/ 0 w 3581400"/>
                <a:gd name="connsiteY14" fmla="*/ 0 h 99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81400" h="995082">
                  <a:moveTo>
                    <a:pt x="0" y="0"/>
                  </a:moveTo>
                  <a:lnTo>
                    <a:pt x="3009900" y="0"/>
                  </a:lnTo>
                  <a:lnTo>
                    <a:pt x="3009900" y="265494"/>
                  </a:lnTo>
                  <a:lnTo>
                    <a:pt x="2994971" y="266999"/>
                  </a:lnTo>
                  <a:cubicBezTo>
                    <a:pt x="2887738" y="288942"/>
                    <a:pt x="2807073" y="383822"/>
                    <a:pt x="2807073" y="497542"/>
                  </a:cubicBezTo>
                  <a:cubicBezTo>
                    <a:pt x="2807073" y="627508"/>
                    <a:pt x="2912431" y="732866"/>
                    <a:pt x="3042397" y="732866"/>
                  </a:cubicBezTo>
                  <a:cubicBezTo>
                    <a:pt x="3172363" y="732866"/>
                    <a:pt x="3277721" y="627508"/>
                    <a:pt x="3277721" y="497542"/>
                  </a:cubicBezTo>
                  <a:cubicBezTo>
                    <a:pt x="3277721" y="432559"/>
                    <a:pt x="3251382" y="373728"/>
                    <a:pt x="3208796" y="331143"/>
                  </a:cubicBezTo>
                  <a:lnTo>
                    <a:pt x="3189076" y="314872"/>
                  </a:lnTo>
                  <a:lnTo>
                    <a:pt x="3189076" y="11643"/>
                  </a:lnTo>
                  <a:lnTo>
                    <a:pt x="3277524" y="39099"/>
                  </a:lnTo>
                  <a:cubicBezTo>
                    <a:pt x="3456099" y="114630"/>
                    <a:pt x="3581400" y="291453"/>
                    <a:pt x="3581400" y="497541"/>
                  </a:cubicBezTo>
                  <a:cubicBezTo>
                    <a:pt x="3581400" y="772325"/>
                    <a:pt x="3358643" y="995082"/>
                    <a:pt x="3083859" y="995082"/>
                  </a:cubicBezTo>
                  <a:lnTo>
                    <a:pt x="0" y="9950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ar-MA" sz="2400" dirty="0"/>
            </a:p>
          </p:txBody>
        </p:sp>
        <p:sp>
          <p:nvSpPr>
            <p:cNvPr id="19" name="مربع نص 64">
              <a:extLst>
                <a:ext uri="{FF2B5EF4-FFF2-40B4-BE49-F238E27FC236}">
                  <a16:creationId xmlns:a16="http://schemas.microsoft.com/office/drawing/2014/main" id="{B2065FCD-2E28-1F51-DA37-3212E65C46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90742" y="5570318"/>
              <a:ext cx="675597" cy="406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CA" altLang="fr-FR" sz="2100" b="1" dirty="0"/>
                <a:t>0</a:t>
              </a:r>
              <a:r>
                <a:rPr lang="ar-SA" altLang="fr-FR" sz="2100" b="1" dirty="0"/>
                <a:t>2</a:t>
              </a:r>
              <a:endParaRPr lang="ar-MA" altLang="fr-FR" sz="2100" b="1" dirty="0"/>
            </a:p>
          </p:txBody>
        </p:sp>
      </p:grpSp>
      <p:grpSp>
        <p:nvGrpSpPr>
          <p:cNvPr id="20" name="مجموعة 69">
            <a:extLst>
              <a:ext uri="{FF2B5EF4-FFF2-40B4-BE49-F238E27FC236}">
                <a16:creationId xmlns:a16="http://schemas.microsoft.com/office/drawing/2014/main" id="{D7F58695-0D05-2D31-7A30-CF37DD466BFE}"/>
              </a:ext>
            </a:extLst>
          </p:cNvPr>
          <p:cNvGrpSpPr>
            <a:grpSpLocks/>
          </p:cNvGrpSpPr>
          <p:nvPr/>
        </p:nvGrpSpPr>
        <p:grpSpPr bwMode="auto">
          <a:xfrm>
            <a:off x="6235527" y="4784268"/>
            <a:ext cx="5765973" cy="1017587"/>
            <a:chOff x="6096000" y="5215099"/>
            <a:chExt cx="4379325" cy="995082"/>
          </a:xfrm>
        </p:grpSpPr>
        <p:sp>
          <p:nvSpPr>
            <p:cNvPr id="21" name="شكل حر: شكل 38">
              <a:extLst>
                <a:ext uri="{FF2B5EF4-FFF2-40B4-BE49-F238E27FC236}">
                  <a16:creationId xmlns:a16="http://schemas.microsoft.com/office/drawing/2014/main" id="{351E2F61-44A2-8CDC-9AA9-ED84B52D638A}"/>
                </a:ext>
              </a:extLst>
            </p:cNvPr>
            <p:cNvSpPr/>
            <p:nvPr/>
          </p:nvSpPr>
          <p:spPr>
            <a:xfrm flipH="1" flipV="1">
              <a:off x="9676893" y="5215099"/>
              <a:ext cx="798432" cy="995082"/>
            </a:xfrm>
            <a:custGeom>
              <a:avLst/>
              <a:gdLst>
                <a:gd name="connsiteX0" fmla="*/ 497541 w 788894"/>
                <a:gd name="connsiteY0" fmla="*/ 0 h 995082"/>
                <a:gd name="connsiteX1" fmla="*/ 788894 w 788894"/>
                <a:gd name="connsiteY1" fmla="*/ 0 h 995082"/>
                <a:gd name="connsiteX2" fmla="*/ 788894 w 788894"/>
                <a:gd name="connsiteY2" fmla="*/ 995082 h 995082"/>
                <a:gd name="connsiteX3" fmla="*/ 497541 w 788894"/>
                <a:gd name="connsiteY3" fmla="*/ 995082 h 995082"/>
                <a:gd name="connsiteX4" fmla="*/ 0 w 788894"/>
                <a:gd name="connsiteY4" fmla="*/ 497541 h 995082"/>
                <a:gd name="connsiteX5" fmla="*/ 497541 w 788894"/>
                <a:gd name="connsiteY5" fmla="*/ 0 h 99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8894" h="995082">
                  <a:moveTo>
                    <a:pt x="497541" y="0"/>
                  </a:moveTo>
                  <a:lnTo>
                    <a:pt x="788894" y="0"/>
                  </a:lnTo>
                  <a:lnTo>
                    <a:pt x="788894" y="995082"/>
                  </a:lnTo>
                  <a:lnTo>
                    <a:pt x="497541" y="995082"/>
                  </a:lnTo>
                  <a:cubicBezTo>
                    <a:pt x="222757" y="995082"/>
                    <a:pt x="0" y="772325"/>
                    <a:pt x="0" y="497541"/>
                  </a:cubicBezTo>
                  <a:cubicBezTo>
                    <a:pt x="0" y="222757"/>
                    <a:pt x="222757" y="0"/>
                    <a:pt x="497541" y="0"/>
                  </a:cubicBezTo>
                  <a:close/>
                </a:path>
              </a:pathLst>
            </a:custGeom>
            <a:solidFill>
              <a:srgbClr val="008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ar-MA" sz="2400" dirty="0"/>
            </a:p>
          </p:txBody>
        </p:sp>
        <p:sp>
          <p:nvSpPr>
            <p:cNvPr id="22" name="شكل حر: شكل 39">
              <a:extLst>
                <a:ext uri="{FF2B5EF4-FFF2-40B4-BE49-F238E27FC236}">
                  <a16:creationId xmlns:a16="http://schemas.microsoft.com/office/drawing/2014/main" id="{1008E993-7E3E-26FF-C876-78658B8511AE}"/>
                </a:ext>
              </a:extLst>
            </p:cNvPr>
            <p:cNvSpPr/>
            <p:nvPr/>
          </p:nvSpPr>
          <p:spPr>
            <a:xfrm flipH="1" flipV="1">
              <a:off x="6096000" y="5215099"/>
              <a:ext cx="3580893" cy="995082"/>
            </a:xfrm>
            <a:custGeom>
              <a:avLst/>
              <a:gdLst>
                <a:gd name="connsiteX0" fmla="*/ 0 w 3581400"/>
                <a:gd name="connsiteY0" fmla="*/ 0 h 995082"/>
                <a:gd name="connsiteX1" fmla="*/ 3009900 w 3581400"/>
                <a:gd name="connsiteY1" fmla="*/ 0 h 995082"/>
                <a:gd name="connsiteX2" fmla="*/ 3009900 w 3581400"/>
                <a:gd name="connsiteY2" fmla="*/ 265494 h 995082"/>
                <a:gd name="connsiteX3" fmla="*/ 2994971 w 3581400"/>
                <a:gd name="connsiteY3" fmla="*/ 266999 h 995082"/>
                <a:gd name="connsiteX4" fmla="*/ 2807073 w 3581400"/>
                <a:gd name="connsiteY4" fmla="*/ 497542 h 995082"/>
                <a:gd name="connsiteX5" fmla="*/ 3042397 w 3581400"/>
                <a:gd name="connsiteY5" fmla="*/ 732866 h 995082"/>
                <a:gd name="connsiteX6" fmla="*/ 3277721 w 3581400"/>
                <a:gd name="connsiteY6" fmla="*/ 497542 h 995082"/>
                <a:gd name="connsiteX7" fmla="*/ 3208796 w 3581400"/>
                <a:gd name="connsiteY7" fmla="*/ 331143 h 995082"/>
                <a:gd name="connsiteX8" fmla="*/ 3189076 w 3581400"/>
                <a:gd name="connsiteY8" fmla="*/ 314872 h 995082"/>
                <a:gd name="connsiteX9" fmla="*/ 3189076 w 3581400"/>
                <a:gd name="connsiteY9" fmla="*/ 11643 h 995082"/>
                <a:gd name="connsiteX10" fmla="*/ 3277524 w 3581400"/>
                <a:gd name="connsiteY10" fmla="*/ 39099 h 995082"/>
                <a:gd name="connsiteX11" fmla="*/ 3581400 w 3581400"/>
                <a:gd name="connsiteY11" fmla="*/ 497541 h 995082"/>
                <a:gd name="connsiteX12" fmla="*/ 3083859 w 3581400"/>
                <a:gd name="connsiteY12" fmla="*/ 995082 h 995082"/>
                <a:gd name="connsiteX13" fmla="*/ 0 w 3581400"/>
                <a:gd name="connsiteY13" fmla="*/ 995082 h 995082"/>
                <a:gd name="connsiteX14" fmla="*/ 0 w 3581400"/>
                <a:gd name="connsiteY14" fmla="*/ 0 h 99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81400" h="995082">
                  <a:moveTo>
                    <a:pt x="0" y="0"/>
                  </a:moveTo>
                  <a:lnTo>
                    <a:pt x="3009900" y="0"/>
                  </a:lnTo>
                  <a:lnTo>
                    <a:pt x="3009900" y="265494"/>
                  </a:lnTo>
                  <a:lnTo>
                    <a:pt x="2994971" y="266999"/>
                  </a:lnTo>
                  <a:cubicBezTo>
                    <a:pt x="2887738" y="288942"/>
                    <a:pt x="2807073" y="383822"/>
                    <a:pt x="2807073" y="497542"/>
                  </a:cubicBezTo>
                  <a:cubicBezTo>
                    <a:pt x="2807073" y="627508"/>
                    <a:pt x="2912431" y="732866"/>
                    <a:pt x="3042397" y="732866"/>
                  </a:cubicBezTo>
                  <a:cubicBezTo>
                    <a:pt x="3172363" y="732866"/>
                    <a:pt x="3277721" y="627508"/>
                    <a:pt x="3277721" y="497542"/>
                  </a:cubicBezTo>
                  <a:cubicBezTo>
                    <a:pt x="3277721" y="432559"/>
                    <a:pt x="3251382" y="373728"/>
                    <a:pt x="3208796" y="331143"/>
                  </a:cubicBezTo>
                  <a:lnTo>
                    <a:pt x="3189076" y="314872"/>
                  </a:lnTo>
                  <a:lnTo>
                    <a:pt x="3189076" y="11643"/>
                  </a:lnTo>
                  <a:lnTo>
                    <a:pt x="3277524" y="39099"/>
                  </a:lnTo>
                  <a:cubicBezTo>
                    <a:pt x="3456099" y="114630"/>
                    <a:pt x="3581400" y="291453"/>
                    <a:pt x="3581400" y="497541"/>
                  </a:cubicBezTo>
                  <a:cubicBezTo>
                    <a:pt x="3581400" y="772325"/>
                    <a:pt x="3358643" y="995082"/>
                    <a:pt x="3083859" y="995082"/>
                  </a:cubicBezTo>
                  <a:lnTo>
                    <a:pt x="0" y="9950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ar-MA" sz="2400" dirty="0"/>
            </a:p>
          </p:txBody>
        </p:sp>
        <p:sp>
          <p:nvSpPr>
            <p:cNvPr id="23" name="مربع نص 64">
              <a:extLst>
                <a:ext uri="{FF2B5EF4-FFF2-40B4-BE49-F238E27FC236}">
                  <a16:creationId xmlns:a16="http://schemas.microsoft.com/office/drawing/2014/main" id="{5B8EAD82-2B9D-0FCE-E701-93C42F31AF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90742" y="5570318"/>
              <a:ext cx="675597" cy="406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CA" altLang="fr-FR" sz="2100" b="1" dirty="0">
                  <a:solidFill>
                    <a:schemeClr val="bg1"/>
                  </a:solidFill>
                </a:rPr>
                <a:t>0</a:t>
              </a:r>
              <a:r>
                <a:rPr lang="ar-SA" altLang="fr-FR" sz="2100" b="1" dirty="0">
                  <a:solidFill>
                    <a:schemeClr val="bg1"/>
                  </a:solidFill>
                </a:rPr>
                <a:t>3</a:t>
              </a:r>
              <a:endParaRPr lang="ar-MA" altLang="fr-FR" sz="21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مجموعة 66">
            <a:extLst>
              <a:ext uri="{FF2B5EF4-FFF2-40B4-BE49-F238E27FC236}">
                <a16:creationId xmlns:a16="http://schemas.microsoft.com/office/drawing/2014/main" id="{0EBAA699-DCBF-73F2-1755-D11A79A873A7}"/>
              </a:ext>
            </a:extLst>
          </p:cNvPr>
          <p:cNvGrpSpPr/>
          <p:nvPr/>
        </p:nvGrpSpPr>
        <p:grpSpPr>
          <a:xfrm>
            <a:off x="189662" y="1794710"/>
            <a:ext cx="5844837" cy="1017921"/>
            <a:chOff x="1725706" y="2067417"/>
            <a:chExt cx="4370294" cy="995082"/>
          </a:xfrm>
          <a:solidFill>
            <a:srgbClr val="FFC000"/>
          </a:solidFill>
        </p:grpSpPr>
        <p:sp>
          <p:nvSpPr>
            <p:cNvPr id="25" name="شكل حر: شكل 20">
              <a:extLst>
                <a:ext uri="{FF2B5EF4-FFF2-40B4-BE49-F238E27FC236}">
                  <a16:creationId xmlns:a16="http://schemas.microsoft.com/office/drawing/2014/main" id="{9F2CAFE6-8104-6BDE-4877-02D45B262195}"/>
                </a:ext>
              </a:extLst>
            </p:cNvPr>
            <p:cNvSpPr/>
            <p:nvPr/>
          </p:nvSpPr>
          <p:spPr>
            <a:xfrm flipV="1">
              <a:off x="1725706" y="2067417"/>
              <a:ext cx="788894" cy="995082"/>
            </a:xfrm>
            <a:custGeom>
              <a:avLst/>
              <a:gdLst>
                <a:gd name="connsiteX0" fmla="*/ 497541 w 788894"/>
                <a:gd name="connsiteY0" fmla="*/ 0 h 995082"/>
                <a:gd name="connsiteX1" fmla="*/ 788894 w 788894"/>
                <a:gd name="connsiteY1" fmla="*/ 0 h 995082"/>
                <a:gd name="connsiteX2" fmla="*/ 788894 w 788894"/>
                <a:gd name="connsiteY2" fmla="*/ 995082 h 995082"/>
                <a:gd name="connsiteX3" fmla="*/ 497541 w 788894"/>
                <a:gd name="connsiteY3" fmla="*/ 995082 h 995082"/>
                <a:gd name="connsiteX4" fmla="*/ 0 w 788894"/>
                <a:gd name="connsiteY4" fmla="*/ 497541 h 995082"/>
                <a:gd name="connsiteX5" fmla="*/ 497541 w 788894"/>
                <a:gd name="connsiteY5" fmla="*/ 0 h 99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8894" h="995082">
                  <a:moveTo>
                    <a:pt x="497541" y="0"/>
                  </a:moveTo>
                  <a:lnTo>
                    <a:pt x="788894" y="0"/>
                  </a:lnTo>
                  <a:lnTo>
                    <a:pt x="788894" y="995082"/>
                  </a:lnTo>
                  <a:lnTo>
                    <a:pt x="497541" y="995082"/>
                  </a:lnTo>
                  <a:cubicBezTo>
                    <a:pt x="222757" y="995082"/>
                    <a:pt x="0" y="772325"/>
                    <a:pt x="0" y="497541"/>
                  </a:cubicBezTo>
                  <a:cubicBezTo>
                    <a:pt x="0" y="222757"/>
                    <a:pt x="222757" y="0"/>
                    <a:pt x="497541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ar-MA" sz="2400" dirty="0"/>
            </a:p>
          </p:txBody>
        </p:sp>
        <p:sp>
          <p:nvSpPr>
            <p:cNvPr id="26" name="شكل حر: شكل 21">
              <a:extLst>
                <a:ext uri="{FF2B5EF4-FFF2-40B4-BE49-F238E27FC236}">
                  <a16:creationId xmlns:a16="http://schemas.microsoft.com/office/drawing/2014/main" id="{EE7AB66F-1E54-204E-ED99-34083E71F714}"/>
                </a:ext>
              </a:extLst>
            </p:cNvPr>
            <p:cNvSpPr/>
            <p:nvPr/>
          </p:nvSpPr>
          <p:spPr>
            <a:xfrm flipV="1">
              <a:off x="2514600" y="2067417"/>
              <a:ext cx="3581400" cy="995082"/>
            </a:xfrm>
            <a:custGeom>
              <a:avLst/>
              <a:gdLst>
                <a:gd name="connsiteX0" fmla="*/ 0 w 3581400"/>
                <a:gd name="connsiteY0" fmla="*/ 0 h 995082"/>
                <a:gd name="connsiteX1" fmla="*/ 3009900 w 3581400"/>
                <a:gd name="connsiteY1" fmla="*/ 0 h 995082"/>
                <a:gd name="connsiteX2" fmla="*/ 3009900 w 3581400"/>
                <a:gd name="connsiteY2" fmla="*/ 265494 h 995082"/>
                <a:gd name="connsiteX3" fmla="*/ 2994971 w 3581400"/>
                <a:gd name="connsiteY3" fmla="*/ 266999 h 995082"/>
                <a:gd name="connsiteX4" fmla="*/ 2807073 w 3581400"/>
                <a:gd name="connsiteY4" fmla="*/ 497542 h 995082"/>
                <a:gd name="connsiteX5" fmla="*/ 3042397 w 3581400"/>
                <a:gd name="connsiteY5" fmla="*/ 732866 h 995082"/>
                <a:gd name="connsiteX6" fmla="*/ 3277721 w 3581400"/>
                <a:gd name="connsiteY6" fmla="*/ 497542 h 995082"/>
                <a:gd name="connsiteX7" fmla="*/ 3208796 w 3581400"/>
                <a:gd name="connsiteY7" fmla="*/ 331143 h 995082"/>
                <a:gd name="connsiteX8" fmla="*/ 3189076 w 3581400"/>
                <a:gd name="connsiteY8" fmla="*/ 314872 h 995082"/>
                <a:gd name="connsiteX9" fmla="*/ 3189076 w 3581400"/>
                <a:gd name="connsiteY9" fmla="*/ 11643 h 995082"/>
                <a:gd name="connsiteX10" fmla="*/ 3277524 w 3581400"/>
                <a:gd name="connsiteY10" fmla="*/ 39099 h 995082"/>
                <a:gd name="connsiteX11" fmla="*/ 3581400 w 3581400"/>
                <a:gd name="connsiteY11" fmla="*/ 497541 h 995082"/>
                <a:gd name="connsiteX12" fmla="*/ 3083859 w 3581400"/>
                <a:gd name="connsiteY12" fmla="*/ 995082 h 995082"/>
                <a:gd name="connsiteX13" fmla="*/ 0 w 3581400"/>
                <a:gd name="connsiteY13" fmla="*/ 995082 h 995082"/>
                <a:gd name="connsiteX14" fmla="*/ 0 w 3581400"/>
                <a:gd name="connsiteY14" fmla="*/ 0 h 99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81400" h="995082">
                  <a:moveTo>
                    <a:pt x="0" y="0"/>
                  </a:moveTo>
                  <a:lnTo>
                    <a:pt x="3009900" y="0"/>
                  </a:lnTo>
                  <a:lnTo>
                    <a:pt x="3009900" y="265494"/>
                  </a:lnTo>
                  <a:lnTo>
                    <a:pt x="2994971" y="266999"/>
                  </a:lnTo>
                  <a:cubicBezTo>
                    <a:pt x="2887738" y="288942"/>
                    <a:pt x="2807073" y="383822"/>
                    <a:pt x="2807073" y="497542"/>
                  </a:cubicBezTo>
                  <a:cubicBezTo>
                    <a:pt x="2807073" y="627508"/>
                    <a:pt x="2912431" y="732866"/>
                    <a:pt x="3042397" y="732866"/>
                  </a:cubicBezTo>
                  <a:cubicBezTo>
                    <a:pt x="3172363" y="732866"/>
                    <a:pt x="3277721" y="627508"/>
                    <a:pt x="3277721" y="497542"/>
                  </a:cubicBezTo>
                  <a:cubicBezTo>
                    <a:pt x="3277721" y="432559"/>
                    <a:pt x="3251382" y="373728"/>
                    <a:pt x="3208796" y="331143"/>
                  </a:cubicBezTo>
                  <a:lnTo>
                    <a:pt x="3189076" y="314872"/>
                  </a:lnTo>
                  <a:lnTo>
                    <a:pt x="3189076" y="11643"/>
                  </a:lnTo>
                  <a:lnTo>
                    <a:pt x="3277524" y="39099"/>
                  </a:lnTo>
                  <a:cubicBezTo>
                    <a:pt x="3456099" y="114630"/>
                    <a:pt x="3581400" y="291453"/>
                    <a:pt x="3581400" y="497541"/>
                  </a:cubicBezTo>
                  <a:cubicBezTo>
                    <a:pt x="3581400" y="772325"/>
                    <a:pt x="3358643" y="995082"/>
                    <a:pt x="3083859" y="995082"/>
                  </a:cubicBezTo>
                  <a:lnTo>
                    <a:pt x="0" y="99508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ar-MA" sz="2400" dirty="0"/>
            </a:p>
          </p:txBody>
        </p:sp>
        <p:sp>
          <p:nvSpPr>
            <p:cNvPr id="27" name="مربع نص 58">
              <a:extLst>
                <a:ext uri="{FF2B5EF4-FFF2-40B4-BE49-F238E27FC236}">
                  <a16:creationId xmlns:a16="http://schemas.microsoft.com/office/drawing/2014/main" id="{668E6E69-C324-B40B-0DCE-7099FB7F104D}"/>
                </a:ext>
              </a:extLst>
            </p:cNvPr>
            <p:cNvSpPr txBox="1"/>
            <p:nvPr/>
          </p:nvSpPr>
          <p:spPr>
            <a:xfrm>
              <a:off x="1905629" y="2425750"/>
              <a:ext cx="545184" cy="406176"/>
            </a:xfrm>
            <a:prstGeom prst="rect">
              <a:avLst/>
            </a:prstGeom>
            <a:solidFill>
              <a:srgbClr val="0070C0"/>
            </a:solidFill>
          </p:spPr>
          <p:txBody>
            <a:bodyPr rtlCol="1">
              <a:spAutoFit/>
            </a:bodyPr>
            <a:lstStyle/>
            <a:p>
              <a:pPr>
                <a:defRPr/>
              </a:pPr>
              <a:r>
                <a:rPr lang="fr-CA" sz="2100" b="1" dirty="0">
                  <a:solidFill>
                    <a:schemeClr val="bg1"/>
                  </a:solidFill>
                </a:rPr>
                <a:t>0</a:t>
              </a:r>
              <a:r>
                <a:rPr lang="ar-SA" sz="2100" b="1" dirty="0">
                  <a:solidFill>
                    <a:schemeClr val="bg1"/>
                  </a:solidFill>
                </a:rPr>
                <a:t>4</a:t>
              </a:r>
              <a:endParaRPr lang="ar-MA" sz="21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مجموعة 66">
            <a:extLst>
              <a:ext uri="{FF2B5EF4-FFF2-40B4-BE49-F238E27FC236}">
                <a16:creationId xmlns:a16="http://schemas.microsoft.com/office/drawing/2014/main" id="{F8A96797-B3E4-54CD-37CE-E5AF6FA59617}"/>
              </a:ext>
            </a:extLst>
          </p:cNvPr>
          <p:cNvGrpSpPr>
            <a:grpSpLocks/>
          </p:cNvGrpSpPr>
          <p:nvPr/>
        </p:nvGrpSpPr>
        <p:grpSpPr bwMode="auto">
          <a:xfrm>
            <a:off x="123825" y="4771229"/>
            <a:ext cx="5813095" cy="1017587"/>
            <a:chOff x="1725706" y="2067417"/>
            <a:chExt cx="4370294" cy="995082"/>
          </a:xfrm>
          <a:solidFill>
            <a:srgbClr val="FF66FF"/>
          </a:solidFill>
        </p:grpSpPr>
        <p:sp>
          <p:nvSpPr>
            <p:cNvPr id="29" name="شكل حر: شكل 20">
              <a:extLst>
                <a:ext uri="{FF2B5EF4-FFF2-40B4-BE49-F238E27FC236}">
                  <a16:creationId xmlns:a16="http://schemas.microsoft.com/office/drawing/2014/main" id="{A833DD9A-CC07-1FAD-C784-841F411BFF45}"/>
                </a:ext>
              </a:extLst>
            </p:cNvPr>
            <p:cNvSpPr/>
            <p:nvPr/>
          </p:nvSpPr>
          <p:spPr>
            <a:xfrm flipV="1">
              <a:off x="1725706" y="2067417"/>
              <a:ext cx="789284" cy="995082"/>
            </a:xfrm>
            <a:custGeom>
              <a:avLst/>
              <a:gdLst>
                <a:gd name="connsiteX0" fmla="*/ 497541 w 788894"/>
                <a:gd name="connsiteY0" fmla="*/ 0 h 995082"/>
                <a:gd name="connsiteX1" fmla="*/ 788894 w 788894"/>
                <a:gd name="connsiteY1" fmla="*/ 0 h 995082"/>
                <a:gd name="connsiteX2" fmla="*/ 788894 w 788894"/>
                <a:gd name="connsiteY2" fmla="*/ 995082 h 995082"/>
                <a:gd name="connsiteX3" fmla="*/ 497541 w 788894"/>
                <a:gd name="connsiteY3" fmla="*/ 995082 h 995082"/>
                <a:gd name="connsiteX4" fmla="*/ 0 w 788894"/>
                <a:gd name="connsiteY4" fmla="*/ 497541 h 995082"/>
                <a:gd name="connsiteX5" fmla="*/ 497541 w 788894"/>
                <a:gd name="connsiteY5" fmla="*/ 0 h 99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8894" h="995082">
                  <a:moveTo>
                    <a:pt x="497541" y="0"/>
                  </a:moveTo>
                  <a:lnTo>
                    <a:pt x="788894" y="0"/>
                  </a:lnTo>
                  <a:lnTo>
                    <a:pt x="788894" y="995082"/>
                  </a:lnTo>
                  <a:lnTo>
                    <a:pt x="497541" y="995082"/>
                  </a:lnTo>
                  <a:cubicBezTo>
                    <a:pt x="222757" y="995082"/>
                    <a:pt x="0" y="772325"/>
                    <a:pt x="0" y="497541"/>
                  </a:cubicBezTo>
                  <a:cubicBezTo>
                    <a:pt x="0" y="222757"/>
                    <a:pt x="222757" y="0"/>
                    <a:pt x="497541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ar-MA" sz="2400" dirty="0"/>
            </a:p>
          </p:txBody>
        </p:sp>
        <p:sp>
          <p:nvSpPr>
            <p:cNvPr id="30" name="شكل حر: شكل 21">
              <a:extLst>
                <a:ext uri="{FF2B5EF4-FFF2-40B4-BE49-F238E27FC236}">
                  <a16:creationId xmlns:a16="http://schemas.microsoft.com/office/drawing/2014/main" id="{1B82A313-E5A5-4F5F-8193-320EFE858CF4}"/>
                </a:ext>
              </a:extLst>
            </p:cNvPr>
            <p:cNvSpPr/>
            <p:nvPr/>
          </p:nvSpPr>
          <p:spPr>
            <a:xfrm flipV="1">
              <a:off x="2514990" y="2067417"/>
              <a:ext cx="3581010" cy="995082"/>
            </a:xfrm>
            <a:custGeom>
              <a:avLst/>
              <a:gdLst>
                <a:gd name="connsiteX0" fmla="*/ 0 w 3581400"/>
                <a:gd name="connsiteY0" fmla="*/ 0 h 995082"/>
                <a:gd name="connsiteX1" fmla="*/ 3009900 w 3581400"/>
                <a:gd name="connsiteY1" fmla="*/ 0 h 995082"/>
                <a:gd name="connsiteX2" fmla="*/ 3009900 w 3581400"/>
                <a:gd name="connsiteY2" fmla="*/ 265494 h 995082"/>
                <a:gd name="connsiteX3" fmla="*/ 2994971 w 3581400"/>
                <a:gd name="connsiteY3" fmla="*/ 266999 h 995082"/>
                <a:gd name="connsiteX4" fmla="*/ 2807073 w 3581400"/>
                <a:gd name="connsiteY4" fmla="*/ 497542 h 995082"/>
                <a:gd name="connsiteX5" fmla="*/ 3042397 w 3581400"/>
                <a:gd name="connsiteY5" fmla="*/ 732866 h 995082"/>
                <a:gd name="connsiteX6" fmla="*/ 3277721 w 3581400"/>
                <a:gd name="connsiteY6" fmla="*/ 497542 h 995082"/>
                <a:gd name="connsiteX7" fmla="*/ 3208796 w 3581400"/>
                <a:gd name="connsiteY7" fmla="*/ 331143 h 995082"/>
                <a:gd name="connsiteX8" fmla="*/ 3189076 w 3581400"/>
                <a:gd name="connsiteY8" fmla="*/ 314872 h 995082"/>
                <a:gd name="connsiteX9" fmla="*/ 3189076 w 3581400"/>
                <a:gd name="connsiteY9" fmla="*/ 11643 h 995082"/>
                <a:gd name="connsiteX10" fmla="*/ 3277524 w 3581400"/>
                <a:gd name="connsiteY10" fmla="*/ 39099 h 995082"/>
                <a:gd name="connsiteX11" fmla="*/ 3581400 w 3581400"/>
                <a:gd name="connsiteY11" fmla="*/ 497541 h 995082"/>
                <a:gd name="connsiteX12" fmla="*/ 3083859 w 3581400"/>
                <a:gd name="connsiteY12" fmla="*/ 995082 h 995082"/>
                <a:gd name="connsiteX13" fmla="*/ 0 w 3581400"/>
                <a:gd name="connsiteY13" fmla="*/ 995082 h 995082"/>
                <a:gd name="connsiteX14" fmla="*/ 0 w 3581400"/>
                <a:gd name="connsiteY14" fmla="*/ 0 h 99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81400" h="995082">
                  <a:moveTo>
                    <a:pt x="0" y="0"/>
                  </a:moveTo>
                  <a:lnTo>
                    <a:pt x="3009900" y="0"/>
                  </a:lnTo>
                  <a:lnTo>
                    <a:pt x="3009900" y="265494"/>
                  </a:lnTo>
                  <a:lnTo>
                    <a:pt x="2994971" y="266999"/>
                  </a:lnTo>
                  <a:cubicBezTo>
                    <a:pt x="2887738" y="288942"/>
                    <a:pt x="2807073" y="383822"/>
                    <a:pt x="2807073" y="497542"/>
                  </a:cubicBezTo>
                  <a:cubicBezTo>
                    <a:pt x="2807073" y="627508"/>
                    <a:pt x="2912431" y="732866"/>
                    <a:pt x="3042397" y="732866"/>
                  </a:cubicBezTo>
                  <a:cubicBezTo>
                    <a:pt x="3172363" y="732866"/>
                    <a:pt x="3277721" y="627508"/>
                    <a:pt x="3277721" y="497542"/>
                  </a:cubicBezTo>
                  <a:cubicBezTo>
                    <a:pt x="3277721" y="432559"/>
                    <a:pt x="3251382" y="373728"/>
                    <a:pt x="3208796" y="331143"/>
                  </a:cubicBezTo>
                  <a:lnTo>
                    <a:pt x="3189076" y="314872"/>
                  </a:lnTo>
                  <a:lnTo>
                    <a:pt x="3189076" y="11643"/>
                  </a:lnTo>
                  <a:lnTo>
                    <a:pt x="3277524" y="39099"/>
                  </a:lnTo>
                  <a:cubicBezTo>
                    <a:pt x="3456099" y="114630"/>
                    <a:pt x="3581400" y="291453"/>
                    <a:pt x="3581400" y="497541"/>
                  </a:cubicBezTo>
                  <a:cubicBezTo>
                    <a:pt x="3581400" y="772325"/>
                    <a:pt x="3358643" y="995082"/>
                    <a:pt x="3083859" y="995082"/>
                  </a:cubicBezTo>
                  <a:lnTo>
                    <a:pt x="0" y="99508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ar-MA" sz="2400" dirty="0"/>
            </a:p>
          </p:txBody>
        </p:sp>
        <p:sp>
          <p:nvSpPr>
            <p:cNvPr id="31" name="مربع نص 58">
              <a:extLst>
                <a:ext uri="{FF2B5EF4-FFF2-40B4-BE49-F238E27FC236}">
                  <a16:creationId xmlns:a16="http://schemas.microsoft.com/office/drawing/2014/main" id="{6E24C7BA-F382-16D7-2356-3CD36EE673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15315" y="2410549"/>
              <a:ext cx="583892" cy="40617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CA" altLang="fr-FR" sz="2100" b="1" dirty="0"/>
                <a:t>0</a:t>
              </a:r>
              <a:r>
                <a:rPr lang="ar-SA" altLang="fr-FR" sz="2100" b="1" dirty="0"/>
                <a:t>6</a:t>
              </a:r>
              <a:endParaRPr lang="ar-MA" altLang="fr-FR" sz="2100" b="1" dirty="0"/>
            </a:p>
          </p:txBody>
        </p:sp>
      </p:grpSp>
      <p:grpSp>
        <p:nvGrpSpPr>
          <p:cNvPr id="32" name="مجموعة 68">
            <a:extLst>
              <a:ext uri="{FF2B5EF4-FFF2-40B4-BE49-F238E27FC236}">
                <a16:creationId xmlns:a16="http://schemas.microsoft.com/office/drawing/2014/main" id="{A6D95B10-7F19-EB3B-E8C8-D63E9BD5A099}"/>
              </a:ext>
            </a:extLst>
          </p:cNvPr>
          <p:cNvGrpSpPr>
            <a:grpSpLocks/>
          </p:cNvGrpSpPr>
          <p:nvPr/>
        </p:nvGrpSpPr>
        <p:grpSpPr bwMode="auto">
          <a:xfrm>
            <a:off x="123825" y="3292719"/>
            <a:ext cx="5844837" cy="1019175"/>
            <a:chOff x="1725706" y="4906613"/>
            <a:chExt cx="4370294" cy="995082"/>
          </a:xfrm>
        </p:grpSpPr>
        <p:sp>
          <p:nvSpPr>
            <p:cNvPr id="33" name="شكل حر: شكل 26">
              <a:extLst>
                <a:ext uri="{FF2B5EF4-FFF2-40B4-BE49-F238E27FC236}">
                  <a16:creationId xmlns:a16="http://schemas.microsoft.com/office/drawing/2014/main" id="{B8CABAE1-DD23-F845-F147-721E106D0707}"/>
                </a:ext>
              </a:extLst>
            </p:cNvPr>
            <p:cNvSpPr/>
            <p:nvPr/>
          </p:nvSpPr>
          <p:spPr>
            <a:xfrm flipV="1">
              <a:off x="1725706" y="4906613"/>
              <a:ext cx="789462" cy="995082"/>
            </a:xfrm>
            <a:custGeom>
              <a:avLst/>
              <a:gdLst>
                <a:gd name="connsiteX0" fmla="*/ 497541 w 788894"/>
                <a:gd name="connsiteY0" fmla="*/ 0 h 995082"/>
                <a:gd name="connsiteX1" fmla="*/ 788894 w 788894"/>
                <a:gd name="connsiteY1" fmla="*/ 0 h 995082"/>
                <a:gd name="connsiteX2" fmla="*/ 788894 w 788894"/>
                <a:gd name="connsiteY2" fmla="*/ 995082 h 995082"/>
                <a:gd name="connsiteX3" fmla="*/ 497541 w 788894"/>
                <a:gd name="connsiteY3" fmla="*/ 995082 h 995082"/>
                <a:gd name="connsiteX4" fmla="*/ 0 w 788894"/>
                <a:gd name="connsiteY4" fmla="*/ 497541 h 995082"/>
                <a:gd name="connsiteX5" fmla="*/ 497541 w 788894"/>
                <a:gd name="connsiteY5" fmla="*/ 0 h 99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8894" h="995082">
                  <a:moveTo>
                    <a:pt x="497541" y="0"/>
                  </a:moveTo>
                  <a:lnTo>
                    <a:pt x="788894" y="0"/>
                  </a:lnTo>
                  <a:lnTo>
                    <a:pt x="788894" y="995082"/>
                  </a:lnTo>
                  <a:lnTo>
                    <a:pt x="497541" y="995082"/>
                  </a:lnTo>
                  <a:cubicBezTo>
                    <a:pt x="222757" y="995082"/>
                    <a:pt x="0" y="772325"/>
                    <a:pt x="0" y="497541"/>
                  </a:cubicBezTo>
                  <a:cubicBezTo>
                    <a:pt x="0" y="222757"/>
                    <a:pt x="222757" y="0"/>
                    <a:pt x="4975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ar-MA" sz="2400" dirty="0"/>
            </a:p>
          </p:txBody>
        </p:sp>
        <p:sp>
          <p:nvSpPr>
            <p:cNvPr id="34" name="شكل حر: شكل 27">
              <a:extLst>
                <a:ext uri="{FF2B5EF4-FFF2-40B4-BE49-F238E27FC236}">
                  <a16:creationId xmlns:a16="http://schemas.microsoft.com/office/drawing/2014/main" id="{D1264FB1-9A46-1BCD-8E41-52C0C1754B78}"/>
                </a:ext>
              </a:extLst>
            </p:cNvPr>
            <p:cNvSpPr/>
            <p:nvPr/>
          </p:nvSpPr>
          <p:spPr>
            <a:xfrm flipV="1">
              <a:off x="2515168" y="4906613"/>
              <a:ext cx="3580832" cy="995082"/>
            </a:xfrm>
            <a:custGeom>
              <a:avLst/>
              <a:gdLst>
                <a:gd name="connsiteX0" fmla="*/ 0 w 3581400"/>
                <a:gd name="connsiteY0" fmla="*/ 0 h 995082"/>
                <a:gd name="connsiteX1" fmla="*/ 3009900 w 3581400"/>
                <a:gd name="connsiteY1" fmla="*/ 0 h 995082"/>
                <a:gd name="connsiteX2" fmla="*/ 3009900 w 3581400"/>
                <a:gd name="connsiteY2" fmla="*/ 265494 h 995082"/>
                <a:gd name="connsiteX3" fmla="*/ 2994971 w 3581400"/>
                <a:gd name="connsiteY3" fmla="*/ 266999 h 995082"/>
                <a:gd name="connsiteX4" fmla="*/ 2807073 w 3581400"/>
                <a:gd name="connsiteY4" fmla="*/ 497542 h 995082"/>
                <a:gd name="connsiteX5" fmla="*/ 3042397 w 3581400"/>
                <a:gd name="connsiteY5" fmla="*/ 732866 h 995082"/>
                <a:gd name="connsiteX6" fmla="*/ 3277721 w 3581400"/>
                <a:gd name="connsiteY6" fmla="*/ 497542 h 995082"/>
                <a:gd name="connsiteX7" fmla="*/ 3208796 w 3581400"/>
                <a:gd name="connsiteY7" fmla="*/ 331143 h 995082"/>
                <a:gd name="connsiteX8" fmla="*/ 3189076 w 3581400"/>
                <a:gd name="connsiteY8" fmla="*/ 314872 h 995082"/>
                <a:gd name="connsiteX9" fmla="*/ 3189076 w 3581400"/>
                <a:gd name="connsiteY9" fmla="*/ 11643 h 995082"/>
                <a:gd name="connsiteX10" fmla="*/ 3277524 w 3581400"/>
                <a:gd name="connsiteY10" fmla="*/ 39099 h 995082"/>
                <a:gd name="connsiteX11" fmla="*/ 3581400 w 3581400"/>
                <a:gd name="connsiteY11" fmla="*/ 497541 h 995082"/>
                <a:gd name="connsiteX12" fmla="*/ 3083859 w 3581400"/>
                <a:gd name="connsiteY12" fmla="*/ 995082 h 995082"/>
                <a:gd name="connsiteX13" fmla="*/ 0 w 3581400"/>
                <a:gd name="connsiteY13" fmla="*/ 995082 h 995082"/>
                <a:gd name="connsiteX14" fmla="*/ 0 w 3581400"/>
                <a:gd name="connsiteY14" fmla="*/ 0 h 99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81400" h="995082">
                  <a:moveTo>
                    <a:pt x="0" y="0"/>
                  </a:moveTo>
                  <a:lnTo>
                    <a:pt x="3009900" y="0"/>
                  </a:lnTo>
                  <a:lnTo>
                    <a:pt x="3009900" y="265494"/>
                  </a:lnTo>
                  <a:lnTo>
                    <a:pt x="2994971" y="266999"/>
                  </a:lnTo>
                  <a:cubicBezTo>
                    <a:pt x="2887738" y="288942"/>
                    <a:pt x="2807073" y="383822"/>
                    <a:pt x="2807073" y="497542"/>
                  </a:cubicBezTo>
                  <a:cubicBezTo>
                    <a:pt x="2807073" y="627508"/>
                    <a:pt x="2912431" y="732866"/>
                    <a:pt x="3042397" y="732866"/>
                  </a:cubicBezTo>
                  <a:cubicBezTo>
                    <a:pt x="3172363" y="732866"/>
                    <a:pt x="3277721" y="627508"/>
                    <a:pt x="3277721" y="497542"/>
                  </a:cubicBezTo>
                  <a:cubicBezTo>
                    <a:pt x="3277721" y="432559"/>
                    <a:pt x="3251382" y="373728"/>
                    <a:pt x="3208796" y="331143"/>
                  </a:cubicBezTo>
                  <a:lnTo>
                    <a:pt x="3189076" y="314872"/>
                  </a:lnTo>
                  <a:lnTo>
                    <a:pt x="3189076" y="11643"/>
                  </a:lnTo>
                  <a:lnTo>
                    <a:pt x="3277524" y="39099"/>
                  </a:lnTo>
                  <a:cubicBezTo>
                    <a:pt x="3456099" y="114630"/>
                    <a:pt x="3581400" y="291453"/>
                    <a:pt x="3581400" y="497541"/>
                  </a:cubicBezTo>
                  <a:cubicBezTo>
                    <a:pt x="3581400" y="772325"/>
                    <a:pt x="3358643" y="995082"/>
                    <a:pt x="3083859" y="995082"/>
                  </a:cubicBezTo>
                  <a:lnTo>
                    <a:pt x="0" y="9950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endParaRPr lang="ar-MA" sz="2400" dirty="0"/>
            </a:p>
          </p:txBody>
        </p:sp>
        <p:sp>
          <p:nvSpPr>
            <p:cNvPr id="35" name="مربع نص 60">
              <a:extLst>
                <a:ext uri="{FF2B5EF4-FFF2-40B4-BE49-F238E27FC236}">
                  <a16:creationId xmlns:a16="http://schemas.microsoft.com/office/drawing/2014/main" id="{E78DC37B-0520-246C-ADE7-64B80C7866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3642" y="5194337"/>
              <a:ext cx="675597" cy="406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CA" altLang="fr-FR" sz="2100" b="1" dirty="0">
                  <a:solidFill>
                    <a:schemeClr val="bg1"/>
                  </a:solidFill>
                </a:rPr>
                <a:t>0</a:t>
              </a:r>
              <a:r>
                <a:rPr lang="ar-SA" altLang="fr-FR" sz="2100" b="1" dirty="0">
                  <a:solidFill>
                    <a:schemeClr val="bg1"/>
                  </a:solidFill>
                </a:rPr>
                <a:t>5</a:t>
              </a:r>
              <a:endParaRPr lang="ar-MA" altLang="fr-FR" sz="21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ED84E99B-57CD-3D39-DBFF-BE56FE2A8B46}"/>
              </a:ext>
            </a:extLst>
          </p:cNvPr>
          <p:cNvSpPr txBox="1"/>
          <p:nvPr/>
        </p:nvSpPr>
        <p:spPr>
          <a:xfrm>
            <a:off x="3447712" y="5312"/>
            <a:ext cx="50419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ar-SA" sz="72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تقديم</a:t>
            </a:r>
            <a:endParaRPr lang="fr-FR" sz="7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E4E823D3-093D-75B0-1C52-A30B0B5877D3}"/>
              </a:ext>
            </a:extLst>
          </p:cNvPr>
          <p:cNvSpPr txBox="1"/>
          <p:nvPr/>
        </p:nvSpPr>
        <p:spPr>
          <a:xfrm>
            <a:off x="7347967" y="1823551"/>
            <a:ext cx="302917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MA" sz="2800" b="1" dirty="0">
                <a:solidFill>
                  <a:srgbClr val="002060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مواصلة </a:t>
            </a:r>
            <a:r>
              <a:rPr lang="ar-SA" sz="2800" b="1" dirty="0">
                <a:solidFill>
                  <a:srgbClr val="002060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تنزيل مستجدات الدخول المدرسي </a:t>
            </a:r>
            <a:endParaRPr lang="fr-CH" sz="2800" b="1" dirty="0"/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83DA98D-E0F9-20D1-C44F-8CF439F14AA6}"/>
              </a:ext>
            </a:extLst>
          </p:cNvPr>
          <p:cNvSpPr txBox="1"/>
          <p:nvPr/>
        </p:nvSpPr>
        <p:spPr>
          <a:xfrm>
            <a:off x="7389737" y="3416672"/>
            <a:ext cx="31343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800" b="1" dirty="0">
                <a:solidFill>
                  <a:srgbClr val="002060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الاستجابة لأهداف خارطة الطريق 2022-2026 </a:t>
            </a:r>
            <a:endParaRPr lang="fr-CH" sz="2800" b="1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06E24E8B-52A2-4453-AA6F-9CF880AD23DD}"/>
              </a:ext>
            </a:extLst>
          </p:cNvPr>
          <p:cNvSpPr txBox="1"/>
          <p:nvPr/>
        </p:nvSpPr>
        <p:spPr>
          <a:xfrm>
            <a:off x="7524798" y="4834709"/>
            <a:ext cx="31790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800" b="1" dirty="0">
                <a:solidFill>
                  <a:schemeClr val="bg1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تعزيز التفتح وضمان اكتساب التعلمات الأساس</a:t>
            </a:r>
            <a:endParaRPr lang="fr-CH" sz="2800" b="1" dirty="0">
              <a:solidFill>
                <a:schemeClr val="bg1"/>
              </a:solidFill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395E9C43-C62E-3869-F3D5-A61DF6D92394}"/>
              </a:ext>
            </a:extLst>
          </p:cNvPr>
          <p:cNvSpPr txBox="1"/>
          <p:nvPr/>
        </p:nvSpPr>
        <p:spPr>
          <a:xfrm>
            <a:off x="1067773" y="1861007"/>
            <a:ext cx="422943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solidFill>
                  <a:srgbClr val="002060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إرساء مجموعة من الأنشطة الاعتيادية بالمؤسسات التعليمية بسلك التعليم الابتدائي</a:t>
            </a:r>
            <a:endParaRPr lang="fr-CH" sz="2400" b="1" dirty="0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DECE531F-7FDA-583C-99B4-2AAEB866E951}"/>
              </a:ext>
            </a:extLst>
          </p:cNvPr>
          <p:cNvSpPr txBox="1"/>
          <p:nvPr/>
        </p:nvSpPr>
        <p:spPr>
          <a:xfrm>
            <a:off x="1067773" y="3302521"/>
            <a:ext cx="40190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000" b="1" dirty="0">
                <a:solidFill>
                  <a:schemeClr val="bg1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- اكتساب الكفايات والمهارات الأساسية للتعلم،</a:t>
            </a:r>
          </a:p>
          <a:p>
            <a:pPr algn="ctr"/>
            <a:r>
              <a:rPr lang="ar-SA" sz="2000" b="1" dirty="0">
                <a:solidFill>
                  <a:schemeClr val="bg1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 - تفتح التلميذات والتلاميذ، واكتساب العادات الإيجابية الإيجابية، وصقل شخصيتهم.</a:t>
            </a:r>
            <a:endParaRPr lang="fr-CH" sz="2000" b="1" dirty="0">
              <a:solidFill>
                <a:schemeClr val="bg1"/>
              </a:solidFill>
            </a:endParaRP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AE838018-E2D2-B3EB-5DA3-70207F3B68C9}"/>
              </a:ext>
            </a:extLst>
          </p:cNvPr>
          <p:cNvSpPr txBox="1"/>
          <p:nvPr/>
        </p:nvSpPr>
        <p:spPr>
          <a:xfrm>
            <a:off x="1146257" y="4850231"/>
            <a:ext cx="41398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2400" b="1" dirty="0">
                <a:solidFill>
                  <a:srgbClr val="002060"/>
                </a:solidFill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تهم هذه الأنشطة القراءة باللغتين العربية والفرنسية، والرياضيات، والأنشطة الحركية.</a:t>
            </a:r>
            <a:endParaRPr lang="fr-CH" sz="2400" b="1" dirty="0"/>
          </a:p>
        </p:txBody>
      </p:sp>
      <p:pic>
        <p:nvPicPr>
          <p:cNvPr id="37" name="object 28">
            <a:extLst>
              <a:ext uri="{FF2B5EF4-FFF2-40B4-BE49-F238E27FC236}">
                <a16:creationId xmlns:a16="http://schemas.microsoft.com/office/drawing/2014/main" id="{2AF17F0B-002F-AE0A-20E5-C934D55C5E4F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8212" y="205027"/>
            <a:ext cx="2422023" cy="69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87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6" grpId="0"/>
      <p:bldP spid="38" grpId="0"/>
      <p:bldP spid="40" grpId="0"/>
      <p:bldP spid="42" grpId="0"/>
      <p:bldP spid="44" grpId="0"/>
      <p:bldP spid="46" grpId="0"/>
      <p:bldP spid="4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3209901-B57A-479C-AFFE-A8733144226C}"/>
              </a:ext>
            </a:extLst>
          </p:cNvPr>
          <p:cNvCxnSpPr>
            <a:cxnSpLocks/>
            <a:stCxn id="41" idx="0"/>
          </p:cNvCxnSpPr>
          <p:nvPr/>
        </p:nvCxnSpPr>
        <p:spPr>
          <a:xfrm flipH="1">
            <a:off x="6093860" y="1136446"/>
            <a:ext cx="1" cy="5378654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406C70D-95D1-44EF-B2C1-99822FFC8C5B}"/>
              </a:ext>
            </a:extLst>
          </p:cNvPr>
          <p:cNvGrpSpPr/>
          <p:nvPr/>
        </p:nvGrpSpPr>
        <p:grpSpPr>
          <a:xfrm>
            <a:off x="1315023" y="1136446"/>
            <a:ext cx="5038897" cy="1795982"/>
            <a:chOff x="-987014" y="1593908"/>
            <a:chExt cx="5038897" cy="1409351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2C702BA1-2908-4206-80F7-092513EBD6BD}"/>
                </a:ext>
              </a:extLst>
            </p:cNvPr>
            <p:cNvSpPr/>
            <p:nvPr/>
          </p:nvSpPr>
          <p:spPr>
            <a:xfrm>
              <a:off x="-978060" y="1686187"/>
              <a:ext cx="4652438" cy="335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20040" rtlCol="0" anchor="ctr"/>
            <a:lstStyle/>
            <a:p>
              <a:endParaRPr lang="en-US" b="1" dirty="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DA84B160-3C5E-425C-9168-D517ED2E99A6}"/>
                </a:ext>
              </a:extLst>
            </p:cNvPr>
            <p:cNvSpPr/>
            <p:nvPr/>
          </p:nvSpPr>
          <p:spPr>
            <a:xfrm>
              <a:off x="3531765" y="1593908"/>
              <a:ext cx="520118" cy="520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accent1">
                      <a:lumMod val="75000"/>
                    </a:schemeClr>
                  </a:solidFill>
                </a:rPr>
                <a:t>5</a:t>
              </a:r>
            </a:p>
          </p:txBody>
        </p:sp>
        <p:sp>
          <p:nvSpPr>
            <p:cNvPr id="42" name="Right Triangle 41">
              <a:extLst>
                <a:ext uri="{FF2B5EF4-FFF2-40B4-BE49-F238E27FC236}">
                  <a16:creationId xmlns:a16="http://schemas.microsoft.com/office/drawing/2014/main" id="{F0AC002F-6A4A-4CC9-AFA9-E5AEA3DE09B5}"/>
                </a:ext>
              </a:extLst>
            </p:cNvPr>
            <p:cNvSpPr/>
            <p:nvPr/>
          </p:nvSpPr>
          <p:spPr>
            <a:xfrm rot="5400000" flipV="1">
              <a:off x="-983145" y="1988360"/>
              <a:ext cx="391188" cy="39892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665033BC-F896-47E9-8A75-E4AEE6FDA1B7}"/>
                </a:ext>
              </a:extLst>
            </p:cNvPr>
            <p:cNvSpPr/>
            <p:nvPr/>
          </p:nvSpPr>
          <p:spPr>
            <a:xfrm>
              <a:off x="-537553" y="2021747"/>
              <a:ext cx="3742148" cy="981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/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9AD6169-7327-4B6E-A4E1-B3F9571EFAE9}"/>
              </a:ext>
            </a:extLst>
          </p:cNvPr>
          <p:cNvGrpSpPr/>
          <p:nvPr/>
        </p:nvGrpSpPr>
        <p:grpSpPr>
          <a:xfrm>
            <a:off x="1323977" y="3110755"/>
            <a:ext cx="4995131" cy="1625666"/>
            <a:chOff x="1361802" y="3055864"/>
            <a:chExt cx="4995131" cy="1409351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4E6C9E2-B63B-46FF-81DE-BA1EABB7B732}"/>
                </a:ext>
              </a:extLst>
            </p:cNvPr>
            <p:cNvSpPr/>
            <p:nvPr/>
          </p:nvSpPr>
          <p:spPr>
            <a:xfrm>
              <a:off x="1361802" y="3148143"/>
              <a:ext cx="4617626" cy="335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20040" rtlCol="0" anchor="ctr"/>
            <a:lstStyle/>
            <a:p>
              <a:endParaRPr lang="en-US" b="1" dirty="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F5306101-53A4-45A9-85B8-EC3EF7398F88}"/>
                </a:ext>
              </a:extLst>
            </p:cNvPr>
            <p:cNvSpPr/>
            <p:nvPr/>
          </p:nvSpPr>
          <p:spPr>
            <a:xfrm>
              <a:off x="5836815" y="3055864"/>
              <a:ext cx="520118" cy="520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accent3">
                      <a:lumMod val="75000"/>
                    </a:schemeClr>
                  </a:solidFill>
                </a:rPr>
                <a:t>3</a:t>
              </a:r>
            </a:p>
          </p:txBody>
        </p:sp>
        <p:sp>
          <p:nvSpPr>
            <p:cNvPr id="47" name="Right Triangle 46">
              <a:extLst>
                <a:ext uri="{FF2B5EF4-FFF2-40B4-BE49-F238E27FC236}">
                  <a16:creationId xmlns:a16="http://schemas.microsoft.com/office/drawing/2014/main" id="{EDC4347C-3529-40AC-813C-8B4F7D5476F9}"/>
                </a:ext>
              </a:extLst>
            </p:cNvPr>
            <p:cNvSpPr/>
            <p:nvPr/>
          </p:nvSpPr>
          <p:spPr>
            <a:xfrm rot="5400000" flipV="1">
              <a:off x="1382202" y="3476278"/>
              <a:ext cx="391188" cy="398925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116927E7-8C0E-494E-A007-EC5B513FEAAD}"/>
                </a:ext>
              </a:extLst>
            </p:cNvPr>
            <p:cNvSpPr/>
            <p:nvPr/>
          </p:nvSpPr>
          <p:spPr>
            <a:xfrm>
              <a:off x="1812068" y="3483703"/>
              <a:ext cx="3697577" cy="981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/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 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D7CA951E-99E6-4037-B4B8-15C99AA41036}"/>
              </a:ext>
            </a:extLst>
          </p:cNvPr>
          <p:cNvGrpSpPr/>
          <p:nvPr/>
        </p:nvGrpSpPr>
        <p:grpSpPr>
          <a:xfrm>
            <a:off x="1323977" y="4847695"/>
            <a:ext cx="5029943" cy="1699451"/>
            <a:chOff x="-978060" y="1593908"/>
            <a:chExt cx="5029943" cy="1409351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91B71086-069E-49D5-B0D6-7B80D48E2E2E}"/>
                </a:ext>
              </a:extLst>
            </p:cNvPr>
            <p:cNvSpPr/>
            <p:nvPr/>
          </p:nvSpPr>
          <p:spPr>
            <a:xfrm>
              <a:off x="-978060" y="1686187"/>
              <a:ext cx="4652438" cy="3355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20040" rtlCol="0" anchor="ctr"/>
            <a:lstStyle/>
            <a:p>
              <a:endParaRPr lang="en-US" b="1" dirty="0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7150590E-63BC-4760-A7E4-AB6F08EC4FE9}"/>
                </a:ext>
              </a:extLst>
            </p:cNvPr>
            <p:cNvSpPr/>
            <p:nvPr/>
          </p:nvSpPr>
          <p:spPr>
            <a:xfrm>
              <a:off x="3531765" y="1593908"/>
              <a:ext cx="520118" cy="520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accent6">
                      <a:lumMod val="75000"/>
                    </a:schemeClr>
                  </a:solidFill>
                </a:rPr>
                <a:t>1</a:t>
              </a:r>
            </a:p>
          </p:txBody>
        </p:sp>
        <p:sp>
          <p:nvSpPr>
            <p:cNvPr id="52" name="Right Triangle 51">
              <a:extLst>
                <a:ext uri="{FF2B5EF4-FFF2-40B4-BE49-F238E27FC236}">
                  <a16:creationId xmlns:a16="http://schemas.microsoft.com/office/drawing/2014/main" id="{8E2A8603-CE80-4EDF-82AB-B5EB9FBC6EF3}"/>
                </a:ext>
              </a:extLst>
            </p:cNvPr>
            <p:cNvSpPr/>
            <p:nvPr/>
          </p:nvSpPr>
          <p:spPr>
            <a:xfrm rot="5400000" flipV="1">
              <a:off x="-974191" y="2006843"/>
              <a:ext cx="391188" cy="398925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E02CB498-0E2B-4B8D-AFD7-05F74A21EF02}"/>
                </a:ext>
              </a:extLst>
            </p:cNvPr>
            <p:cNvSpPr/>
            <p:nvPr/>
          </p:nvSpPr>
          <p:spPr>
            <a:xfrm>
              <a:off x="-562603" y="2021747"/>
              <a:ext cx="3767198" cy="981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/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C277BBB5-4AC6-4FB0-92B2-62519EFED421}"/>
              </a:ext>
            </a:extLst>
          </p:cNvPr>
          <p:cNvGrpSpPr/>
          <p:nvPr/>
        </p:nvGrpSpPr>
        <p:grpSpPr>
          <a:xfrm>
            <a:off x="5868611" y="3966219"/>
            <a:ext cx="5380936" cy="1756259"/>
            <a:chOff x="5924812" y="3642045"/>
            <a:chExt cx="5380936" cy="1756259"/>
          </a:xfrm>
        </p:grpSpPr>
        <p:sp>
          <p:nvSpPr>
            <p:cNvPr id="55" name="Right Triangle 54">
              <a:extLst>
                <a:ext uri="{FF2B5EF4-FFF2-40B4-BE49-F238E27FC236}">
                  <a16:creationId xmlns:a16="http://schemas.microsoft.com/office/drawing/2014/main" id="{498F495B-75AD-49C7-805A-746E6E27C89C}"/>
                </a:ext>
              </a:extLst>
            </p:cNvPr>
            <p:cNvSpPr/>
            <p:nvPr/>
          </p:nvSpPr>
          <p:spPr>
            <a:xfrm rot="5400000">
              <a:off x="10908986" y="4064310"/>
              <a:ext cx="391188" cy="402336"/>
            </a:xfrm>
            <a:prstGeom prst="rtTriangl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3538997F-40D4-4358-AE4A-DF0A1C434786}"/>
                </a:ext>
              </a:extLst>
            </p:cNvPr>
            <p:cNvSpPr/>
            <p:nvPr/>
          </p:nvSpPr>
          <p:spPr>
            <a:xfrm>
              <a:off x="6306597" y="3734323"/>
              <a:ext cx="4979571" cy="39118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20040" rtlCol="0" anchor="ctr"/>
            <a:lstStyle/>
            <a:p>
              <a:endParaRPr lang="en-US" b="1" dirty="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033371B3-0C06-4B39-9C4D-694C84D90BBA}"/>
                </a:ext>
              </a:extLst>
            </p:cNvPr>
            <p:cNvSpPr/>
            <p:nvPr/>
          </p:nvSpPr>
          <p:spPr>
            <a:xfrm>
              <a:off x="5924812" y="3642045"/>
              <a:ext cx="520118" cy="520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accent5">
                      <a:lumMod val="75000"/>
                    </a:schemeClr>
                  </a:solidFill>
                </a:rPr>
                <a:t>2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8FC60238-81DD-4EDB-BE06-9BA7FA70EEC5}"/>
                </a:ext>
              </a:extLst>
            </p:cNvPr>
            <p:cNvSpPr/>
            <p:nvPr/>
          </p:nvSpPr>
          <p:spPr>
            <a:xfrm>
              <a:off x="6704988" y="4131164"/>
              <a:ext cx="4187993" cy="12671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/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9121BBD-CBFA-48AD-9671-DEB2A39D7DDC}"/>
              </a:ext>
            </a:extLst>
          </p:cNvPr>
          <p:cNvGrpSpPr/>
          <p:nvPr/>
        </p:nvGrpSpPr>
        <p:grpSpPr>
          <a:xfrm>
            <a:off x="5833802" y="2193687"/>
            <a:ext cx="5396172" cy="1680253"/>
            <a:chOff x="5924812" y="3642045"/>
            <a:chExt cx="5396172" cy="1409351"/>
          </a:xfrm>
        </p:grpSpPr>
        <p:sp>
          <p:nvSpPr>
            <p:cNvPr id="60" name="Right Triangle 59">
              <a:extLst>
                <a:ext uri="{FF2B5EF4-FFF2-40B4-BE49-F238E27FC236}">
                  <a16:creationId xmlns:a16="http://schemas.microsoft.com/office/drawing/2014/main" id="{13D75164-4795-4CB1-9B83-E1A87DE5630E}"/>
                </a:ext>
              </a:extLst>
            </p:cNvPr>
            <p:cNvSpPr/>
            <p:nvPr/>
          </p:nvSpPr>
          <p:spPr>
            <a:xfrm rot="5400000">
              <a:off x="10924215" y="4030394"/>
              <a:ext cx="391188" cy="402336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44F2124A-88B4-4B93-B61A-561CD31CC7EA}"/>
                </a:ext>
              </a:extLst>
            </p:cNvPr>
            <p:cNvSpPr/>
            <p:nvPr/>
          </p:nvSpPr>
          <p:spPr>
            <a:xfrm>
              <a:off x="6306597" y="3734324"/>
              <a:ext cx="5014387" cy="335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20040" rtlCol="0" anchor="ctr"/>
            <a:lstStyle/>
            <a:p>
              <a:endParaRPr lang="en-US" b="1" dirty="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55497F7E-CFF7-4F36-943E-41C2C14BA434}"/>
                </a:ext>
              </a:extLst>
            </p:cNvPr>
            <p:cNvSpPr/>
            <p:nvPr/>
          </p:nvSpPr>
          <p:spPr>
            <a:xfrm>
              <a:off x="5924812" y="3642045"/>
              <a:ext cx="520118" cy="520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accent2">
                      <a:lumMod val="75000"/>
                    </a:schemeClr>
                  </a:solidFill>
                </a:rPr>
                <a:t>4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30A72DA4-F183-463B-8913-C3D6263A4E65}"/>
                </a:ext>
              </a:extLst>
            </p:cNvPr>
            <p:cNvSpPr/>
            <p:nvPr/>
          </p:nvSpPr>
          <p:spPr>
            <a:xfrm>
              <a:off x="6680607" y="4069884"/>
              <a:ext cx="4238023" cy="981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/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50B529E8-574F-03F2-ED40-10DD149E8988}"/>
              </a:ext>
            </a:extLst>
          </p:cNvPr>
          <p:cNvSpPr txBox="1"/>
          <p:nvPr/>
        </p:nvSpPr>
        <p:spPr>
          <a:xfrm>
            <a:off x="2848186" y="5562755"/>
            <a:ext cx="19862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تدرج في المذكرة</a:t>
            </a:r>
          </a:p>
          <a:p>
            <a:pPr algn="ctr"/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اليومية للأستاذ 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2AD38FC-70A2-E6F7-B0A7-ADD37698E74C}"/>
              </a:ext>
            </a:extLst>
          </p:cNvPr>
          <p:cNvSpPr txBox="1"/>
          <p:nvPr/>
        </p:nvSpPr>
        <p:spPr>
          <a:xfrm>
            <a:off x="7246742" y="4641228"/>
            <a:ext cx="27424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لا تحل محل حصص</a:t>
            </a:r>
          </a:p>
          <a:p>
            <a:pPr algn="ctr"/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التربية البدنية 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2214542-D8A6-54BA-5DA2-34F91EC1FA27}"/>
              </a:ext>
            </a:extLst>
          </p:cNvPr>
          <p:cNvSpPr txBox="1"/>
          <p:nvPr/>
        </p:nvSpPr>
        <p:spPr>
          <a:xfrm>
            <a:off x="2310248" y="3556324"/>
            <a:ext cx="24611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تنجز في بداية أو نهاية الفترة الدراسية أو بينهما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6301E52-A86A-F841-606C-7DAC090FBCD4}"/>
              </a:ext>
            </a:extLst>
          </p:cNvPr>
          <p:cNvSpPr txBox="1"/>
          <p:nvPr/>
        </p:nvSpPr>
        <p:spPr>
          <a:xfrm>
            <a:off x="6927874" y="2703764"/>
            <a:ext cx="35082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تمرر في فضاء آمن وملائم،</a:t>
            </a:r>
          </a:p>
          <a:p>
            <a:pPr algn="ctr"/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ويمكن استثناء تمريرها </a:t>
            </a:r>
          </a:p>
          <a:p>
            <a:pPr algn="ctr"/>
            <a:r>
              <a:rPr lang="ar-S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داخل قاعة الدرس</a:t>
            </a:r>
            <a:endParaRPr lang="fr-C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B887809-FB57-1A71-821F-7500B863AA90}"/>
              </a:ext>
            </a:extLst>
          </p:cNvPr>
          <p:cNvSpPr txBox="1"/>
          <p:nvPr/>
        </p:nvSpPr>
        <p:spPr>
          <a:xfrm>
            <a:off x="1707826" y="1663583"/>
            <a:ext cx="409115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تخصص لها 60 دقيقة أسبوعيا</a:t>
            </a:r>
          </a:p>
          <a:p>
            <a:pPr algn="ctr"/>
            <a:r>
              <a:rPr lang="ar-S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حصص من 10 دقائق</a:t>
            </a:r>
          </a:p>
          <a:p>
            <a:pPr algn="ctr"/>
            <a:r>
              <a:rPr lang="ar-S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حصص من 20 دقيقة</a:t>
            </a:r>
          </a:p>
          <a:p>
            <a:pPr algn="ctr"/>
            <a:r>
              <a:rPr lang="ar-S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حصص من 15 دقيقة</a:t>
            </a:r>
            <a:endParaRPr lang="fr-CH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50">
            <a:extLst>
              <a:ext uri="{FF2B5EF4-FFF2-40B4-BE49-F238E27FC236}">
                <a16:creationId xmlns:a16="http://schemas.microsoft.com/office/drawing/2014/main" id="{334AEDEC-DB20-31F2-5348-278427AC042A}"/>
              </a:ext>
            </a:extLst>
          </p:cNvPr>
          <p:cNvSpPr txBox="1"/>
          <p:nvPr/>
        </p:nvSpPr>
        <p:spPr>
          <a:xfrm>
            <a:off x="-2140" y="861083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9FED45C-9F12-7051-863D-4BF3B99B3B6F}"/>
              </a:ext>
            </a:extLst>
          </p:cNvPr>
          <p:cNvSpPr txBox="1"/>
          <p:nvPr/>
        </p:nvSpPr>
        <p:spPr>
          <a:xfrm>
            <a:off x="2362993" y="41097"/>
            <a:ext cx="94773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توجيهات عامة حول تدبير الأنشطة الحركية 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16" name="object 28">
            <a:extLst>
              <a:ext uri="{FF2B5EF4-FFF2-40B4-BE49-F238E27FC236}">
                <a16:creationId xmlns:a16="http://schemas.microsoft.com/office/drawing/2014/main" id="{4A6F25C8-5A8B-B732-8983-739AF3CC9488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9548" y="0"/>
            <a:ext cx="2066926" cy="8114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TextBox 50">
            <a:extLst>
              <a:ext uri="{FF2B5EF4-FFF2-40B4-BE49-F238E27FC236}">
                <a16:creationId xmlns:a16="http://schemas.microsoft.com/office/drawing/2014/main" id="{766DF9FE-CB7D-72AC-3303-8B056D8A8832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4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  <p:bldP spid="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">
            <a:extLst>
              <a:ext uri="{FF2B5EF4-FFF2-40B4-BE49-F238E27FC236}">
                <a16:creationId xmlns:a16="http://schemas.microsoft.com/office/drawing/2014/main" id="{E28A227A-DFA3-0649-A4A0-558F7171B0EA}"/>
              </a:ext>
            </a:extLst>
          </p:cNvPr>
          <p:cNvSpPr/>
          <p:nvPr/>
        </p:nvSpPr>
        <p:spPr>
          <a:xfrm>
            <a:off x="1523999" y="0"/>
            <a:ext cx="10319933" cy="16391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421" extrusionOk="0">
                <a:moveTo>
                  <a:pt x="21600" y="0"/>
                </a:moveTo>
                <a:lnTo>
                  <a:pt x="0" y="0"/>
                </a:lnTo>
                <a:lnTo>
                  <a:pt x="0" y="11114"/>
                </a:lnTo>
                <a:cubicBezTo>
                  <a:pt x="379" y="13197"/>
                  <a:pt x="905" y="14014"/>
                  <a:pt x="1411" y="12976"/>
                </a:cubicBezTo>
                <a:cubicBezTo>
                  <a:pt x="1411" y="12974"/>
                  <a:pt x="1412" y="12972"/>
                  <a:pt x="1412" y="12972"/>
                </a:cubicBezTo>
                <a:cubicBezTo>
                  <a:pt x="1418" y="13122"/>
                  <a:pt x="1425" y="13272"/>
                  <a:pt x="1432" y="13422"/>
                </a:cubicBezTo>
                <a:cubicBezTo>
                  <a:pt x="1678" y="18668"/>
                  <a:pt x="2522" y="21600"/>
                  <a:pt x="3316" y="19971"/>
                </a:cubicBezTo>
                <a:cubicBezTo>
                  <a:pt x="3716" y="19151"/>
                  <a:pt x="4027" y="17330"/>
                  <a:pt x="4206" y="15056"/>
                </a:cubicBezTo>
                <a:cubicBezTo>
                  <a:pt x="4683" y="18795"/>
                  <a:pt x="5469" y="20494"/>
                  <a:pt x="6221" y="18953"/>
                </a:cubicBezTo>
                <a:cubicBezTo>
                  <a:pt x="6849" y="17664"/>
                  <a:pt x="7303" y="14420"/>
                  <a:pt x="7477" y="10549"/>
                </a:cubicBezTo>
                <a:cubicBezTo>
                  <a:pt x="7711" y="11465"/>
                  <a:pt x="8000" y="11757"/>
                  <a:pt x="8279" y="11183"/>
                </a:cubicBezTo>
                <a:cubicBezTo>
                  <a:pt x="8603" y="10519"/>
                  <a:pt x="8838" y="8862"/>
                  <a:pt x="8932" y="6875"/>
                </a:cubicBezTo>
                <a:cubicBezTo>
                  <a:pt x="9136" y="7036"/>
                  <a:pt x="9348" y="6925"/>
                  <a:pt x="9556" y="6497"/>
                </a:cubicBezTo>
                <a:cubicBezTo>
                  <a:pt x="9557" y="6496"/>
                  <a:pt x="9558" y="6494"/>
                  <a:pt x="9558" y="6494"/>
                </a:cubicBezTo>
                <a:cubicBezTo>
                  <a:pt x="9564" y="6644"/>
                  <a:pt x="9570" y="6794"/>
                  <a:pt x="9578" y="6944"/>
                </a:cubicBezTo>
                <a:cubicBezTo>
                  <a:pt x="9824" y="12190"/>
                  <a:pt x="10668" y="15122"/>
                  <a:pt x="11462" y="13493"/>
                </a:cubicBezTo>
                <a:cubicBezTo>
                  <a:pt x="11862" y="12673"/>
                  <a:pt x="12173" y="10852"/>
                  <a:pt x="12351" y="8578"/>
                </a:cubicBezTo>
                <a:cubicBezTo>
                  <a:pt x="12601" y="10533"/>
                  <a:pt x="12935" y="11929"/>
                  <a:pt x="13304" y="12596"/>
                </a:cubicBezTo>
                <a:cubicBezTo>
                  <a:pt x="13299" y="12885"/>
                  <a:pt x="13296" y="13180"/>
                  <a:pt x="13296" y="13479"/>
                </a:cubicBezTo>
                <a:cubicBezTo>
                  <a:pt x="13296" y="17311"/>
                  <a:pt x="13766" y="20418"/>
                  <a:pt x="14346" y="20418"/>
                </a:cubicBezTo>
                <a:cubicBezTo>
                  <a:pt x="14690" y="20418"/>
                  <a:pt x="14994" y="19323"/>
                  <a:pt x="15186" y="17638"/>
                </a:cubicBezTo>
                <a:cubicBezTo>
                  <a:pt x="15463" y="19357"/>
                  <a:pt x="15836" y="20418"/>
                  <a:pt x="16246" y="20418"/>
                </a:cubicBezTo>
                <a:cubicBezTo>
                  <a:pt x="16588" y="20418"/>
                  <a:pt x="16903" y="19682"/>
                  <a:pt x="17159" y="18450"/>
                </a:cubicBezTo>
                <a:cubicBezTo>
                  <a:pt x="17484" y="19699"/>
                  <a:pt x="17863" y="20418"/>
                  <a:pt x="18266" y="20418"/>
                </a:cubicBezTo>
                <a:cubicBezTo>
                  <a:pt x="18788" y="20418"/>
                  <a:pt x="19267" y="19220"/>
                  <a:pt x="19645" y="17222"/>
                </a:cubicBezTo>
                <a:cubicBezTo>
                  <a:pt x="19964" y="19198"/>
                  <a:pt x="20393" y="20418"/>
                  <a:pt x="20865" y="20418"/>
                </a:cubicBezTo>
                <a:cubicBezTo>
                  <a:pt x="21127" y="20418"/>
                  <a:pt x="21376" y="20043"/>
                  <a:pt x="21600" y="19371"/>
                </a:cubicBezTo>
                <a:lnTo>
                  <a:pt x="21600" y="0"/>
                </a:lnTo>
                <a:close/>
              </a:path>
            </a:pathLst>
          </a:custGeom>
          <a:solidFill>
            <a:srgbClr val="E9EFF8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 sz="2250"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625D9CEB-E53C-D446-8909-8C2A1208A47F}"/>
              </a:ext>
            </a:extLst>
          </p:cNvPr>
          <p:cNvSpPr/>
          <p:nvPr/>
        </p:nvSpPr>
        <p:spPr>
          <a:xfrm>
            <a:off x="291108" y="4747702"/>
            <a:ext cx="4554310" cy="1878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81" y="9663"/>
                </a:moveTo>
                <a:cubicBezTo>
                  <a:pt x="19195" y="9663"/>
                  <a:pt x="18924" y="9802"/>
                  <a:pt x="18675" y="10050"/>
                </a:cubicBezTo>
                <a:cubicBezTo>
                  <a:pt x="18192" y="6607"/>
                  <a:pt x="16850" y="4125"/>
                  <a:pt x="15266" y="4125"/>
                </a:cubicBezTo>
                <a:cubicBezTo>
                  <a:pt x="14728" y="4125"/>
                  <a:pt x="14221" y="4418"/>
                  <a:pt x="13763" y="4929"/>
                </a:cubicBezTo>
                <a:cubicBezTo>
                  <a:pt x="12969" y="1963"/>
                  <a:pt x="11592" y="0"/>
                  <a:pt x="10025" y="0"/>
                </a:cubicBezTo>
                <a:cubicBezTo>
                  <a:pt x="8210" y="0"/>
                  <a:pt x="6650" y="2631"/>
                  <a:pt x="5955" y="6405"/>
                </a:cubicBezTo>
                <a:cubicBezTo>
                  <a:pt x="5954" y="6405"/>
                  <a:pt x="5952" y="6405"/>
                  <a:pt x="5951" y="6405"/>
                </a:cubicBezTo>
                <a:cubicBezTo>
                  <a:pt x="4544" y="6405"/>
                  <a:pt x="3354" y="8652"/>
                  <a:pt x="2958" y="11747"/>
                </a:cubicBezTo>
                <a:cubicBezTo>
                  <a:pt x="2701" y="11478"/>
                  <a:pt x="2417" y="11327"/>
                  <a:pt x="2119" y="11327"/>
                </a:cubicBezTo>
                <a:cubicBezTo>
                  <a:pt x="949" y="11327"/>
                  <a:pt x="0" y="13626"/>
                  <a:pt x="0" y="16463"/>
                </a:cubicBezTo>
                <a:cubicBezTo>
                  <a:pt x="0" y="19300"/>
                  <a:pt x="948" y="21600"/>
                  <a:pt x="2119" y="21600"/>
                </a:cubicBezTo>
                <a:cubicBezTo>
                  <a:pt x="2812" y="21600"/>
                  <a:pt x="3425" y="20790"/>
                  <a:pt x="3812" y="19543"/>
                </a:cubicBezTo>
                <a:cubicBezTo>
                  <a:pt x="4372" y="20816"/>
                  <a:pt x="5123" y="21600"/>
                  <a:pt x="5952" y="21600"/>
                </a:cubicBezTo>
                <a:cubicBezTo>
                  <a:pt x="6640" y="21600"/>
                  <a:pt x="7274" y="21055"/>
                  <a:pt x="7791" y="20143"/>
                </a:cubicBezTo>
                <a:cubicBezTo>
                  <a:pt x="8448" y="21068"/>
                  <a:pt x="9211" y="21600"/>
                  <a:pt x="10025" y="21600"/>
                </a:cubicBezTo>
                <a:cubicBezTo>
                  <a:pt x="11077" y="21600"/>
                  <a:pt x="12044" y="20713"/>
                  <a:pt x="12806" y="19235"/>
                </a:cubicBezTo>
                <a:cubicBezTo>
                  <a:pt x="13450" y="20698"/>
                  <a:pt x="14313" y="21600"/>
                  <a:pt x="15266" y="21600"/>
                </a:cubicBezTo>
                <a:cubicBezTo>
                  <a:pt x="16369" y="21600"/>
                  <a:pt x="17354" y="20397"/>
                  <a:pt x="18015" y="18505"/>
                </a:cubicBezTo>
                <a:cubicBezTo>
                  <a:pt x="18396" y="19391"/>
                  <a:pt x="18912" y="19938"/>
                  <a:pt x="19481" y="19938"/>
                </a:cubicBezTo>
                <a:cubicBezTo>
                  <a:pt x="20651" y="19938"/>
                  <a:pt x="21600" y="17639"/>
                  <a:pt x="21600" y="14801"/>
                </a:cubicBezTo>
                <a:cubicBezTo>
                  <a:pt x="21599" y="11962"/>
                  <a:pt x="20651" y="9663"/>
                  <a:pt x="19481" y="9663"/>
                </a:cubicBezTo>
                <a:close/>
              </a:path>
            </a:pathLst>
          </a:custGeom>
          <a:solidFill>
            <a:srgbClr val="E9EFF8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 sz="2250"/>
          </a:p>
        </p:txBody>
      </p:sp>
      <p:sp>
        <p:nvSpPr>
          <p:cNvPr id="39" name="Shape">
            <a:extLst>
              <a:ext uri="{FF2B5EF4-FFF2-40B4-BE49-F238E27FC236}">
                <a16:creationId xmlns:a16="http://schemas.microsoft.com/office/drawing/2014/main" id="{060CE464-B7D0-A542-8015-021B812A8847}"/>
              </a:ext>
            </a:extLst>
          </p:cNvPr>
          <p:cNvSpPr/>
          <p:nvPr/>
        </p:nvSpPr>
        <p:spPr>
          <a:xfrm>
            <a:off x="9097411" y="4088324"/>
            <a:ext cx="1433458" cy="591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84" y="9668"/>
                </a:moveTo>
                <a:cubicBezTo>
                  <a:pt x="19198" y="9668"/>
                  <a:pt x="18926" y="9806"/>
                  <a:pt x="18677" y="10055"/>
                </a:cubicBezTo>
                <a:cubicBezTo>
                  <a:pt x="18193" y="6610"/>
                  <a:pt x="16851" y="4129"/>
                  <a:pt x="15267" y="4129"/>
                </a:cubicBezTo>
                <a:cubicBezTo>
                  <a:pt x="14730" y="4129"/>
                  <a:pt x="14223" y="4423"/>
                  <a:pt x="13766" y="4932"/>
                </a:cubicBezTo>
                <a:cubicBezTo>
                  <a:pt x="12971" y="1967"/>
                  <a:pt x="11594" y="0"/>
                  <a:pt x="10026" y="0"/>
                </a:cubicBezTo>
                <a:cubicBezTo>
                  <a:pt x="8212" y="0"/>
                  <a:pt x="6652" y="2631"/>
                  <a:pt x="5956" y="6406"/>
                </a:cubicBezTo>
                <a:cubicBezTo>
                  <a:pt x="5955" y="6406"/>
                  <a:pt x="5953" y="6406"/>
                  <a:pt x="5951" y="6406"/>
                </a:cubicBezTo>
                <a:cubicBezTo>
                  <a:pt x="4545" y="6406"/>
                  <a:pt x="3354" y="8654"/>
                  <a:pt x="2958" y="11749"/>
                </a:cubicBezTo>
                <a:cubicBezTo>
                  <a:pt x="2701" y="11480"/>
                  <a:pt x="2417" y="11329"/>
                  <a:pt x="2118" y="11329"/>
                </a:cubicBezTo>
                <a:cubicBezTo>
                  <a:pt x="947" y="11329"/>
                  <a:pt x="0" y="13630"/>
                  <a:pt x="0" y="16465"/>
                </a:cubicBezTo>
                <a:cubicBezTo>
                  <a:pt x="0" y="19299"/>
                  <a:pt x="949" y="21600"/>
                  <a:pt x="2118" y="21600"/>
                </a:cubicBezTo>
                <a:cubicBezTo>
                  <a:pt x="2812" y="21600"/>
                  <a:pt x="3425" y="20790"/>
                  <a:pt x="3811" y="19543"/>
                </a:cubicBezTo>
                <a:cubicBezTo>
                  <a:pt x="4372" y="20814"/>
                  <a:pt x="5123" y="21600"/>
                  <a:pt x="5951" y="21600"/>
                </a:cubicBezTo>
                <a:cubicBezTo>
                  <a:pt x="6640" y="21600"/>
                  <a:pt x="7275" y="21054"/>
                  <a:pt x="7791" y="20142"/>
                </a:cubicBezTo>
                <a:cubicBezTo>
                  <a:pt x="8447" y="21066"/>
                  <a:pt x="9210" y="21600"/>
                  <a:pt x="10025" y="21600"/>
                </a:cubicBezTo>
                <a:cubicBezTo>
                  <a:pt x="11076" y="21600"/>
                  <a:pt x="12044" y="20712"/>
                  <a:pt x="12805" y="19234"/>
                </a:cubicBezTo>
                <a:cubicBezTo>
                  <a:pt x="13450" y="20696"/>
                  <a:pt x="14313" y="21600"/>
                  <a:pt x="15266" y="21600"/>
                </a:cubicBezTo>
                <a:cubicBezTo>
                  <a:pt x="16368" y="21600"/>
                  <a:pt x="17354" y="20395"/>
                  <a:pt x="18015" y="18505"/>
                </a:cubicBezTo>
                <a:cubicBezTo>
                  <a:pt x="18397" y="19393"/>
                  <a:pt x="18912" y="19938"/>
                  <a:pt x="19482" y="19938"/>
                </a:cubicBezTo>
                <a:cubicBezTo>
                  <a:pt x="20653" y="19938"/>
                  <a:pt x="21600" y="17638"/>
                  <a:pt x="21600" y="14803"/>
                </a:cubicBezTo>
                <a:cubicBezTo>
                  <a:pt x="21600" y="11969"/>
                  <a:pt x="20654" y="9668"/>
                  <a:pt x="19484" y="9668"/>
                </a:cubicBezTo>
                <a:close/>
              </a:path>
            </a:pathLst>
          </a:custGeom>
          <a:solidFill>
            <a:srgbClr val="E9EFF8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 sz="2250"/>
          </a:p>
        </p:txBody>
      </p:sp>
      <p:sp>
        <p:nvSpPr>
          <p:cNvPr id="40" name="Shape">
            <a:extLst>
              <a:ext uri="{FF2B5EF4-FFF2-40B4-BE49-F238E27FC236}">
                <a16:creationId xmlns:a16="http://schemas.microsoft.com/office/drawing/2014/main" id="{DC8D0D3E-24AB-B748-81CA-26BC59EAA9B7}"/>
              </a:ext>
            </a:extLst>
          </p:cNvPr>
          <p:cNvSpPr/>
          <p:nvPr/>
        </p:nvSpPr>
        <p:spPr>
          <a:xfrm>
            <a:off x="6929613" y="4399073"/>
            <a:ext cx="1292065" cy="795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49" h="20256" extrusionOk="0">
                <a:moveTo>
                  <a:pt x="20850" y="11132"/>
                </a:moveTo>
                <a:cubicBezTo>
                  <a:pt x="20630" y="10014"/>
                  <a:pt x="20077" y="9202"/>
                  <a:pt x="19415" y="8876"/>
                </a:cubicBezTo>
                <a:cubicBezTo>
                  <a:pt x="19674" y="7820"/>
                  <a:pt x="19719" y="6628"/>
                  <a:pt x="19487" y="5465"/>
                </a:cubicBezTo>
                <a:cubicBezTo>
                  <a:pt x="18945" y="2720"/>
                  <a:pt x="17089" y="1188"/>
                  <a:pt x="15341" y="2039"/>
                </a:cubicBezTo>
                <a:cubicBezTo>
                  <a:pt x="14683" y="2360"/>
                  <a:pt x="14136" y="2973"/>
                  <a:pt x="13736" y="3759"/>
                </a:cubicBezTo>
                <a:cubicBezTo>
                  <a:pt x="12603" y="770"/>
                  <a:pt x="10277" y="-728"/>
                  <a:pt x="8068" y="348"/>
                </a:cubicBezTo>
                <a:cubicBezTo>
                  <a:pt x="6192" y="1261"/>
                  <a:pt x="4918" y="3782"/>
                  <a:pt x="4663" y="6645"/>
                </a:cubicBezTo>
                <a:cubicBezTo>
                  <a:pt x="3955" y="6148"/>
                  <a:pt x="3132" y="6038"/>
                  <a:pt x="2332" y="6427"/>
                </a:cubicBezTo>
                <a:cubicBezTo>
                  <a:pt x="584" y="7278"/>
                  <a:pt x="-392" y="10193"/>
                  <a:pt x="150" y="12937"/>
                </a:cubicBezTo>
                <a:cubicBezTo>
                  <a:pt x="692" y="15681"/>
                  <a:pt x="2549" y="17214"/>
                  <a:pt x="4296" y="16362"/>
                </a:cubicBezTo>
                <a:cubicBezTo>
                  <a:pt x="4298" y="16362"/>
                  <a:pt x="4298" y="16362"/>
                  <a:pt x="4300" y="16360"/>
                </a:cubicBezTo>
                <a:cubicBezTo>
                  <a:pt x="4313" y="16439"/>
                  <a:pt x="4327" y="16516"/>
                  <a:pt x="4342" y="16595"/>
                </a:cubicBezTo>
                <a:cubicBezTo>
                  <a:pt x="4884" y="19340"/>
                  <a:pt x="6740" y="20872"/>
                  <a:pt x="8488" y="20021"/>
                </a:cubicBezTo>
                <a:cubicBezTo>
                  <a:pt x="9368" y="19592"/>
                  <a:pt x="10051" y="18638"/>
                  <a:pt x="10445" y="17449"/>
                </a:cubicBezTo>
                <a:cubicBezTo>
                  <a:pt x="11495" y="19405"/>
                  <a:pt x="13227" y="20293"/>
                  <a:pt x="14880" y="19487"/>
                </a:cubicBezTo>
                <a:cubicBezTo>
                  <a:pt x="16263" y="18814"/>
                  <a:pt x="17261" y="17117"/>
                  <a:pt x="17646" y="15091"/>
                </a:cubicBezTo>
                <a:cubicBezTo>
                  <a:pt x="18159" y="15571"/>
                  <a:pt x="18795" y="15724"/>
                  <a:pt x="19410" y="15423"/>
                </a:cubicBezTo>
                <a:cubicBezTo>
                  <a:pt x="20565" y="14861"/>
                  <a:pt x="21208" y="12940"/>
                  <a:pt x="20850" y="11132"/>
                </a:cubicBezTo>
                <a:close/>
              </a:path>
            </a:pathLst>
          </a:custGeom>
          <a:solidFill>
            <a:srgbClr val="E9EFF8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 sz="2250"/>
          </a:p>
        </p:txBody>
      </p: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A0B42F61-23AE-4D7D-A364-B9986B2B1D4C}"/>
              </a:ext>
            </a:extLst>
          </p:cNvPr>
          <p:cNvGrpSpPr>
            <a:grpSpLocks noChangeAspect="1"/>
          </p:cNvGrpSpPr>
          <p:nvPr/>
        </p:nvGrpSpPr>
        <p:grpSpPr>
          <a:xfrm>
            <a:off x="3657139" y="1793775"/>
            <a:ext cx="2049428" cy="2909411"/>
            <a:chOff x="4347876" y="1942235"/>
            <a:chExt cx="3241366" cy="4601512"/>
          </a:xfrm>
        </p:grpSpPr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2894C9E3-4CD9-49B7-831E-7EF7F2E526AE}"/>
                </a:ext>
              </a:extLst>
            </p:cNvPr>
            <p:cNvGrpSpPr/>
            <p:nvPr/>
          </p:nvGrpSpPr>
          <p:grpSpPr>
            <a:xfrm>
              <a:off x="5662880" y="5552149"/>
              <a:ext cx="565986" cy="991598"/>
              <a:chOff x="2007478" y="4723593"/>
              <a:chExt cx="429175" cy="751907"/>
            </a:xfrm>
          </p:grpSpPr>
          <p:sp>
            <p:nvSpPr>
              <p:cNvPr id="166" name="Oval 165">
                <a:extLst>
                  <a:ext uri="{FF2B5EF4-FFF2-40B4-BE49-F238E27FC236}">
                    <a16:creationId xmlns:a16="http://schemas.microsoft.com/office/drawing/2014/main" id="{2CC23930-7F41-4E57-A3B1-7FB626BF0FA8}"/>
                  </a:ext>
                </a:extLst>
              </p:cNvPr>
              <p:cNvSpPr/>
              <p:nvPr/>
            </p:nvSpPr>
            <p:spPr>
              <a:xfrm>
                <a:off x="2008523" y="4783693"/>
                <a:ext cx="426907" cy="146955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12700">
                <a:miter lim="400000"/>
              </a:ln>
            </p:spPr>
            <p:txBody>
              <a:bodyPr rot="0" spcFirstLastPara="0" vertOverflow="overflow" horzOverflow="overflow" vert="horz" wrap="square" lIns="28575" tIns="28575" rIns="28575" bIns="2857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25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67" name="Group 166">
                <a:extLst>
                  <a:ext uri="{FF2B5EF4-FFF2-40B4-BE49-F238E27FC236}">
                    <a16:creationId xmlns:a16="http://schemas.microsoft.com/office/drawing/2014/main" id="{2CF75B5E-D3D5-4916-B799-0B1EA3CEEA64}"/>
                  </a:ext>
                </a:extLst>
              </p:cNvPr>
              <p:cNvGrpSpPr/>
              <p:nvPr/>
            </p:nvGrpSpPr>
            <p:grpSpPr>
              <a:xfrm>
                <a:off x="2007478" y="4797889"/>
                <a:ext cx="429175" cy="677611"/>
                <a:chOff x="2007478" y="4797889"/>
                <a:chExt cx="429175" cy="677611"/>
              </a:xfrm>
            </p:grpSpPr>
            <p:sp>
              <p:nvSpPr>
                <p:cNvPr id="172" name="Shape">
                  <a:extLst>
                    <a:ext uri="{FF2B5EF4-FFF2-40B4-BE49-F238E27FC236}">
                      <a16:creationId xmlns:a16="http://schemas.microsoft.com/office/drawing/2014/main" id="{4C097936-3E23-46DE-8D78-C7439117961D}"/>
                    </a:ext>
                  </a:extLst>
                </p:cNvPr>
                <p:cNvSpPr/>
                <p:nvPr/>
              </p:nvSpPr>
              <p:spPr>
                <a:xfrm>
                  <a:off x="2072864" y="5075780"/>
                  <a:ext cx="283083" cy="1708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5" h="21600" extrusionOk="0">
                      <a:moveTo>
                        <a:pt x="21513" y="13456"/>
                      </a:moveTo>
                      <a:lnTo>
                        <a:pt x="21450" y="13311"/>
                      </a:lnTo>
                      <a:lnTo>
                        <a:pt x="16041" y="1468"/>
                      </a:lnTo>
                      <a:cubicBezTo>
                        <a:pt x="16029" y="1447"/>
                        <a:pt x="16004" y="1426"/>
                        <a:pt x="15991" y="1406"/>
                      </a:cubicBezTo>
                      <a:cubicBezTo>
                        <a:pt x="15966" y="1364"/>
                        <a:pt x="15941" y="1323"/>
                        <a:pt x="15916" y="1302"/>
                      </a:cubicBezTo>
                      <a:cubicBezTo>
                        <a:pt x="15904" y="1282"/>
                        <a:pt x="15892" y="1282"/>
                        <a:pt x="15879" y="1261"/>
                      </a:cubicBezTo>
                      <a:cubicBezTo>
                        <a:pt x="15867" y="1261"/>
                        <a:pt x="15867" y="1240"/>
                        <a:pt x="15854" y="1240"/>
                      </a:cubicBezTo>
                      <a:cubicBezTo>
                        <a:pt x="15817" y="1220"/>
                        <a:pt x="15792" y="1199"/>
                        <a:pt x="15754" y="1178"/>
                      </a:cubicBezTo>
                      <a:cubicBezTo>
                        <a:pt x="15742" y="1178"/>
                        <a:pt x="15742" y="1157"/>
                        <a:pt x="15730" y="1157"/>
                      </a:cubicBezTo>
                      <a:lnTo>
                        <a:pt x="15430" y="1095"/>
                      </a:lnTo>
                      <a:lnTo>
                        <a:pt x="12402" y="537"/>
                      </a:lnTo>
                      <a:lnTo>
                        <a:pt x="11953" y="455"/>
                      </a:lnTo>
                      <a:lnTo>
                        <a:pt x="9498" y="0"/>
                      </a:lnTo>
                      <a:cubicBezTo>
                        <a:pt x="9485" y="0"/>
                        <a:pt x="9485" y="0"/>
                        <a:pt x="9473" y="0"/>
                      </a:cubicBezTo>
                      <a:cubicBezTo>
                        <a:pt x="9473" y="0"/>
                        <a:pt x="9473" y="0"/>
                        <a:pt x="9460" y="0"/>
                      </a:cubicBezTo>
                      <a:cubicBezTo>
                        <a:pt x="9385" y="0"/>
                        <a:pt x="9298" y="21"/>
                        <a:pt x="9236" y="83"/>
                      </a:cubicBezTo>
                      <a:cubicBezTo>
                        <a:pt x="9236" y="83"/>
                        <a:pt x="9223" y="83"/>
                        <a:pt x="9223" y="83"/>
                      </a:cubicBezTo>
                      <a:lnTo>
                        <a:pt x="9024" y="269"/>
                      </a:lnTo>
                      <a:lnTo>
                        <a:pt x="5272" y="3679"/>
                      </a:lnTo>
                      <a:lnTo>
                        <a:pt x="5272" y="3679"/>
                      </a:lnTo>
                      <a:cubicBezTo>
                        <a:pt x="5260" y="3679"/>
                        <a:pt x="5247" y="3700"/>
                        <a:pt x="5235" y="3721"/>
                      </a:cubicBezTo>
                      <a:lnTo>
                        <a:pt x="5197" y="3762"/>
                      </a:lnTo>
                      <a:cubicBezTo>
                        <a:pt x="5197" y="3762"/>
                        <a:pt x="5197" y="3762"/>
                        <a:pt x="5185" y="3783"/>
                      </a:cubicBezTo>
                      <a:cubicBezTo>
                        <a:pt x="5135" y="3824"/>
                        <a:pt x="5098" y="3886"/>
                        <a:pt x="5060" y="3969"/>
                      </a:cubicBezTo>
                      <a:cubicBezTo>
                        <a:pt x="5048" y="3989"/>
                        <a:pt x="5035" y="3989"/>
                        <a:pt x="5035" y="4010"/>
                      </a:cubicBezTo>
                      <a:lnTo>
                        <a:pt x="4886" y="4382"/>
                      </a:lnTo>
                      <a:lnTo>
                        <a:pt x="150" y="15998"/>
                      </a:lnTo>
                      <a:lnTo>
                        <a:pt x="75" y="16185"/>
                      </a:lnTo>
                      <a:cubicBezTo>
                        <a:pt x="25" y="16309"/>
                        <a:pt x="0" y="16453"/>
                        <a:pt x="0" y="16598"/>
                      </a:cubicBezTo>
                      <a:lnTo>
                        <a:pt x="0" y="18562"/>
                      </a:lnTo>
                      <a:lnTo>
                        <a:pt x="0" y="21600"/>
                      </a:lnTo>
                      <a:cubicBezTo>
                        <a:pt x="12" y="21579"/>
                        <a:pt x="25" y="21559"/>
                        <a:pt x="37" y="21559"/>
                      </a:cubicBezTo>
                      <a:lnTo>
                        <a:pt x="150" y="21455"/>
                      </a:lnTo>
                      <a:cubicBezTo>
                        <a:pt x="262" y="21352"/>
                        <a:pt x="386" y="21269"/>
                        <a:pt x="511" y="21228"/>
                      </a:cubicBezTo>
                      <a:cubicBezTo>
                        <a:pt x="511" y="21228"/>
                        <a:pt x="523" y="21228"/>
                        <a:pt x="523" y="21228"/>
                      </a:cubicBezTo>
                      <a:cubicBezTo>
                        <a:pt x="648" y="21187"/>
                        <a:pt x="773" y="21166"/>
                        <a:pt x="897" y="21166"/>
                      </a:cubicBezTo>
                      <a:lnTo>
                        <a:pt x="897" y="21166"/>
                      </a:lnTo>
                      <a:lnTo>
                        <a:pt x="897" y="16846"/>
                      </a:lnTo>
                      <a:lnTo>
                        <a:pt x="5646" y="5188"/>
                      </a:lnTo>
                      <a:lnTo>
                        <a:pt x="8027" y="5374"/>
                      </a:lnTo>
                      <a:lnTo>
                        <a:pt x="7067" y="10128"/>
                      </a:lnTo>
                      <a:cubicBezTo>
                        <a:pt x="7055" y="10211"/>
                        <a:pt x="7042" y="10294"/>
                        <a:pt x="7042" y="10376"/>
                      </a:cubicBezTo>
                      <a:lnTo>
                        <a:pt x="7042" y="15048"/>
                      </a:lnTo>
                      <a:cubicBezTo>
                        <a:pt x="7042" y="15048"/>
                        <a:pt x="7042" y="15048"/>
                        <a:pt x="7042" y="15048"/>
                      </a:cubicBezTo>
                      <a:cubicBezTo>
                        <a:pt x="7042" y="15048"/>
                        <a:pt x="7042" y="15048"/>
                        <a:pt x="7042" y="15048"/>
                      </a:cubicBezTo>
                      <a:cubicBezTo>
                        <a:pt x="7179" y="14965"/>
                        <a:pt x="7304" y="14924"/>
                        <a:pt x="7441" y="14903"/>
                      </a:cubicBezTo>
                      <a:cubicBezTo>
                        <a:pt x="7578" y="14882"/>
                        <a:pt x="7728" y="14882"/>
                        <a:pt x="7865" y="14944"/>
                      </a:cubicBezTo>
                      <a:lnTo>
                        <a:pt x="7940" y="14965"/>
                      </a:lnTo>
                      <a:lnTo>
                        <a:pt x="7940" y="10500"/>
                      </a:lnTo>
                      <a:lnTo>
                        <a:pt x="8949" y="5498"/>
                      </a:lnTo>
                      <a:lnTo>
                        <a:pt x="11841" y="6057"/>
                      </a:lnTo>
                      <a:lnTo>
                        <a:pt x="13449" y="16515"/>
                      </a:lnTo>
                      <a:lnTo>
                        <a:pt x="13449" y="20567"/>
                      </a:lnTo>
                      <a:lnTo>
                        <a:pt x="13474" y="20567"/>
                      </a:lnTo>
                      <a:lnTo>
                        <a:pt x="14346" y="20711"/>
                      </a:lnTo>
                      <a:lnTo>
                        <a:pt x="14346" y="16412"/>
                      </a:lnTo>
                      <a:cubicBezTo>
                        <a:pt x="14346" y="16350"/>
                        <a:pt x="14346" y="16288"/>
                        <a:pt x="14334" y="16226"/>
                      </a:cubicBezTo>
                      <a:lnTo>
                        <a:pt x="12726" y="5726"/>
                      </a:lnTo>
                      <a:lnTo>
                        <a:pt x="15543" y="2915"/>
                      </a:lnTo>
                      <a:lnTo>
                        <a:pt x="15543" y="2915"/>
                      </a:lnTo>
                      <a:lnTo>
                        <a:pt x="15543" y="2915"/>
                      </a:lnTo>
                      <a:lnTo>
                        <a:pt x="20678" y="14159"/>
                      </a:lnTo>
                      <a:lnTo>
                        <a:pt x="20678" y="18210"/>
                      </a:lnTo>
                      <a:lnTo>
                        <a:pt x="21575" y="18210"/>
                      </a:lnTo>
                      <a:lnTo>
                        <a:pt x="21575" y="15709"/>
                      </a:lnTo>
                      <a:lnTo>
                        <a:pt x="21575" y="13911"/>
                      </a:lnTo>
                      <a:cubicBezTo>
                        <a:pt x="21600" y="13745"/>
                        <a:pt x="21575" y="13580"/>
                        <a:pt x="21513" y="13456"/>
                      </a:cubicBezTo>
                      <a:close/>
                      <a:moveTo>
                        <a:pt x="8363" y="3907"/>
                      </a:moveTo>
                      <a:lnTo>
                        <a:pt x="7079" y="3803"/>
                      </a:lnTo>
                      <a:lnTo>
                        <a:pt x="8687" y="2356"/>
                      </a:lnTo>
                      <a:lnTo>
                        <a:pt x="8363" y="3907"/>
                      </a:lnTo>
                      <a:close/>
                      <a:moveTo>
                        <a:pt x="12364" y="4361"/>
                      </a:moveTo>
                      <a:lnTo>
                        <a:pt x="12140" y="4589"/>
                      </a:lnTo>
                      <a:lnTo>
                        <a:pt x="12140" y="4589"/>
                      </a:lnTo>
                      <a:lnTo>
                        <a:pt x="12140" y="4589"/>
                      </a:lnTo>
                      <a:lnTo>
                        <a:pt x="11915" y="4547"/>
                      </a:lnTo>
                      <a:lnTo>
                        <a:pt x="9286" y="4051"/>
                      </a:lnTo>
                      <a:lnTo>
                        <a:pt x="9784" y="1592"/>
                      </a:lnTo>
                      <a:lnTo>
                        <a:pt x="11953" y="1984"/>
                      </a:lnTo>
                      <a:lnTo>
                        <a:pt x="12402" y="2067"/>
                      </a:lnTo>
                      <a:lnTo>
                        <a:pt x="14321" y="2418"/>
                      </a:lnTo>
                      <a:lnTo>
                        <a:pt x="12364" y="4361"/>
                      </a:lnTo>
                      <a:close/>
                    </a:path>
                  </a:pathLst>
                </a:custGeom>
                <a:solidFill>
                  <a:srgbClr val="6F6F6F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173" name="Shape">
                  <a:extLst>
                    <a:ext uri="{FF2B5EF4-FFF2-40B4-BE49-F238E27FC236}">
                      <a16:creationId xmlns:a16="http://schemas.microsoft.com/office/drawing/2014/main" id="{6A851B9B-D4A9-4834-A20C-9F5CD747E833}"/>
                    </a:ext>
                  </a:extLst>
                </p:cNvPr>
                <p:cNvSpPr/>
                <p:nvPr/>
              </p:nvSpPr>
              <p:spPr>
                <a:xfrm>
                  <a:off x="2236328" y="5092126"/>
                  <a:ext cx="6540" cy="20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258"/>
                      </a:moveTo>
                      <a:lnTo>
                        <a:pt x="9720" y="21600"/>
                      </a:lnTo>
                      <a:lnTo>
                        <a:pt x="9720" y="21600"/>
                      </a:lnTo>
                      <a:lnTo>
                        <a:pt x="19980" y="19714"/>
                      </a:lnTo>
                      <a:lnTo>
                        <a:pt x="21600" y="685"/>
                      </a:lnTo>
                      <a:lnTo>
                        <a:pt x="2160" y="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174" name="Shape">
                  <a:extLst>
                    <a:ext uri="{FF2B5EF4-FFF2-40B4-BE49-F238E27FC236}">
                      <a16:creationId xmlns:a16="http://schemas.microsoft.com/office/drawing/2014/main" id="{FEC1D6E6-9B32-45B9-B22E-23B86016A69D}"/>
                    </a:ext>
                  </a:extLst>
                </p:cNvPr>
                <p:cNvSpPr/>
                <p:nvPr/>
              </p:nvSpPr>
              <p:spPr>
                <a:xfrm>
                  <a:off x="2236329" y="4928662"/>
                  <a:ext cx="9646" cy="1469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504"/>
                      </a:moveTo>
                      <a:lnTo>
                        <a:pt x="13179" y="21600"/>
                      </a:lnTo>
                      <a:lnTo>
                        <a:pt x="21600" y="0"/>
                      </a:lnTo>
                      <a:cubicBezTo>
                        <a:pt x="17207" y="0"/>
                        <a:pt x="12814" y="24"/>
                        <a:pt x="8421" y="24"/>
                      </a:cubicBezTo>
                      <a:lnTo>
                        <a:pt x="0" y="21504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175" name="Shape">
                  <a:extLst>
                    <a:ext uri="{FF2B5EF4-FFF2-40B4-BE49-F238E27FC236}">
                      <a16:creationId xmlns:a16="http://schemas.microsoft.com/office/drawing/2014/main" id="{314AA350-16B9-44E8-9A5B-C29014822E01}"/>
                    </a:ext>
                  </a:extLst>
                </p:cNvPr>
                <p:cNvSpPr/>
                <p:nvPr/>
              </p:nvSpPr>
              <p:spPr>
                <a:xfrm>
                  <a:off x="2364235" y="4841428"/>
                  <a:ext cx="72418" cy="3518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527" y="0"/>
                      </a:moveTo>
                      <a:lnTo>
                        <a:pt x="19601" y="928"/>
                      </a:lnTo>
                      <a:lnTo>
                        <a:pt x="18382" y="2151"/>
                      </a:lnTo>
                      <a:lnTo>
                        <a:pt x="0" y="20418"/>
                      </a:lnTo>
                      <a:lnTo>
                        <a:pt x="244" y="20489"/>
                      </a:lnTo>
                      <a:cubicBezTo>
                        <a:pt x="487" y="20550"/>
                        <a:pt x="585" y="20632"/>
                        <a:pt x="585" y="20713"/>
                      </a:cubicBezTo>
                      <a:lnTo>
                        <a:pt x="585" y="21600"/>
                      </a:lnTo>
                      <a:lnTo>
                        <a:pt x="585" y="21600"/>
                      </a:lnTo>
                      <a:lnTo>
                        <a:pt x="20820" y="1488"/>
                      </a:lnTo>
                      <a:lnTo>
                        <a:pt x="21112" y="1172"/>
                      </a:lnTo>
                      <a:lnTo>
                        <a:pt x="21600" y="683"/>
                      </a:lnTo>
                      <a:cubicBezTo>
                        <a:pt x="21551" y="449"/>
                        <a:pt x="21210" y="224"/>
                        <a:pt x="20527" y="0"/>
                      </a:cubicBez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176" name="Shape">
                  <a:extLst>
                    <a:ext uri="{FF2B5EF4-FFF2-40B4-BE49-F238E27FC236}">
                      <a16:creationId xmlns:a16="http://schemas.microsoft.com/office/drawing/2014/main" id="{A0C4EACB-D7AD-46FD-A456-C4968BBE8428}"/>
                    </a:ext>
                  </a:extLst>
                </p:cNvPr>
                <p:cNvSpPr/>
                <p:nvPr/>
              </p:nvSpPr>
              <p:spPr>
                <a:xfrm>
                  <a:off x="2007478" y="4846930"/>
                  <a:ext cx="71599" cy="3681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79" y="393"/>
                      </a:moveTo>
                      <a:lnTo>
                        <a:pt x="1085" y="0"/>
                      </a:lnTo>
                      <a:cubicBezTo>
                        <a:pt x="395" y="230"/>
                        <a:pt x="0" y="470"/>
                        <a:pt x="0" y="710"/>
                      </a:cubicBezTo>
                      <a:cubicBezTo>
                        <a:pt x="0" y="719"/>
                        <a:pt x="49" y="739"/>
                        <a:pt x="49" y="748"/>
                      </a:cubicBezTo>
                      <a:lnTo>
                        <a:pt x="444" y="1161"/>
                      </a:lnTo>
                      <a:lnTo>
                        <a:pt x="21008" y="21600"/>
                      </a:lnTo>
                      <a:lnTo>
                        <a:pt x="21008" y="20689"/>
                      </a:lnTo>
                      <a:cubicBezTo>
                        <a:pt x="21008" y="20622"/>
                        <a:pt x="21107" y="20555"/>
                        <a:pt x="21304" y="20497"/>
                      </a:cubicBezTo>
                      <a:lnTo>
                        <a:pt x="21600" y="20411"/>
                      </a:lnTo>
                      <a:lnTo>
                        <a:pt x="3008" y="1909"/>
                      </a:lnTo>
                      <a:lnTo>
                        <a:pt x="1479" y="393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177" name="Shape">
                  <a:extLst>
                    <a:ext uri="{FF2B5EF4-FFF2-40B4-BE49-F238E27FC236}">
                      <a16:creationId xmlns:a16="http://schemas.microsoft.com/office/drawing/2014/main" id="{A374C816-7BBE-4248-916F-0EB65F32955D}"/>
                    </a:ext>
                  </a:extLst>
                </p:cNvPr>
                <p:cNvSpPr/>
                <p:nvPr/>
              </p:nvSpPr>
              <p:spPr>
                <a:xfrm>
                  <a:off x="2187290" y="4797890"/>
                  <a:ext cx="24358" cy="2778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798" y="750"/>
                      </a:moveTo>
                      <a:lnTo>
                        <a:pt x="5219" y="0"/>
                      </a:lnTo>
                      <a:lnTo>
                        <a:pt x="5219" y="0"/>
                      </a:lnTo>
                      <a:lnTo>
                        <a:pt x="1305" y="25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580" y="775"/>
                      </a:lnTo>
                      <a:lnTo>
                        <a:pt x="7828" y="10304"/>
                      </a:lnTo>
                      <a:lnTo>
                        <a:pt x="16381" y="21600"/>
                      </a:lnTo>
                      <a:lnTo>
                        <a:pt x="18701" y="21486"/>
                      </a:lnTo>
                      <a:cubicBezTo>
                        <a:pt x="18701" y="21486"/>
                        <a:pt x="18701" y="21486"/>
                        <a:pt x="18846" y="21486"/>
                      </a:cubicBezTo>
                      <a:cubicBezTo>
                        <a:pt x="19715" y="21447"/>
                        <a:pt x="20585" y="21435"/>
                        <a:pt x="21455" y="21435"/>
                      </a:cubicBezTo>
                      <a:cubicBezTo>
                        <a:pt x="21455" y="21435"/>
                        <a:pt x="21455" y="21435"/>
                        <a:pt x="21600" y="21435"/>
                      </a:cubicBezTo>
                      <a:lnTo>
                        <a:pt x="13192" y="10330"/>
                      </a:lnTo>
                      <a:lnTo>
                        <a:pt x="5798" y="75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178" name="Shape">
                  <a:extLst>
                    <a:ext uri="{FF2B5EF4-FFF2-40B4-BE49-F238E27FC236}">
                      <a16:creationId xmlns:a16="http://schemas.microsoft.com/office/drawing/2014/main" id="{071918D1-7A53-4CDA-A956-4E3FADC9A502}"/>
                    </a:ext>
                  </a:extLst>
                </p:cNvPr>
                <p:cNvSpPr/>
                <p:nvPr/>
              </p:nvSpPr>
              <p:spPr>
                <a:xfrm>
                  <a:off x="2285368" y="4797889"/>
                  <a:ext cx="31222" cy="280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29" y="0"/>
                      </a:moveTo>
                      <a:lnTo>
                        <a:pt x="16851" y="805"/>
                      </a:lnTo>
                      <a:lnTo>
                        <a:pt x="9726" y="9561"/>
                      </a:lnTo>
                      <a:lnTo>
                        <a:pt x="0" y="21499"/>
                      </a:lnTo>
                      <a:lnTo>
                        <a:pt x="2714" y="21537"/>
                      </a:lnTo>
                      <a:cubicBezTo>
                        <a:pt x="2827" y="21537"/>
                        <a:pt x="2827" y="21550"/>
                        <a:pt x="2940" y="21550"/>
                      </a:cubicBezTo>
                      <a:cubicBezTo>
                        <a:pt x="3279" y="21550"/>
                        <a:pt x="3505" y="21562"/>
                        <a:pt x="3845" y="21587"/>
                      </a:cubicBezTo>
                      <a:cubicBezTo>
                        <a:pt x="3958" y="21587"/>
                        <a:pt x="3958" y="21600"/>
                        <a:pt x="4071" y="21600"/>
                      </a:cubicBezTo>
                      <a:lnTo>
                        <a:pt x="13910" y="9511"/>
                      </a:lnTo>
                      <a:lnTo>
                        <a:pt x="20921" y="906"/>
                      </a:lnTo>
                      <a:lnTo>
                        <a:pt x="21600" y="63"/>
                      </a:lnTo>
                      <a:lnTo>
                        <a:pt x="21600" y="38"/>
                      </a:lnTo>
                      <a:lnTo>
                        <a:pt x="18773" y="13"/>
                      </a:lnTo>
                      <a:lnTo>
                        <a:pt x="17529" y="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179" name="Shape">
                  <a:extLst>
                    <a:ext uri="{FF2B5EF4-FFF2-40B4-BE49-F238E27FC236}">
                      <a16:creationId xmlns:a16="http://schemas.microsoft.com/office/drawing/2014/main" id="{22AF3838-6FF0-42AC-8449-6EDA9C9CA831}"/>
                    </a:ext>
                  </a:extLst>
                </p:cNvPr>
                <p:cNvSpPr/>
                <p:nvPr/>
              </p:nvSpPr>
              <p:spPr>
                <a:xfrm>
                  <a:off x="2089211" y="4797889"/>
                  <a:ext cx="57867" cy="2979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685" y="581"/>
                      </a:moveTo>
                      <a:lnTo>
                        <a:pt x="2136" y="0"/>
                      </a:lnTo>
                      <a:lnTo>
                        <a:pt x="1281" y="36"/>
                      </a:lnTo>
                      <a:lnTo>
                        <a:pt x="0" y="83"/>
                      </a:lnTo>
                      <a:lnTo>
                        <a:pt x="0" y="95"/>
                      </a:lnTo>
                      <a:lnTo>
                        <a:pt x="549" y="675"/>
                      </a:lnTo>
                      <a:lnTo>
                        <a:pt x="7322" y="8069"/>
                      </a:lnTo>
                      <a:lnTo>
                        <a:pt x="19708" y="21600"/>
                      </a:lnTo>
                      <a:lnTo>
                        <a:pt x="20441" y="21387"/>
                      </a:lnTo>
                      <a:cubicBezTo>
                        <a:pt x="20502" y="21375"/>
                        <a:pt x="20563" y="21375"/>
                        <a:pt x="20563" y="21363"/>
                      </a:cubicBezTo>
                      <a:cubicBezTo>
                        <a:pt x="20746" y="21316"/>
                        <a:pt x="20929" y="21280"/>
                        <a:pt x="21173" y="21256"/>
                      </a:cubicBezTo>
                      <a:cubicBezTo>
                        <a:pt x="21173" y="21256"/>
                        <a:pt x="21173" y="21256"/>
                        <a:pt x="21234" y="21244"/>
                      </a:cubicBezTo>
                      <a:lnTo>
                        <a:pt x="21417" y="21221"/>
                      </a:lnTo>
                      <a:cubicBezTo>
                        <a:pt x="21478" y="21221"/>
                        <a:pt x="21539" y="21209"/>
                        <a:pt x="21600" y="21197"/>
                      </a:cubicBezTo>
                      <a:lnTo>
                        <a:pt x="21600" y="21197"/>
                      </a:lnTo>
                      <a:lnTo>
                        <a:pt x="9641" y="8140"/>
                      </a:lnTo>
                      <a:lnTo>
                        <a:pt x="2685" y="581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180" name="Shape">
                  <a:extLst>
                    <a:ext uri="{FF2B5EF4-FFF2-40B4-BE49-F238E27FC236}">
                      <a16:creationId xmlns:a16="http://schemas.microsoft.com/office/drawing/2014/main" id="{2344EF2F-DD32-4FEC-B393-6BB5A0E08FE8}"/>
                    </a:ext>
                  </a:extLst>
                </p:cNvPr>
                <p:cNvSpPr/>
                <p:nvPr/>
              </p:nvSpPr>
              <p:spPr>
                <a:xfrm>
                  <a:off x="2072864" y="5320979"/>
                  <a:ext cx="99060" cy="1299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6" y="19155"/>
                      </a:moveTo>
                      <a:cubicBezTo>
                        <a:pt x="36" y="20133"/>
                        <a:pt x="606" y="21002"/>
                        <a:pt x="1497" y="21600"/>
                      </a:cubicBezTo>
                      <a:lnTo>
                        <a:pt x="18855" y="14808"/>
                      </a:lnTo>
                      <a:cubicBezTo>
                        <a:pt x="19711" y="14454"/>
                        <a:pt x="20673" y="14237"/>
                        <a:pt x="21600" y="14101"/>
                      </a:cubicBezTo>
                      <a:lnTo>
                        <a:pt x="21600" y="0"/>
                      </a:lnTo>
                      <a:lnTo>
                        <a:pt x="0" y="7526"/>
                      </a:lnTo>
                      <a:lnTo>
                        <a:pt x="0" y="19155"/>
                      </a:ln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181" name="Shape">
                  <a:extLst>
                    <a:ext uri="{FF2B5EF4-FFF2-40B4-BE49-F238E27FC236}">
                      <a16:creationId xmlns:a16="http://schemas.microsoft.com/office/drawing/2014/main" id="{2F3EE698-6A6D-46FA-9A4F-49FA2C05004A}"/>
                    </a:ext>
                  </a:extLst>
                </p:cNvPr>
                <p:cNvSpPr/>
                <p:nvPr/>
              </p:nvSpPr>
              <p:spPr>
                <a:xfrm>
                  <a:off x="2072863" y="5206553"/>
                  <a:ext cx="101188" cy="136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041" y="1160"/>
                      </a:moveTo>
                      <a:cubicBezTo>
                        <a:pt x="17029" y="1521"/>
                        <a:pt x="16226" y="2139"/>
                        <a:pt x="15842" y="2938"/>
                      </a:cubicBezTo>
                      <a:lnTo>
                        <a:pt x="13923" y="6856"/>
                      </a:lnTo>
                      <a:cubicBezTo>
                        <a:pt x="13574" y="7552"/>
                        <a:pt x="12911" y="8145"/>
                        <a:pt x="12039" y="8506"/>
                      </a:cubicBezTo>
                      <a:cubicBezTo>
                        <a:pt x="10817" y="9022"/>
                        <a:pt x="9352" y="9047"/>
                        <a:pt x="8096" y="8609"/>
                      </a:cubicBezTo>
                      <a:lnTo>
                        <a:pt x="6176" y="7939"/>
                      </a:lnTo>
                      <a:cubicBezTo>
                        <a:pt x="4955" y="7501"/>
                        <a:pt x="3524" y="7526"/>
                        <a:pt x="2303" y="8016"/>
                      </a:cubicBezTo>
                      <a:lnTo>
                        <a:pt x="1989" y="8145"/>
                      </a:lnTo>
                      <a:cubicBezTo>
                        <a:pt x="977" y="8557"/>
                        <a:pt x="314" y="9228"/>
                        <a:pt x="0" y="10001"/>
                      </a:cubicBezTo>
                      <a:cubicBezTo>
                        <a:pt x="244" y="11341"/>
                        <a:pt x="454" y="13223"/>
                        <a:pt x="454" y="15903"/>
                      </a:cubicBezTo>
                      <a:lnTo>
                        <a:pt x="454" y="21600"/>
                      </a:lnTo>
                      <a:lnTo>
                        <a:pt x="21216" y="14589"/>
                      </a:lnTo>
                      <a:lnTo>
                        <a:pt x="21600" y="14641"/>
                      </a:lnTo>
                      <a:lnTo>
                        <a:pt x="21600" y="0"/>
                      </a:lnTo>
                      <a:cubicBezTo>
                        <a:pt x="21460" y="26"/>
                        <a:pt x="21321" y="26"/>
                        <a:pt x="21216" y="77"/>
                      </a:cubicBezTo>
                      <a:lnTo>
                        <a:pt x="18041" y="1160"/>
                      </a:ln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182" name="Shape">
                  <a:extLst>
                    <a:ext uri="{FF2B5EF4-FFF2-40B4-BE49-F238E27FC236}">
                      <a16:creationId xmlns:a16="http://schemas.microsoft.com/office/drawing/2014/main" id="{58EB905B-7019-4ED5-8628-7466C59FDA54}"/>
                    </a:ext>
                  </a:extLst>
                </p:cNvPr>
                <p:cNvSpPr/>
                <p:nvPr/>
              </p:nvSpPr>
              <p:spPr>
                <a:xfrm>
                  <a:off x="2170943" y="5190205"/>
                  <a:ext cx="1798" cy="4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3743" y="7200"/>
                        <a:pt x="5891" y="7200"/>
                        <a:pt x="0" y="21600"/>
                      </a:cubicBezTo>
                      <a:cubicBezTo>
                        <a:pt x="7857" y="7156"/>
                        <a:pt x="15709" y="7156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183" name="Shape">
                  <a:extLst>
                    <a:ext uri="{FF2B5EF4-FFF2-40B4-BE49-F238E27FC236}">
                      <a16:creationId xmlns:a16="http://schemas.microsoft.com/office/drawing/2014/main" id="{8843C224-A7DD-408D-93B8-E6FDF407ED93}"/>
                    </a:ext>
                  </a:extLst>
                </p:cNvPr>
                <p:cNvSpPr/>
                <p:nvPr/>
              </p:nvSpPr>
              <p:spPr>
                <a:xfrm>
                  <a:off x="2170942" y="5206552"/>
                  <a:ext cx="209238" cy="1238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28" extrusionOk="0">
                      <a:moveTo>
                        <a:pt x="21600" y="4561"/>
                      </a:moveTo>
                      <a:lnTo>
                        <a:pt x="21600" y="4561"/>
                      </a:lnTo>
                      <a:lnTo>
                        <a:pt x="17837" y="4561"/>
                      </a:lnTo>
                      <a:cubicBezTo>
                        <a:pt x="17297" y="4561"/>
                        <a:pt x="16774" y="4930"/>
                        <a:pt x="16386" y="5584"/>
                      </a:cubicBezTo>
                      <a:lnTo>
                        <a:pt x="15171" y="7630"/>
                      </a:lnTo>
                      <a:cubicBezTo>
                        <a:pt x="14732" y="8369"/>
                        <a:pt x="14124" y="8739"/>
                        <a:pt x="13517" y="8625"/>
                      </a:cubicBezTo>
                      <a:lnTo>
                        <a:pt x="8505" y="7772"/>
                      </a:lnTo>
                      <a:cubicBezTo>
                        <a:pt x="7982" y="7687"/>
                        <a:pt x="7492" y="7261"/>
                        <a:pt x="7155" y="6579"/>
                      </a:cubicBezTo>
                      <a:lnTo>
                        <a:pt x="4961" y="2230"/>
                      </a:lnTo>
                      <a:cubicBezTo>
                        <a:pt x="4674" y="1662"/>
                        <a:pt x="4286" y="1264"/>
                        <a:pt x="3848" y="1093"/>
                      </a:cubicBezTo>
                      <a:lnTo>
                        <a:pt x="1114" y="70"/>
                      </a:lnTo>
                      <a:cubicBezTo>
                        <a:pt x="743" y="-72"/>
                        <a:pt x="354" y="13"/>
                        <a:pt x="0" y="212"/>
                      </a:cubicBezTo>
                      <a:lnTo>
                        <a:pt x="0" y="16355"/>
                      </a:lnTo>
                      <a:lnTo>
                        <a:pt x="21077" y="21528"/>
                      </a:lnTo>
                      <a:lnTo>
                        <a:pt x="21077" y="10501"/>
                      </a:lnTo>
                      <a:cubicBezTo>
                        <a:pt x="21077" y="10501"/>
                        <a:pt x="21077" y="10273"/>
                        <a:pt x="21077" y="9932"/>
                      </a:cubicBezTo>
                      <a:lnTo>
                        <a:pt x="21077" y="8028"/>
                      </a:lnTo>
                      <a:cubicBezTo>
                        <a:pt x="21060" y="8000"/>
                        <a:pt x="20976" y="5726"/>
                        <a:pt x="21600" y="4561"/>
                      </a:cubicBezTo>
                      <a:close/>
                    </a:path>
                  </a:pathLst>
                </a:custGeom>
                <a:solidFill>
                  <a:srgbClr val="B38F69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184" name="Shape">
                  <a:extLst>
                    <a:ext uri="{FF2B5EF4-FFF2-40B4-BE49-F238E27FC236}">
                      <a16:creationId xmlns:a16="http://schemas.microsoft.com/office/drawing/2014/main" id="{8AFF2484-1DAB-4073-8D60-2CC35610050B}"/>
                    </a:ext>
                  </a:extLst>
                </p:cNvPr>
                <p:cNvSpPr/>
                <p:nvPr/>
              </p:nvSpPr>
              <p:spPr>
                <a:xfrm>
                  <a:off x="2170942" y="5320977"/>
                  <a:ext cx="204169" cy="1134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25"/>
                      </a:moveTo>
                      <a:lnTo>
                        <a:pt x="0" y="16278"/>
                      </a:lnTo>
                      <a:cubicBezTo>
                        <a:pt x="484" y="16122"/>
                        <a:pt x="986" y="16122"/>
                        <a:pt x="1487" y="16247"/>
                      </a:cubicBezTo>
                      <a:lnTo>
                        <a:pt x="20908" y="21600"/>
                      </a:lnTo>
                      <a:cubicBezTo>
                        <a:pt x="21341" y="20884"/>
                        <a:pt x="21600" y="19888"/>
                        <a:pt x="21600" y="18799"/>
                      </a:cubicBezTo>
                      <a:lnTo>
                        <a:pt x="21600" y="5602"/>
                      </a:lnTo>
                      <a:lnTo>
                        <a:pt x="173" y="0"/>
                      </a:lnTo>
                      <a:lnTo>
                        <a:pt x="0" y="125"/>
                      </a:lnTo>
                      <a:close/>
                    </a:path>
                  </a:pathLst>
                </a:custGeom>
                <a:solidFill>
                  <a:srgbClr val="B38F69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185" name="Shape">
                  <a:extLst>
                    <a:ext uri="{FF2B5EF4-FFF2-40B4-BE49-F238E27FC236}">
                      <a16:creationId xmlns:a16="http://schemas.microsoft.com/office/drawing/2014/main" id="{755B4E11-DBC0-4846-B0C3-1E7F058D84EC}"/>
                    </a:ext>
                  </a:extLst>
                </p:cNvPr>
                <p:cNvSpPr/>
                <p:nvPr/>
              </p:nvSpPr>
              <p:spPr>
                <a:xfrm>
                  <a:off x="2170943" y="5288284"/>
                  <a:ext cx="204332" cy="536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0010"/>
                      </a:moveTo>
                      <a:lnTo>
                        <a:pt x="190" y="9680"/>
                      </a:lnTo>
                      <a:lnTo>
                        <a:pt x="21600" y="21600"/>
                      </a:lnTo>
                      <a:lnTo>
                        <a:pt x="21600" y="119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4613D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186" name="Shape">
                  <a:extLst>
                    <a:ext uri="{FF2B5EF4-FFF2-40B4-BE49-F238E27FC236}">
                      <a16:creationId xmlns:a16="http://schemas.microsoft.com/office/drawing/2014/main" id="{90CA5EDC-7E5D-4ACA-807A-F10362CF7F36}"/>
                    </a:ext>
                  </a:extLst>
                </p:cNvPr>
                <p:cNvSpPr/>
                <p:nvPr/>
              </p:nvSpPr>
              <p:spPr>
                <a:xfrm>
                  <a:off x="2072863" y="5288286"/>
                  <a:ext cx="98899" cy="704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0"/>
                      </a:moveTo>
                      <a:lnTo>
                        <a:pt x="21243" y="0"/>
                      </a:lnTo>
                      <a:lnTo>
                        <a:pt x="0" y="13631"/>
                      </a:lnTo>
                      <a:lnTo>
                        <a:pt x="0" y="21600"/>
                      </a:lnTo>
                      <a:lnTo>
                        <a:pt x="21600" y="7718"/>
                      </a:lnTo>
                      <a:close/>
                    </a:path>
                  </a:pathLst>
                </a:custGeom>
                <a:solidFill>
                  <a:srgbClr val="6F4B24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187" name="Shape">
                  <a:extLst>
                    <a:ext uri="{FF2B5EF4-FFF2-40B4-BE49-F238E27FC236}">
                      <a16:creationId xmlns:a16="http://schemas.microsoft.com/office/drawing/2014/main" id="{6C08C04B-43F5-46DB-854C-82E6959EF801}"/>
                    </a:ext>
                  </a:extLst>
                </p:cNvPr>
                <p:cNvSpPr/>
                <p:nvPr/>
              </p:nvSpPr>
              <p:spPr>
                <a:xfrm>
                  <a:off x="2072864" y="5402710"/>
                  <a:ext cx="289987" cy="727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185" extrusionOk="0">
                      <a:moveTo>
                        <a:pt x="6867" y="212"/>
                      </a:moveTo>
                      <a:cubicBezTo>
                        <a:pt x="6538" y="450"/>
                        <a:pt x="6222" y="831"/>
                        <a:pt x="5930" y="1450"/>
                      </a:cubicBezTo>
                      <a:lnTo>
                        <a:pt x="0" y="13344"/>
                      </a:lnTo>
                      <a:cubicBezTo>
                        <a:pt x="219" y="14105"/>
                        <a:pt x="487" y="14629"/>
                        <a:pt x="791" y="14771"/>
                      </a:cubicBezTo>
                      <a:lnTo>
                        <a:pt x="12979" y="21004"/>
                      </a:lnTo>
                      <a:cubicBezTo>
                        <a:pt x="13966" y="21527"/>
                        <a:pt x="14964" y="20908"/>
                        <a:pt x="15853" y="19243"/>
                      </a:cubicBezTo>
                      <a:lnTo>
                        <a:pt x="21247" y="9252"/>
                      </a:lnTo>
                      <a:cubicBezTo>
                        <a:pt x="21381" y="9014"/>
                        <a:pt x="21503" y="8681"/>
                        <a:pt x="21600" y="8301"/>
                      </a:cubicBezTo>
                      <a:lnTo>
                        <a:pt x="7926" y="117"/>
                      </a:lnTo>
                      <a:cubicBezTo>
                        <a:pt x="7573" y="-73"/>
                        <a:pt x="7220" y="-25"/>
                        <a:pt x="6867" y="212"/>
                      </a:cubicBezTo>
                      <a:close/>
                    </a:path>
                  </a:pathLst>
                </a:cu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188" name="Line">
                  <a:extLst>
                    <a:ext uri="{FF2B5EF4-FFF2-40B4-BE49-F238E27FC236}">
                      <a16:creationId xmlns:a16="http://schemas.microsoft.com/office/drawing/2014/main" id="{E689C260-73EA-40C1-BC60-2AA8F5A6159C}"/>
                    </a:ext>
                  </a:extLst>
                </p:cNvPr>
                <p:cNvSpPr/>
                <p:nvPr/>
              </p:nvSpPr>
              <p:spPr>
                <a:xfrm>
                  <a:off x="2383448" y="5255593"/>
                  <a:ext cx="0" cy="3271"/>
                </a:xfrm>
                <a:prstGeom prst="line">
                  <a:avLst/>
                </a:pr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189" name="Shape">
                  <a:extLst>
                    <a:ext uri="{FF2B5EF4-FFF2-40B4-BE49-F238E27FC236}">
                      <a16:creationId xmlns:a16="http://schemas.microsoft.com/office/drawing/2014/main" id="{0A4DD717-1457-4077-91D1-48C9F2B09EB5}"/>
                    </a:ext>
                  </a:extLst>
                </p:cNvPr>
                <p:cNvSpPr/>
                <p:nvPr/>
              </p:nvSpPr>
              <p:spPr>
                <a:xfrm>
                  <a:off x="2072864" y="5190205"/>
                  <a:ext cx="319668" cy="790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29" h="21573" extrusionOk="0">
                      <a:moveTo>
                        <a:pt x="20979" y="7158"/>
                      </a:moveTo>
                      <a:lnTo>
                        <a:pt x="19701" y="7158"/>
                      </a:lnTo>
                      <a:lnTo>
                        <a:pt x="18909" y="7158"/>
                      </a:lnTo>
                      <a:lnTo>
                        <a:pt x="18512" y="7158"/>
                      </a:lnTo>
                      <a:cubicBezTo>
                        <a:pt x="18160" y="7158"/>
                        <a:pt x="17819" y="7739"/>
                        <a:pt x="17566" y="8765"/>
                      </a:cubicBezTo>
                      <a:lnTo>
                        <a:pt x="16773" y="11978"/>
                      </a:lnTo>
                      <a:cubicBezTo>
                        <a:pt x="16487" y="13138"/>
                        <a:pt x="16090" y="13719"/>
                        <a:pt x="15694" y="13540"/>
                      </a:cubicBezTo>
                      <a:lnTo>
                        <a:pt x="13316" y="12558"/>
                      </a:lnTo>
                      <a:lnTo>
                        <a:pt x="12545" y="12246"/>
                      </a:lnTo>
                      <a:lnTo>
                        <a:pt x="12424" y="12201"/>
                      </a:lnTo>
                      <a:cubicBezTo>
                        <a:pt x="12083" y="12067"/>
                        <a:pt x="11764" y="11398"/>
                        <a:pt x="11544" y="10327"/>
                      </a:cubicBezTo>
                      <a:lnTo>
                        <a:pt x="10112" y="3499"/>
                      </a:lnTo>
                      <a:cubicBezTo>
                        <a:pt x="9925" y="2606"/>
                        <a:pt x="9672" y="1981"/>
                        <a:pt x="9386" y="1714"/>
                      </a:cubicBezTo>
                      <a:lnTo>
                        <a:pt x="7668" y="152"/>
                      </a:lnTo>
                      <a:lnTo>
                        <a:pt x="7602" y="107"/>
                      </a:lnTo>
                      <a:cubicBezTo>
                        <a:pt x="7481" y="18"/>
                        <a:pt x="7349" y="-27"/>
                        <a:pt x="7228" y="18"/>
                      </a:cubicBezTo>
                      <a:lnTo>
                        <a:pt x="7228" y="18"/>
                      </a:lnTo>
                      <a:lnTo>
                        <a:pt x="7228" y="18"/>
                      </a:lnTo>
                      <a:cubicBezTo>
                        <a:pt x="7107" y="62"/>
                        <a:pt x="6986" y="152"/>
                        <a:pt x="6876" y="330"/>
                      </a:cubicBezTo>
                      <a:cubicBezTo>
                        <a:pt x="6876" y="330"/>
                        <a:pt x="6876" y="330"/>
                        <a:pt x="6876" y="330"/>
                      </a:cubicBezTo>
                      <a:cubicBezTo>
                        <a:pt x="6876" y="330"/>
                        <a:pt x="6876" y="330"/>
                        <a:pt x="6876" y="330"/>
                      </a:cubicBezTo>
                      <a:cubicBezTo>
                        <a:pt x="6832" y="375"/>
                        <a:pt x="6788" y="375"/>
                        <a:pt x="6755" y="464"/>
                      </a:cubicBezTo>
                      <a:lnTo>
                        <a:pt x="5753" y="2338"/>
                      </a:lnTo>
                      <a:cubicBezTo>
                        <a:pt x="5434" y="2963"/>
                        <a:pt x="5180" y="4034"/>
                        <a:pt x="5059" y="5418"/>
                      </a:cubicBezTo>
                      <a:lnTo>
                        <a:pt x="4454" y="12201"/>
                      </a:lnTo>
                      <a:cubicBezTo>
                        <a:pt x="4344" y="13406"/>
                        <a:pt x="4135" y="14432"/>
                        <a:pt x="3859" y="15057"/>
                      </a:cubicBezTo>
                      <a:cubicBezTo>
                        <a:pt x="3474" y="15950"/>
                        <a:pt x="3012" y="15995"/>
                        <a:pt x="2615" y="15236"/>
                      </a:cubicBezTo>
                      <a:lnTo>
                        <a:pt x="2010" y="14075"/>
                      </a:lnTo>
                      <a:cubicBezTo>
                        <a:pt x="1834" y="13718"/>
                        <a:pt x="1646" y="13585"/>
                        <a:pt x="1459" y="13585"/>
                      </a:cubicBezTo>
                      <a:cubicBezTo>
                        <a:pt x="1349" y="13585"/>
                        <a:pt x="1239" y="13629"/>
                        <a:pt x="1129" y="13719"/>
                      </a:cubicBezTo>
                      <a:cubicBezTo>
                        <a:pt x="1129" y="13719"/>
                        <a:pt x="1118" y="13719"/>
                        <a:pt x="1118" y="13719"/>
                      </a:cubicBezTo>
                      <a:cubicBezTo>
                        <a:pt x="1008" y="13808"/>
                        <a:pt x="898" y="13986"/>
                        <a:pt x="799" y="14209"/>
                      </a:cubicBezTo>
                      <a:lnTo>
                        <a:pt x="700" y="14432"/>
                      </a:lnTo>
                      <a:cubicBezTo>
                        <a:pt x="689" y="14477"/>
                        <a:pt x="678" y="14522"/>
                        <a:pt x="667" y="14522"/>
                      </a:cubicBezTo>
                      <a:cubicBezTo>
                        <a:pt x="182" y="15682"/>
                        <a:pt x="-71" y="17869"/>
                        <a:pt x="17" y="20145"/>
                      </a:cubicBezTo>
                      <a:cubicBezTo>
                        <a:pt x="39" y="20547"/>
                        <a:pt x="50" y="21082"/>
                        <a:pt x="72" y="21573"/>
                      </a:cubicBezTo>
                      <a:lnTo>
                        <a:pt x="72" y="21573"/>
                      </a:lnTo>
                      <a:cubicBezTo>
                        <a:pt x="171" y="20234"/>
                        <a:pt x="380" y="19074"/>
                        <a:pt x="700" y="18360"/>
                      </a:cubicBezTo>
                      <a:lnTo>
                        <a:pt x="799" y="18137"/>
                      </a:lnTo>
                      <a:cubicBezTo>
                        <a:pt x="1173" y="17289"/>
                        <a:pt x="1624" y="17244"/>
                        <a:pt x="2021" y="18003"/>
                      </a:cubicBezTo>
                      <a:lnTo>
                        <a:pt x="2626" y="19163"/>
                      </a:lnTo>
                      <a:cubicBezTo>
                        <a:pt x="3023" y="19922"/>
                        <a:pt x="3485" y="19877"/>
                        <a:pt x="3870" y="18985"/>
                      </a:cubicBezTo>
                      <a:cubicBezTo>
                        <a:pt x="4146" y="18360"/>
                        <a:pt x="4355" y="17334"/>
                        <a:pt x="4465" y="16129"/>
                      </a:cubicBezTo>
                      <a:lnTo>
                        <a:pt x="5070" y="9345"/>
                      </a:lnTo>
                      <a:cubicBezTo>
                        <a:pt x="5191" y="7962"/>
                        <a:pt x="5445" y="6891"/>
                        <a:pt x="5764" y="6266"/>
                      </a:cubicBezTo>
                      <a:lnTo>
                        <a:pt x="6766" y="4392"/>
                      </a:lnTo>
                      <a:cubicBezTo>
                        <a:pt x="6810" y="4302"/>
                        <a:pt x="6843" y="4302"/>
                        <a:pt x="6887" y="4258"/>
                      </a:cubicBezTo>
                      <a:cubicBezTo>
                        <a:pt x="7118" y="3945"/>
                        <a:pt x="7371" y="3811"/>
                        <a:pt x="7613" y="4035"/>
                      </a:cubicBezTo>
                      <a:lnTo>
                        <a:pt x="9397" y="5641"/>
                      </a:lnTo>
                      <a:cubicBezTo>
                        <a:pt x="9683" y="5909"/>
                        <a:pt x="9936" y="6534"/>
                        <a:pt x="10123" y="7426"/>
                      </a:cubicBezTo>
                      <a:lnTo>
                        <a:pt x="11555" y="14254"/>
                      </a:lnTo>
                      <a:cubicBezTo>
                        <a:pt x="11775" y="15325"/>
                        <a:pt x="12094" y="15995"/>
                        <a:pt x="12435" y="16129"/>
                      </a:cubicBezTo>
                      <a:lnTo>
                        <a:pt x="15705" y="17467"/>
                      </a:lnTo>
                      <a:cubicBezTo>
                        <a:pt x="16101" y="17646"/>
                        <a:pt x="16498" y="17066"/>
                        <a:pt x="16784" y="15906"/>
                      </a:cubicBezTo>
                      <a:lnTo>
                        <a:pt x="17577" y="12692"/>
                      </a:lnTo>
                      <a:cubicBezTo>
                        <a:pt x="17830" y="11666"/>
                        <a:pt x="18171" y="11086"/>
                        <a:pt x="18523" y="11086"/>
                      </a:cubicBezTo>
                      <a:lnTo>
                        <a:pt x="20979" y="11086"/>
                      </a:lnTo>
                      <a:lnTo>
                        <a:pt x="20979" y="11086"/>
                      </a:lnTo>
                      <a:cubicBezTo>
                        <a:pt x="20979" y="11086"/>
                        <a:pt x="21529" y="10908"/>
                        <a:pt x="21529" y="8855"/>
                      </a:cubicBezTo>
                      <a:cubicBezTo>
                        <a:pt x="21518" y="6757"/>
                        <a:pt x="21133" y="7158"/>
                        <a:pt x="20979" y="7158"/>
                      </a:cubicBezTo>
                      <a:close/>
                    </a:path>
                  </a:pathLst>
                </a:cu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</p:grpSp>
          <p:sp>
            <p:nvSpPr>
              <p:cNvPr id="168" name="Shape">
                <a:extLst>
                  <a:ext uri="{FF2B5EF4-FFF2-40B4-BE49-F238E27FC236}">
                    <a16:creationId xmlns:a16="http://schemas.microsoft.com/office/drawing/2014/main" id="{F1B76539-B072-4BAF-8374-58C6C39B5DB2}"/>
                  </a:ext>
                </a:extLst>
              </p:cNvPr>
              <p:cNvSpPr/>
              <p:nvPr/>
            </p:nvSpPr>
            <p:spPr>
              <a:xfrm>
                <a:off x="2088555" y="4761436"/>
                <a:ext cx="57867" cy="2979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685" y="581"/>
                    </a:moveTo>
                    <a:lnTo>
                      <a:pt x="2136" y="0"/>
                    </a:lnTo>
                    <a:lnTo>
                      <a:pt x="1281" y="36"/>
                    </a:lnTo>
                    <a:lnTo>
                      <a:pt x="0" y="83"/>
                    </a:lnTo>
                    <a:lnTo>
                      <a:pt x="0" y="95"/>
                    </a:lnTo>
                    <a:lnTo>
                      <a:pt x="549" y="675"/>
                    </a:lnTo>
                    <a:lnTo>
                      <a:pt x="7322" y="8069"/>
                    </a:lnTo>
                    <a:lnTo>
                      <a:pt x="19708" y="21600"/>
                    </a:lnTo>
                    <a:lnTo>
                      <a:pt x="20441" y="21387"/>
                    </a:lnTo>
                    <a:cubicBezTo>
                      <a:pt x="20502" y="21375"/>
                      <a:pt x="20563" y="21375"/>
                      <a:pt x="20563" y="21363"/>
                    </a:cubicBezTo>
                    <a:cubicBezTo>
                      <a:pt x="20746" y="21316"/>
                      <a:pt x="20929" y="21280"/>
                      <a:pt x="21173" y="21256"/>
                    </a:cubicBezTo>
                    <a:cubicBezTo>
                      <a:pt x="21173" y="21256"/>
                      <a:pt x="21173" y="21256"/>
                      <a:pt x="21234" y="21244"/>
                    </a:cubicBezTo>
                    <a:lnTo>
                      <a:pt x="21417" y="21221"/>
                    </a:lnTo>
                    <a:cubicBezTo>
                      <a:pt x="21478" y="21221"/>
                      <a:pt x="21539" y="21209"/>
                      <a:pt x="21600" y="21197"/>
                    </a:cubicBezTo>
                    <a:lnTo>
                      <a:pt x="21600" y="21197"/>
                    </a:lnTo>
                    <a:lnTo>
                      <a:pt x="9641" y="8140"/>
                    </a:lnTo>
                    <a:lnTo>
                      <a:pt x="2685" y="581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 sz="2250" dirty="0"/>
              </a:p>
            </p:txBody>
          </p:sp>
          <p:sp>
            <p:nvSpPr>
              <p:cNvPr id="169" name="Shape">
                <a:extLst>
                  <a:ext uri="{FF2B5EF4-FFF2-40B4-BE49-F238E27FC236}">
                    <a16:creationId xmlns:a16="http://schemas.microsoft.com/office/drawing/2014/main" id="{D810A3C9-057F-4F35-A372-A7724F6E5DC5}"/>
                  </a:ext>
                </a:extLst>
              </p:cNvPr>
              <p:cNvSpPr/>
              <p:nvPr/>
            </p:nvSpPr>
            <p:spPr>
              <a:xfrm>
                <a:off x="2189702" y="4747570"/>
                <a:ext cx="24358" cy="2778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798" y="750"/>
                    </a:moveTo>
                    <a:lnTo>
                      <a:pt x="5219" y="0"/>
                    </a:lnTo>
                    <a:lnTo>
                      <a:pt x="5219" y="0"/>
                    </a:lnTo>
                    <a:lnTo>
                      <a:pt x="1305" y="25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580" y="775"/>
                    </a:lnTo>
                    <a:lnTo>
                      <a:pt x="7828" y="10304"/>
                    </a:lnTo>
                    <a:lnTo>
                      <a:pt x="16381" y="21600"/>
                    </a:lnTo>
                    <a:lnTo>
                      <a:pt x="18701" y="21486"/>
                    </a:lnTo>
                    <a:cubicBezTo>
                      <a:pt x="18701" y="21486"/>
                      <a:pt x="18701" y="21486"/>
                      <a:pt x="18846" y="21486"/>
                    </a:cubicBezTo>
                    <a:cubicBezTo>
                      <a:pt x="19715" y="21447"/>
                      <a:pt x="20585" y="21435"/>
                      <a:pt x="21455" y="21435"/>
                    </a:cubicBezTo>
                    <a:cubicBezTo>
                      <a:pt x="21455" y="21435"/>
                      <a:pt x="21455" y="21435"/>
                      <a:pt x="21600" y="21435"/>
                    </a:cubicBezTo>
                    <a:lnTo>
                      <a:pt x="13192" y="10330"/>
                    </a:lnTo>
                    <a:lnTo>
                      <a:pt x="5798" y="75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 sz="2250"/>
              </a:p>
            </p:txBody>
          </p:sp>
          <p:sp>
            <p:nvSpPr>
              <p:cNvPr id="170" name="Shape">
                <a:extLst>
                  <a:ext uri="{FF2B5EF4-FFF2-40B4-BE49-F238E27FC236}">
                    <a16:creationId xmlns:a16="http://schemas.microsoft.com/office/drawing/2014/main" id="{10EC0C63-E489-412A-BA2A-20398F3A528D}"/>
                  </a:ext>
                </a:extLst>
              </p:cNvPr>
              <p:cNvSpPr/>
              <p:nvPr/>
            </p:nvSpPr>
            <p:spPr>
              <a:xfrm>
                <a:off x="2246218" y="4791271"/>
                <a:ext cx="9646" cy="1469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504"/>
                    </a:moveTo>
                    <a:lnTo>
                      <a:pt x="13179" y="21600"/>
                    </a:lnTo>
                    <a:lnTo>
                      <a:pt x="21600" y="0"/>
                    </a:lnTo>
                    <a:cubicBezTo>
                      <a:pt x="17207" y="0"/>
                      <a:pt x="12814" y="24"/>
                      <a:pt x="8421" y="24"/>
                    </a:cubicBezTo>
                    <a:lnTo>
                      <a:pt x="0" y="21504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71" name="Shape">
                <a:extLst>
                  <a:ext uri="{FF2B5EF4-FFF2-40B4-BE49-F238E27FC236}">
                    <a16:creationId xmlns:a16="http://schemas.microsoft.com/office/drawing/2014/main" id="{9ED73E77-9506-4C8D-AAF1-4B42CF268C4D}"/>
                  </a:ext>
                </a:extLst>
              </p:cNvPr>
              <p:cNvSpPr/>
              <p:nvPr/>
            </p:nvSpPr>
            <p:spPr>
              <a:xfrm>
                <a:off x="2300321" y="4723593"/>
                <a:ext cx="31222" cy="280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29" y="0"/>
                    </a:moveTo>
                    <a:lnTo>
                      <a:pt x="16851" y="805"/>
                    </a:lnTo>
                    <a:lnTo>
                      <a:pt x="9726" y="9561"/>
                    </a:lnTo>
                    <a:lnTo>
                      <a:pt x="0" y="21499"/>
                    </a:lnTo>
                    <a:lnTo>
                      <a:pt x="2714" y="21537"/>
                    </a:lnTo>
                    <a:cubicBezTo>
                      <a:pt x="2827" y="21537"/>
                      <a:pt x="2827" y="21550"/>
                      <a:pt x="2940" y="21550"/>
                    </a:cubicBezTo>
                    <a:cubicBezTo>
                      <a:pt x="3279" y="21550"/>
                      <a:pt x="3505" y="21562"/>
                      <a:pt x="3845" y="21587"/>
                    </a:cubicBezTo>
                    <a:cubicBezTo>
                      <a:pt x="3958" y="21587"/>
                      <a:pt x="3958" y="21600"/>
                      <a:pt x="4071" y="21600"/>
                    </a:cubicBezTo>
                    <a:lnTo>
                      <a:pt x="13910" y="9511"/>
                    </a:lnTo>
                    <a:lnTo>
                      <a:pt x="20921" y="906"/>
                    </a:lnTo>
                    <a:lnTo>
                      <a:pt x="21600" y="63"/>
                    </a:lnTo>
                    <a:lnTo>
                      <a:pt x="21600" y="38"/>
                    </a:lnTo>
                    <a:lnTo>
                      <a:pt x="18773" y="13"/>
                    </a:lnTo>
                    <a:lnTo>
                      <a:pt x="17529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 sz="2250"/>
              </a:p>
            </p:txBody>
          </p:sp>
        </p:grp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68FB4414-DC71-41D4-9DA7-B2703C1C9389}"/>
                </a:ext>
              </a:extLst>
            </p:cNvPr>
            <p:cNvSpPr/>
            <p:nvPr/>
          </p:nvSpPr>
          <p:spPr>
            <a:xfrm>
              <a:off x="6309360" y="2917630"/>
              <a:ext cx="1279882" cy="2657891"/>
            </a:xfrm>
            <a:custGeom>
              <a:avLst/>
              <a:gdLst>
                <a:gd name="connsiteX0" fmla="*/ 1136994 w 1279882"/>
                <a:gd name="connsiteY0" fmla="*/ 0 h 2657891"/>
                <a:gd name="connsiteX1" fmla="*/ 1148626 w 1279882"/>
                <a:gd name="connsiteY1" fmla="*/ 27959 h 2657891"/>
                <a:gd name="connsiteX2" fmla="*/ 1220097 w 1279882"/>
                <a:gd name="connsiteY2" fmla="*/ 318089 h 2657891"/>
                <a:gd name="connsiteX3" fmla="*/ 1226114 w 1279882"/>
                <a:gd name="connsiteY3" fmla="*/ 374296 h 2657891"/>
                <a:gd name="connsiteX4" fmla="*/ 1228372 w 1279882"/>
                <a:gd name="connsiteY4" fmla="*/ 422254 h 2657891"/>
                <a:gd name="connsiteX5" fmla="*/ 1229600 w 1279882"/>
                <a:gd name="connsiteY5" fmla="*/ 370374 h 2657891"/>
                <a:gd name="connsiteX6" fmla="*/ 964869 w 1279882"/>
                <a:gd name="connsiteY6" fmla="*/ 1580184 h 2657891"/>
                <a:gd name="connsiteX7" fmla="*/ 949327 w 1279882"/>
                <a:gd name="connsiteY7" fmla="*/ 1599819 h 2657891"/>
                <a:gd name="connsiteX8" fmla="*/ 917497 w 1279882"/>
                <a:gd name="connsiteY8" fmla="*/ 1651826 h 2657891"/>
                <a:gd name="connsiteX9" fmla="*/ 714656 w 1279882"/>
                <a:gd name="connsiteY9" fmla="*/ 1917843 h 2657891"/>
                <a:gd name="connsiteX10" fmla="*/ 496479 w 1279882"/>
                <a:gd name="connsiteY10" fmla="*/ 2159517 h 2657891"/>
                <a:gd name="connsiteX11" fmla="*/ 449298 w 1279882"/>
                <a:gd name="connsiteY11" fmla="*/ 2207570 h 2657891"/>
                <a:gd name="connsiteX12" fmla="*/ 387607 w 1279882"/>
                <a:gd name="connsiteY12" fmla="*/ 2270549 h 2657891"/>
                <a:gd name="connsiteX13" fmla="*/ 146404 w 1279882"/>
                <a:gd name="connsiteY13" fmla="*/ 2513052 h 2657891"/>
                <a:gd name="connsiteX14" fmla="*/ 95695 w 1279882"/>
                <a:gd name="connsiteY14" fmla="*/ 2557525 h 2657891"/>
                <a:gd name="connsiteX15" fmla="*/ 68799 w 1279882"/>
                <a:gd name="connsiteY15" fmla="*/ 2579644 h 2657891"/>
                <a:gd name="connsiteX16" fmla="*/ 58319 w 1279882"/>
                <a:gd name="connsiteY16" fmla="*/ 2591289 h 2657891"/>
                <a:gd name="connsiteX17" fmla="*/ 55266 w 1279882"/>
                <a:gd name="connsiteY17" fmla="*/ 2598284 h 2657891"/>
                <a:gd name="connsiteX18" fmla="*/ 51890 w 1279882"/>
                <a:gd name="connsiteY18" fmla="*/ 2606353 h 2657891"/>
                <a:gd name="connsiteX19" fmla="*/ 32190 w 1279882"/>
                <a:gd name="connsiteY19" fmla="*/ 2646124 h 2657891"/>
                <a:gd name="connsiteX20" fmla="*/ 25601 w 1279882"/>
                <a:gd name="connsiteY20" fmla="*/ 2657891 h 2657891"/>
                <a:gd name="connsiteX21" fmla="*/ 0 w 1279882"/>
                <a:gd name="connsiteY21" fmla="*/ 2629730 h 2657891"/>
                <a:gd name="connsiteX22" fmla="*/ 175260 w 1279882"/>
                <a:gd name="connsiteY22" fmla="*/ 2263970 h 2657891"/>
                <a:gd name="connsiteX23" fmla="*/ 701040 w 1279882"/>
                <a:gd name="connsiteY23" fmla="*/ 1669610 h 2657891"/>
                <a:gd name="connsiteX24" fmla="*/ 960120 w 1279882"/>
                <a:gd name="connsiteY24" fmla="*/ 1082870 h 2657891"/>
                <a:gd name="connsiteX25" fmla="*/ 1127760 w 1279882"/>
                <a:gd name="connsiteY25" fmla="*/ 397070 h 265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79882" h="2657891">
                  <a:moveTo>
                    <a:pt x="1136994" y="0"/>
                  </a:moveTo>
                  <a:lnTo>
                    <a:pt x="1148626" y="27959"/>
                  </a:lnTo>
                  <a:cubicBezTo>
                    <a:pt x="1183290" y="121515"/>
                    <a:pt x="1206642" y="218206"/>
                    <a:pt x="1220097" y="318089"/>
                  </a:cubicBezTo>
                  <a:cubicBezTo>
                    <a:pt x="1222424" y="336779"/>
                    <a:pt x="1224410" y="355607"/>
                    <a:pt x="1226114" y="374296"/>
                  </a:cubicBezTo>
                  <a:cubicBezTo>
                    <a:pt x="1226867" y="390282"/>
                    <a:pt x="1227619" y="406268"/>
                    <a:pt x="1228372" y="422254"/>
                  </a:cubicBezTo>
                  <a:cubicBezTo>
                    <a:pt x="1228781" y="404961"/>
                    <a:pt x="1229191" y="387667"/>
                    <a:pt x="1229600" y="370374"/>
                  </a:cubicBezTo>
                  <a:cubicBezTo>
                    <a:pt x="1229600" y="370374"/>
                    <a:pt x="1450933" y="809750"/>
                    <a:pt x="964869" y="1580184"/>
                  </a:cubicBezTo>
                  <a:lnTo>
                    <a:pt x="949327" y="1599819"/>
                  </a:lnTo>
                  <a:lnTo>
                    <a:pt x="917497" y="1651826"/>
                  </a:lnTo>
                  <a:cubicBezTo>
                    <a:pt x="851331" y="1741734"/>
                    <a:pt x="785773" y="1832033"/>
                    <a:pt x="714656" y="1917843"/>
                  </a:cubicBezTo>
                  <a:cubicBezTo>
                    <a:pt x="645449" y="2001264"/>
                    <a:pt x="571723" y="2081269"/>
                    <a:pt x="496479" y="2159517"/>
                  </a:cubicBezTo>
                  <a:cubicBezTo>
                    <a:pt x="480968" y="2175666"/>
                    <a:pt x="465024" y="2191422"/>
                    <a:pt x="449298" y="2207570"/>
                  </a:cubicBezTo>
                  <a:lnTo>
                    <a:pt x="387607" y="2270549"/>
                  </a:lnTo>
                  <a:cubicBezTo>
                    <a:pt x="307669" y="2351823"/>
                    <a:pt x="227037" y="2432657"/>
                    <a:pt x="146404" y="2513052"/>
                  </a:cubicBezTo>
                  <a:cubicBezTo>
                    <a:pt x="132393" y="2527054"/>
                    <a:pt x="114180" y="2542408"/>
                    <a:pt x="95695" y="2557525"/>
                  </a:cubicBezTo>
                  <a:lnTo>
                    <a:pt x="68799" y="2579644"/>
                  </a:lnTo>
                  <a:lnTo>
                    <a:pt x="58319" y="2591289"/>
                  </a:lnTo>
                  <a:lnTo>
                    <a:pt x="55266" y="2598284"/>
                  </a:lnTo>
                  <a:lnTo>
                    <a:pt x="51890" y="2606353"/>
                  </a:lnTo>
                  <a:cubicBezTo>
                    <a:pt x="47389" y="2615993"/>
                    <a:pt x="40739" y="2629745"/>
                    <a:pt x="32190" y="2646124"/>
                  </a:cubicBezTo>
                  <a:lnTo>
                    <a:pt x="25601" y="2657891"/>
                  </a:lnTo>
                  <a:lnTo>
                    <a:pt x="0" y="2629730"/>
                  </a:lnTo>
                  <a:lnTo>
                    <a:pt x="175260" y="2263970"/>
                  </a:lnTo>
                  <a:lnTo>
                    <a:pt x="701040" y="1669610"/>
                  </a:lnTo>
                  <a:lnTo>
                    <a:pt x="960120" y="1082870"/>
                  </a:lnTo>
                  <a:lnTo>
                    <a:pt x="1127760" y="397070"/>
                  </a:lnTo>
                  <a:close/>
                </a:path>
              </a:pathLst>
            </a:custGeom>
            <a:solidFill>
              <a:srgbClr val="ED8C17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B2B5AC32-95D7-4401-9513-BCF89C72A7C3}"/>
                </a:ext>
              </a:extLst>
            </p:cNvPr>
            <p:cNvSpPr/>
            <p:nvPr/>
          </p:nvSpPr>
          <p:spPr>
            <a:xfrm>
              <a:off x="6103620" y="2107995"/>
              <a:ext cx="1356360" cy="3439365"/>
            </a:xfrm>
            <a:custGeom>
              <a:avLst/>
              <a:gdLst>
                <a:gd name="connsiteX0" fmla="*/ 525589 w 1356360"/>
                <a:gd name="connsiteY0" fmla="*/ 0 h 3439365"/>
                <a:gd name="connsiteX1" fmla="*/ 575673 w 1356360"/>
                <a:gd name="connsiteY1" fmla="*/ 39827 h 3439365"/>
                <a:gd name="connsiteX2" fmla="*/ 574761 w 1356360"/>
                <a:gd name="connsiteY2" fmla="*/ 34221 h 3439365"/>
                <a:gd name="connsiteX3" fmla="*/ 1032376 w 1356360"/>
                <a:gd name="connsiteY3" fmla="*/ 346986 h 3439365"/>
                <a:gd name="connsiteX4" fmla="*/ 1025625 w 1356360"/>
                <a:gd name="connsiteY4" fmla="*/ 353262 h 3439365"/>
                <a:gd name="connsiteX5" fmla="*/ 1026328 w 1356360"/>
                <a:gd name="connsiteY5" fmla="*/ 354283 h 3439365"/>
                <a:gd name="connsiteX6" fmla="*/ 1029147 w 1356360"/>
                <a:gd name="connsiteY6" fmla="*/ 351637 h 3439365"/>
                <a:gd name="connsiteX7" fmla="*/ 1129853 w 1356360"/>
                <a:gd name="connsiteY7" fmla="*/ 458512 h 3439365"/>
                <a:gd name="connsiteX8" fmla="*/ 1226567 w 1356360"/>
                <a:gd name="connsiteY8" fmla="*/ 586076 h 3439365"/>
                <a:gd name="connsiteX9" fmla="*/ 1272540 w 1356360"/>
                <a:gd name="connsiteY9" fmla="*/ 719025 h 3439365"/>
                <a:gd name="connsiteX10" fmla="*/ 1356360 w 1356360"/>
                <a:gd name="connsiteY10" fmla="*/ 1412445 h 3439365"/>
                <a:gd name="connsiteX11" fmla="*/ 1173480 w 1356360"/>
                <a:gd name="connsiteY11" fmla="*/ 1839165 h 3439365"/>
                <a:gd name="connsiteX12" fmla="*/ 769620 w 1356360"/>
                <a:gd name="connsiteY12" fmla="*/ 2578305 h 3439365"/>
                <a:gd name="connsiteX13" fmla="*/ 129540 w 1356360"/>
                <a:gd name="connsiteY13" fmla="*/ 3439365 h 3439365"/>
                <a:gd name="connsiteX14" fmla="*/ 0 w 1356360"/>
                <a:gd name="connsiteY14" fmla="*/ 3378405 h 3439365"/>
                <a:gd name="connsiteX15" fmla="*/ 365760 w 1356360"/>
                <a:gd name="connsiteY15" fmla="*/ 2486865 h 3439365"/>
                <a:gd name="connsiteX16" fmla="*/ 716280 w 1356360"/>
                <a:gd name="connsiteY16" fmla="*/ 1305765 h 3439365"/>
                <a:gd name="connsiteX17" fmla="*/ 762000 w 1356360"/>
                <a:gd name="connsiteY17" fmla="*/ 665685 h 343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56360" h="3439365">
                  <a:moveTo>
                    <a:pt x="525589" y="0"/>
                  </a:moveTo>
                  <a:lnTo>
                    <a:pt x="575673" y="39827"/>
                  </a:lnTo>
                  <a:lnTo>
                    <a:pt x="574761" y="34221"/>
                  </a:lnTo>
                  <a:cubicBezTo>
                    <a:pt x="574761" y="34221"/>
                    <a:pt x="769573" y="2478"/>
                    <a:pt x="1032376" y="346986"/>
                  </a:cubicBezTo>
                  <a:cubicBezTo>
                    <a:pt x="1030126" y="349138"/>
                    <a:pt x="1027875" y="351110"/>
                    <a:pt x="1025625" y="353262"/>
                  </a:cubicBezTo>
                  <a:lnTo>
                    <a:pt x="1026328" y="354283"/>
                  </a:lnTo>
                  <a:lnTo>
                    <a:pt x="1029147" y="351637"/>
                  </a:lnTo>
                  <a:cubicBezTo>
                    <a:pt x="1062810" y="387215"/>
                    <a:pt x="1097496" y="421964"/>
                    <a:pt x="1129853" y="458512"/>
                  </a:cubicBezTo>
                  <a:lnTo>
                    <a:pt x="1226567" y="586076"/>
                  </a:lnTo>
                  <a:lnTo>
                    <a:pt x="1272540" y="719025"/>
                  </a:lnTo>
                  <a:lnTo>
                    <a:pt x="1356360" y="1412445"/>
                  </a:lnTo>
                  <a:lnTo>
                    <a:pt x="1173480" y="1839165"/>
                  </a:lnTo>
                  <a:lnTo>
                    <a:pt x="769620" y="2578305"/>
                  </a:lnTo>
                  <a:lnTo>
                    <a:pt x="129540" y="3439365"/>
                  </a:lnTo>
                  <a:lnTo>
                    <a:pt x="0" y="3378405"/>
                  </a:lnTo>
                  <a:lnTo>
                    <a:pt x="365760" y="2486865"/>
                  </a:lnTo>
                  <a:lnTo>
                    <a:pt x="716280" y="1305765"/>
                  </a:lnTo>
                  <a:lnTo>
                    <a:pt x="762000" y="665685"/>
                  </a:lnTo>
                  <a:close/>
                </a:path>
              </a:pathLst>
            </a:custGeom>
            <a:solidFill>
              <a:srgbClr val="F6BF69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D1DD6E0A-38E2-469A-98E6-1F31128D1BD8}"/>
                </a:ext>
              </a:extLst>
            </p:cNvPr>
            <p:cNvSpPr/>
            <p:nvPr/>
          </p:nvSpPr>
          <p:spPr>
            <a:xfrm>
              <a:off x="5715000" y="1942235"/>
              <a:ext cx="861060" cy="3506065"/>
            </a:xfrm>
            <a:custGeom>
              <a:avLst/>
              <a:gdLst>
                <a:gd name="connsiteX0" fmla="*/ 347730 w 861060"/>
                <a:gd name="connsiteY0" fmla="*/ 88 h 3506065"/>
                <a:gd name="connsiteX1" fmla="*/ 550451 w 861060"/>
                <a:gd name="connsiteY1" fmla="*/ 66912 h 3506065"/>
                <a:gd name="connsiteX2" fmla="*/ 555903 w 861060"/>
                <a:gd name="connsiteY2" fmla="*/ 72030 h 3506065"/>
                <a:gd name="connsiteX3" fmla="*/ 597385 w 861060"/>
                <a:gd name="connsiteY3" fmla="*/ 65940 h 3506065"/>
                <a:gd name="connsiteX4" fmla="*/ 682207 w 861060"/>
                <a:gd name="connsiteY4" fmla="*/ 67861 h 3506065"/>
                <a:gd name="connsiteX5" fmla="*/ 699561 w 861060"/>
                <a:gd name="connsiteY5" fmla="*/ 71670 h 3506065"/>
                <a:gd name="connsiteX6" fmla="*/ 754380 w 861060"/>
                <a:gd name="connsiteY6" fmla="*/ 130405 h 3506065"/>
                <a:gd name="connsiteX7" fmla="*/ 861060 w 861060"/>
                <a:gd name="connsiteY7" fmla="*/ 900025 h 3506065"/>
                <a:gd name="connsiteX8" fmla="*/ 762000 w 861060"/>
                <a:gd name="connsiteY8" fmla="*/ 2119225 h 3506065"/>
                <a:gd name="connsiteX9" fmla="*/ 411480 w 861060"/>
                <a:gd name="connsiteY9" fmla="*/ 3506065 h 3506065"/>
                <a:gd name="connsiteX10" fmla="*/ 129540 w 861060"/>
                <a:gd name="connsiteY10" fmla="*/ 3498445 h 3506065"/>
                <a:gd name="connsiteX11" fmla="*/ 0 w 861060"/>
                <a:gd name="connsiteY11" fmla="*/ 595225 h 3506065"/>
                <a:gd name="connsiteX12" fmla="*/ 122631 w 861060"/>
                <a:gd name="connsiteY12" fmla="*/ 7887 h 3506065"/>
                <a:gd name="connsiteX13" fmla="*/ 150245 w 861060"/>
                <a:gd name="connsiteY13" fmla="*/ 13557 h 3506065"/>
                <a:gd name="connsiteX14" fmla="*/ 203179 w 861060"/>
                <a:gd name="connsiteY14" fmla="*/ 39842 h 3506065"/>
                <a:gd name="connsiteX15" fmla="*/ 202441 w 861060"/>
                <a:gd name="connsiteY15" fmla="*/ 48141 h 3506065"/>
                <a:gd name="connsiteX16" fmla="*/ 208263 w 861060"/>
                <a:gd name="connsiteY16" fmla="*/ 43790 h 3506065"/>
                <a:gd name="connsiteX17" fmla="*/ 347730 w 861060"/>
                <a:gd name="connsiteY17" fmla="*/ 88 h 350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61060" h="3506065">
                  <a:moveTo>
                    <a:pt x="347730" y="88"/>
                  </a:moveTo>
                  <a:cubicBezTo>
                    <a:pt x="403612" y="-1331"/>
                    <a:pt x="472636" y="14053"/>
                    <a:pt x="550451" y="66912"/>
                  </a:cubicBezTo>
                  <a:lnTo>
                    <a:pt x="555903" y="72030"/>
                  </a:lnTo>
                  <a:lnTo>
                    <a:pt x="597385" y="65940"/>
                  </a:lnTo>
                  <a:cubicBezTo>
                    <a:pt x="626540" y="63834"/>
                    <a:pt x="654781" y="64546"/>
                    <a:pt x="682207" y="67861"/>
                  </a:cubicBezTo>
                  <a:lnTo>
                    <a:pt x="699561" y="71670"/>
                  </a:lnTo>
                  <a:lnTo>
                    <a:pt x="754380" y="130405"/>
                  </a:lnTo>
                  <a:lnTo>
                    <a:pt x="861060" y="900025"/>
                  </a:lnTo>
                  <a:lnTo>
                    <a:pt x="762000" y="2119225"/>
                  </a:lnTo>
                  <a:lnTo>
                    <a:pt x="411480" y="3506065"/>
                  </a:lnTo>
                  <a:lnTo>
                    <a:pt x="129540" y="3498445"/>
                  </a:lnTo>
                  <a:lnTo>
                    <a:pt x="0" y="595225"/>
                  </a:lnTo>
                  <a:lnTo>
                    <a:pt x="122631" y="7887"/>
                  </a:lnTo>
                  <a:lnTo>
                    <a:pt x="150245" y="13557"/>
                  </a:lnTo>
                  <a:cubicBezTo>
                    <a:pt x="169485" y="20246"/>
                    <a:pt x="187328" y="29218"/>
                    <a:pt x="203179" y="39842"/>
                  </a:cubicBezTo>
                  <a:cubicBezTo>
                    <a:pt x="202933" y="42608"/>
                    <a:pt x="202687" y="45374"/>
                    <a:pt x="202441" y="48141"/>
                  </a:cubicBezTo>
                  <a:lnTo>
                    <a:pt x="208263" y="43790"/>
                  </a:lnTo>
                  <a:cubicBezTo>
                    <a:pt x="228558" y="29888"/>
                    <a:pt x="277877" y="1861"/>
                    <a:pt x="347730" y="88"/>
                  </a:cubicBezTo>
                  <a:close/>
                </a:path>
              </a:pathLst>
            </a:custGeom>
            <a:solidFill>
              <a:srgbClr val="E0E262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5441B163-1FE0-4F70-AC16-5EA1199F3ABA}"/>
                </a:ext>
              </a:extLst>
            </p:cNvPr>
            <p:cNvSpPr/>
            <p:nvPr/>
          </p:nvSpPr>
          <p:spPr>
            <a:xfrm>
              <a:off x="4724400" y="1943971"/>
              <a:ext cx="1143000" cy="3550049"/>
            </a:xfrm>
            <a:custGeom>
              <a:avLst/>
              <a:gdLst>
                <a:gd name="connsiteX0" fmla="*/ 1029518 w 1143000"/>
                <a:gd name="connsiteY0" fmla="*/ 0 h 3550049"/>
                <a:gd name="connsiteX1" fmla="*/ 998220 w 1143000"/>
                <a:gd name="connsiteY1" fmla="*/ 128669 h 3550049"/>
                <a:gd name="connsiteX2" fmla="*/ 701040 w 1143000"/>
                <a:gd name="connsiteY2" fmla="*/ 1142129 h 3550049"/>
                <a:gd name="connsiteX3" fmla="*/ 891540 w 1143000"/>
                <a:gd name="connsiteY3" fmla="*/ 2422289 h 3550049"/>
                <a:gd name="connsiteX4" fmla="*/ 1143000 w 1143000"/>
                <a:gd name="connsiteY4" fmla="*/ 3458609 h 3550049"/>
                <a:gd name="connsiteX5" fmla="*/ 944880 w 1143000"/>
                <a:gd name="connsiteY5" fmla="*/ 3550049 h 3550049"/>
                <a:gd name="connsiteX6" fmla="*/ 670560 w 1143000"/>
                <a:gd name="connsiteY6" fmla="*/ 3031889 h 3550049"/>
                <a:gd name="connsiteX7" fmla="*/ 45720 w 1143000"/>
                <a:gd name="connsiteY7" fmla="*/ 1797449 h 3550049"/>
                <a:gd name="connsiteX8" fmla="*/ 0 w 1143000"/>
                <a:gd name="connsiteY8" fmla="*/ 883049 h 3550049"/>
                <a:gd name="connsiteX9" fmla="*/ 222016 w 1143000"/>
                <a:gd name="connsiteY9" fmla="*/ 351380 h 3550049"/>
                <a:gd name="connsiteX10" fmla="*/ 239389 w 1143000"/>
                <a:gd name="connsiteY10" fmla="*/ 337094 h 3550049"/>
                <a:gd name="connsiteX11" fmla="*/ 341973 w 1143000"/>
                <a:gd name="connsiteY11" fmla="*/ 272686 h 3550049"/>
                <a:gd name="connsiteX12" fmla="*/ 422815 w 1143000"/>
                <a:gd name="connsiteY12" fmla="*/ 235714 h 3550049"/>
                <a:gd name="connsiteX13" fmla="*/ 426552 w 1143000"/>
                <a:gd name="connsiteY13" fmla="*/ 235490 h 3550049"/>
                <a:gd name="connsiteX14" fmla="*/ 428452 w 1143000"/>
                <a:gd name="connsiteY14" fmla="*/ 235536 h 3550049"/>
                <a:gd name="connsiteX15" fmla="*/ 434549 w 1143000"/>
                <a:gd name="connsiteY15" fmla="*/ 229629 h 3550049"/>
                <a:gd name="connsiteX16" fmla="*/ 764743 w 1143000"/>
                <a:gd name="connsiteY16" fmla="*/ 72175 h 3550049"/>
                <a:gd name="connsiteX17" fmla="*/ 852084 w 1143000"/>
                <a:gd name="connsiteY17" fmla="*/ 69589 h 3550049"/>
                <a:gd name="connsiteX18" fmla="*/ 866948 w 1143000"/>
                <a:gd name="connsiteY18" fmla="*/ 58096 h 3550049"/>
                <a:gd name="connsiteX19" fmla="*/ 1021298 w 1143000"/>
                <a:gd name="connsiteY19" fmla="*/ 127 h 355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000" h="3550049">
                  <a:moveTo>
                    <a:pt x="1029518" y="0"/>
                  </a:moveTo>
                  <a:lnTo>
                    <a:pt x="998220" y="128669"/>
                  </a:lnTo>
                  <a:lnTo>
                    <a:pt x="701040" y="1142129"/>
                  </a:lnTo>
                  <a:lnTo>
                    <a:pt x="891540" y="2422289"/>
                  </a:lnTo>
                  <a:lnTo>
                    <a:pt x="1143000" y="3458609"/>
                  </a:lnTo>
                  <a:lnTo>
                    <a:pt x="944880" y="3550049"/>
                  </a:lnTo>
                  <a:lnTo>
                    <a:pt x="670560" y="3031889"/>
                  </a:lnTo>
                  <a:lnTo>
                    <a:pt x="45720" y="1797449"/>
                  </a:lnTo>
                  <a:lnTo>
                    <a:pt x="0" y="883049"/>
                  </a:lnTo>
                  <a:lnTo>
                    <a:pt x="222016" y="351380"/>
                  </a:lnTo>
                  <a:lnTo>
                    <a:pt x="239389" y="337094"/>
                  </a:lnTo>
                  <a:cubicBezTo>
                    <a:pt x="271815" y="313691"/>
                    <a:pt x="305980" y="292183"/>
                    <a:pt x="341973" y="272686"/>
                  </a:cubicBezTo>
                  <a:cubicBezTo>
                    <a:pt x="367874" y="258467"/>
                    <a:pt x="395690" y="247839"/>
                    <a:pt x="422815" y="235714"/>
                  </a:cubicBezTo>
                  <a:cubicBezTo>
                    <a:pt x="423693" y="235415"/>
                    <a:pt x="424663" y="235415"/>
                    <a:pt x="426552" y="235490"/>
                  </a:cubicBezTo>
                  <a:lnTo>
                    <a:pt x="428452" y="235536"/>
                  </a:lnTo>
                  <a:lnTo>
                    <a:pt x="434549" y="229629"/>
                  </a:lnTo>
                  <a:cubicBezTo>
                    <a:pt x="434549" y="229629"/>
                    <a:pt x="551828" y="96169"/>
                    <a:pt x="764743" y="72175"/>
                  </a:cubicBezTo>
                  <a:lnTo>
                    <a:pt x="852084" y="69589"/>
                  </a:lnTo>
                  <a:lnTo>
                    <a:pt x="866948" y="58096"/>
                  </a:lnTo>
                  <a:cubicBezTo>
                    <a:pt x="914008" y="26931"/>
                    <a:pt x="964938" y="6125"/>
                    <a:pt x="1021298" y="127"/>
                  </a:cubicBezTo>
                  <a:close/>
                </a:path>
              </a:pathLst>
            </a:custGeom>
            <a:solidFill>
              <a:srgbClr val="6DBB6A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D8E270B8-A2A7-4FE5-8591-92E1CDB757D0}"/>
                </a:ext>
              </a:extLst>
            </p:cNvPr>
            <p:cNvSpPr/>
            <p:nvPr/>
          </p:nvSpPr>
          <p:spPr>
            <a:xfrm>
              <a:off x="4347876" y="2336927"/>
              <a:ext cx="1329024" cy="3257781"/>
            </a:xfrm>
            <a:custGeom>
              <a:avLst/>
              <a:gdLst>
                <a:gd name="connsiteX0" fmla="*/ 547981 w 1329024"/>
                <a:gd name="connsiteY0" fmla="*/ 0 h 3257781"/>
                <a:gd name="connsiteX1" fmla="*/ 536544 w 1329024"/>
                <a:gd name="connsiteY1" fmla="*/ 55753 h 3257781"/>
                <a:gd name="connsiteX2" fmla="*/ 391764 w 1329024"/>
                <a:gd name="connsiteY2" fmla="*/ 314833 h 3257781"/>
                <a:gd name="connsiteX3" fmla="*/ 346044 w 1329024"/>
                <a:gd name="connsiteY3" fmla="*/ 954913 h 3257781"/>
                <a:gd name="connsiteX4" fmla="*/ 498444 w 1329024"/>
                <a:gd name="connsiteY4" fmla="*/ 1655953 h 3257781"/>
                <a:gd name="connsiteX5" fmla="*/ 887064 w 1329024"/>
                <a:gd name="connsiteY5" fmla="*/ 2349373 h 3257781"/>
                <a:gd name="connsiteX6" fmla="*/ 1329024 w 1329024"/>
                <a:gd name="connsiteY6" fmla="*/ 3172333 h 3257781"/>
                <a:gd name="connsiteX7" fmla="*/ 1225267 w 1329024"/>
                <a:gd name="connsiteY7" fmla="*/ 3257781 h 3257781"/>
                <a:gd name="connsiteX8" fmla="*/ 1212291 w 1329024"/>
                <a:gd name="connsiteY8" fmla="*/ 3234477 h 3257781"/>
                <a:gd name="connsiteX9" fmla="*/ 1175621 w 1329024"/>
                <a:gd name="connsiteY9" fmla="*/ 3153340 h 3257781"/>
                <a:gd name="connsiteX10" fmla="*/ 1174335 w 1329024"/>
                <a:gd name="connsiteY10" fmla="*/ 3150113 h 3257781"/>
                <a:gd name="connsiteX11" fmla="*/ 1171207 w 1329024"/>
                <a:gd name="connsiteY11" fmla="*/ 3148900 h 3257781"/>
                <a:gd name="connsiteX12" fmla="*/ 1172510 w 1329024"/>
                <a:gd name="connsiteY12" fmla="*/ 3152169 h 3257781"/>
                <a:gd name="connsiteX13" fmla="*/ 1134401 w 1329024"/>
                <a:gd name="connsiteY13" fmla="*/ 3117112 h 3257781"/>
                <a:gd name="connsiteX14" fmla="*/ 1130904 w 1329024"/>
                <a:gd name="connsiteY14" fmla="*/ 3096133 h 3257781"/>
                <a:gd name="connsiteX15" fmla="*/ 574644 w 1329024"/>
                <a:gd name="connsiteY15" fmla="*/ 2463673 h 3257781"/>
                <a:gd name="connsiteX16" fmla="*/ 292704 w 1329024"/>
                <a:gd name="connsiteY16" fmla="*/ 2097913 h 3257781"/>
                <a:gd name="connsiteX17" fmla="*/ 56484 w 1329024"/>
                <a:gd name="connsiteY17" fmla="*/ 1625473 h 3257781"/>
                <a:gd name="connsiteX18" fmla="*/ 17822 w 1329024"/>
                <a:gd name="connsiteY18" fmla="*/ 1528406 h 3257781"/>
                <a:gd name="connsiteX19" fmla="*/ 11617 w 1329024"/>
                <a:gd name="connsiteY19" fmla="*/ 1491176 h 3257781"/>
                <a:gd name="connsiteX20" fmla="*/ 1955 w 1329024"/>
                <a:gd name="connsiteY20" fmla="*/ 1333550 h 3257781"/>
                <a:gd name="connsiteX21" fmla="*/ 0 w 1329024"/>
                <a:gd name="connsiteY21" fmla="*/ 1243692 h 3257781"/>
                <a:gd name="connsiteX22" fmla="*/ 3699 w 1329024"/>
                <a:gd name="connsiteY22" fmla="*/ 1244652 h 3257781"/>
                <a:gd name="connsiteX23" fmla="*/ 338671 w 1329024"/>
                <a:gd name="connsiteY23" fmla="*/ 243052 h 3257781"/>
                <a:gd name="connsiteX24" fmla="*/ 339796 w 1329024"/>
                <a:gd name="connsiteY24" fmla="*/ 242155 h 3257781"/>
                <a:gd name="connsiteX25" fmla="*/ 328684 w 1329024"/>
                <a:gd name="connsiteY25" fmla="*/ 262679 h 3257781"/>
                <a:gd name="connsiteX26" fmla="*/ 335306 w 1329024"/>
                <a:gd name="connsiteY26" fmla="*/ 257215 h 3257781"/>
                <a:gd name="connsiteX27" fmla="*/ 340402 w 1329024"/>
                <a:gd name="connsiteY27" fmla="*/ 247811 h 3257781"/>
                <a:gd name="connsiteX28" fmla="*/ 368643 w 1329024"/>
                <a:gd name="connsiteY28" fmla="*/ 202755 h 3257781"/>
                <a:gd name="connsiteX29" fmla="*/ 523766 w 1329024"/>
                <a:gd name="connsiteY29" fmla="*/ 19912 h 325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329024" h="3257781">
                  <a:moveTo>
                    <a:pt x="547981" y="0"/>
                  </a:moveTo>
                  <a:lnTo>
                    <a:pt x="536544" y="55753"/>
                  </a:lnTo>
                  <a:lnTo>
                    <a:pt x="391764" y="314833"/>
                  </a:lnTo>
                  <a:lnTo>
                    <a:pt x="346044" y="954913"/>
                  </a:lnTo>
                  <a:lnTo>
                    <a:pt x="498444" y="1655953"/>
                  </a:lnTo>
                  <a:lnTo>
                    <a:pt x="887064" y="2349373"/>
                  </a:lnTo>
                  <a:lnTo>
                    <a:pt x="1329024" y="3172333"/>
                  </a:lnTo>
                  <a:lnTo>
                    <a:pt x="1225267" y="3257781"/>
                  </a:lnTo>
                  <a:lnTo>
                    <a:pt x="1212291" y="3234477"/>
                  </a:lnTo>
                  <a:cubicBezTo>
                    <a:pt x="1199500" y="3209260"/>
                    <a:pt x="1187033" y="3182079"/>
                    <a:pt x="1175621" y="3153340"/>
                  </a:cubicBezTo>
                  <a:cubicBezTo>
                    <a:pt x="1175138" y="3152264"/>
                    <a:pt x="1174657" y="3151188"/>
                    <a:pt x="1174335" y="3150113"/>
                  </a:cubicBezTo>
                  <a:cubicBezTo>
                    <a:pt x="1173599" y="3149373"/>
                    <a:pt x="1171512" y="3148557"/>
                    <a:pt x="1171207" y="3148900"/>
                  </a:cubicBezTo>
                  <a:cubicBezTo>
                    <a:pt x="1171641" y="3150049"/>
                    <a:pt x="1172076" y="3151109"/>
                    <a:pt x="1172510" y="3152169"/>
                  </a:cubicBezTo>
                  <a:lnTo>
                    <a:pt x="1134401" y="3117112"/>
                  </a:lnTo>
                  <a:lnTo>
                    <a:pt x="1130904" y="3096133"/>
                  </a:lnTo>
                  <a:lnTo>
                    <a:pt x="574644" y="2463673"/>
                  </a:lnTo>
                  <a:lnTo>
                    <a:pt x="292704" y="2097913"/>
                  </a:lnTo>
                  <a:lnTo>
                    <a:pt x="56484" y="1625473"/>
                  </a:lnTo>
                  <a:lnTo>
                    <a:pt x="17822" y="1528406"/>
                  </a:lnTo>
                  <a:lnTo>
                    <a:pt x="11617" y="1491176"/>
                  </a:lnTo>
                  <a:cubicBezTo>
                    <a:pt x="5592" y="1439046"/>
                    <a:pt x="3258" y="1386210"/>
                    <a:pt x="1955" y="1333550"/>
                  </a:cubicBezTo>
                  <a:cubicBezTo>
                    <a:pt x="1086" y="1303597"/>
                    <a:pt x="434" y="1273644"/>
                    <a:pt x="0" y="1243692"/>
                  </a:cubicBezTo>
                  <a:lnTo>
                    <a:pt x="3699" y="1244652"/>
                  </a:lnTo>
                  <a:cubicBezTo>
                    <a:pt x="3699" y="1244652"/>
                    <a:pt x="-59470" y="679021"/>
                    <a:pt x="338671" y="243052"/>
                  </a:cubicBezTo>
                  <a:lnTo>
                    <a:pt x="339796" y="242155"/>
                  </a:lnTo>
                  <a:lnTo>
                    <a:pt x="328684" y="262679"/>
                  </a:lnTo>
                  <a:lnTo>
                    <a:pt x="335306" y="257215"/>
                  </a:lnTo>
                  <a:lnTo>
                    <a:pt x="340402" y="247811"/>
                  </a:lnTo>
                  <a:cubicBezTo>
                    <a:pt x="349657" y="232842"/>
                    <a:pt x="358698" y="217425"/>
                    <a:pt x="368643" y="202755"/>
                  </a:cubicBezTo>
                  <a:cubicBezTo>
                    <a:pt x="414224" y="135321"/>
                    <a:pt x="465694" y="74062"/>
                    <a:pt x="523766" y="19912"/>
                  </a:cubicBezTo>
                  <a:close/>
                </a:path>
              </a:pathLst>
            </a:custGeom>
            <a:solidFill>
              <a:srgbClr val="2F764E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F0C18165-F545-4399-8714-3294B3C2D101}"/>
                </a:ext>
              </a:extLst>
            </p:cNvPr>
            <p:cNvSpPr/>
            <p:nvPr/>
          </p:nvSpPr>
          <p:spPr>
            <a:xfrm>
              <a:off x="5066373" y="2179418"/>
              <a:ext cx="86480" cy="37239"/>
            </a:xfrm>
            <a:custGeom>
              <a:avLst/>
              <a:gdLst>
                <a:gd name="connsiteX0" fmla="*/ 84578 w 86480"/>
                <a:gd name="connsiteY0" fmla="*/ 42 h 37239"/>
                <a:gd name="connsiteX1" fmla="*/ 86480 w 86480"/>
                <a:gd name="connsiteY1" fmla="*/ 88 h 37239"/>
                <a:gd name="connsiteX2" fmla="*/ 86479 w 86480"/>
                <a:gd name="connsiteY2" fmla="*/ 89 h 37239"/>
                <a:gd name="connsiteX3" fmla="*/ 84579 w 86480"/>
                <a:gd name="connsiteY3" fmla="*/ 43 h 37239"/>
                <a:gd name="connsiteX4" fmla="*/ 80842 w 86480"/>
                <a:gd name="connsiteY4" fmla="*/ 267 h 37239"/>
                <a:gd name="connsiteX5" fmla="*/ 0 w 86480"/>
                <a:gd name="connsiteY5" fmla="*/ 37239 h 37239"/>
                <a:gd name="connsiteX6" fmla="*/ 80842 w 86480"/>
                <a:gd name="connsiteY6" fmla="*/ 266 h 37239"/>
                <a:gd name="connsiteX7" fmla="*/ 84578 w 86480"/>
                <a:gd name="connsiteY7" fmla="*/ 42 h 3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480" h="37239">
                  <a:moveTo>
                    <a:pt x="84578" y="42"/>
                  </a:moveTo>
                  <a:lnTo>
                    <a:pt x="86480" y="88"/>
                  </a:lnTo>
                  <a:lnTo>
                    <a:pt x="86479" y="89"/>
                  </a:lnTo>
                  <a:lnTo>
                    <a:pt x="84579" y="43"/>
                  </a:lnTo>
                  <a:cubicBezTo>
                    <a:pt x="82690" y="-32"/>
                    <a:pt x="81720" y="-32"/>
                    <a:pt x="80842" y="267"/>
                  </a:cubicBezTo>
                  <a:cubicBezTo>
                    <a:pt x="53717" y="12392"/>
                    <a:pt x="25901" y="23020"/>
                    <a:pt x="0" y="37239"/>
                  </a:cubicBezTo>
                  <a:cubicBezTo>
                    <a:pt x="25901" y="23019"/>
                    <a:pt x="53717" y="12391"/>
                    <a:pt x="80842" y="266"/>
                  </a:cubicBezTo>
                  <a:cubicBezTo>
                    <a:pt x="81720" y="-33"/>
                    <a:pt x="82690" y="-33"/>
                    <a:pt x="84578" y="42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FEBCFBAD-702E-43B2-BFA6-005618F9D1B5}"/>
                </a:ext>
              </a:extLst>
            </p:cNvPr>
            <p:cNvSpPr/>
            <p:nvPr/>
          </p:nvSpPr>
          <p:spPr>
            <a:xfrm>
              <a:off x="4789397" y="2281065"/>
              <a:ext cx="174393" cy="162214"/>
            </a:xfrm>
            <a:custGeom>
              <a:avLst/>
              <a:gdLst>
                <a:gd name="connsiteX0" fmla="*/ 174393 w 174393"/>
                <a:gd name="connsiteY0" fmla="*/ 0 h 162214"/>
                <a:gd name="connsiteX1" fmla="*/ 0 w 174393"/>
                <a:gd name="connsiteY1" fmla="*/ 162214 h 162214"/>
                <a:gd name="connsiteX2" fmla="*/ 174393 w 174393"/>
                <a:gd name="connsiteY2" fmla="*/ 0 h 16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393" h="162214">
                  <a:moveTo>
                    <a:pt x="174393" y="0"/>
                  </a:moveTo>
                  <a:cubicBezTo>
                    <a:pt x="109542" y="46805"/>
                    <a:pt x="51648" y="101189"/>
                    <a:pt x="0" y="162214"/>
                  </a:cubicBezTo>
                  <a:cubicBezTo>
                    <a:pt x="51648" y="101188"/>
                    <a:pt x="109542" y="46805"/>
                    <a:pt x="174393" y="0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473D8879-2FB6-4310-9E91-E4DC1751CC85}"/>
                </a:ext>
              </a:extLst>
            </p:cNvPr>
            <p:cNvSpPr/>
            <p:nvPr/>
          </p:nvSpPr>
          <p:spPr>
            <a:xfrm>
              <a:off x="4347877" y="3580619"/>
              <a:ext cx="11617" cy="247484"/>
            </a:xfrm>
            <a:custGeom>
              <a:avLst/>
              <a:gdLst>
                <a:gd name="connsiteX0" fmla="*/ 0 w 11617"/>
                <a:gd name="connsiteY0" fmla="*/ 0 h 247484"/>
                <a:gd name="connsiteX1" fmla="*/ 1955 w 11617"/>
                <a:gd name="connsiteY1" fmla="*/ 89858 h 247484"/>
                <a:gd name="connsiteX2" fmla="*/ 11617 w 11617"/>
                <a:gd name="connsiteY2" fmla="*/ 247484 h 247484"/>
                <a:gd name="connsiteX3" fmla="*/ 1954 w 11617"/>
                <a:gd name="connsiteY3" fmla="*/ 89858 h 247484"/>
                <a:gd name="connsiteX4" fmla="*/ 0 w 11617"/>
                <a:gd name="connsiteY4" fmla="*/ 0 h 247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17" h="247484">
                  <a:moveTo>
                    <a:pt x="0" y="0"/>
                  </a:moveTo>
                  <a:cubicBezTo>
                    <a:pt x="434" y="29952"/>
                    <a:pt x="1086" y="59905"/>
                    <a:pt x="1955" y="89858"/>
                  </a:cubicBezTo>
                  <a:cubicBezTo>
                    <a:pt x="3258" y="142518"/>
                    <a:pt x="5592" y="195354"/>
                    <a:pt x="11617" y="247484"/>
                  </a:cubicBezTo>
                  <a:cubicBezTo>
                    <a:pt x="5591" y="195354"/>
                    <a:pt x="3257" y="142517"/>
                    <a:pt x="1954" y="89858"/>
                  </a:cubicBezTo>
                  <a:cubicBezTo>
                    <a:pt x="1086" y="59905"/>
                    <a:pt x="435" y="29953"/>
                    <a:pt x="0" y="0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8178BC21-61FC-4000-BD41-BF72A23F2F9B}"/>
                </a:ext>
              </a:extLst>
            </p:cNvPr>
            <p:cNvSpPr/>
            <p:nvPr/>
          </p:nvSpPr>
          <p:spPr>
            <a:xfrm>
              <a:off x="4628140" y="4497925"/>
              <a:ext cx="362175" cy="447520"/>
            </a:xfrm>
            <a:custGeom>
              <a:avLst/>
              <a:gdLst>
                <a:gd name="connsiteX0" fmla="*/ 0 w 362175"/>
                <a:gd name="connsiteY0" fmla="*/ 0 h 447520"/>
                <a:gd name="connsiteX1" fmla="*/ 362175 w 362175"/>
                <a:gd name="connsiteY1" fmla="*/ 447520 h 447520"/>
                <a:gd name="connsiteX2" fmla="*/ 0 w 362175"/>
                <a:gd name="connsiteY2" fmla="*/ 0 h 44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2175" h="447520">
                  <a:moveTo>
                    <a:pt x="0" y="0"/>
                  </a:moveTo>
                  <a:cubicBezTo>
                    <a:pt x="106720" y="160100"/>
                    <a:pt x="232602" y="305622"/>
                    <a:pt x="362175" y="447520"/>
                  </a:cubicBezTo>
                  <a:cubicBezTo>
                    <a:pt x="232602" y="305622"/>
                    <a:pt x="106719" y="160100"/>
                    <a:pt x="0" y="0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2AB6D379-3B89-434C-8AC5-4CC2E9ED605E}"/>
                </a:ext>
              </a:extLst>
            </p:cNvPr>
            <p:cNvSpPr/>
            <p:nvPr/>
          </p:nvSpPr>
          <p:spPr>
            <a:xfrm>
              <a:off x="4990314" y="4945445"/>
              <a:ext cx="530072" cy="543651"/>
            </a:xfrm>
            <a:custGeom>
              <a:avLst/>
              <a:gdLst>
                <a:gd name="connsiteX0" fmla="*/ 0 w 530072"/>
                <a:gd name="connsiteY0" fmla="*/ 0 h 543651"/>
                <a:gd name="connsiteX1" fmla="*/ 276354 w 530072"/>
                <a:gd name="connsiteY1" fmla="*/ 292103 h 543651"/>
                <a:gd name="connsiteX2" fmla="*/ 438443 w 530072"/>
                <a:gd name="connsiteY2" fmla="*/ 459360 h 543651"/>
                <a:gd name="connsiteX3" fmla="*/ 530072 w 530072"/>
                <a:gd name="connsiteY3" fmla="*/ 543651 h 543651"/>
                <a:gd name="connsiteX4" fmla="*/ 438442 w 530072"/>
                <a:gd name="connsiteY4" fmla="*/ 459360 h 543651"/>
                <a:gd name="connsiteX5" fmla="*/ 276354 w 530072"/>
                <a:gd name="connsiteY5" fmla="*/ 292104 h 543651"/>
                <a:gd name="connsiteX6" fmla="*/ 0 w 530072"/>
                <a:gd name="connsiteY6" fmla="*/ 0 h 54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072" h="543651">
                  <a:moveTo>
                    <a:pt x="0" y="0"/>
                  </a:moveTo>
                  <a:cubicBezTo>
                    <a:pt x="90327" y="98958"/>
                    <a:pt x="183856" y="195089"/>
                    <a:pt x="276354" y="292103"/>
                  </a:cubicBezTo>
                  <a:cubicBezTo>
                    <a:pt x="330040" y="348297"/>
                    <a:pt x="383671" y="404403"/>
                    <a:pt x="438443" y="459360"/>
                  </a:cubicBezTo>
                  <a:cubicBezTo>
                    <a:pt x="467755" y="488694"/>
                    <a:pt x="499457" y="515643"/>
                    <a:pt x="530072" y="543651"/>
                  </a:cubicBezTo>
                  <a:cubicBezTo>
                    <a:pt x="499457" y="515643"/>
                    <a:pt x="467755" y="488694"/>
                    <a:pt x="438442" y="459360"/>
                  </a:cubicBezTo>
                  <a:cubicBezTo>
                    <a:pt x="383671" y="404403"/>
                    <a:pt x="330040" y="348298"/>
                    <a:pt x="276354" y="292104"/>
                  </a:cubicBezTo>
                  <a:cubicBezTo>
                    <a:pt x="183856" y="195089"/>
                    <a:pt x="90326" y="98958"/>
                    <a:pt x="0" y="0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160" name="Shape">
              <a:extLst>
                <a:ext uri="{FF2B5EF4-FFF2-40B4-BE49-F238E27FC236}">
                  <a16:creationId xmlns:a16="http://schemas.microsoft.com/office/drawing/2014/main" id="{26B8CA94-D863-47F5-910B-BF551D838E05}"/>
                </a:ext>
              </a:extLst>
            </p:cNvPr>
            <p:cNvSpPr/>
            <p:nvPr/>
          </p:nvSpPr>
          <p:spPr>
            <a:xfrm>
              <a:off x="5296402" y="1942256"/>
              <a:ext cx="642722" cy="3392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8" h="21551" extrusionOk="0">
                  <a:moveTo>
                    <a:pt x="20490" y="15013"/>
                  </a:moveTo>
                  <a:cubicBezTo>
                    <a:pt x="20411" y="14429"/>
                    <a:pt x="20311" y="13846"/>
                    <a:pt x="20232" y="13264"/>
                  </a:cubicBezTo>
                  <a:cubicBezTo>
                    <a:pt x="20081" y="12117"/>
                    <a:pt x="19916" y="10972"/>
                    <a:pt x="19816" y="9826"/>
                  </a:cubicBezTo>
                  <a:cubicBezTo>
                    <a:pt x="19694" y="8435"/>
                    <a:pt x="19608" y="7042"/>
                    <a:pt x="19565" y="5649"/>
                  </a:cubicBezTo>
                  <a:cubicBezTo>
                    <a:pt x="19543" y="4953"/>
                    <a:pt x="19651" y="4257"/>
                    <a:pt x="19730" y="3561"/>
                  </a:cubicBezTo>
                  <a:cubicBezTo>
                    <a:pt x="19808" y="2910"/>
                    <a:pt x="19887" y="2258"/>
                    <a:pt x="20060" y="1607"/>
                  </a:cubicBezTo>
                  <a:cubicBezTo>
                    <a:pt x="20181" y="1165"/>
                    <a:pt x="20461" y="725"/>
                    <a:pt x="20691" y="253"/>
                  </a:cubicBezTo>
                  <a:lnTo>
                    <a:pt x="20691" y="253"/>
                  </a:lnTo>
                  <a:cubicBezTo>
                    <a:pt x="19636" y="118"/>
                    <a:pt x="18316" y="25"/>
                    <a:pt x="16889" y="6"/>
                  </a:cubicBezTo>
                  <a:cubicBezTo>
                    <a:pt x="14220" y="-31"/>
                    <a:pt x="11903" y="116"/>
                    <a:pt x="9815" y="380"/>
                  </a:cubicBezTo>
                  <a:cubicBezTo>
                    <a:pt x="9184" y="459"/>
                    <a:pt x="8574" y="550"/>
                    <a:pt x="7986" y="650"/>
                  </a:cubicBezTo>
                  <a:cubicBezTo>
                    <a:pt x="4772" y="1196"/>
                    <a:pt x="3008" y="1899"/>
                    <a:pt x="1960" y="2679"/>
                  </a:cubicBezTo>
                  <a:cubicBezTo>
                    <a:pt x="970" y="3412"/>
                    <a:pt x="468" y="4159"/>
                    <a:pt x="203" y="4913"/>
                  </a:cubicBezTo>
                  <a:cubicBezTo>
                    <a:pt x="-199" y="6047"/>
                    <a:pt x="31" y="7177"/>
                    <a:pt x="583" y="8306"/>
                  </a:cubicBezTo>
                  <a:cubicBezTo>
                    <a:pt x="798" y="8751"/>
                    <a:pt x="1171" y="9193"/>
                    <a:pt x="1501" y="9636"/>
                  </a:cubicBezTo>
                  <a:cubicBezTo>
                    <a:pt x="1853" y="10111"/>
                    <a:pt x="2147" y="10589"/>
                    <a:pt x="2642" y="11059"/>
                  </a:cubicBezTo>
                  <a:cubicBezTo>
                    <a:pt x="3589" y="11960"/>
                    <a:pt x="4579" y="12860"/>
                    <a:pt x="5705" y="13753"/>
                  </a:cubicBezTo>
                  <a:cubicBezTo>
                    <a:pt x="7190" y="14929"/>
                    <a:pt x="8811" y="16099"/>
                    <a:pt x="10418" y="17270"/>
                  </a:cubicBezTo>
                  <a:cubicBezTo>
                    <a:pt x="12283" y="18628"/>
                    <a:pt x="14213" y="19983"/>
                    <a:pt x="16085" y="21342"/>
                  </a:cubicBezTo>
                  <a:cubicBezTo>
                    <a:pt x="16243" y="21458"/>
                    <a:pt x="16573" y="21513"/>
                    <a:pt x="17111" y="21529"/>
                  </a:cubicBezTo>
                  <a:cubicBezTo>
                    <a:pt x="18381" y="21569"/>
                    <a:pt x="19643" y="21558"/>
                    <a:pt x="20849" y="21461"/>
                  </a:cubicBezTo>
                  <a:cubicBezTo>
                    <a:pt x="21243" y="21429"/>
                    <a:pt x="21401" y="21381"/>
                    <a:pt x="21387" y="21295"/>
                  </a:cubicBezTo>
                  <a:cubicBezTo>
                    <a:pt x="21222" y="20306"/>
                    <a:pt x="21064" y="19319"/>
                    <a:pt x="20928" y="18330"/>
                  </a:cubicBezTo>
                  <a:cubicBezTo>
                    <a:pt x="20777" y="17222"/>
                    <a:pt x="20641" y="16118"/>
                    <a:pt x="20490" y="15013"/>
                  </a:cubicBezTo>
                  <a:close/>
                </a:path>
              </a:pathLst>
            </a:custGeom>
            <a:solidFill>
              <a:srgbClr val="A8CC68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61" name="Shape">
              <a:extLst>
                <a:ext uri="{FF2B5EF4-FFF2-40B4-BE49-F238E27FC236}">
                  <a16:creationId xmlns:a16="http://schemas.microsoft.com/office/drawing/2014/main" id="{856D3925-1E2C-4909-B3FA-6B3CD52CD137}"/>
                </a:ext>
              </a:extLst>
            </p:cNvPr>
            <p:cNvSpPr/>
            <p:nvPr/>
          </p:nvSpPr>
          <p:spPr>
            <a:xfrm>
              <a:off x="6094026" y="2006928"/>
              <a:ext cx="907789" cy="3360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536" extrusionOk="0">
                  <a:moveTo>
                    <a:pt x="13295" y="15146"/>
                  </a:moveTo>
                  <a:cubicBezTo>
                    <a:pt x="14527" y="14345"/>
                    <a:pt x="15637" y="13530"/>
                    <a:pt x="16783" y="12719"/>
                  </a:cubicBezTo>
                  <a:cubicBezTo>
                    <a:pt x="18309" y="11640"/>
                    <a:pt x="19364" y="10523"/>
                    <a:pt x="20246" y="9395"/>
                  </a:cubicBezTo>
                  <a:cubicBezTo>
                    <a:pt x="20561" y="8992"/>
                    <a:pt x="20774" y="8585"/>
                    <a:pt x="20956" y="8177"/>
                  </a:cubicBezTo>
                  <a:cubicBezTo>
                    <a:pt x="21118" y="7814"/>
                    <a:pt x="21210" y="7446"/>
                    <a:pt x="21281" y="7080"/>
                  </a:cubicBezTo>
                  <a:cubicBezTo>
                    <a:pt x="21529" y="5766"/>
                    <a:pt x="21174" y="4470"/>
                    <a:pt x="19420" y="3231"/>
                  </a:cubicBezTo>
                  <a:cubicBezTo>
                    <a:pt x="18806" y="2799"/>
                    <a:pt x="18000" y="2383"/>
                    <a:pt x="17133" y="1984"/>
                  </a:cubicBezTo>
                  <a:cubicBezTo>
                    <a:pt x="16235" y="1570"/>
                    <a:pt x="15090" y="1214"/>
                    <a:pt x="13766" y="903"/>
                  </a:cubicBezTo>
                  <a:cubicBezTo>
                    <a:pt x="13355" y="806"/>
                    <a:pt x="12930" y="714"/>
                    <a:pt x="12483" y="625"/>
                  </a:cubicBezTo>
                  <a:cubicBezTo>
                    <a:pt x="10278" y="189"/>
                    <a:pt x="7879" y="-46"/>
                    <a:pt x="5136" y="8"/>
                  </a:cubicBezTo>
                  <a:cubicBezTo>
                    <a:pt x="4827" y="13"/>
                    <a:pt x="4518" y="31"/>
                    <a:pt x="4061" y="51"/>
                  </a:cubicBezTo>
                  <a:cubicBezTo>
                    <a:pt x="4345" y="124"/>
                    <a:pt x="4518" y="165"/>
                    <a:pt x="4680" y="210"/>
                  </a:cubicBezTo>
                  <a:cubicBezTo>
                    <a:pt x="5101" y="326"/>
                    <a:pt x="5557" y="433"/>
                    <a:pt x="5922" y="561"/>
                  </a:cubicBezTo>
                  <a:cubicBezTo>
                    <a:pt x="7119" y="976"/>
                    <a:pt x="7692" y="1475"/>
                    <a:pt x="8062" y="1978"/>
                  </a:cubicBezTo>
                  <a:cubicBezTo>
                    <a:pt x="8528" y="2621"/>
                    <a:pt x="8909" y="3273"/>
                    <a:pt x="9061" y="3925"/>
                  </a:cubicBezTo>
                  <a:cubicBezTo>
                    <a:pt x="9248" y="4743"/>
                    <a:pt x="9279" y="5565"/>
                    <a:pt x="9172" y="6384"/>
                  </a:cubicBezTo>
                  <a:cubicBezTo>
                    <a:pt x="9056" y="7299"/>
                    <a:pt x="8792" y="8212"/>
                    <a:pt x="8452" y="9122"/>
                  </a:cubicBezTo>
                  <a:cubicBezTo>
                    <a:pt x="8174" y="9864"/>
                    <a:pt x="7737" y="10603"/>
                    <a:pt x="7291" y="11341"/>
                  </a:cubicBezTo>
                  <a:cubicBezTo>
                    <a:pt x="6723" y="12274"/>
                    <a:pt x="6120" y="13205"/>
                    <a:pt x="5451" y="14132"/>
                  </a:cubicBezTo>
                  <a:cubicBezTo>
                    <a:pt x="4584" y="15335"/>
                    <a:pt x="3635" y="16535"/>
                    <a:pt x="2713" y="17734"/>
                  </a:cubicBezTo>
                  <a:cubicBezTo>
                    <a:pt x="1825" y="18890"/>
                    <a:pt x="933" y="20047"/>
                    <a:pt x="25" y="21202"/>
                  </a:cubicBezTo>
                  <a:cubicBezTo>
                    <a:pt x="-71" y="21322"/>
                    <a:pt x="112" y="21394"/>
                    <a:pt x="466" y="21424"/>
                  </a:cubicBezTo>
                  <a:cubicBezTo>
                    <a:pt x="1014" y="21472"/>
                    <a:pt x="1582" y="21515"/>
                    <a:pt x="2150" y="21532"/>
                  </a:cubicBezTo>
                  <a:cubicBezTo>
                    <a:pt x="2915" y="21554"/>
                    <a:pt x="3210" y="21488"/>
                    <a:pt x="3504" y="21297"/>
                  </a:cubicBezTo>
                  <a:cubicBezTo>
                    <a:pt x="3732" y="21146"/>
                    <a:pt x="4001" y="21001"/>
                    <a:pt x="4239" y="20852"/>
                  </a:cubicBezTo>
                  <a:cubicBezTo>
                    <a:pt x="5365" y="20148"/>
                    <a:pt x="6495" y="19442"/>
                    <a:pt x="7616" y="18736"/>
                  </a:cubicBezTo>
                  <a:cubicBezTo>
                    <a:pt x="9512" y="17540"/>
                    <a:pt x="11449" y="16348"/>
                    <a:pt x="13295" y="15146"/>
                  </a:cubicBezTo>
                  <a:close/>
                </a:path>
              </a:pathLst>
            </a:custGeom>
            <a:solidFill>
              <a:srgbClr val="FAED6E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62" name="Shape">
              <a:extLst>
                <a:ext uri="{FF2B5EF4-FFF2-40B4-BE49-F238E27FC236}">
                  <a16:creationId xmlns:a16="http://schemas.microsoft.com/office/drawing/2014/main" id="{A6F4E718-BD0E-4F36-9255-CB5FA158D78C}"/>
                </a:ext>
              </a:extLst>
            </p:cNvPr>
            <p:cNvSpPr/>
            <p:nvPr/>
          </p:nvSpPr>
          <p:spPr>
            <a:xfrm>
              <a:off x="6331159" y="2459632"/>
              <a:ext cx="1210048" cy="2986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6" h="21575" extrusionOk="0">
                  <a:moveTo>
                    <a:pt x="21215" y="6012"/>
                  </a:moveTo>
                  <a:cubicBezTo>
                    <a:pt x="21185" y="5877"/>
                    <a:pt x="21150" y="5741"/>
                    <a:pt x="21109" y="5606"/>
                  </a:cubicBezTo>
                  <a:cubicBezTo>
                    <a:pt x="20793" y="4644"/>
                    <a:pt x="20167" y="3723"/>
                    <a:pt x="19172" y="2842"/>
                  </a:cubicBezTo>
                  <a:cubicBezTo>
                    <a:pt x="18318" y="2085"/>
                    <a:pt x="17235" y="1395"/>
                    <a:pt x="15895" y="772"/>
                  </a:cubicBezTo>
                  <a:cubicBezTo>
                    <a:pt x="15325" y="508"/>
                    <a:pt x="14714" y="257"/>
                    <a:pt x="14121" y="0"/>
                  </a:cubicBezTo>
                  <a:cubicBezTo>
                    <a:pt x="14083" y="16"/>
                    <a:pt x="14042" y="30"/>
                    <a:pt x="14004" y="45"/>
                  </a:cubicBezTo>
                  <a:cubicBezTo>
                    <a:pt x="14174" y="148"/>
                    <a:pt x="14357" y="249"/>
                    <a:pt x="14520" y="353"/>
                  </a:cubicBezTo>
                  <a:cubicBezTo>
                    <a:pt x="16366" y="1543"/>
                    <a:pt x="17474" y="2837"/>
                    <a:pt x="17866" y="4239"/>
                  </a:cubicBezTo>
                  <a:cubicBezTo>
                    <a:pt x="18162" y="5304"/>
                    <a:pt x="18048" y="6361"/>
                    <a:pt x="17642" y="7414"/>
                  </a:cubicBezTo>
                  <a:cubicBezTo>
                    <a:pt x="17269" y="8382"/>
                    <a:pt x="16578" y="9321"/>
                    <a:pt x="15701" y="10234"/>
                  </a:cubicBezTo>
                  <a:cubicBezTo>
                    <a:pt x="14949" y="11016"/>
                    <a:pt x="14061" y="11774"/>
                    <a:pt x="13073" y="12512"/>
                  </a:cubicBezTo>
                  <a:cubicBezTo>
                    <a:pt x="11300" y="13839"/>
                    <a:pt x="9397" y="15133"/>
                    <a:pt x="7392" y="16404"/>
                  </a:cubicBezTo>
                  <a:cubicBezTo>
                    <a:pt x="6618" y="16894"/>
                    <a:pt x="5892" y="17400"/>
                    <a:pt x="5125" y="17894"/>
                  </a:cubicBezTo>
                  <a:cubicBezTo>
                    <a:pt x="3504" y="18939"/>
                    <a:pt x="1871" y="19981"/>
                    <a:pt x="238" y="21024"/>
                  </a:cubicBezTo>
                  <a:cubicBezTo>
                    <a:pt x="-123" y="21256"/>
                    <a:pt x="-81" y="21370"/>
                    <a:pt x="420" y="21527"/>
                  </a:cubicBezTo>
                  <a:cubicBezTo>
                    <a:pt x="655" y="21600"/>
                    <a:pt x="845" y="21591"/>
                    <a:pt x="1031" y="21497"/>
                  </a:cubicBezTo>
                  <a:cubicBezTo>
                    <a:pt x="2182" y="20916"/>
                    <a:pt x="3333" y="20336"/>
                    <a:pt x="4487" y="19755"/>
                  </a:cubicBezTo>
                  <a:cubicBezTo>
                    <a:pt x="5474" y="19256"/>
                    <a:pt x="6466" y="18760"/>
                    <a:pt x="7461" y="18263"/>
                  </a:cubicBezTo>
                  <a:cubicBezTo>
                    <a:pt x="10104" y="16941"/>
                    <a:pt x="12709" y="15605"/>
                    <a:pt x="15059" y="14191"/>
                  </a:cubicBezTo>
                  <a:cubicBezTo>
                    <a:pt x="16495" y="13327"/>
                    <a:pt x="17812" y="12434"/>
                    <a:pt x="18838" y="11472"/>
                  </a:cubicBezTo>
                  <a:cubicBezTo>
                    <a:pt x="19521" y="10830"/>
                    <a:pt x="20110" y="10178"/>
                    <a:pt x="20524" y="9499"/>
                  </a:cubicBezTo>
                  <a:cubicBezTo>
                    <a:pt x="21223" y="8347"/>
                    <a:pt x="21477" y="7187"/>
                    <a:pt x="21215" y="6012"/>
                  </a:cubicBezTo>
                  <a:close/>
                </a:path>
              </a:pathLst>
            </a:custGeom>
            <a:solidFill>
              <a:srgbClr val="F1A84E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63" name="Shape">
              <a:extLst>
                <a:ext uri="{FF2B5EF4-FFF2-40B4-BE49-F238E27FC236}">
                  <a16:creationId xmlns:a16="http://schemas.microsoft.com/office/drawing/2014/main" id="{980370FE-CA67-49F2-B46D-035E601D1F53}"/>
                </a:ext>
              </a:extLst>
            </p:cNvPr>
            <p:cNvSpPr/>
            <p:nvPr/>
          </p:nvSpPr>
          <p:spPr>
            <a:xfrm>
              <a:off x="4347876" y="3580619"/>
              <a:ext cx="1172510" cy="1908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31" y="20946"/>
                  </a:moveTo>
                  <a:cubicBezTo>
                    <a:pt x="19880" y="19953"/>
                    <a:pt x="18506" y="18972"/>
                    <a:pt x="17140" y="17987"/>
                  </a:cubicBezTo>
                  <a:cubicBezTo>
                    <a:pt x="15961" y="17135"/>
                    <a:pt x="14765" y="16291"/>
                    <a:pt x="13610" y="15427"/>
                  </a:cubicBezTo>
                  <a:cubicBezTo>
                    <a:pt x="12033" y="14246"/>
                    <a:pt x="10472" y="13056"/>
                    <a:pt x="8928" y="11860"/>
                  </a:cubicBezTo>
                  <a:cubicBezTo>
                    <a:pt x="8101" y="11221"/>
                    <a:pt x="7295" y="10574"/>
                    <a:pt x="6529" y="9908"/>
                  </a:cubicBezTo>
                  <a:cubicBezTo>
                    <a:pt x="5929" y="9389"/>
                    <a:pt x="5413" y="8832"/>
                    <a:pt x="4857" y="8293"/>
                  </a:cubicBezTo>
                  <a:cubicBezTo>
                    <a:pt x="3542" y="7029"/>
                    <a:pt x="2474" y="5690"/>
                    <a:pt x="1644" y="4282"/>
                  </a:cubicBezTo>
                  <a:cubicBezTo>
                    <a:pt x="826" y="2896"/>
                    <a:pt x="282" y="146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339"/>
                    <a:pt x="20" y="678"/>
                    <a:pt x="36" y="1017"/>
                  </a:cubicBezTo>
                  <a:cubicBezTo>
                    <a:pt x="60" y="1613"/>
                    <a:pt x="103" y="2211"/>
                    <a:pt x="214" y="2801"/>
                  </a:cubicBezTo>
                  <a:cubicBezTo>
                    <a:pt x="548" y="4570"/>
                    <a:pt x="1457" y="6248"/>
                    <a:pt x="2748" y="7837"/>
                  </a:cubicBezTo>
                  <a:cubicBezTo>
                    <a:pt x="3463" y="8713"/>
                    <a:pt x="4277" y="9564"/>
                    <a:pt x="5163" y="10382"/>
                  </a:cubicBezTo>
                  <a:cubicBezTo>
                    <a:pt x="7129" y="12194"/>
                    <a:pt x="9448" y="13841"/>
                    <a:pt x="11835" y="15447"/>
                  </a:cubicBezTo>
                  <a:cubicBezTo>
                    <a:pt x="13499" y="16567"/>
                    <a:pt x="15222" y="17655"/>
                    <a:pt x="16926" y="18753"/>
                  </a:cubicBezTo>
                  <a:cubicBezTo>
                    <a:pt x="17915" y="19389"/>
                    <a:pt x="18903" y="20024"/>
                    <a:pt x="19912" y="20646"/>
                  </a:cubicBezTo>
                  <a:cubicBezTo>
                    <a:pt x="20452" y="20978"/>
                    <a:pt x="21036" y="21283"/>
                    <a:pt x="216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592" y="21588"/>
                    <a:pt x="21584" y="21576"/>
                    <a:pt x="21576" y="21563"/>
                  </a:cubicBezTo>
                  <a:cubicBezTo>
                    <a:pt x="21425" y="21371"/>
                    <a:pt x="21445" y="21105"/>
                    <a:pt x="21231" y="20946"/>
                  </a:cubicBezTo>
                  <a:close/>
                </a:path>
              </a:pathLst>
            </a:custGeom>
            <a:solidFill>
              <a:srgbClr val="245A3B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64" name="Shape">
              <a:extLst>
                <a:ext uri="{FF2B5EF4-FFF2-40B4-BE49-F238E27FC236}">
                  <a16:creationId xmlns:a16="http://schemas.microsoft.com/office/drawing/2014/main" id="{7C161092-89E1-42B8-B398-C0B69B183D27}"/>
                </a:ext>
              </a:extLst>
            </p:cNvPr>
            <p:cNvSpPr/>
            <p:nvPr/>
          </p:nvSpPr>
          <p:spPr>
            <a:xfrm>
              <a:off x="4498778" y="2179385"/>
              <a:ext cx="1146518" cy="3229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7" h="21578" extrusionOk="0">
                  <a:moveTo>
                    <a:pt x="20186" y="20185"/>
                  </a:moveTo>
                  <a:cubicBezTo>
                    <a:pt x="19646" y="19796"/>
                    <a:pt x="19079" y="19413"/>
                    <a:pt x="18536" y="19026"/>
                  </a:cubicBezTo>
                  <a:cubicBezTo>
                    <a:pt x="18053" y="18680"/>
                    <a:pt x="17575" y="18333"/>
                    <a:pt x="17121" y="17982"/>
                  </a:cubicBezTo>
                  <a:cubicBezTo>
                    <a:pt x="16829" y="17754"/>
                    <a:pt x="16606" y="17516"/>
                    <a:pt x="16302" y="17290"/>
                  </a:cubicBezTo>
                  <a:cubicBezTo>
                    <a:pt x="15861" y="16958"/>
                    <a:pt x="15366" y="16634"/>
                    <a:pt x="14908" y="16304"/>
                  </a:cubicBezTo>
                  <a:cubicBezTo>
                    <a:pt x="14653" y="16119"/>
                    <a:pt x="14430" y="15929"/>
                    <a:pt x="14187" y="15744"/>
                  </a:cubicBezTo>
                  <a:cubicBezTo>
                    <a:pt x="13907" y="15530"/>
                    <a:pt x="13603" y="15322"/>
                    <a:pt x="13335" y="15107"/>
                  </a:cubicBezTo>
                  <a:cubicBezTo>
                    <a:pt x="13064" y="14891"/>
                    <a:pt x="12829" y="14669"/>
                    <a:pt x="12557" y="14453"/>
                  </a:cubicBezTo>
                  <a:cubicBezTo>
                    <a:pt x="12415" y="14339"/>
                    <a:pt x="12213" y="14234"/>
                    <a:pt x="12063" y="14121"/>
                  </a:cubicBezTo>
                  <a:cubicBezTo>
                    <a:pt x="11933" y="14020"/>
                    <a:pt x="11856" y="13910"/>
                    <a:pt x="11730" y="13808"/>
                  </a:cubicBezTo>
                  <a:cubicBezTo>
                    <a:pt x="11580" y="13687"/>
                    <a:pt x="11374" y="13575"/>
                    <a:pt x="11236" y="13452"/>
                  </a:cubicBezTo>
                  <a:cubicBezTo>
                    <a:pt x="10689" y="12971"/>
                    <a:pt x="10158" y="12487"/>
                    <a:pt x="9615" y="12005"/>
                  </a:cubicBezTo>
                  <a:cubicBezTo>
                    <a:pt x="9319" y="11744"/>
                    <a:pt x="8982" y="11488"/>
                    <a:pt x="8719" y="11223"/>
                  </a:cubicBezTo>
                  <a:cubicBezTo>
                    <a:pt x="8488" y="10988"/>
                    <a:pt x="8322" y="10743"/>
                    <a:pt x="8143" y="10503"/>
                  </a:cubicBezTo>
                  <a:cubicBezTo>
                    <a:pt x="7641" y="9823"/>
                    <a:pt x="7065" y="9148"/>
                    <a:pt x="6680" y="8459"/>
                  </a:cubicBezTo>
                  <a:cubicBezTo>
                    <a:pt x="6348" y="7859"/>
                    <a:pt x="6169" y="7245"/>
                    <a:pt x="6044" y="6633"/>
                  </a:cubicBezTo>
                  <a:cubicBezTo>
                    <a:pt x="5792" y="5428"/>
                    <a:pt x="6072" y="4235"/>
                    <a:pt x="7069" y="3074"/>
                  </a:cubicBezTo>
                  <a:cubicBezTo>
                    <a:pt x="7908" y="2096"/>
                    <a:pt x="9185" y="1202"/>
                    <a:pt x="11151" y="444"/>
                  </a:cubicBezTo>
                  <a:cubicBezTo>
                    <a:pt x="11532" y="298"/>
                    <a:pt x="11957" y="167"/>
                    <a:pt x="12436" y="2"/>
                  </a:cubicBezTo>
                  <a:cubicBezTo>
                    <a:pt x="12436" y="2"/>
                    <a:pt x="12436" y="2"/>
                    <a:pt x="12436" y="2"/>
                  </a:cubicBezTo>
                  <a:cubicBezTo>
                    <a:pt x="12265" y="2"/>
                    <a:pt x="12225" y="-2"/>
                    <a:pt x="12192" y="2"/>
                  </a:cubicBezTo>
                  <a:cubicBezTo>
                    <a:pt x="11682" y="83"/>
                    <a:pt x="11159" y="154"/>
                    <a:pt x="10672" y="249"/>
                  </a:cubicBezTo>
                  <a:cubicBezTo>
                    <a:pt x="7965" y="770"/>
                    <a:pt x="5808" y="1506"/>
                    <a:pt x="4094" y="2407"/>
                  </a:cubicBezTo>
                  <a:cubicBezTo>
                    <a:pt x="3907" y="2505"/>
                    <a:pt x="3737" y="2608"/>
                    <a:pt x="3563" y="2708"/>
                  </a:cubicBezTo>
                  <a:cubicBezTo>
                    <a:pt x="2708" y="3207"/>
                    <a:pt x="2002" y="3731"/>
                    <a:pt x="1443" y="4285"/>
                  </a:cubicBezTo>
                  <a:cubicBezTo>
                    <a:pt x="458" y="5262"/>
                    <a:pt x="16" y="6269"/>
                    <a:pt x="0" y="7301"/>
                  </a:cubicBezTo>
                  <a:cubicBezTo>
                    <a:pt x="-8" y="7935"/>
                    <a:pt x="187" y="8563"/>
                    <a:pt x="503" y="9188"/>
                  </a:cubicBezTo>
                  <a:cubicBezTo>
                    <a:pt x="981" y="10124"/>
                    <a:pt x="1784" y="11026"/>
                    <a:pt x="2850" y="11893"/>
                  </a:cubicBezTo>
                  <a:cubicBezTo>
                    <a:pt x="3575" y="12482"/>
                    <a:pt x="4414" y="13056"/>
                    <a:pt x="5290" y="13619"/>
                  </a:cubicBezTo>
                  <a:cubicBezTo>
                    <a:pt x="6242" y="14233"/>
                    <a:pt x="7268" y="14832"/>
                    <a:pt x="8317" y="15425"/>
                  </a:cubicBezTo>
                  <a:cubicBezTo>
                    <a:pt x="9392" y="16032"/>
                    <a:pt x="10527" y="16625"/>
                    <a:pt x="11653" y="17220"/>
                  </a:cubicBezTo>
                  <a:cubicBezTo>
                    <a:pt x="12476" y="17655"/>
                    <a:pt x="13323" y="18082"/>
                    <a:pt x="14158" y="18515"/>
                  </a:cubicBezTo>
                  <a:cubicBezTo>
                    <a:pt x="14916" y="18908"/>
                    <a:pt x="15674" y="19299"/>
                    <a:pt x="16424" y="19694"/>
                  </a:cubicBezTo>
                  <a:cubicBezTo>
                    <a:pt x="17547" y="20283"/>
                    <a:pt x="18666" y="20874"/>
                    <a:pt x="19772" y="21466"/>
                  </a:cubicBezTo>
                  <a:cubicBezTo>
                    <a:pt x="19938" y="21555"/>
                    <a:pt x="20165" y="21598"/>
                    <a:pt x="20404" y="21571"/>
                  </a:cubicBezTo>
                  <a:cubicBezTo>
                    <a:pt x="20769" y="21529"/>
                    <a:pt x="21130" y="21467"/>
                    <a:pt x="21442" y="21388"/>
                  </a:cubicBezTo>
                  <a:cubicBezTo>
                    <a:pt x="21551" y="21360"/>
                    <a:pt x="21592" y="21245"/>
                    <a:pt x="21523" y="21192"/>
                  </a:cubicBezTo>
                  <a:cubicBezTo>
                    <a:pt x="21106" y="20855"/>
                    <a:pt x="20652" y="20519"/>
                    <a:pt x="20186" y="20185"/>
                  </a:cubicBezTo>
                  <a:close/>
                </a:path>
              </a:pathLst>
            </a:custGeom>
            <a:solidFill>
              <a:srgbClr val="499F5F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98F7DE81-D551-4C45-9B0A-27103687AB16}"/>
                </a:ext>
              </a:extLst>
            </p:cNvPr>
            <p:cNvSpPr/>
            <p:nvPr/>
          </p:nvSpPr>
          <p:spPr>
            <a:xfrm>
              <a:off x="5458899" y="5319772"/>
              <a:ext cx="973755" cy="422107"/>
            </a:xfrm>
            <a:custGeom>
              <a:avLst/>
              <a:gdLst>
                <a:gd name="connsiteX0" fmla="*/ 466874 w 973755"/>
                <a:gd name="connsiteY0" fmla="*/ 0 h 422107"/>
                <a:gd name="connsiteX1" fmla="*/ 820231 w 973755"/>
                <a:gd name="connsiteY1" fmla="*/ 60505 h 422107"/>
                <a:gd name="connsiteX2" fmla="*/ 973755 w 973755"/>
                <a:gd name="connsiteY2" fmla="*/ 131179 h 422107"/>
                <a:gd name="connsiteX3" fmla="*/ 946156 w 973755"/>
                <a:gd name="connsiteY3" fmla="*/ 155384 h 422107"/>
                <a:gd name="connsiteX4" fmla="*/ 919260 w 973755"/>
                <a:gd name="connsiteY4" fmla="*/ 177503 h 422107"/>
                <a:gd name="connsiteX5" fmla="*/ 908780 w 973755"/>
                <a:gd name="connsiteY5" fmla="*/ 189148 h 422107"/>
                <a:gd name="connsiteX6" fmla="*/ 905727 w 973755"/>
                <a:gd name="connsiteY6" fmla="*/ 196143 h 422107"/>
                <a:gd name="connsiteX7" fmla="*/ 902351 w 973755"/>
                <a:gd name="connsiteY7" fmla="*/ 204212 h 422107"/>
                <a:gd name="connsiteX8" fmla="*/ 761226 w 973755"/>
                <a:gd name="connsiteY8" fmla="*/ 422107 h 422107"/>
                <a:gd name="connsiteX9" fmla="*/ 763476 w 973755"/>
                <a:gd name="connsiteY9" fmla="*/ 411706 h 422107"/>
                <a:gd name="connsiteX10" fmla="*/ 758494 w 973755"/>
                <a:gd name="connsiteY10" fmla="*/ 397359 h 422107"/>
                <a:gd name="connsiteX11" fmla="*/ 604830 w 973755"/>
                <a:gd name="connsiteY11" fmla="*/ 334590 h 422107"/>
                <a:gd name="connsiteX12" fmla="*/ 604830 w 973755"/>
                <a:gd name="connsiteY12" fmla="*/ 334232 h 422107"/>
                <a:gd name="connsiteX13" fmla="*/ 599365 w 973755"/>
                <a:gd name="connsiteY13" fmla="*/ 333694 h 422107"/>
                <a:gd name="connsiteX14" fmla="*/ 484439 w 973755"/>
                <a:gd name="connsiteY14" fmla="*/ 325803 h 422107"/>
                <a:gd name="connsiteX15" fmla="*/ 436700 w 973755"/>
                <a:gd name="connsiteY15" fmla="*/ 327059 h 422107"/>
                <a:gd name="connsiteX16" fmla="*/ 430754 w 973755"/>
                <a:gd name="connsiteY16" fmla="*/ 327418 h 422107"/>
                <a:gd name="connsiteX17" fmla="*/ 428824 w 973755"/>
                <a:gd name="connsiteY17" fmla="*/ 327776 h 422107"/>
                <a:gd name="connsiteX18" fmla="*/ 316792 w 973755"/>
                <a:gd name="connsiteY18" fmla="*/ 343916 h 422107"/>
                <a:gd name="connsiteX19" fmla="*/ 312291 w 973755"/>
                <a:gd name="connsiteY19" fmla="*/ 344633 h 422107"/>
                <a:gd name="connsiteX20" fmla="*/ 312291 w 973755"/>
                <a:gd name="connsiteY20" fmla="*/ 344992 h 422107"/>
                <a:gd name="connsiteX21" fmla="*/ 210063 w 973755"/>
                <a:gd name="connsiteY21" fmla="*/ 398614 h 422107"/>
                <a:gd name="connsiteX22" fmla="*/ 205403 w 973755"/>
                <a:gd name="connsiteY22" fmla="*/ 414576 h 422107"/>
                <a:gd name="connsiteX23" fmla="*/ 64598 w 973755"/>
                <a:gd name="connsiteY23" fmla="*/ 170496 h 422107"/>
                <a:gd name="connsiteX24" fmla="*/ 63312 w 973755"/>
                <a:gd name="connsiteY24" fmla="*/ 167269 h 422107"/>
                <a:gd name="connsiteX25" fmla="*/ 60184 w 973755"/>
                <a:gd name="connsiteY25" fmla="*/ 166056 h 422107"/>
                <a:gd name="connsiteX26" fmla="*/ 61487 w 973755"/>
                <a:gd name="connsiteY26" fmla="*/ 169325 h 422107"/>
                <a:gd name="connsiteX27" fmla="*/ 0 w 973755"/>
                <a:gd name="connsiteY27" fmla="*/ 112762 h 422107"/>
                <a:gd name="connsiteX28" fmla="*/ 113518 w 973755"/>
                <a:gd name="connsiteY28" fmla="*/ 60505 h 422107"/>
                <a:gd name="connsiteX29" fmla="*/ 466874 w 973755"/>
                <a:gd name="connsiteY29" fmla="*/ 0 h 42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73755" h="422107">
                  <a:moveTo>
                    <a:pt x="466874" y="0"/>
                  </a:moveTo>
                  <a:cubicBezTo>
                    <a:pt x="592215" y="0"/>
                    <a:pt x="711623" y="21544"/>
                    <a:pt x="820231" y="60505"/>
                  </a:cubicBezTo>
                  <a:lnTo>
                    <a:pt x="973755" y="131179"/>
                  </a:lnTo>
                  <a:lnTo>
                    <a:pt x="946156" y="155384"/>
                  </a:lnTo>
                  <a:lnTo>
                    <a:pt x="919260" y="177503"/>
                  </a:lnTo>
                  <a:lnTo>
                    <a:pt x="908780" y="189148"/>
                  </a:lnTo>
                  <a:lnTo>
                    <a:pt x="905727" y="196143"/>
                  </a:lnTo>
                  <a:lnTo>
                    <a:pt x="902351" y="204212"/>
                  </a:lnTo>
                  <a:cubicBezTo>
                    <a:pt x="884348" y="242769"/>
                    <a:pt x="831949" y="347144"/>
                    <a:pt x="761226" y="422107"/>
                  </a:cubicBezTo>
                  <a:lnTo>
                    <a:pt x="763476" y="411706"/>
                  </a:lnTo>
                  <a:cubicBezTo>
                    <a:pt x="762993" y="406863"/>
                    <a:pt x="761226" y="402021"/>
                    <a:pt x="758494" y="397359"/>
                  </a:cubicBezTo>
                  <a:cubicBezTo>
                    <a:pt x="741294" y="369562"/>
                    <a:pt x="683108" y="346426"/>
                    <a:pt x="604830" y="334590"/>
                  </a:cubicBezTo>
                  <a:lnTo>
                    <a:pt x="604830" y="334232"/>
                  </a:lnTo>
                  <a:lnTo>
                    <a:pt x="599365" y="333694"/>
                  </a:lnTo>
                  <a:cubicBezTo>
                    <a:pt x="564325" y="328494"/>
                    <a:pt x="525426" y="325803"/>
                    <a:pt x="484439" y="325803"/>
                  </a:cubicBezTo>
                  <a:cubicBezTo>
                    <a:pt x="468044" y="325803"/>
                    <a:pt x="452131" y="326162"/>
                    <a:pt x="436700" y="327059"/>
                  </a:cubicBezTo>
                  <a:lnTo>
                    <a:pt x="430754" y="327418"/>
                  </a:lnTo>
                  <a:lnTo>
                    <a:pt x="428824" y="327776"/>
                  </a:lnTo>
                  <a:cubicBezTo>
                    <a:pt x="387354" y="330465"/>
                    <a:pt x="349260" y="336025"/>
                    <a:pt x="316792" y="343916"/>
                  </a:cubicBezTo>
                  <a:lnTo>
                    <a:pt x="312291" y="344633"/>
                  </a:lnTo>
                  <a:lnTo>
                    <a:pt x="312291" y="344992"/>
                  </a:lnTo>
                  <a:cubicBezTo>
                    <a:pt x="259731" y="358084"/>
                    <a:pt x="222601" y="376914"/>
                    <a:pt x="210063" y="398614"/>
                  </a:cubicBezTo>
                  <a:cubicBezTo>
                    <a:pt x="207010" y="403814"/>
                    <a:pt x="205403" y="409195"/>
                    <a:pt x="205403" y="414576"/>
                  </a:cubicBezTo>
                  <a:cubicBezTo>
                    <a:pt x="172773" y="375479"/>
                    <a:pt x="110246" y="285452"/>
                    <a:pt x="64598" y="170496"/>
                  </a:cubicBezTo>
                  <a:cubicBezTo>
                    <a:pt x="64115" y="169420"/>
                    <a:pt x="63634" y="168344"/>
                    <a:pt x="63312" y="167269"/>
                  </a:cubicBezTo>
                  <a:cubicBezTo>
                    <a:pt x="62576" y="166529"/>
                    <a:pt x="60489" y="165713"/>
                    <a:pt x="60184" y="166056"/>
                  </a:cubicBezTo>
                  <a:cubicBezTo>
                    <a:pt x="60618" y="167205"/>
                    <a:pt x="61053" y="168265"/>
                    <a:pt x="61487" y="169325"/>
                  </a:cubicBezTo>
                  <a:lnTo>
                    <a:pt x="0" y="112762"/>
                  </a:lnTo>
                  <a:lnTo>
                    <a:pt x="113518" y="60505"/>
                  </a:lnTo>
                  <a:cubicBezTo>
                    <a:pt x="222125" y="21544"/>
                    <a:pt x="341533" y="0"/>
                    <a:pt x="466874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</p:grpSp>
      <p:grpSp>
        <p:nvGrpSpPr>
          <p:cNvPr id="234" name="Group 233">
            <a:extLst>
              <a:ext uri="{FF2B5EF4-FFF2-40B4-BE49-F238E27FC236}">
                <a16:creationId xmlns:a16="http://schemas.microsoft.com/office/drawing/2014/main" id="{47620575-B858-4938-BE84-24E99E61F9E6}"/>
              </a:ext>
            </a:extLst>
          </p:cNvPr>
          <p:cNvGrpSpPr>
            <a:grpSpLocks noChangeAspect="1"/>
          </p:cNvGrpSpPr>
          <p:nvPr/>
        </p:nvGrpSpPr>
        <p:grpSpPr>
          <a:xfrm>
            <a:off x="7103182" y="2059290"/>
            <a:ext cx="907604" cy="1288454"/>
            <a:chOff x="4347876" y="1942235"/>
            <a:chExt cx="3241366" cy="4601512"/>
          </a:xfrm>
        </p:grpSpPr>
        <p:grpSp>
          <p:nvGrpSpPr>
            <p:cNvPr id="235" name="Group 234">
              <a:extLst>
                <a:ext uri="{FF2B5EF4-FFF2-40B4-BE49-F238E27FC236}">
                  <a16:creationId xmlns:a16="http://schemas.microsoft.com/office/drawing/2014/main" id="{30FB3856-0876-4AB6-A09B-49F17C91F7ED}"/>
                </a:ext>
              </a:extLst>
            </p:cNvPr>
            <p:cNvGrpSpPr/>
            <p:nvPr/>
          </p:nvGrpSpPr>
          <p:grpSpPr>
            <a:xfrm>
              <a:off x="5662880" y="5552149"/>
              <a:ext cx="565986" cy="991598"/>
              <a:chOff x="2007478" y="4723593"/>
              <a:chExt cx="429175" cy="751907"/>
            </a:xfrm>
          </p:grpSpPr>
          <p:sp>
            <p:nvSpPr>
              <p:cNvPr id="252" name="Oval 251">
                <a:extLst>
                  <a:ext uri="{FF2B5EF4-FFF2-40B4-BE49-F238E27FC236}">
                    <a16:creationId xmlns:a16="http://schemas.microsoft.com/office/drawing/2014/main" id="{8E8A2DA7-1EC7-4C5C-84DA-997B735FF99D}"/>
                  </a:ext>
                </a:extLst>
              </p:cNvPr>
              <p:cNvSpPr/>
              <p:nvPr/>
            </p:nvSpPr>
            <p:spPr>
              <a:xfrm>
                <a:off x="2008523" y="4783693"/>
                <a:ext cx="426907" cy="146955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12700">
                <a:miter lim="400000"/>
              </a:ln>
            </p:spPr>
            <p:txBody>
              <a:bodyPr rot="0" spcFirstLastPara="0" vertOverflow="overflow" horzOverflow="overflow" vert="horz" wrap="square" lIns="28575" tIns="28575" rIns="28575" bIns="2857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25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53" name="Group 252">
                <a:extLst>
                  <a:ext uri="{FF2B5EF4-FFF2-40B4-BE49-F238E27FC236}">
                    <a16:creationId xmlns:a16="http://schemas.microsoft.com/office/drawing/2014/main" id="{FA37BDBF-B22B-4903-9F73-AA835CCE93FB}"/>
                  </a:ext>
                </a:extLst>
              </p:cNvPr>
              <p:cNvGrpSpPr/>
              <p:nvPr/>
            </p:nvGrpSpPr>
            <p:grpSpPr>
              <a:xfrm>
                <a:off x="2007478" y="4797889"/>
                <a:ext cx="429175" cy="677611"/>
                <a:chOff x="2007478" y="4797889"/>
                <a:chExt cx="429175" cy="677611"/>
              </a:xfrm>
            </p:grpSpPr>
            <p:sp>
              <p:nvSpPr>
                <p:cNvPr id="258" name="Shape">
                  <a:extLst>
                    <a:ext uri="{FF2B5EF4-FFF2-40B4-BE49-F238E27FC236}">
                      <a16:creationId xmlns:a16="http://schemas.microsoft.com/office/drawing/2014/main" id="{BE2C919C-0E1F-4CBC-8DDB-AE3D72B114E2}"/>
                    </a:ext>
                  </a:extLst>
                </p:cNvPr>
                <p:cNvSpPr/>
                <p:nvPr/>
              </p:nvSpPr>
              <p:spPr>
                <a:xfrm>
                  <a:off x="2072864" y="5075780"/>
                  <a:ext cx="283083" cy="1708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5" h="21600" extrusionOk="0">
                      <a:moveTo>
                        <a:pt x="21513" y="13456"/>
                      </a:moveTo>
                      <a:lnTo>
                        <a:pt x="21450" y="13311"/>
                      </a:lnTo>
                      <a:lnTo>
                        <a:pt x="16041" y="1468"/>
                      </a:lnTo>
                      <a:cubicBezTo>
                        <a:pt x="16029" y="1447"/>
                        <a:pt x="16004" y="1426"/>
                        <a:pt x="15991" y="1406"/>
                      </a:cubicBezTo>
                      <a:cubicBezTo>
                        <a:pt x="15966" y="1364"/>
                        <a:pt x="15941" y="1323"/>
                        <a:pt x="15916" y="1302"/>
                      </a:cubicBezTo>
                      <a:cubicBezTo>
                        <a:pt x="15904" y="1282"/>
                        <a:pt x="15892" y="1282"/>
                        <a:pt x="15879" y="1261"/>
                      </a:cubicBezTo>
                      <a:cubicBezTo>
                        <a:pt x="15867" y="1261"/>
                        <a:pt x="15867" y="1240"/>
                        <a:pt x="15854" y="1240"/>
                      </a:cubicBezTo>
                      <a:cubicBezTo>
                        <a:pt x="15817" y="1220"/>
                        <a:pt x="15792" y="1199"/>
                        <a:pt x="15754" y="1178"/>
                      </a:cubicBezTo>
                      <a:cubicBezTo>
                        <a:pt x="15742" y="1178"/>
                        <a:pt x="15742" y="1157"/>
                        <a:pt x="15730" y="1157"/>
                      </a:cubicBezTo>
                      <a:lnTo>
                        <a:pt x="15430" y="1095"/>
                      </a:lnTo>
                      <a:lnTo>
                        <a:pt x="12402" y="537"/>
                      </a:lnTo>
                      <a:lnTo>
                        <a:pt x="11953" y="455"/>
                      </a:lnTo>
                      <a:lnTo>
                        <a:pt x="9498" y="0"/>
                      </a:lnTo>
                      <a:cubicBezTo>
                        <a:pt x="9485" y="0"/>
                        <a:pt x="9485" y="0"/>
                        <a:pt x="9473" y="0"/>
                      </a:cubicBezTo>
                      <a:cubicBezTo>
                        <a:pt x="9473" y="0"/>
                        <a:pt x="9473" y="0"/>
                        <a:pt x="9460" y="0"/>
                      </a:cubicBezTo>
                      <a:cubicBezTo>
                        <a:pt x="9385" y="0"/>
                        <a:pt x="9298" y="21"/>
                        <a:pt x="9236" y="83"/>
                      </a:cubicBezTo>
                      <a:cubicBezTo>
                        <a:pt x="9236" y="83"/>
                        <a:pt x="9223" y="83"/>
                        <a:pt x="9223" y="83"/>
                      </a:cubicBezTo>
                      <a:lnTo>
                        <a:pt x="9024" y="269"/>
                      </a:lnTo>
                      <a:lnTo>
                        <a:pt x="5272" y="3679"/>
                      </a:lnTo>
                      <a:lnTo>
                        <a:pt x="5272" y="3679"/>
                      </a:lnTo>
                      <a:cubicBezTo>
                        <a:pt x="5260" y="3679"/>
                        <a:pt x="5247" y="3700"/>
                        <a:pt x="5235" y="3721"/>
                      </a:cubicBezTo>
                      <a:lnTo>
                        <a:pt x="5197" y="3762"/>
                      </a:lnTo>
                      <a:cubicBezTo>
                        <a:pt x="5197" y="3762"/>
                        <a:pt x="5197" y="3762"/>
                        <a:pt x="5185" y="3783"/>
                      </a:cubicBezTo>
                      <a:cubicBezTo>
                        <a:pt x="5135" y="3824"/>
                        <a:pt x="5098" y="3886"/>
                        <a:pt x="5060" y="3969"/>
                      </a:cubicBezTo>
                      <a:cubicBezTo>
                        <a:pt x="5048" y="3989"/>
                        <a:pt x="5035" y="3989"/>
                        <a:pt x="5035" y="4010"/>
                      </a:cubicBezTo>
                      <a:lnTo>
                        <a:pt x="4886" y="4382"/>
                      </a:lnTo>
                      <a:lnTo>
                        <a:pt x="150" y="15998"/>
                      </a:lnTo>
                      <a:lnTo>
                        <a:pt x="75" y="16185"/>
                      </a:lnTo>
                      <a:cubicBezTo>
                        <a:pt x="25" y="16309"/>
                        <a:pt x="0" y="16453"/>
                        <a:pt x="0" y="16598"/>
                      </a:cubicBezTo>
                      <a:lnTo>
                        <a:pt x="0" y="18562"/>
                      </a:lnTo>
                      <a:lnTo>
                        <a:pt x="0" y="21600"/>
                      </a:lnTo>
                      <a:cubicBezTo>
                        <a:pt x="12" y="21579"/>
                        <a:pt x="25" y="21559"/>
                        <a:pt x="37" y="21559"/>
                      </a:cubicBezTo>
                      <a:lnTo>
                        <a:pt x="150" y="21455"/>
                      </a:lnTo>
                      <a:cubicBezTo>
                        <a:pt x="262" y="21352"/>
                        <a:pt x="386" y="21269"/>
                        <a:pt x="511" y="21228"/>
                      </a:cubicBezTo>
                      <a:cubicBezTo>
                        <a:pt x="511" y="21228"/>
                        <a:pt x="523" y="21228"/>
                        <a:pt x="523" y="21228"/>
                      </a:cubicBezTo>
                      <a:cubicBezTo>
                        <a:pt x="648" y="21187"/>
                        <a:pt x="773" y="21166"/>
                        <a:pt x="897" y="21166"/>
                      </a:cubicBezTo>
                      <a:lnTo>
                        <a:pt x="897" y="21166"/>
                      </a:lnTo>
                      <a:lnTo>
                        <a:pt x="897" y="16846"/>
                      </a:lnTo>
                      <a:lnTo>
                        <a:pt x="5646" y="5188"/>
                      </a:lnTo>
                      <a:lnTo>
                        <a:pt x="8027" y="5374"/>
                      </a:lnTo>
                      <a:lnTo>
                        <a:pt x="7067" y="10128"/>
                      </a:lnTo>
                      <a:cubicBezTo>
                        <a:pt x="7055" y="10211"/>
                        <a:pt x="7042" y="10294"/>
                        <a:pt x="7042" y="10376"/>
                      </a:cubicBezTo>
                      <a:lnTo>
                        <a:pt x="7042" y="15048"/>
                      </a:lnTo>
                      <a:cubicBezTo>
                        <a:pt x="7042" y="15048"/>
                        <a:pt x="7042" y="15048"/>
                        <a:pt x="7042" y="15048"/>
                      </a:cubicBezTo>
                      <a:cubicBezTo>
                        <a:pt x="7042" y="15048"/>
                        <a:pt x="7042" y="15048"/>
                        <a:pt x="7042" y="15048"/>
                      </a:cubicBezTo>
                      <a:cubicBezTo>
                        <a:pt x="7179" y="14965"/>
                        <a:pt x="7304" y="14924"/>
                        <a:pt x="7441" y="14903"/>
                      </a:cubicBezTo>
                      <a:cubicBezTo>
                        <a:pt x="7578" y="14882"/>
                        <a:pt x="7728" y="14882"/>
                        <a:pt x="7865" y="14944"/>
                      </a:cubicBezTo>
                      <a:lnTo>
                        <a:pt x="7940" y="14965"/>
                      </a:lnTo>
                      <a:lnTo>
                        <a:pt x="7940" y="10500"/>
                      </a:lnTo>
                      <a:lnTo>
                        <a:pt x="8949" y="5498"/>
                      </a:lnTo>
                      <a:lnTo>
                        <a:pt x="11841" y="6057"/>
                      </a:lnTo>
                      <a:lnTo>
                        <a:pt x="13449" y="16515"/>
                      </a:lnTo>
                      <a:lnTo>
                        <a:pt x="13449" y="20567"/>
                      </a:lnTo>
                      <a:lnTo>
                        <a:pt x="13474" y="20567"/>
                      </a:lnTo>
                      <a:lnTo>
                        <a:pt x="14346" y="20711"/>
                      </a:lnTo>
                      <a:lnTo>
                        <a:pt x="14346" y="16412"/>
                      </a:lnTo>
                      <a:cubicBezTo>
                        <a:pt x="14346" y="16350"/>
                        <a:pt x="14346" y="16288"/>
                        <a:pt x="14334" y="16226"/>
                      </a:cubicBezTo>
                      <a:lnTo>
                        <a:pt x="12726" y="5726"/>
                      </a:lnTo>
                      <a:lnTo>
                        <a:pt x="15543" y="2915"/>
                      </a:lnTo>
                      <a:lnTo>
                        <a:pt x="15543" y="2915"/>
                      </a:lnTo>
                      <a:lnTo>
                        <a:pt x="15543" y="2915"/>
                      </a:lnTo>
                      <a:lnTo>
                        <a:pt x="20678" y="14159"/>
                      </a:lnTo>
                      <a:lnTo>
                        <a:pt x="20678" y="18210"/>
                      </a:lnTo>
                      <a:lnTo>
                        <a:pt x="21575" y="18210"/>
                      </a:lnTo>
                      <a:lnTo>
                        <a:pt x="21575" y="15709"/>
                      </a:lnTo>
                      <a:lnTo>
                        <a:pt x="21575" y="13911"/>
                      </a:lnTo>
                      <a:cubicBezTo>
                        <a:pt x="21600" y="13745"/>
                        <a:pt x="21575" y="13580"/>
                        <a:pt x="21513" y="13456"/>
                      </a:cubicBezTo>
                      <a:close/>
                      <a:moveTo>
                        <a:pt x="8363" y="3907"/>
                      </a:moveTo>
                      <a:lnTo>
                        <a:pt x="7079" y="3803"/>
                      </a:lnTo>
                      <a:lnTo>
                        <a:pt x="8687" y="2356"/>
                      </a:lnTo>
                      <a:lnTo>
                        <a:pt x="8363" y="3907"/>
                      </a:lnTo>
                      <a:close/>
                      <a:moveTo>
                        <a:pt x="12364" y="4361"/>
                      </a:moveTo>
                      <a:lnTo>
                        <a:pt x="12140" y="4589"/>
                      </a:lnTo>
                      <a:lnTo>
                        <a:pt x="12140" y="4589"/>
                      </a:lnTo>
                      <a:lnTo>
                        <a:pt x="12140" y="4589"/>
                      </a:lnTo>
                      <a:lnTo>
                        <a:pt x="11915" y="4547"/>
                      </a:lnTo>
                      <a:lnTo>
                        <a:pt x="9286" y="4051"/>
                      </a:lnTo>
                      <a:lnTo>
                        <a:pt x="9784" y="1592"/>
                      </a:lnTo>
                      <a:lnTo>
                        <a:pt x="11953" y="1984"/>
                      </a:lnTo>
                      <a:lnTo>
                        <a:pt x="12402" y="2067"/>
                      </a:lnTo>
                      <a:lnTo>
                        <a:pt x="14321" y="2418"/>
                      </a:lnTo>
                      <a:lnTo>
                        <a:pt x="12364" y="4361"/>
                      </a:lnTo>
                      <a:close/>
                    </a:path>
                  </a:pathLst>
                </a:custGeom>
                <a:solidFill>
                  <a:srgbClr val="6F6F6F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259" name="Shape">
                  <a:extLst>
                    <a:ext uri="{FF2B5EF4-FFF2-40B4-BE49-F238E27FC236}">
                      <a16:creationId xmlns:a16="http://schemas.microsoft.com/office/drawing/2014/main" id="{CF8CFA7B-775C-4D83-8F4D-D4F7033E42C9}"/>
                    </a:ext>
                  </a:extLst>
                </p:cNvPr>
                <p:cNvSpPr/>
                <p:nvPr/>
              </p:nvSpPr>
              <p:spPr>
                <a:xfrm>
                  <a:off x="2236328" y="5092126"/>
                  <a:ext cx="6540" cy="20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258"/>
                      </a:moveTo>
                      <a:lnTo>
                        <a:pt x="9720" y="21600"/>
                      </a:lnTo>
                      <a:lnTo>
                        <a:pt x="9720" y="21600"/>
                      </a:lnTo>
                      <a:lnTo>
                        <a:pt x="19980" y="19714"/>
                      </a:lnTo>
                      <a:lnTo>
                        <a:pt x="21600" y="685"/>
                      </a:lnTo>
                      <a:lnTo>
                        <a:pt x="2160" y="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260" name="Shape">
                  <a:extLst>
                    <a:ext uri="{FF2B5EF4-FFF2-40B4-BE49-F238E27FC236}">
                      <a16:creationId xmlns:a16="http://schemas.microsoft.com/office/drawing/2014/main" id="{C477985F-1D6D-4DC5-A87C-BC992BFE7B14}"/>
                    </a:ext>
                  </a:extLst>
                </p:cNvPr>
                <p:cNvSpPr/>
                <p:nvPr/>
              </p:nvSpPr>
              <p:spPr>
                <a:xfrm>
                  <a:off x="2236329" y="4928662"/>
                  <a:ext cx="9646" cy="1469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504"/>
                      </a:moveTo>
                      <a:lnTo>
                        <a:pt x="13179" y="21600"/>
                      </a:lnTo>
                      <a:lnTo>
                        <a:pt x="21600" y="0"/>
                      </a:lnTo>
                      <a:cubicBezTo>
                        <a:pt x="17207" y="0"/>
                        <a:pt x="12814" y="24"/>
                        <a:pt x="8421" y="24"/>
                      </a:cubicBezTo>
                      <a:lnTo>
                        <a:pt x="0" y="21504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261" name="Shape">
                  <a:extLst>
                    <a:ext uri="{FF2B5EF4-FFF2-40B4-BE49-F238E27FC236}">
                      <a16:creationId xmlns:a16="http://schemas.microsoft.com/office/drawing/2014/main" id="{093434B3-CD42-48A1-AE0D-12809397E9D9}"/>
                    </a:ext>
                  </a:extLst>
                </p:cNvPr>
                <p:cNvSpPr/>
                <p:nvPr/>
              </p:nvSpPr>
              <p:spPr>
                <a:xfrm>
                  <a:off x="2364235" y="4841428"/>
                  <a:ext cx="72418" cy="3518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527" y="0"/>
                      </a:moveTo>
                      <a:lnTo>
                        <a:pt x="19601" y="928"/>
                      </a:lnTo>
                      <a:lnTo>
                        <a:pt x="18382" y="2151"/>
                      </a:lnTo>
                      <a:lnTo>
                        <a:pt x="0" y="20418"/>
                      </a:lnTo>
                      <a:lnTo>
                        <a:pt x="244" y="20489"/>
                      </a:lnTo>
                      <a:cubicBezTo>
                        <a:pt x="487" y="20550"/>
                        <a:pt x="585" y="20632"/>
                        <a:pt x="585" y="20713"/>
                      </a:cubicBezTo>
                      <a:lnTo>
                        <a:pt x="585" y="21600"/>
                      </a:lnTo>
                      <a:lnTo>
                        <a:pt x="585" y="21600"/>
                      </a:lnTo>
                      <a:lnTo>
                        <a:pt x="20820" y="1488"/>
                      </a:lnTo>
                      <a:lnTo>
                        <a:pt x="21112" y="1172"/>
                      </a:lnTo>
                      <a:lnTo>
                        <a:pt x="21600" y="683"/>
                      </a:lnTo>
                      <a:cubicBezTo>
                        <a:pt x="21551" y="449"/>
                        <a:pt x="21210" y="224"/>
                        <a:pt x="20527" y="0"/>
                      </a:cubicBez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262" name="Shape">
                  <a:extLst>
                    <a:ext uri="{FF2B5EF4-FFF2-40B4-BE49-F238E27FC236}">
                      <a16:creationId xmlns:a16="http://schemas.microsoft.com/office/drawing/2014/main" id="{013CB41C-FC72-4026-B64F-2ED273297473}"/>
                    </a:ext>
                  </a:extLst>
                </p:cNvPr>
                <p:cNvSpPr/>
                <p:nvPr/>
              </p:nvSpPr>
              <p:spPr>
                <a:xfrm>
                  <a:off x="2007478" y="4846930"/>
                  <a:ext cx="71599" cy="3681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79" y="393"/>
                      </a:moveTo>
                      <a:lnTo>
                        <a:pt x="1085" y="0"/>
                      </a:lnTo>
                      <a:cubicBezTo>
                        <a:pt x="395" y="230"/>
                        <a:pt x="0" y="470"/>
                        <a:pt x="0" y="710"/>
                      </a:cubicBezTo>
                      <a:cubicBezTo>
                        <a:pt x="0" y="719"/>
                        <a:pt x="49" y="739"/>
                        <a:pt x="49" y="748"/>
                      </a:cubicBezTo>
                      <a:lnTo>
                        <a:pt x="444" y="1161"/>
                      </a:lnTo>
                      <a:lnTo>
                        <a:pt x="21008" y="21600"/>
                      </a:lnTo>
                      <a:lnTo>
                        <a:pt x="21008" y="20689"/>
                      </a:lnTo>
                      <a:cubicBezTo>
                        <a:pt x="21008" y="20622"/>
                        <a:pt x="21107" y="20555"/>
                        <a:pt x="21304" y="20497"/>
                      </a:cubicBezTo>
                      <a:lnTo>
                        <a:pt x="21600" y="20411"/>
                      </a:lnTo>
                      <a:lnTo>
                        <a:pt x="3008" y="1909"/>
                      </a:lnTo>
                      <a:lnTo>
                        <a:pt x="1479" y="393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263" name="Shape">
                  <a:extLst>
                    <a:ext uri="{FF2B5EF4-FFF2-40B4-BE49-F238E27FC236}">
                      <a16:creationId xmlns:a16="http://schemas.microsoft.com/office/drawing/2014/main" id="{2EF3DA45-ECB1-4D01-9D43-51EDFE261391}"/>
                    </a:ext>
                  </a:extLst>
                </p:cNvPr>
                <p:cNvSpPr/>
                <p:nvPr/>
              </p:nvSpPr>
              <p:spPr>
                <a:xfrm>
                  <a:off x="2187290" y="4797890"/>
                  <a:ext cx="24358" cy="2778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798" y="750"/>
                      </a:moveTo>
                      <a:lnTo>
                        <a:pt x="5219" y="0"/>
                      </a:lnTo>
                      <a:lnTo>
                        <a:pt x="5219" y="0"/>
                      </a:lnTo>
                      <a:lnTo>
                        <a:pt x="1305" y="25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580" y="775"/>
                      </a:lnTo>
                      <a:lnTo>
                        <a:pt x="7828" y="10304"/>
                      </a:lnTo>
                      <a:lnTo>
                        <a:pt x="16381" y="21600"/>
                      </a:lnTo>
                      <a:lnTo>
                        <a:pt x="18701" y="21486"/>
                      </a:lnTo>
                      <a:cubicBezTo>
                        <a:pt x="18701" y="21486"/>
                        <a:pt x="18701" y="21486"/>
                        <a:pt x="18846" y="21486"/>
                      </a:cubicBezTo>
                      <a:cubicBezTo>
                        <a:pt x="19715" y="21447"/>
                        <a:pt x="20585" y="21435"/>
                        <a:pt x="21455" y="21435"/>
                      </a:cubicBezTo>
                      <a:cubicBezTo>
                        <a:pt x="21455" y="21435"/>
                        <a:pt x="21455" y="21435"/>
                        <a:pt x="21600" y="21435"/>
                      </a:cubicBezTo>
                      <a:lnTo>
                        <a:pt x="13192" y="10330"/>
                      </a:lnTo>
                      <a:lnTo>
                        <a:pt x="5798" y="75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264" name="Shape">
                  <a:extLst>
                    <a:ext uri="{FF2B5EF4-FFF2-40B4-BE49-F238E27FC236}">
                      <a16:creationId xmlns:a16="http://schemas.microsoft.com/office/drawing/2014/main" id="{425AB04D-3087-4C14-8166-419E4EFF9DC3}"/>
                    </a:ext>
                  </a:extLst>
                </p:cNvPr>
                <p:cNvSpPr/>
                <p:nvPr/>
              </p:nvSpPr>
              <p:spPr>
                <a:xfrm>
                  <a:off x="2285368" y="4797889"/>
                  <a:ext cx="31222" cy="280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29" y="0"/>
                      </a:moveTo>
                      <a:lnTo>
                        <a:pt x="16851" y="805"/>
                      </a:lnTo>
                      <a:lnTo>
                        <a:pt x="9726" y="9561"/>
                      </a:lnTo>
                      <a:lnTo>
                        <a:pt x="0" y="21499"/>
                      </a:lnTo>
                      <a:lnTo>
                        <a:pt x="2714" y="21537"/>
                      </a:lnTo>
                      <a:cubicBezTo>
                        <a:pt x="2827" y="21537"/>
                        <a:pt x="2827" y="21550"/>
                        <a:pt x="2940" y="21550"/>
                      </a:cubicBezTo>
                      <a:cubicBezTo>
                        <a:pt x="3279" y="21550"/>
                        <a:pt x="3505" y="21562"/>
                        <a:pt x="3845" y="21587"/>
                      </a:cubicBezTo>
                      <a:cubicBezTo>
                        <a:pt x="3958" y="21587"/>
                        <a:pt x="3958" y="21600"/>
                        <a:pt x="4071" y="21600"/>
                      </a:cubicBezTo>
                      <a:lnTo>
                        <a:pt x="13910" y="9511"/>
                      </a:lnTo>
                      <a:lnTo>
                        <a:pt x="20921" y="906"/>
                      </a:lnTo>
                      <a:lnTo>
                        <a:pt x="21600" y="63"/>
                      </a:lnTo>
                      <a:lnTo>
                        <a:pt x="21600" y="38"/>
                      </a:lnTo>
                      <a:lnTo>
                        <a:pt x="18773" y="13"/>
                      </a:lnTo>
                      <a:lnTo>
                        <a:pt x="17529" y="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265" name="Shape">
                  <a:extLst>
                    <a:ext uri="{FF2B5EF4-FFF2-40B4-BE49-F238E27FC236}">
                      <a16:creationId xmlns:a16="http://schemas.microsoft.com/office/drawing/2014/main" id="{32A89C3B-B706-49FD-AB1B-B1357B91C971}"/>
                    </a:ext>
                  </a:extLst>
                </p:cNvPr>
                <p:cNvSpPr/>
                <p:nvPr/>
              </p:nvSpPr>
              <p:spPr>
                <a:xfrm>
                  <a:off x="2089211" y="4797889"/>
                  <a:ext cx="57867" cy="2979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685" y="581"/>
                      </a:moveTo>
                      <a:lnTo>
                        <a:pt x="2136" y="0"/>
                      </a:lnTo>
                      <a:lnTo>
                        <a:pt x="1281" y="36"/>
                      </a:lnTo>
                      <a:lnTo>
                        <a:pt x="0" y="83"/>
                      </a:lnTo>
                      <a:lnTo>
                        <a:pt x="0" y="95"/>
                      </a:lnTo>
                      <a:lnTo>
                        <a:pt x="549" y="675"/>
                      </a:lnTo>
                      <a:lnTo>
                        <a:pt x="7322" y="8069"/>
                      </a:lnTo>
                      <a:lnTo>
                        <a:pt x="19708" y="21600"/>
                      </a:lnTo>
                      <a:lnTo>
                        <a:pt x="20441" y="21387"/>
                      </a:lnTo>
                      <a:cubicBezTo>
                        <a:pt x="20502" y="21375"/>
                        <a:pt x="20563" y="21375"/>
                        <a:pt x="20563" y="21363"/>
                      </a:cubicBezTo>
                      <a:cubicBezTo>
                        <a:pt x="20746" y="21316"/>
                        <a:pt x="20929" y="21280"/>
                        <a:pt x="21173" y="21256"/>
                      </a:cubicBezTo>
                      <a:cubicBezTo>
                        <a:pt x="21173" y="21256"/>
                        <a:pt x="21173" y="21256"/>
                        <a:pt x="21234" y="21244"/>
                      </a:cubicBezTo>
                      <a:lnTo>
                        <a:pt x="21417" y="21221"/>
                      </a:lnTo>
                      <a:cubicBezTo>
                        <a:pt x="21478" y="21221"/>
                        <a:pt x="21539" y="21209"/>
                        <a:pt x="21600" y="21197"/>
                      </a:cubicBezTo>
                      <a:lnTo>
                        <a:pt x="21600" y="21197"/>
                      </a:lnTo>
                      <a:lnTo>
                        <a:pt x="9641" y="8140"/>
                      </a:lnTo>
                      <a:lnTo>
                        <a:pt x="2685" y="581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266" name="Shape">
                  <a:extLst>
                    <a:ext uri="{FF2B5EF4-FFF2-40B4-BE49-F238E27FC236}">
                      <a16:creationId xmlns:a16="http://schemas.microsoft.com/office/drawing/2014/main" id="{FBFA4F91-6FE0-484E-97CD-7B164ADBA368}"/>
                    </a:ext>
                  </a:extLst>
                </p:cNvPr>
                <p:cNvSpPr/>
                <p:nvPr/>
              </p:nvSpPr>
              <p:spPr>
                <a:xfrm>
                  <a:off x="2072864" y="5320979"/>
                  <a:ext cx="99060" cy="1299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6" y="19155"/>
                      </a:moveTo>
                      <a:cubicBezTo>
                        <a:pt x="36" y="20133"/>
                        <a:pt x="606" y="21002"/>
                        <a:pt x="1497" y="21600"/>
                      </a:cubicBezTo>
                      <a:lnTo>
                        <a:pt x="18855" y="14808"/>
                      </a:lnTo>
                      <a:cubicBezTo>
                        <a:pt x="19711" y="14454"/>
                        <a:pt x="20673" y="14237"/>
                        <a:pt x="21600" y="14101"/>
                      </a:cubicBezTo>
                      <a:lnTo>
                        <a:pt x="21600" y="0"/>
                      </a:lnTo>
                      <a:lnTo>
                        <a:pt x="0" y="7526"/>
                      </a:lnTo>
                      <a:lnTo>
                        <a:pt x="0" y="19155"/>
                      </a:ln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267" name="Shape">
                  <a:extLst>
                    <a:ext uri="{FF2B5EF4-FFF2-40B4-BE49-F238E27FC236}">
                      <a16:creationId xmlns:a16="http://schemas.microsoft.com/office/drawing/2014/main" id="{74131D43-05D7-4AF2-B074-53B24B9C8F02}"/>
                    </a:ext>
                  </a:extLst>
                </p:cNvPr>
                <p:cNvSpPr/>
                <p:nvPr/>
              </p:nvSpPr>
              <p:spPr>
                <a:xfrm>
                  <a:off x="2072863" y="5206553"/>
                  <a:ext cx="101188" cy="136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041" y="1160"/>
                      </a:moveTo>
                      <a:cubicBezTo>
                        <a:pt x="17029" y="1521"/>
                        <a:pt x="16226" y="2139"/>
                        <a:pt x="15842" y="2938"/>
                      </a:cubicBezTo>
                      <a:lnTo>
                        <a:pt x="13923" y="6856"/>
                      </a:lnTo>
                      <a:cubicBezTo>
                        <a:pt x="13574" y="7552"/>
                        <a:pt x="12911" y="8145"/>
                        <a:pt x="12039" y="8506"/>
                      </a:cubicBezTo>
                      <a:cubicBezTo>
                        <a:pt x="10817" y="9022"/>
                        <a:pt x="9352" y="9047"/>
                        <a:pt x="8096" y="8609"/>
                      </a:cubicBezTo>
                      <a:lnTo>
                        <a:pt x="6176" y="7939"/>
                      </a:lnTo>
                      <a:cubicBezTo>
                        <a:pt x="4955" y="7501"/>
                        <a:pt x="3524" y="7526"/>
                        <a:pt x="2303" y="8016"/>
                      </a:cubicBezTo>
                      <a:lnTo>
                        <a:pt x="1989" y="8145"/>
                      </a:lnTo>
                      <a:cubicBezTo>
                        <a:pt x="977" y="8557"/>
                        <a:pt x="314" y="9228"/>
                        <a:pt x="0" y="10001"/>
                      </a:cubicBezTo>
                      <a:cubicBezTo>
                        <a:pt x="244" y="11341"/>
                        <a:pt x="454" y="13223"/>
                        <a:pt x="454" y="15903"/>
                      </a:cubicBezTo>
                      <a:lnTo>
                        <a:pt x="454" y="21600"/>
                      </a:lnTo>
                      <a:lnTo>
                        <a:pt x="21216" y="14589"/>
                      </a:lnTo>
                      <a:lnTo>
                        <a:pt x="21600" y="14641"/>
                      </a:lnTo>
                      <a:lnTo>
                        <a:pt x="21600" y="0"/>
                      </a:lnTo>
                      <a:cubicBezTo>
                        <a:pt x="21460" y="26"/>
                        <a:pt x="21321" y="26"/>
                        <a:pt x="21216" y="77"/>
                      </a:cubicBezTo>
                      <a:lnTo>
                        <a:pt x="18041" y="1160"/>
                      </a:ln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268" name="Shape">
                  <a:extLst>
                    <a:ext uri="{FF2B5EF4-FFF2-40B4-BE49-F238E27FC236}">
                      <a16:creationId xmlns:a16="http://schemas.microsoft.com/office/drawing/2014/main" id="{CE770D00-6323-46CC-9CFD-98B0FE4EF9C6}"/>
                    </a:ext>
                  </a:extLst>
                </p:cNvPr>
                <p:cNvSpPr/>
                <p:nvPr/>
              </p:nvSpPr>
              <p:spPr>
                <a:xfrm>
                  <a:off x="2170943" y="5190205"/>
                  <a:ext cx="1798" cy="4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3743" y="7200"/>
                        <a:pt x="5891" y="7200"/>
                        <a:pt x="0" y="21600"/>
                      </a:cubicBezTo>
                      <a:cubicBezTo>
                        <a:pt x="7857" y="7156"/>
                        <a:pt x="15709" y="7156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269" name="Shape">
                  <a:extLst>
                    <a:ext uri="{FF2B5EF4-FFF2-40B4-BE49-F238E27FC236}">
                      <a16:creationId xmlns:a16="http://schemas.microsoft.com/office/drawing/2014/main" id="{55A631F4-4CE1-4BE4-91E1-B51D1B74081C}"/>
                    </a:ext>
                  </a:extLst>
                </p:cNvPr>
                <p:cNvSpPr/>
                <p:nvPr/>
              </p:nvSpPr>
              <p:spPr>
                <a:xfrm>
                  <a:off x="2170942" y="5206552"/>
                  <a:ext cx="209238" cy="1238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28" extrusionOk="0">
                      <a:moveTo>
                        <a:pt x="21600" y="4561"/>
                      </a:moveTo>
                      <a:lnTo>
                        <a:pt x="21600" y="4561"/>
                      </a:lnTo>
                      <a:lnTo>
                        <a:pt x="17837" y="4561"/>
                      </a:lnTo>
                      <a:cubicBezTo>
                        <a:pt x="17297" y="4561"/>
                        <a:pt x="16774" y="4930"/>
                        <a:pt x="16386" y="5584"/>
                      </a:cubicBezTo>
                      <a:lnTo>
                        <a:pt x="15171" y="7630"/>
                      </a:lnTo>
                      <a:cubicBezTo>
                        <a:pt x="14732" y="8369"/>
                        <a:pt x="14124" y="8739"/>
                        <a:pt x="13517" y="8625"/>
                      </a:cubicBezTo>
                      <a:lnTo>
                        <a:pt x="8505" y="7772"/>
                      </a:lnTo>
                      <a:cubicBezTo>
                        <a:pt x="7982" y="7687"/>
                        <a:pt x="7492" y="7261"/>
                        <a:pt x="7155" y="6579"/>
                      </a:cubicBezTo>
                      <a:lnTo>
                        <a:pt x="4961" y="2230"/>
                      </a:lnTo>
                      <a:cubicBezTo>
                        <a:pt x="4674" y="1662"/>
                        <a:pt x="4286" y="1264"/>
                        <a:pt x="3848" y="1093"/>
                      </a:cubicBezTo>
                      <a:lnTo>
                        <a:pt x="1114" y="70"/>
                      </a:lnTo>
                      <a:cubicBezTo>
                        <a:pt x="743" y="-72"/>
                        <a:pt x="354" y="13"/>
                        <a:pt x="0" y="212"/>
                      </a:cubicBezTo>
                      <a:lnTo>
                        <a:pt x="0" y="16355"/>
                      </a:lnTo>
                      <a:lnTo>
                        <a:pt x="21077" y="21528"/>
                      </a:lnTo>
                      <a:lnTo>
                        <a:pt x="21077" y="10501"/>
                      </a:lnTo>
                      <a:cubicBezTo>
                        <a:pt x="21077" y="10501"/>
                        <a:pt x="21077" y="10273"/>
                        <a:pt x="21077" y="9932"/>
                      </a:cubicBezTo>
                      <a:lnTo>
                        <a:pt x="21077" y="8028"/>
                      </a:lnTo>
                      <a:cubicBezTo>
                        <a:pt x="21060" y="8000"/>
                        <a:pt x="20976" y="5726"/>
                        <a:pt x="21600" y="4561"/>
                      </a:cubicBezTo>
                      <a:close/>
                    </a:path>
                  </a:pathLst>
                </a:custGeom>
                <a:solidFill>
                  <a:srgbClr val="B38F69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270" name="Shape">
                  <a:extLst>
                    <a:ext uri="{FF2B5EF4-FFF2-40B4-BE49-F238E27FC236}">
                      <a16:creationId xmlns:a16="http://schemas.microsoft.com/office/drawing/2014/main" id="{ABA0E8B1-8C50-4200-A494-1C5C31E20D03}"/>
                    </a:ext>
                  </a:extLst>
                </p:cNvPr>
                <p:cNvSpPr/>
                <p:nvPr/>
              </p:nvSpPr>
              <p:spPr>
                <a:xfrm>
                  <a:off x="2170942" y="5320977"/>
                  <a:ext cx="204169" cy="1134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25"/>
                      </a:moveTo>
                      <a:lnTo>
                        <a:pt x="0" y="16278"/>
                      </a:lnTo>
                      <a:cubicBezTo>
                        <a:pt x="484" y="16122"/>
                        <a:pt x="986" y="16122"/>
                        <a:pt x="1487" y="16247"/>
                      </a:cubicBezTo>
                      <a:lnTo>
                        <a:pt x="20908" y="21600"/>
                      </a:lnTo>
                      <a:cubicBezTo>
                        <a:pt x="21341" y="20884"/>
                        <a:pt x="21600" y="19888"/>
                        <a:pt x="21600" y="18799"/>
                      </a:cubicBezTo>
                      <a:lnTo>
                        <a:pt x="21600" y="5602"/>
                      </a:lnTo>
                      <a:lnTo>
                        <a:pt x="173" y="0"/>
                      </a:lnTo>
                      <a:lnTo>
                        <a:pt x="0" y="125"/>
                      </a:lnTo>
                      <a:close/>
                    </a:path>
                  </a:pathLst>
                </a:custGeom>
                <a:solidFill>
                  <a:srgbClr val="B38F69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271" name="Shape">
                  <a:extLst>
                    <a:ext uri="{FF2B5EF4-FFF2-40B4-BE49-F238E27FC236}">
                      <a16:creationId xmlns:a16="http://schemas.microsoft.com/office/drawing/2014/main" id="{882F649C-CA5F-414C-A958-E9A2A4E6F4AC}"/>
                    </a:ext>
                  </a:extLst>
                </p:cNvPr>
                <p:cNvSpPr/>
                <p:nvPr/>
              </p:nvSpPr>
              <p:spPr>
                <a:xfrm>
                  <a:off x="2170943" y="5288284"/>
                  <a:ext cx="204332" cy="536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0010"/>
                      </a:moveTo>
                      <a:lnTo>
                        <a:pt x="190" y="9680"/>
                      </a:lnTo>
                      <a:lnTo>
                        <a:pt x="21600" y="21600"/>
                      </a:lnTo>
                      <a:lnTo>
                        <a:pt x="21600" y="119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4613D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272" name="Shape">
                  <a:extLst>
                    <a:ext uri="{FF2B5EF4-FFF2-40B4-BE49-F238E27FC236}">
                      <a16:creationId xmlns:a16="http://schemas.microsoft.com/office/drawing/2014/main" id="{AAB4A094-4EAD-4665-A533-DE27472F6F70}"/>
                    </a:ext>
                  </a:extLst>
                </p:cNvPr>
                <p:cNvSpPr/>
                <p:nvPr/>
              </p:nvSpPr>
              <p:spPr>
                <a:xfrm>
                  <a:off x="2072863" y="5288286"/>
                  <a:ext cx="98899" cy="704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0"/>
                      </a:moveTo>
                      <a:lnTo>
                        <a:pt x="21243" y="0"/>
                      </a:lnTo>
                      <a:lnTo>
                        <a:pt x="0" y="13631"/>
                      </a:lnTo>
                      <a:lnTo>
                        <a:pt x="0" y="21600"/>
                      </a:lnTo>
                      <a:lnTo>
                        <a:pt x="21600" y="7718"/>
                      </a:lnTo>
                      <a:close/>
                    </a:path>
                  </a:pathLst>
                </a:custGeom>
                <a:solidFill>
                  <a:srgbClr val="6F4B24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273" name="Shape">
                  <a:extLst>
                    <a:ext uri="{FF2B5EF4-FFF2-40B4-BE49-F238E27FC236}">
                      <a16:creationId xmlns:a16="http://schemas.microsoft.com/office/drawing/2014/main" id="{709F7B60-997C-4996-874A-A9881B9A31A2}"/>
                    </a:ext>
                  </a:extLst>
                </p:cNvPr>
                <p:cNvSpPr/>
                <p:nvPr/>
              </p:nvSpPr>
              <p:spPr>
                <a:xfrm>
                  <a:off x="2072864" y="5402710"/>
                  <a:ext cx="289987" cy="727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185" extrusionOk="0">
                      <a:moveTo>
                        <a:pt x="6867" y="212"/>
                      </a:moveTo>
                      <a:cubicBezTo>
                        <a:pt x="6538" y="450"/>
                        <a:pt x="6222" y="831"/>
                        <a:pt x="5930" y="1450"/>
                      </a:cubicBezTo>
                      <a:lnTo>
                        <a:pt x="0" y="13344"/>
                      </a:lnTo>
                      <a:cubicBezTo>
                        <a:pt x="219" y="14105"/>
                        <a:pt x="487" y="14629"/>
                        <a:pt x="791" y="14771"/>
                      </a:cubicBezTo>
                      <a:lnTo>
                        <a:pt x="12979" y="21004"/>
                      </a:lnTo>
                      <a:cubicBezTo>
                        <a:pt x="13966" y="21527"/>
                        <a:pt x="14964" y="20908"/>
                        <a:pt x="15853" y="19243"/>
                      </a:cubicBezTo>
                      <a:lnTo>
                        <a:pt x="21247" y="9252"/>
                      </a:lnTo>
                      <a:cubicBezTo>
                        <a:pt x="21381" y="9014"/>
                        <a:pt x="21503" y="8681"/>
                        <a:pt x="21600" y="8301"/>
                      </a:cubicBezTo>
                      <a:lnTo>
                        <a:pt x="7926" y="117"/>
                      </a:lnTo>
                      <a:cubicBezTo>
                        <a:pt x="7573" y="-73"/>
                        <a:pt x="7220" y="-25"/>
                        <a:pt x="6867" y="212"/>
                      </a:cubicBezTo>
                      <a:close/>
                    </a:path>
                  </a:pathLst>
                </a:cu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274" name="Line">
                  <a:extLst>
                    <a:ext uri="{FF2B5EF4-FFF2-40B4-BE49-F238E27FC236}">
                      <a16:creationId xmlns:a16="http://schemas.microsoft.com/office/drawing/2014/main" id="{5767C411-98EC-4899-A3E1-A03BC6F55995}"/>
                    </a:ext>
                  </a:extLst>
                </p:cNvPr>
                <p:cNvSpPr/>
                <p:nvPr/>
              </p:nvSpPr>
              <p:spPr>
                <a:xfrm>
                  <a:off x="2383448" y="5255593"/>
                  <a:ext cx="0" cy="3271"/>
                </a:xfrm>
                <a:prstGeom prst="line">
                  <a:avLst/>
                </a:pr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275" name="Shape">
                  <a:extLst>
                    <a:ext uri="{FF2B5EF4-FFF2-40B4-BE49-F238E27FC236}">
                      <a16:creationId xmlns:a16="http://schemas.microsoft.com/office/drawing/2014/main" id="{7850A359-9205-4ACE-9ECE-CC7613D7335C}"/>
                    </a:ext>
                  </a:extLst>
                </p:cNvPr>
                <p:cNvSpPr/>
                <p:nvPr/>
              </p:nvSpPr>
              <p:spPr>
                <a:xfrm>
                  <a:off x="2072864" y="5190205"/>
                  <a:ext cx="319668" cy="790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29" h="21573" extrusionOk="0">
                      <a:moveTo>
                        <a:pt x="20979" y="7158"/>
                      </a:moveTo>
                      <a:lnTo>
                        <a:pt x="19701" y="7158"/>
                      </a:lnTo>
                      <a:lnTo>
                        <a:pt x="18909" y="7158"/>
                      </a:lnTo>
                      <a:lnTo>
                        <a:pt x="18512" y="7158"/>
                      </a:lnTo>
                      <a:cubicBezTo>
                        <a:pt x="18160" y="7158"/>
                        <a:pt x="17819" y="7739"/>
                        <a:pt x="17566" y="8765"/>
                      </a:cubicBezTo>
                      <a:lnTo>
                        <a:pt x="16773" y="11978"/>
                      </a:lnTo>
                      <a:cubicBezTo>
                        <a:pt x="16487" y="13138"/>
                        <a:pt x="16090" y="13719"/>
                        <a:pt x="15694" y="13540"/>
                      </a:cubicBezTo>
                      <a:lnTo>
                        <a:pt x="13316" y="12558"/>
                      </a:lnTo>
                      <a:lnTo>
                        <a:pt x="12545" y="12246"/>
                      </a:lnTo>
                      <a:lnTo>
                        <a:pt x="12424" y="12201"/>
                      </a:lnTo>
                      <a:cubicBezTo>
                        <a:pt x="12083" y="12067"/>
                        <a:pt x="11764" y="11398"/>
                        <a:pt x="11544" y="10327"/>
                      </a:cubicBezTo>
                      <a:lnTo>
                        <a:pt x="10112" y="3499"/>
                      </a:lnTo>
                      <a:cubicBezTo>
                        <a:pt x="9925" y="2606"/>
                        <a:pt x="9672" y="1981"/>
                        <a:pt x="9386" y="1714"/>
                      </a:cubicBezTo>
                      <a:lnTo>
                        <a:pt x="7668" y="152"/>
                      </a:lnTo>
                      <a:lnTo>
                        <a:pt x="7602" y="107"/>
                      </a:lnTo>
                      <a:cubicBezTo>
                        <a:pt x="7481" y="18"/>
                        <a:pt x="7349" y="-27"/>
                        <a:pt x="7228" y="18"/>
                      </a:cubicBezTo>
                      <a:lnTo>
                        <a:pt x="7228" y="18"/>
                      </a:lnTo>
                      <a:lnTo>
                        <a:pt x="7228" y="18"/>
                      </a:lnTo>
                      <a:cubicBezTo>
                        <a:pt x="7107" y="62"/>
                        <a:pt x="6986" y="152"/>
                        <a:pt x="6876" y="330"/>
                      </a:cubicBezTo>
                      <a:cubicBezTo>
                        <a:pt x="6876" y="330"/>
                        <a:pt x="6876" y="330"/>
                        <a:pt x="6876" y="330"/>
                      </a:cubicBezTo>
                      <a:cubicBezTo>
                        <a:pt x="6876" y="330"/>
                        <a:pt x="6876" y="330"/>
                        <a:pt x="6876" y="330"/>
                      </a:cubicBezTo>
                      <a:cubicBezTo>
                        <a:pt x="6832" y="375"/>
                        <a:pt x="6788" y="375"/>
                        <a:pt x="6755" y="464"/>
                      </a:cubicBezTo>
                      <a:lnTo>
                        <a:pt x="5753" y="2338"/>
                      </a:lnTo>
                      <a:cubicBezTo>
                        <a:pt x="5434" y="2963"/>
                        <a:pt x="5180" y="4034"/>
                        <a:pt x="5059" y="5418"/>
                      </a:cubicBezTo>
                      <a:lnTo>
                        <a:pt x="4454" y="12201"/>
                      </a:lnTo>
                      <a:cubicBezTo>
                        <a:pt x="4344" y="13406"/>
                        <a:pt x="4135" y="14432"/>
                        <a:pt x="3859" y="15057"/>
                      </a:cubicBezTo>
                      <a:cubicBezTo>
                        <a:pt x="3474" y="15950"/>
                        <a:pt x="3012" y="15995"/>
                        <a:pt x="2615" y="15236"/>
                      </a:cubicBezTo>
                      <a:lnTo>
                        <a:pt x="2010" y="14075"/>
                      </a:lnTo>
                      <a:cubicBezTo>
                        <a:pt x="1834" y="13718"/>
                        <a:pt x="1646" y="13585"/>
                        <a:pt x="1459" y="13585"/>
                      </a:cubicBezTo>
                      <a:cubicBezTo>
                        <a:pt x="1349" y="13585"/>
                        <a:pt x="1239" y="13629"/>
                        <a:pt x="1129" y="13719"/>
                      </a:cubicBezTo>
                      <a:cubicBezTo>
                        <a:pt x="1129" y="13719"/>
                        <a:pt x="1118" y="13719"/>
                        <a:pt x="1118" y="13719"/>
                      </a:cubicBezTo>
                      <a:cubicBezTo>
                        <a:pt x="1008" y="13808"/>
                        <a:pt x="898" y="13986"/>
                        <a:pt x="799" y="14209"/>
                      </a:cubicBezTo>
                      <a:lnTo>
                        <a:pt x="700" y="14432"/>
                      </a:lnTo>
                      <a:cubicBezTo>
                        <a:pt x="689" y="14477"/>
                        <a:pt x="678" y="14522"/>
                        <a:pt x="667" y="14522"/>
                      </a:cubicBezTo>
                      <a:cubicBezTo>
                        <a:pt x="182" y="15682"/>
                        <a:pt x="-71" y="17869"/>
                        <a:pt x="17" y="20145"/>
                      </a:cubicBezTo>
                      <a:cubicBezTo>
                        <a:pt x="39" y="20547"/>
                        <a:pt x="50" y="21082"/>
                        <a:pt x="72" y="21573"/>
                      </a:cubicBezTo>
                      <a:lnTo>
                        <a:pt x="72" y="21573"/>
                      </a:lnTo>
                      <a:cubicBezTo>
                        <a:pt x="171" y="20234"/>
                        <a:pt x="380" y="19074"/>
                        <a:pt x="700" y="18360"/>
                      </a:cubicBezTo>
                      <a:lnTo>
                        <a:pt x="799" y="18137"/>
                      </a:lnTo>
                      <a:cubicBezTo>
                        <a:pt x="1173" y="17289"/>
                        <a:pt x="1624" y="17244"/>
                        <a:pt x="2021" y="18003"/>
                      </a:cubicBezTo>
                      <a:lnTo>
                        <a:pt x="2626" y="19163"/>
                      </a:lnTo>
                      <a:cubicBezTo>
                        <a:pt x="3023" y="19922"/>
                        <a:pt x="3485" y="19877"/>
                        <a:pt x="3870" y="18985"/>
                      </a:cubicBezTo>
                      <a:cubicBezTo>
                        <a:pt x="4146" y="18360"/>
                        <a:pt x="4355" y="17334"/>
                        <a:pt x="4465" y="16129"/>
                      </a:cubicBezTo>
                      <a:lnTo>
                        <a:pt x="5070" y="9345"/>
                      </a:lnTo>
                      <a:cubicBezTo>
                        <a:pt x="5191" y="7962"/>
                        <a:pt x="5445" y="6891"/>
                        <a:pt x="5764" y="6266"/>
                      </a:cubicBezTo>
                      <a:lnTo>
                        <a:pt x="6766" y="4392"/>
                      </a:lnTo>
                      <a:cubicBezTo>
                        <a:pt x="6810" y="4302"/>
                        <a:pt x="6843" y="4302"/>
                        <a:pt x="6887" y="4258"/>
                      </a:cubicBezTo>
                      <a:cubicBezTo>
                        <a:pt x="7118" y="3945"/>
                        <a:pt x="7371" y="3811"/>
                        <a:pt x="7613" y="4035"/>
                      </a:cubicBezTo>
                      <a:lnTo>
                        <a:pt x="9397" y="5641"/>
                      </a:lnTo>
                      <a:cubicBezTo>
                        <a:pt x="9683" y="5909"/>
                        <a:pt x="9936" y="6534"/>
                        <a:pt x="10123" y="7426"/>
                      </a:cubicBezTo>
                      <a:lnTo>
                        <a:pt x="11555" y="14254"/>
                      </a:lnTo>
                      <a:cubicBezTo>
                        <a:pt x="11775" y="15325"/>
                        <a:pt x="12094" y="15995"/>
                        <a:pt x="12435" y="16129"/>
                      </a:cubicBezTo>
                      <a:lnTo>
                        <a:pt x="15705" y="17467"/>
                      </a:lnTo>
                      <a:cubicBezTo>
                        <a:pt x="16101" y="17646"/>
                        <a:pt x="16498" y="17066"/>
                        <a:pt x="16784" y="15906"/>
                      </a:cubicBezTo>
                      <a:lnTo>
                        <a:pt x="17577" y="12692"/>
                      </a:lnTo>
                      <a:cubicBezTo>
                        <a:pt x="17830" y="11666"/>
                        <a:pt x="18171" y="11086"/>
                        <a:pt x="18523" y="11086"/>
                      </a:cubicBezTo>
                      <a:lnTo>
                        <a:pt x="20979" y="11086"/>
                      </a:lnTo>
                      <a:lnTo>
                        <a:pt x="20979" y="11086"/>
                      </a:lnTo>
                      <a:cubicBezTo>
                        <a:pt x="20979" y="11086"/>
                        <a:pt x="21529" y="10908"/>
                        <a:pt x="21529" y="8855"/>
                      </a:cubicBezTo>
                      <a:cubicBezTo>
                        <a:pt x="21518" y="6757"/>
                        <a:pt x="21133" y="7158"/>
                        <a:pt x="20979" y="7158"/>
                      </a:cubicBezTo>
                      <a:close/>
                    </a:path>
                  </a:pathLst>
                </a:cu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</p:grpSp>
          <p:sp>
            <p:nvSpPr>
              <p:cNvPr id="254" name="Shape">
                <a:extLst>
                  <a:ext uri="{FF2B5EF4-FFF2-40B4-BE49-F238E27FC236}">
                    <a16:creationId xmlns:a16="http://schemas.microsoft.com/office/drawing/2014/main" id="{B82721E2-4D1D-4D81-A1A2-185EF74C085A}"/>
                  </a:ext>
                </a:extLst>
              </p:cNvPr>
              <p:cNvSpPr/>
              <p:nvPr/>
            </p:nvSpPr>
            <p:spPr>
              <a:xfrm>
                <a:off x="2088555" y="4761436"/>
                <a:ext cx="57867" cy="2979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685" y="581"/>
                    </a:moveTo>
                    <a:lnTo>
                      <a:pt x="2136" y="0"/>
                    </a:lnTo>
                    <a:lnTo>
                      <a:pt x="1281" y="36"/>
                    </a:lnTo>
                    <a:lnTo>
                      <a:pt x="0" y="83"/>
                    </a:lnTo>
                    <a:lnTo>
                      <a:pt x="0" y="95"/>
                    </a:lnTo>
                    <a:lnTo>
                      <a:pt x="549" y="675"/>
                    </a:lnTo>
                    <a:lnTo>
                      <a:pt x="7322" y="8069"/>
                    </a:lnTo>
                    <a:lnTo>
                      <a:pt x="19708" y="21600"/>
                    </a:lnTo>
                    <a:lnTo>
                      <a:pt x="20441" y="21387"/>
                    </a:lnTo>
                    <a:cubicBezTo>
                      <a:pt x="20502" y="21375"/>
                      <a:pt x="20563" y="21375"/>
                      <a:pt x="20563" y="21363"/>
                    </a:cubicBezTo>
                    <a:cubicBezTo>
                      <a:pt x="20746" y="21316"/>
                      <a:pt x="20929" y="21280"/>
                      <a:pt x="21173" y="21256"/>
                    </a:cubicBezTo>
                    <a:cubicBezTo>
                      <a:pt x="21173" y="21256"/>
                      <a:pt x="21173" y="21256"/>
                      <a:pt x="21234" y="21244"/>
                    </a:cubicBezTo>
                    <a:lnTo>
                      <a:pt x="21417" y="21221"/>
                    </a:lnTo>
                    <a:cubicBezTo>
                      <a:pt x="21478" y="21221"/>
                      <a:pt x="21539" y="21209"/>
                      <a:pt x="21600" y="21197"/>
                    </a:cubicBezTo>
                    <a:lnTo>
                      <a:pt x="21600" y="21197"/>
                    </a:lnTo>
                    <a:lnTo>
                      <a:pt x="9641" y="8140"/>
                    </a:lnTo>
                    <a:lnTo>
                      <a:pt x="2685" y="581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 sz="2250" dirty="0"/>
              </a:p>
            </p:txBody>
          </p:sp>
          <p:sp>
            <p:nvSpPr>
              <p:cNvPr id="255" name="Shape">
                <a:extLst>
                  <a:ext uri="{FF2B5EF4-FFF2-40B4-BE49-F238E27FC236}">
                    <a16:creationId xmlns:a16="http://schemas.microsoft.com/office/drawing/2014/main" id="{97A678AB-8D05-46F1-AB48-406AFA40A170}"/>
                  </a:ext>
                </a:extLst>
              </p:cNvPr>
              <p:cNvSpPr/>
              <p:nvPr/>
            </p:nvSpPr>
            <p:spPr>
              <a:xfrm>
                <a:off x="2189702" y="4747570"/>
                <a:ext cx="24358" cy="2778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798" y="750"/>
                    </a:moveTo>
                    <a:lnTo>
                      <a:pt x="5219" y="0"/>
                    </a:lnTo>
                    <a:lnTo>
                      <a:pt x="5219" y="0"/>
                    </a:lnTo>
                    <a:lnTo>
                      <a:pt x="1305" y="25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580" y="775"/>
                    </a:lnTo>
                    <a:lnTo>
                      <a:pt x="7828" y="10304"/>
                    </a:lnTo>
                    <a:lnTo>
                      <a:pt x="16381" y="21600"/>
                    </a:lnTo>
                    <a:lnTo>
                      <a:pt x="18701" y="21486"/>
                    </a:lnTo>
                    <a:cubicBezTo>
                      <a:pt x="18701" y="21486"/>
                      <a:pt x="18701" y="21486"/>
                      <a:pt x="18846" y="21486"/>
                    </a:cubicBezTo>
                    <a:cubicBezTo>
                      <a:pt x="19715" y="21447"/>
                      <a:pt x="20585" y="21435"/>
                      <a:pt x="21455" y="21435"/>
                    </a:cubicBezTo>
                    <a:cubicBezTo>
                      <a:pt x="21455" y="21435"/>
                      <a:pt x="21455" y="21435"/>
                      <a:pt x="21600" y="21435"/>
                    </a:cubicBezTo>
                    <a:lnTo>
                      <a:pt x="13192" y="10330"/>
                    </a:lnTo>
                    <a:lnTo>
                      <a:pt x="5798" y="75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 sz="2250"/>
              </a:p>
            </p:txBody>
          </p:sp>
          <p:sp>
            <p:nvSpPr>
              <p:cNvPr id="256" name="Shape">
                <a:extLst>
                  <a:ext uri="{FF2B5EF4-FFF2-40B4-BE49-F238E27FC236}">
                    <a16:creationId xmlns:a16="http://schemas.microsoft.com/office/drawing/2014/main" id="{E930C5F3-887E-48BE-8421-3209E29EE5A8}"/>
                  </a:ext>
                </a:extLst>
              </p:cNvPr>
              <p:cNvSpPr/>
              <p:nvPr/>
            </p:nvSpPr>
            <p:spPr>
              <a:xfrm>
                <a:off x="2246218" y="4791271"/>
                <a:ext cx="9646" cy="1469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504"/>
                    </a:moveTo>
                    <a:lnTo>
                      <a:pt x="13179" y="21600"/>
                    </a:lnTo>
                    <a:lnTo>
                      <a:pt x="21600" y="0"/>
                    </a:lnTo>
                    <a:cubicBezTo>
                      <a:pt x="17207" y="0"/>
                      <a:pt x="12814" y="24"/>
                      <a:pt x="8421" y="24"/>
                    </a:cubicBezTo>
                    <a:lnTo>
                      <a:pt x="0" y="21504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257" name="Shape">
                <a:extLst>
                  <a:ext uri="{FF2B5EF4-FFF2-40B4-BE49-F238E27FC236}">
                    <a16:creationId xmlns:a16="http://schemas.microsoft.com/office/drawing/2014/main" id="{AE8E8FA5-AB2D-4274-A7E9-7D74E0BE1B23}"/>
                  </a:ext>
                </a:extLst>
              </p:cNvPr>
              <p:cNvSpPr/>
              <p:nvPr/>
            </p:nvSpPr>
            <p:spPr>
              <a:xfrm>
                <a:off x="2300321" y="4723593"/>
                <a:ext cx="31222" cy="280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29" y="0"/>
                    </a:moveTo>
                    <a:lnTo>
                      <a:pt x="16851" y="805"/>
                    </a:lnTo>
                    <a:lnTo>
                      <a:pt x="9726" y="9561"/>
                    </a:lnTo>
                    <a:lnTo>
                      <a:pt x="0" y="21499"/>
                    </a:lnTo>
                    <a:lnTo>
                      <a:pt x="2714" y="21537"/>
                    </a:lnTo>
                    <a:cubicBezTo>
                      <a:pt x="2827" y="21537"/>
                      <a:pt x="2827" y="21550"/>
                      <a:pt x="2940" y="21550"/>
                    </a:cubicBezTo>
                    <a:cubicBezTo>
                      <a:pt x="3279" y="21550"/>
                      <a:pt x="3505" y="21562"/>
                      <a:pt x="3845" y="21587"/>
                    </a:cubicBezTo>
                    <a:cubicBezTo>
                      <a:pt x="3958" y="21587"/>
                      <a:pt x="3958" y="21600"/>
                      <a:pt x="4071" y="21600"/>
                    </a:cubicBezTo>
                    <a:lnTo>
                      <a:pt x="13910" y="9511"/>
                    </a:lnTo>
                    <a:lnTo>
                      <a:pt x="20921" y="906"/>
                    </a:lnTo>
                    <a:lnTo>
                      <a:pt x="21600" y="63"/>
                    </a:lnTo>
                    <a:lnTo>
                      <a:pt x="21600" y="38"/>
                    </a:lnTo>
                    <a:lnTo>
                      <a:pt x="18773" y="13"/>
                    </a:lnTo>
                    <a:lnTo>
                      <a:pt x="17529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 sz="2250"/>
              </a:p>
            </p:txBody>
          </p:sp>
        </p:grp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759DEC62-8BCC-4A6B-B515-C866563CF8FF}"/>
                </a:ext>
              </a:extLst>
            </p:cNvPr>
            <p:cNvSpPr/>
            <p:nvPr/>
          </p:nvSpPr>
          <p:spPr>
            <a:xfrm>
              <a:off x="6309360" y="2917630"/>
              <a:ext cx="1279882" cy="2657891"/>
            </a:xfrm>
            <a:custGeom>
              <a:avLst/>
              <a:gdLst>
                <a:gd name="connsiteX0" fmla="*/ 1136994 w 1279882"/>
                <a:gd name="connsiteY0" fmla="*/ 0 h 2657891"/>
                <a:gd name="connsiteX1" fmla="*/ 1148626 w 1279882"/>
                <a:gd name="connsiteY1" fmla="*/ 27959 h 2657891"/>
                <a:gd name="connsiteX2" fmla="*/ 1220097 w 1279882"/>
                <a:gd name="connsiteY2" fmla="*/ 318089 h 2657891"/>
                <a:gd name="connsiteX3" fmla="*/ 1226114 w 1279882"/>
                <a:gd name="connsiteY3" fmla="*/ 374296 h 2657891"/>
                <a:gd name="connsiteX4" fmla="*/ 1228372 w 1279882"/>
                <a:gd name="connsiteY4" fmla="*/ 422254 h 2657891"/>
                <a:gd name="connsiteX5" fmla="*/ 1229600 w 1279882"/>
                <a:gd name="connsiteY5" fmla="*/ 370374 h 2657891"/>
                <a:gd name="connsiteX6" fmla="*/ 964869 w 1279882"/>
                <a:gd name="connsiteY6" fmla="*/ 1580184 h 2657891"/>
                <a:gd name="connsiteX7" fmla="*/ 949327 w 1279882"/>
                <a:gd name="connsiteY7" fmla="*/ 1599819 h 2657891"/>
                <a:gd name="connsiteX8" fmla="*/ 917497 w 1279882"/>
                <a:gd name="connsiteY8" fmla="*/ 1651826 h 2657891"/>
                <a:gd name="connsiteX9" fmla="*/ 714656 w 1279882"/>
                <a:gd name="connsiteY9" fmla="*/ 1917843 h 2657891"/>
                <a:gd name="connsiteX10" fmla="*/ 496479 w 1279882"/>
                <a:gd name="connsiteY10" fmla="*/ 2159517 h 2657891"/>
                <a:gd name="connsiteX11" fmla="*/ 449298 w 1279882"/>
                <a:gd name="connsiteY11" fmla="*/ 2207570 h 2657891"/>
                <a:gd name="connsiteX12" fmla="*/ 387607 w 1279882"/>
                <a:gd name="connsiteY12" fmla="*/ 2270549 h 2657891"/>
                <a:gd name="connsiteX13" fmla="*/ 146404 w 1279882"/>
                <a:gd name="connsiteY13" fmla="*/ 2513052 h 2657891"/>
                <a:gd name="connsiteX14" fmla="*/ 95695 w 1279882"/>
                <a:gd name="connsiteY14" fmla="*/ 2557525 h 2657891"/>
                <a:gd name="connsiteX15" fmla="*/ 68799 w 1279882"/>
                <a:gd name="connsiteY15" fmla="*/ 2579644 h 2657891"/>
                <a:gd name="connsiteX16" fmla="*/ 58319 w 1279882"/>
                <a:gd name="connsiteY16" fmla="*/ 2591289 h 2657891"/>
                <a:gd name="connsiteX17" fmla="*/ 55266 w 1279882"/>
                <a:gd name="connsiteY17" fmla="*/ 2598284 h 2657891"/>
                <a:gd name="connsiteX18" fmla="*/ 51890 w 1279882"/>
                <a:gd name="connsiteY18" fmla="*/ 2606353 h 2657891"/>
                <a:gd name="connsiteX19" fmla="*/ 32190 w 1279882"/>
                <a:gd name="connsiteY19" fmla="*/ 2646124 h 2657891"/>
                <a:gd name="connsiteX20" fmla="*/ 25601 w 1279882"/>
                <a:gd name="connsiteY20" fmla="*/ 2657891 h 2657891"/>
                <a:gd name="connsiteX21" fmla="*/ 0 w 1279882"/>
                <a:gd name="connsiteY21" fmla="*/ 2629730 h 2657891"/>
                <a:gd name="connsiteX22" fmla="*/ 175260 w 1279882"/>
                <a:gd name="connsiteY22" fmla="*/ 2263970 h 2657891"/>
                <a:gd name="connsiteX23" fmla="*/ 701040 w 1279882"/>
                <a:gd name="connsiteY23" fmla="*/ 1669610 h 2657891"/>
                <a:gd name="connsiteX24" fmla="*/ 960120 w 1279882"/>
                <a:gd name="connsiteY24" fmla="*/ 1082870 h 2657891"/>
                <a:gd name="connsiteX25" fmla="*/ 1127760 w 1279882"/>
                <a:gd name="connsiteY25" fmla="*/ 397070 h 265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79882" h="2657891">
                  <a:moveTo>
                    <a:pt x="1136994" y="0"/>
                  </a:moveTo>
                  <a:lnTo>
                    <a:pt x="1148626" y="27959"/>
                  </a:lnTo>
                  <a:cubicBezTo>
                    <a:pt x="1183290" y="121515"/>
                    <a:pt x="1206642" y="218206"/>
                    <a:pt x="1220097" y="318089"/>
                  </a:cubicBezTo>
                  <a:cubicBezTo>
                    <a:pt x="1222424" y="336779"/>
                    <a:pt x="1224410" y="355607"/>
                    <a:pt x="1226114" y="374296"/>
                  </a:cubicBezTo>
                  <a:cubicBezTo>
                    <a:pt x="1226867" y="390282"/>
                    <a:pt x="1227619" y="406268"/>
                    <a:pt x="1228372" y="422254"/>
                  </a:cubicBezTo>
                  <a:cubicBezTo>
                    <a:pt x="1228781" y="404961"/>
                    <a:pt x="1229191" y="387667"/>
                    <a:pt x="1229600" y="370374"/>
                  </a:cubicBezTo>
                  <a:cubicBezTo>
                    <a:pt x="1229600" y="370374"/>
                    <a:pt x="1450933" y="809750"/>
                    <a:pt x="964869" y="1580184"/>
                  </a:cubicBezTo>
                  <a:lnTo>
                    <a:pt x="949327" y="1599819"/>
                  </a:lnTo>
                  <a:lnTo>
                    <a:pt x="917497" y="1651826"/>
                  </a:lnTo>
                  <a:cubicBezTo>
                    <a:pt x="851331" y="1741734"/>
                    <a:pt x="785773" y="1832033"/>
                    <a:pt x="714656" y="1917843"/>
                  </a:cubicBezTo>
                  <a:cubicBezTo>
                    <a:pt x="645449" y="2001264"/>
                    <a:pt x="571723" y="2081269"/>
                    <a:pt x="496479" y="2159517"/>
                  </a:cubicBezTo>
                  <a:cubicBezTo>
                    <a:pt x="480968" y="2175666"/>
                    <a:pt x="465024" y="2191422"/>
                    <a:pt x="449298" y="2207570"/>
                  </a:cubicBezTo>
                  <a:lnTo>
                    <a:pt x="387607" y="2270549"/>
                  </a:lnTo>
                  <a:cubicBezTo>
                    <a:pt x="307669" y="2351823"/>
                    <a:pt x="227037" y="2432657"/>
                    <a:pt x="146404" y="2513052"/>
                  </a:cubicBezTo>
                  <a:cubicBezTo>
                    <a:pt x="132393" y="2527054"/>
                    <a:pt x="114180" y="2542408"/>
                    <a:pt x="95695" y="2557525"/>
                  </a:cubicBezTo>
                  <a:lnTo>
                    <a:pt x="68799" y="2579644"/>
                  </a:lnTo>
                  <a:lnTo>
                    <a:pt x="58319" y="2591289"/>
                  </a:lnTo>
                  <a:lnTo>
                    <a:pt x="55266" y="2598284"/>
                  </a:lnTo>
                  <a:lnTo>
                    <a:pt x="51890" y="2606353"/>
                  </a:lnTo>
                  <a:cubicBezTo>
                    <a:pt x="47389" y="2615993"/>
                    <a:pt x="40739" y="2629745"/>
                    <a:pt x="32190" y="2646124"/>
                  </a:cubicBezTo>
                  <a:lnTo>
                    <a:pt x="25601" y="2657891"/>
                  </a:lnTo>
                  <a:lnTo>
                    <a:pt x="0" y="2629730"/>
                  </a:lnTo>
                  <a:lnTo>
                    <a:pt x="175260" y="2263970"/>
                  </a:lnTo>
                  <a:lnTo>
                    <a:pt x="701040" y="1669610"/>
                  </a:lnTo>
                  <a:lnTo>
                    <a:pt x="960120" y="1082870"/>
                  </a:lnTo>
                  <a:lnTo>
                    <a:pt x="1127760" y="397070"/>
                  </a:lnTo>
                  <a:close/>
                </a:path>
              </a:pathLst>
            </a:custGeom>
            <a:solidFill>
              <a:srgbClr val="ED8C17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9B8A0D7B-2691-4308-9D1C-A050A35C27EA}"/>
                </a:ext>
              </a:extLst>
            </p:cNvPr>
            <p:cNvSpPr/>
            <p:nvPr/>
          </p:nvSpPr>
          <p:spPr>
            <a:xfrm>
              <a:off x="6103620" y="2107995"/>
              <a:ext cx="1356360" cy="3439365"/>
            </a:xfrm>
            <a:custGeom>
              <a:avLst/>
              <a:gdLst>
                <a:gd name="connsiteX0" fmla="*/ 525589 w 1356360"/>
                <a:gd name="connsiteY0" fmla="*/ 0 h 3439365"/>
                <a:gd name="connsiteX1" fmla="*/ 575673 w 1356360"/>
                <a:gd name="connsiteY1" fmla="*/ 39827 h 3439365"/>
                <a:gd name="connsiteX2" fmla="*/ 574761 w 1356360"/>
                <a:gd name="connsiteY2" fmla="*/ 34221 h 3439365"/>
                <a:gd name="connsiteX3" fmla="*/ 1032376 w 1356360"/>
                <a:gd name="connsiteY3" fmla="*/ 346986 h 3439365"/>
                <a:gd name="connsiteX4" fmla="*/ 1025625 w 1356360"/>
                <a:gd name="connsiteY4" fmla="*/ 353262 h 3439365"/>
                <a:gd name="connsiteX5" fmla="*/ 1026328 w 1356360"/>
                <a:gd name="connsiteY5" fmla="*/ 354283 h 3439365"/>
                <a:gd name="connsiteX6" fmla="*/ 1029147 w 1356360"/>
                <a:gd name="connsiteY6" fmla="*/ 351637 h 3439365"/>
                <a:gd name="connsiteX7" fmla="*/ 1129853 w 1356360"/>
                <a:gd name="connsiteY7" fmla="*/ 458512 h 3439365"/>
                <a:gd name="connsiteX8" fmla="*/ 1226567 w 1356360"/>
                <a:gd name="connsiteY8" fmla="*/ 586076 h 3439365"/>
                <a:gd name="connsiteX9" fmla="*/ 1272540 w 1356360"/>
                <a:gd name="connsiteY9" fmla="*/ 719025 h 3439365"/>
                <a:gd name="connsiteX10" fmla="*/ 1356360 w 1356360"/>
                <a:gd name="connsiteY10" fmla="*/ 1412445 h 3439365"/>
                <a:gd name="connsiteX11" fmla="*/ 1173480 w 1356360"/>
                <a:gd name="connsiteY11" fmla="*/ 1839165 h 3439365"/>
                <a:gd name="connsiteX12" fmla="*/ 769620 w 1356360"/>
                <a:gd name="connsiteY12" fmla="*/ 2578305 h 3439365"/>
                <a:gd name="connsiteX13" fmla="*/ 129540 w 1356360"/>
                <a:gd name="connsiteY13" fmla="*/ 3439365 h 3439365"/>
                <a:gd name="connsiteX14" fmla="*/ 0 w 1356360"/>
                <a:gd name="connsiteY14" fmla="*/ 3378405 h 3439365"/>
                <a:gd name="connsiteX15" fmla="*/ 365760 w 1356360"/>
                <a:gd name="connsiteY15" fmla="*/ 2486865 h 3439365"/>
                <a:gd name="connsiteX16" fmla="*/ 716280 w 1356360"/>
                <a:gd name="connsiteY16" fmla="*/ 1305765 h 3439365"/>
                <a:gd name="connsiteX17" fmla="*/ 762000 w 1356360"/>
                <a:gd name="connsiteY17" fmla="*/ 665685 h 343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56360" h="3439365">
                  <a:moveTo>
                    <a:pt x="525589" y="0"/>
                  </a:moveTo>
                  <a:lnTo>
                    <a:pt x="575673" y="39827"/>
                  </a:lnTo>
                  <a:lnTo>
                    <a:pt x="574761" y="34221"/>
                  </a:lnTo>
                  <a:cubicBezTo>
                    <a:pt x="574761" y="34221"/>
                    <a:pt x="769573" y="2478"/>
                    <a:pt x="1032376" y="346986"/>
                  </a:cubicBezTo>
                  <a:cubicBezTo>
                    <a:pt x="1030126" y="349138"/>
                    <a:pt x="1027875" y="351110"/>
                    <a:pt x="1025625" y="353262"/>
                  </a:cubicBezTo>
                  <a:lnTo>
                    <a:pt x="1026328" y="354283"/>
                  </a:lnTo>
                  <a:lnTo>
                    <a:pt x="1029147" y="351637"/>
                  </a:lnTo>
                  <a:cubicBezTo>
                    <a:pt x="1062810" y="387215"/>
                    <a:pt x="1097496" y="421964"/>
                    <a:pt x="1129853" y="458512"/>
                  </a:cubicBezTo>
                  <a:lnTo>
                    <a:pt x="1226567" y="586076"/>
                  </a:lnTo>
                  <a:lnTo>
                    <a:pt x="1272540" y="719025"/>
                  </a:lnTo>
                  <a:lnTo>
                    <a:pt x="1356360" y="1412445"/>
                  </a:lnTo>
                  <a:lnTo>
                    <a:pt x="1173480" y="1839165"/>
                  </a:lnTo>
                  <a:lnTo>
                    <a:pt x="769620" y="2578305"/>
                  </a:lnTo>
                  <a:lnTo>
                    <a:pt x="129540" y="3439365"/>
                  </a:lnTo>
                  <a:lnTo>
                    <a:pt x="0" y="3378405"/>
                  </a:lnTo>
                  <a:lnTo>
                    <a:pt x="365760" y="2486865"/>
                  </a:lnTo>
                  <a:lnTo>
                    <a:pt x="716280" y="1305765"/>
                  </a:lnTo>
                  <a:lnTo>
                    <a:pt x="762000" y="665685"/>
                  </a:lnTo>
                  <a:close/>
                </a:path>
              </a:pathLst>
            </a:custGeom>
            <a:solidFill>
              <a:srgbClr val="F6BF69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98CE7708-6B27-466E-AB25-9314D32C432F}"/>
                </a:ext>
              </a:extLst>
            </p:cNvPr>
            <p:cNvSpPr/>
            <p:nvPr/>
          </p:nvSpPr>
          <p:spPr>
            <a:xfrm>
              <a:off x="5715000" y="1942235"/>
              <a:ext cx="861060" cy="3506065"/>
            </a:xfrm>
            <a:custGeom>
              <a:avLst/>
              <a:gdLst>
                <a:gd name="connsiteX0" fmla="*/ 347730 w 861060"/>
                <a:gd name="connsiteY0" fmla="*/ 88 h 3506065"/>
                <a:gd name="connsiteX1" fmla="*/ 550451 w 861060"/>
                <a:gd name="connsiteY1" fmla="*/ 66912 h 3506065"/>
                <a:gd name="connsiteX2" fmla="*/ 555903 w 861060"/>
                <a:gd name="connsiteY2" fmla="*/ 72030 h 3506065"/>
                <a:gd name="connsiteX3" fmla="*/ 597385 w 861060"/>
                <a:gd name="connsiteY3" fmla="*/ 65940 h 3506065"/>
                <a:gd name="connsiteX4" fmla="*/ 682207 w 861060"/>
                <a:gd name="connsiteY4" fmla="*/ 67861 h 3506065"/>
                <a:gd name="connsiteX5" fmla="*/ 699561 w 861060"/>
                <a:gd name="connsiteY5" fmla="*/ 71670 h 3506065"/>
                <a:gd name="connsiteX6" fmla="*/ 754380 w 861060"/>
                <a:gd name="connsiteY6" fmla="*/ 130405 h 3506065"/>
                <a:gd name="connsiteX7" fmla="*/ 861060 w 861060"/>
                <a:gd name="connsiteY7" fmla="*/ 900025 h 3506065"/>
                <a:gd name="connsiteX8" fmla="*/ 762000 w 861060"/>
                <a:gd name="connsiteY8" fmla="*/ 2119225 h 3506065"/>
                <a:gd name="connsiteX9" fmla="*/ 411480 w 861060"/>
                <a:gd name="connsiteY9" fmla="*/ 3506065 h 3506065"/>
                <a:gd name="connsiteX10" fmla="*/ 129540 w 861060"/>
                <a:gd name="connsiteY10" fmla="*/ 3498445 h 3506065"/>
                <a:gd name="connsiteX11" fmla="*/ 0 w 861060"/>
                <a:gd name="connsiteY11" fmla="*/ 595225 h 3506065"/>
                <a:gd name="connsiteX12" fmla="*/ 122631 w 861060"/>
                <a:gd name="connsiteY12" fmla="*/ 7887 h 3506065"/>
                <a:gd name="connsiteX13" fmla="*/ 150245 w 861060"/>
                <a:gd name="connsiteY13" fmla="*/ 13557 h 3506065"/>
                <a:gd name="connsiteX14" fmla="*/ 203179 w 861060"/>
                <a:gd name="connsiteY14" fmla="*/ 39842 h 3506065"/>
                <a:gd name="connsiteX15" fmla="*/ 202441 w 861060"/>
                <a:gd name="connsiteY15" fmla="*/ 48141 h 3506065"/>
                <a:gd name="connsiteX16" fmla="*/ 208263 w 861060"/>
                <a:gd name="connsiteY16" fmla="*/ 43790 h 3506065"/>
                <a:gd name="connsiteX17" fmla="*/ 347730 w 861060"/>
                <a:gd name="connsiteY17" fmla="*/ 88 h 350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61060" h="3506065">
                  <a:moveTo>
                    <a:pt x="347730" y="88"/>
                  </a:moveTo>
                  <a:cubicBezTo>
                    <a:pt x="403612" y="-1331"/>
                    <a:pt x="472636" y="14053"/>
                    <a:pt x="550451" y="66912"/>
                  </a:cubicBezTo>
                  <a:lnTo>
                    <a:pt x="555903" y="72030"/>
                  </a:lnTo>
                  <a:lnTo>
                    <a:pt x="597385" y="65940"/>
                  </a:lnTo>
                  <a:cubicBezTo>
                    <a:pt x="626540" y="63834"/>
                    <a:pt x="654781" y="64546"/>
                    <a:pt x="682207" y="67861"/>
                  </a:cubicBezTo>
                  <a:lnTo>
                    <a:pt x="699561" y="71670"/>
                  </a:lnTo>
                  <a:lnTo>
                    <a:pt x="754380" y="130405"/>
                  </a:lnTo>
                  <a:lnTo>
                    <a:pt x="861060" y="900025"/>
                  </a:lnTo>
                  <a:lnTo>
                    <a:pt x="762000" y="2119225"/>
                  </a:lnTo>
                  <a:lnTo>
                    <a:pt x="411480" y="3506065"/>
                  </a:lnTo>
                  <a:lnTo>
                    <a:pt x="129540" y="3498445"/>
                  </a:lnTo>
                  <a:lnTo>
                    <a:pt x="0" y="595225"/>
                  </a:lnTo>
                  <a:lnTo>
                    <a:pt x="122631" y="7887"/>
                  </a:lnTo>
                  <a:lnTo>
                    <a:pt x="150245" y="13557"/>
                  </a:lnTo>
                  <a:cubicBezTo>
                    <a:pt x="169485" y="20246"/>
                    <a:pt x="187328" y="29218"/>
                    <a:pt x="203179" y="39842"/>
                  </a:cubicBezTo>
                  <a:cubicBezTo>
                    <a:pt x="202933" y="42608"/>
                    <a:pt x="202687" y="45374"/>
                    <a:pt x="202441" y="48141"/>
                  </a:cubicBezTo>
                  <a:lnTo>
                    <a:pt x="208263" y="43790"/>
                  </a:lnTo>
                  <a:cubicBezTo>
                    <a:pt x="228558" y="29888"/>
                    <a:pt x="277877" y="1861"/>
                    <a:pt x="347730" y="88"/>
                  </a:cubicBezTo>
                  <a:close/>
                </a:path>
              </a:pathLst>
            </a:custGeom>
            <a:solidFill>
              <a:srgbClr val="E0E262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ED400B9F-2038-468F-B73E-4BC2AD04717F}"/>
                </a:ext>
              </a:extLst>
            </p:cNvPr>
            <p:cNvSpPr/>
            <p:nvPr/>
          </p:nvSpPr>
          <p:spPr>
            <a:xfrm>
              <a:off x="4724400" y="1943971"/>
              <a:ext cx="1143000" cy="3550049"/>
            </a:xfrm>
            <a:custGeom>
              <a:avLst/>
              <a:gdLst>
                <a:gd name="connsiteX0" fmla="*/ 1029518 w 1143000"/>
                <a:gd name="connsiteY0" fmla="*/ 0 h 3550049"/>
                <a:gd name="connsiteX1" fmla="*/ 998220 w 1143000"/>
                <a:gd name="connsiteY1" fmla="*/ 128669 h 3550049"/>
                <a:gd name="connsiteX2" fmla="*/ 701040 w 1143000"/>
                <a:gd name="connsiteY2" fmla="*/ 1142129 h 3550049"/>
                <a:gd name="connsiteX3" fmla="*/ 891540 w 1143000"/>
                <a:gd name="connsiteY3" fmla="*/ 2422289 h 3550049"/>
                <a:gd name="connsiteX4" fmla="*/ 1143000 w 1143000"/>
                <a:gd name="connsiteY4" fmla="*/ 3458609 h 3550049"/>
                <a:gd name="connsiteX5" fmla="*/ 944880 w 1143000"/>
                <a:gd name="connsiteY5" fmla="*/ 3550049 h 3550049"/>
                <a:gd name="connsiteX6" fmla="*/ 670560 w 1143000"/>
                <a:gd name="connsiteY6" fmla="*/ 3031889 h 3550049"/>
                <a:gd name="connsiteX7" fmla="*/ 45720 w 1143000"/>
                <a:gd name="connsiteY7" fmla="*/ 1797449 h 3550049"/>
                <a:gd name="connsiteX8" fmla="*/ 0 w 1143000"/>
                <a:gd name="connsiteY8" fmla="*/ 883049 h 3550049"/>
                <a:gd name="connsiteX9" fmla="*/ 222016 w 1143000"/>
                <a:gd name="connsiteY9" fmla="*/ 351380 h 3550049"/>
                <a:gd name="connsiteX10" fmla="*/ 239389 w 1143000"/>
                <a:gd name="connsiteY10" fmla="*/ 337094 h 3550049"/>
                <a:gd name="connsiteX11" fmla="*/ 341973 w 1143000"/>
                <a:gd name="connsiteY11" fmla="*/ 272686 h 3550049"/>
                <a:gd name="connsiteX12" fmla="*/ 422815 w 1143000"/>
                <a:gd name="connsiteY12" fmla="*/ 235714 h 3550049"/>
                <a:gd name="connsiteX13" fmla="*/ 426552 w 1143000"/>
                <a:gd name="connsiteY13" fmla="*/ 235490 h 3550049"/>
                <a:gd name="connsiteX14" fmla="*/ 428452 w 1143000"/>
                <a:gd name="connsiteY14" fmla="*/ 235536 h 3550049"/>
                <a:gd name="connsiteX15" fmla="*/ 434549 w 1143000"/>
                <a:gd name="connsiteY15" fmla="*/ 229629 h 3550049"/>
                <a:gd name="connsiteX16" fmla="*/ 764743 w 1143000"/>
                <a:gd name="connsiteY16" fmla="*/ 72175 h 3550049"/>
                <a:gd name="connsiteX17" fmla="*/ 852084 w 1143000"/>
                <a:gd name="connsiteY17" fmla="*/ 69589 h 3550049"/>
                <a:gd name="connsiteX18" fmla="*/ 866948 w 1143000"/>
                <a:gd name="connsiteY18" fmla="*/ 58096 h 3550049"/>
                <a:gd name="connsiteX19" fmla="*/ 1021298 w 1143000"/>
                <a:gd name="connsiteY19" fmla="*/ 127 h 355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000" h="3550049">
                  <a:moveTo>
                    <a:pt x="1029518" y="0"/>
                  </a:moveTo>
                  <a:lnTo>
                    <a:pt x="998220" y="128669"/>
                  </a:lnTo>
                  <a:lnTo>
                    <a:pt x="701040" y="1142129"/>
                  </a:lnTo>
                  <a:lnTo>
                    <a:pt x="891540" y="2422289"/>
                  </a:lnTo>
                  <a:lnTo>
                    <a:pt x="1143000" y="3458609"/>
                  </a:lnTo>
                  <a:lnTo>
                    <a:pt x="944880" y="3550049"/>
                  </a:lnTo>
                  <a:lnTo>
                    <a:pt x="670560" y="3031889"/>
                  </a:lnTo>
                  <a:lnTo>
                    <a:pt x="45720" y="1797449"/>
                  </a:lnTo>
                  <a:lnTo>
                    <a:pt x="0" y="883049"/>
                  </a:lnTo>
                  <a:lnTo>
                    <a:pt x="222016" y="351380"/>
                  </a:lnTo>
                  <a:lnTo>
                    <a:pt x="239389" y="337094"/>
                  </a:lnTo>
                  <a:cubicBezTo>
                    <a:pt x="271815" y="313691"/>
                    <a:pt x="305980" y="292183"/>
                    <a:pt x="341973" y="272686"/>
                  </a:cubicBezTo>
                  <a:cubicBezTo>
                    <a:pt x="367874" y="258467"/>
                    <a:pt x="395690" y="247839"/>
                    <a:pt x="422815" y="235714"/>
                  </a:cubicBezTo>
                  <a:cubicBezTo>
                    <a:pt x="423693" y="235415"/>
                    <a:pt x="424663" y="235415"/>
                    <a:pt x="426552" y="235490"/>
                  </a:cubicBezTo>
                  <a:lnTo>
                    <a:pt x="428452" y="235536"/>
                  </a:lnTo>
                  <a:lnTo>
                    <a:pt x="434549" y="229629"/>
                  </a:lnTo>
                  <a:cubicBezTo>
                    <a:pt x="434549" y="229629"/>
                    <a:pt x="551828" y="96169"/>
                    <a:pt x="764743" y="72175"/>
                  </a:cubicBezTo>
                  <a:lnTo>
                    <a:pt x="852084" y="69589"/>
                  </a:lnTo>
                  <a:lnTo>
                    <a:pt x="866948" y="58096"/>
                  </a:lnTo>
                  <a:cubicBezTo>
                    <a:pt x="914008" y="26931"/>
                    <a:pt x="964938" y="6125"/>
                    <a:pt x="1021298" y="127"/>
                  </a:cubicBezTo>
                  <a:close/>
                </a:path>
              </a:pathLst>
            </a:custGeom>
            <a:solidFill>
              <a:srgbClr val="6DBB6A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C69DB0EC-DC0A-440E-9E27-BFF8EA4D09C0}"/>
                </a:ext>
              </a:extLst>
            </p:cNvPr>
            <p:cNvSpPr/>
            <p:nvPr/>
          </p:nvSpPr>
          <p:spPr>
            <a:xfrm>
              <a:off x="4347876" y="2336927"/>
              <a:ext cx="1329024" cy="3257781"/>
            </a:xfrm>
            <a:custGeom>
              <a:avLst/>
              <a:gdLst>
                <a:gd name="connsiteX0" fmla="*/ 547981 w 1329024"/>
                <a:gd name="connsiteY0" fmla="*/ 0 h 3257781"/>
                <a:gd name="connsiteX1" fmla="*/ 536544 w 1329024"/>
                <a:gd name="connsiteY1" fmla="*/ 55753 h 3257781"/>
                <a:gd name="connsiteX2" fmla="*/ 391764 w 1329024"/>
                <a:gd name="connsiteY2" fmla="*/ 314833 h 3257781"/>
                <a:gd name="connsiteX3" fmla="*/ 346044 w 1329024"/>
                <a:gd name="connsiteY3" fmla="*/ 954913 h 3257781"/>
                <a:gd name="connsiteX4" fmla="*/ 498444 w 1329024"/>
                <a:gd name="connsiteY4" fmla="*/ 1655953 h 3257781"/>
                <a:gd name="connsiteX5" fmla="*/ 887064 w 1329024"/>
                <a:gd name="connsiteY5" fmla="*/ 2349373 h 3257781"/>
                <a:gd name="connsiteX6" fmla="*/ 1329024 w 1329024"/>
                <a:gd name="connsiteY6" fmla="*/ 3172333 h 3257781"/>
                <a:gd name="connsiteX7" fmla="*/ 1225267 w 1329024"/>
                <a:gd name="connsiteY7" fmla="*/ 3257781 h 3257781"/>
                <a:gd name="connsiteX8" fmla="*/ 1212291 w 1329024"/>
                <a:gd name="connsiteY8" fmla="*/ 3234477 h 3257781"/>
                <a:gd name="connsiteX9" fmla="*/ 1175621 w 1329024"/>
                <a:gd name="connsiteY9" fmla="*/ 3153340 h 3257781"/>
                <a:gd name="connsiteX10" fmla="*/ 1174335 w 1329024"/>
                <a:gd name="connsiteY10" fmla="*/ 3150113 h 3257781"/>
                <a:gd name="connsiteX11" fmla="*/ 1171207 w 1329024"/>
                <a:gd name="connsiteY11" fmla="*/ 3148900 h 3257781"/>
                <a:gd name="connsiteX12" fmla="*/ 1172510 w 1329024"/>
                <a:gd name="connsiteY12" fmla="*/ 3152169 h 3257781"/>
                <a:gd name="connsiteX13" fmla="*/ 1134401 w 1329024"/>
                <a:gd name="connsiteY13" fmla="*/ 3117112 h 3257781"/>
                <a:gd name="connsiteX14" fmla="*/ 1130904 w 1329024"/>
                <a:gd name="connsiteY14" fmla="*/ 3096133 h 3257781"/>
                <a:gd name="connsiteX15" fmla="*/ 574644 w 1329024"/>
                <a:gd name="connsiteY15" fmla="*/ 2463673 h 3257781"/>
                <a:gd name="connsiteX16" fmla="*/ 292704 w 1329024"/>
                <a:gd name="connsiteY16" fmla="*/ 2097913 h 3257781"/>
                <a:gd name="connsiteX17" fmla="*/ 56484 w 1329024"/>
                <a:gd name="connsiteY17" fmla="*/ 1625473 h 3257781"/>
                <a:gd name="connsiteX18" fmla="*/ 17822 w 1329024"/>
                <a:gd name="connsiteY18" fmla="*/ 1528406 h 3257781"/>
                <a:gd name="connsiteX19" fmla="*/ 11617 w 1329024"/>
                <a:gd name="connsiteY19" fmla="*/ 1491176 h 3257781"/>
                <a:gd name="connsiteX20" fmla="*/ 1955 w 1329024"/>
                <a:gd name="connsiteY20" fmla="*/ 1333550 h 3257781"/>
                <a:gd name="connsiteX21" fmla="*/ 0 w 1329024"/>
                <a:gd name="connsiteY21" fmla="*/ 1243692 h 3257781"/>
                <a:gd name="connsiteX22" fmla="*/ 3699 w 1329024"/>
                <a:gd name="connsiteY22" fmla="*/ 1244652 h 3257781"/>
                <a:gd name="connsiteX23" fmla="*/ 338671 w 1329024"/>
                <a:gd name="connsiteY23" fmla="*/ 243052 h 3257781"/>
                <a:gd name="connsiteX24" fmla="*/ 339796 w 1329024"/>
                <a:gd name="connsiteY24" fmla="*/ 242155 h 3257781"/>
                <a:gd name="connsiteX25" fmla="*/ 328684 w 1329024"/>
                <a:gd name="connsiteY25" fmla="*/ 262679 h 3257781"/>
                <a:gd name="connsiteX26" fmla="*/ 335306 w 1329024"/>
                <a:gd name="connsiteY26" fmla="*/ 257215 h 3257781"/>
                <a:gd name="connsiteX27" fmla="*/ 340402 w 1329024"/>
                <a:gd name="connsiteY27" fmla="*/ 247811 h 3257781"/>
                <a:gd name="connsiteX28" fmla="*/ 368643 w 1329024"/>
                <a:gd name="connsiteY28" fmla="*/ 202755 h 3257781"/>
                <a:gd name="connsiteX29" fmla="*/ 523766 w 1329024"/>
                <a:gd name="connsiteY29" fmla="*/ 19912 h 325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329024" h="3257781">
                  <a:moveTo>
                    <a:pt x="547981" y="0"/>
                  </a:moveTo>
                  <a:lnTo>
                    <a:pt x="536544" y="55753"/>
                  </a:lnTo>
                  <a:lnTo>
                    <a:pt x="391764" y="314833"/>
                  </a:lnTo>
                  <a:lnTo>
                    <a:pt x="346044" y="954913"/>
                  </a:lnTo>
                  <a:lnTo>
                    <a:pt x="498444" y="1655953"/>
                  </a:lnTo>
                  <a:lnTo>
                    <a:pt x="887064" y="2349373"/>
                  </a:lnTo>
                  <a:lnTo>
                    <a:pt x="1329024" y="3172333"/>
                  </a:lnTo>
                  <a:lnTo>
                    <a:pt x="1225267" y="3257781"/>
                  </a:lnTo>
                  <a:lnTo>
                    <a:pt x="1212291" y="3234477"/>
                  </a:lnTo>
                  <a:cubicBezTo>
                    <a:pt x="1199500" y="3209260"/>
                    <a:pt x="1187033" y="3182079"/>
                    <a:pt x="1175621" y="3153340"/>
                  </a:cubicBezTo>
                  <a:cubicBezTo>
                    <a:pt x="1175138" y="3152264"/>
                    <a:pt x="1174657" y="3151188"/>
                    <a:pt x="1174335" y="3150113"/>
                  </a:cubicBezTo>
                  <a:cubicBezTo>
                    <a:pt x="1173599" y="3149373"/>
                    <a:pt x="1171512" y="3148557"/>
                    <a:pt x="1171207" y="3148900"/>
                  </a:cubicBezTo>
                  <a:cubicBezTo>
                    <a:pt x="1171641" y="3150049"/>
                    <a:pt x="1172076" y="3151109"/>
                    <a:pt x="1172510" y="3152169"/>
                  </a:cubicBezTo>
                  <a:lnTo>
                    <a:pt x="1134401" y="3117112"/>
                  </a:lnTo>
                  <a:lnTo>
                    <a:pt x="1130904" y="3096133"/>
                  </a:lnTo>
                  <a:lnTo>
                    <a:pt x="574644" y="2463673"/>
                  </a:lnTo>
                  <a:lnTo>
                    <a:pt x="292704" y="2097913"/>
                  </a:lnTo>
                  <a:lnTo>
                    <a:pt x="56484" y="1625473"/>
                  </a:lnTo>
                  <a:lnTo>
                    <a:pt x="17822" y="1528406"/>
                  </a:lnTo>
                  <a:lnTo>
                    <a:pt x="11617" y="1491176"/>
                  </a:lnTo>
                  <a:cubicBezTo>
                    <a:pt x="5592" y="1439046"/>
                    <a:pt x="3258" y="1386210"/>
                    <a:pt x="1955" y="1333550"/>
                  </a:cubicBezTo>
                  <a:cubicBezTo>
                    <a:pt x="1086" y="1303597"/>
                    <a:pt x="434" y="1273644"/>
                    <a:pt x="0" y="1243692"/>
                  </a:cubicBezTo>
                  <a:lnTo>
                    <a:pt x="3699" y="1244652"/>
                  </a:lnTo>
                  <a:cubicBezTo>
                    <a:pt x="3699" y="1244652"/>
                    <a:pt x="-59470" y="679021"/>
                    <a:pt x="338671" y="243052"/>
                  </a:cubicBezTo>
                  <a:lnTo>
                    <a:pt x="339796" y="242155"/>
                  </a:lnTo>
                  <a:lnTo>
                    <a:pt x="328684" y="262679"/>
                  </a:lnTo>
                  <a:lnTo>
                    <a:pt x="335306" y="257215"/>
                  </a:lnTo>
                  <a:lnTo>
                    <a:pt x="340402" y="247811"/>
                  </a:lnTo>
                  <a:cubicBezTo>
                    <a:pt x="349657" y="232842"/>
                    <a:pt x="358698" y="217425"/>
                    <a:pt x="368643" y="202755"/>
                  </a:cubicBezTo>
                  <a:cubicBezTo>
                    <a:pt x="414224" y="135321"/>
                    <a:pt x="465694" y="74062"/>
                    <a:pt x="523766" y="19912"/>
                  </a:cubicBezTo>
                  <a:close/>
                </a:path>
              </a:pathLst>
            </a:custGeom>
            <a:solidFill>
              <a:srgbClr val="2F764E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7120CA2B-0ACF-4B81-85F9-8C3DD04C58D2}"/>
                </a:ext>
              </a:extLst>
            </p:cNvPr>
            <p:cNvSpPr/>
            <p:nvPr/>
          </p:nvSpPr>
          <p:spPr>
            <a:xfrm>
              <a:off x="5066373" y="2179418"/>
              <a:ext cx="86480" cy="37239"/>
            </a:xfrm>
            <a:custGeom>
              <a:avLst/>
              <a:gdLst>
                <a:gd name="connsiteX0" fmla="*/ 84578 w 86480"/>
                <a:gd name="connsiteY0" fmla="*/ 42 h 37239"/>
                <a:gd name="connsiteX1" fmla="*/ 86480 w 86480"/>
                <a:gd name="connsiteY1" fmla="*/ 88 h 37239"/>
                <a:gd name="connsiteX2" fmla="*/ 86479 w 86480"/>
                <a:gd name="connsiteY2" fmla="*/ 89 h 37239"/>
                <a:gd name="connsiteX3" fmla="*/ 84579 w 86480"/>
                <a:gd name="connsiteY3" fmla="*/ 43 h 37239"/>
                <a:gd name="connsiteX4" fmla="*/ 80842 w 86480"/>
                <a:gd name="connsiteY4" fmla="*/ 267 h 37239"/>
                <a:gd name="connsiteX5" fmla="*/ 0 w 86480"/>
                <a:gd name="connsiteY5" fmla="*/ 37239 h 37239"/>
                <a:gd name="connsiteX6" fmla="*/ 80842 w 86480"/>
                <a:gd name="connsiteY6" fmla="*/ 266 h 37239"/>
                <a:gd name="connsiteX7" fmla="*/ 84578 w 86480"/>
                <a:gd name="connsiteY7" fmla="*/ 42 h 3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480" h="37239">
                  <a:moveTo>
                    <a:pt x="84578" y="42"/>
                  </a:moveTo>
                  <a:lnTo>
                    <a:pt x="86480" y="88"/>
                  </a:lnTo>
                  <a:lnTo>
                    <a:pt x="86479" y="89"/>
                  </a:lnTo>
                  <a:lnTo>
                    <a:pt x="84579" y="43"/>
                  </a:lnTo>
                  <a:cubicBezTo>
                    <a:pt x="82690" y="-32"/>
                    <a:pt x="81720" y="-32"/>
                    <a:pt x="80842" y="267"/>
                  </a:cubicBezTo>
                  <a:cubicBezTo>
                    <a:pt x="53717" y="12392"/>
                    <a:pt x="25901" y="23020"/>
                    <a:pt x="0" y="37239"/>
                  </a:cubicBezTo>
                  <a:cubicBezTo>
                    <a:pt x="25901" y="23019"/>
                    <a:pt x="53717" y="12391"/>
                    <a:pt x="80842" y="266"/>
                  </a:cubicBezTo>
                  <a:cubicBezTo>
                    <a:pt x="81720" y="-33"/>
                    <a:pt x="82690" y="-33"/>
                    <a:pt x="84578" y="42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7889BF39-48F6-4D0B-BFEA-F0FD443A8A2C}"/>
                </a:ext>
              </a:extLst>
            </p:cNvPr>
            <p:cNvSpPr/>
            <p:nvPr/>
          </p:nvSpPr>
          <p:spPr>
            <a:xfrm>
              <a:off x="4789397" y="2281065"/>
              <a:ext cx="174393" cy="162214"/>
            </a:xfrm>
            <a:custGeom>
              <a:avLst/>
              <a:gdLst>
                <a:gd name="connsiteX0" fmla="*/ 174393 w 174393"/>
                <a:gd name="connsiteY0" fmla="*/ 0 h 162214"/>
                <a:gd name="connsiteX1" fmla="*/ 0 w 174393"/>
                <a:gd name="connsiteY1" fmla="*/ 162214 h 162214"/>
                <a:gd name="connsiteX2" fmla="*/ 174393 w 174393"/>
                <a:gd name="connsiteY2" fmla="*/ 0 h 16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393" h="162214">
                  <a:moveTo>
                    <a:pt x="174393" y="0"/>
                  </a:moveTo>
                  <a:cubicBezTo>
                    <a:pt x="109542" y="46805"/>
                    <a:pt x="51648" y="101189"/>
                    <a:pt x="0" y="162214"/>
                  </a:cubicBezTo>
                  <a:cubicBezTo>
                    <a:pt x="51648" y="101188"/>
                    <a:pt x="109542" y="46805"/>
                    <a:pt x="174393" y="0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D64A7C81-6757-4A8B-BD46-B9EAD8EBF749}"/>
                </a:ext>
              </a:extLst>
            </p:cNvPr>
            <p:cNvSpPr/>
            <p:nvPr/>
          </p:nvSpPr>
          <p:spPr>
            <a:xfrm>
              <a:off x="4347877" y="3580619"/>
              <a:ext cx="11617" cy="247484"/>
            </a:xfrm>
            <a:custGeom>
              <a:avLst/>
              <a:gdLst>
                <a:gd name="connsiteX0" fmla="*/ 0 w 11617"/>
                <a:gd name="connsiteY0" fmla="*/ 0 h 247484"/>
                <a:gd name="connsiteX1" fmla="*/ 1955 w 11617"/>
                <a:gd name="connsiteY1" fmla="*/ 89858 h 247484"/>
                <a:gd name="connsiteX2" fmla="*/ 11617 w 11617"/>
                <a:gd name="connsiteY2" fmla="*/ 247484 h 247484"/>
                <a:gd name="connsiteX3" fmla="*/ 1954 w 11617"/>
                <a:gd name="connsiteY3" fmla="*/ 89858 h 247484"/>
                <a:gd name="connsiteX4" fmla="*/ 0 w 11617"/>
                <a:gd name="connsiteY4" fmla="*/ 0 h 247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17" h="247484">
                  <a:moveTo>
                    <a:pt x="0" y="0"/>
                  </a:moveTo>
                  <a:cubicBezTo>
                    <a:pt x="434" y="29952"/>
                    <a:pt x="1086" y="59905"/>
                    <a:pt x="1955" y="89858"/>
                  </a:cubicBezTo>
                  <a:cubicBezTo>
                    <a:pt x="3258" y="142518"/>
                    <a:pt x="5592" y="195354"/>
                    <a:pt x="11617" y="247484"/>
                  </a:cubicBezTo>
                  <a:cubicBezTo>
                    <a:pt x="5591" y="195354"/>
                    <a:pt x="3257" y="142517"/>
                    <a:pt x="1954" y="89858"/>
                  </a:cubicBezTo>
                  <a:cubicBezTo>
                    <a:pt x="1086" y="59905"/>
                    <a:pt x="435" y="29953"/>
                    <a:pt x="0" y="0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CE054CEE-2DF7-4793-A05B-ECB9EBBDAA0A}"/>
                </a:ext>
              </a:extLst>
            </p:cNvPr>
            <p:cNvSpPr/>
            <p:nvPr/>
          </p:nvSpPr>
          <p:spPr>
            <a:xfrm>
              <a:off x="4628140" y="4497925"/>
              <a:ext cx="362175" cy="447520"/>
            </a:xfrm>
            <a:custGeom>
              <a:avLst/>
              <a:gdLst>
                <a:gd name="connsiteX0" fmla="*/ 0 w 362175"/>
                <a:gd name="connsiteY0" fmla="*/ 0 h 447520"/>
                <a:gd name="connsiteX1" fmla="*/ 362175 w 362175"/>
                <a:gd name="connsiteY1" fmla="*/ 447520 h 447520"/>
                <a:gd name="connsiteX2" fmla="*/ 0 w 362175"/>
                <a:gd name="connsiteY2" fmla="*/ 0 h 44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2175" h="447520">
                  <a:moveTo>
                    <a:pt x="0" y="0"/>
                  </a:moveTo>
                  <a:cubicBezTo>
                    <a:pt x="106720" y="160100"/>
                    <a:pt x="232602" y="305622"/>
                    <a:pt x="362175" y="447520"/>
                  </a:cubicBezTo>
                  <a:cubicBezTo>
                    <a:pt x="232602" y="305622"/>
                    <a:pt x="106719" y="160100"/>
                    <a:pt x="0" y="0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FBE6A6C6-DC8E-4BF5-8281-2780F0E8AF6E}"/>
                </a:ext>
              </a:extLst>
            </p:cNvPr>
            <p:cNvSpPr/>
            <p:nvPr/>
          </p:nvSpPr>
          <p:spPr>
            <a:xfrm>
              <a:off x="4990314" y="4945445"/>
              <a:ext cx="530072" cy="543651"/>
            </a:xfrm>
            <a:custGeom>
              <a:avLst/>
              <a:gdLst>
                <a:gd name="connsiteX0" fmla="*/ 0 w 530072"/>
                <a:gd name="connsiteY0" fmla="*/ 0 h 543651"/>
                <a:gd name="connsiteX1" fmla="*/ 276354 w 530072"/>
                <a:gd name="connsiteY1" fmla="*/ 292103 h 543651"/>
                <a:gd name="connsiteX2" fmla="*/ 438443 w 530072"/>
                <a:gd name="connsiteY2" fmla="*/ 459360 h 543651"/>
                <a:gd name="connsiteX3" fmla="*/ 530072 w 530072"/>
                <a:gd name="connsiteY3" fmla="*/ 543651 h 543651"/>
                <a:gd name="connsiteX4" fmla="*/ 438442 w 530072"/>
                <a:gd name="connsiteY4" fmla="*/ 459360 h 543651"/>
                <a:gd name="connsiteX5" fmla="*/ 276354 w 530072"/>
                <a:gd name="connsiteY5" fmla="*/ 292104 h 543651"/>
                <a:gd name="connsiteX6" fmla="*/ 0 w 530072"/>
                <a:gd name="connsiteY6" fmla="*/ 0 h 54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072" h="543651">
                  <a:moveTo>
                    <a:pt x="0" y="0"/>
                  </a:moveTo>
                  <a:cubicBezTo>
                    <a:pt x="90327" y="98958"/>
                    <a:pt x="183856" y="195089"/>
                    <a:pt x="276354" y="292103"/>
                  </a:cubicBezTo>
                  <a:cubicBezTo>
                    <a:pt x="330040" y="348297"/>
                    <a:pt x="383671" y="404403"/>
                    <a:pt x="438443" y="459360"/>
                  </a:cubicBezTo>
                  <a:cubicBezTo>
                    <a:pt x="467755" y="488694"/>
                    <a:pt x="499457" y="515643"/>
                    <a:pt x="530072" y="543651"/>
                  </a:cubicBezTo>
                  <a:cubicBezTo>
                    <a:pt x="499457" y="515643"/>
                    <a:pt x="467755" y="488694"/>
                    <a:pt x="438442" y="459360"/>
                  </a:cubicBezTo>
                  <a:cubicBezTo>
                    <a:pt x="383671" y="404403"/>
                    <a:pt x="330040" y="348298"/>
                    <a:pt x="276354" y="292104"/>
                  </a:cubicBezTo>
                  <a:cubicBezTo>
                    <a:pt x="183856" y="195089"/>
                    <a:pt x="90326" y="98958"/>
                    <a:pt x="0" y="0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246" name="Shape">
              <a:extLst>
                <a:ext uri="{FF2B5EF4-FFF2-40B4-BE49-F238E27FC236}">
                  <a16:creationId xmlns:a16="http://schemas.microsoft.com/office/drawing/2014/main" id="{8E96F6CE-58EF-4D36-A959-AF1C6750E6EF}"/>
                </a:ext>
              </a:extLst>
            </p:cNvPr>
            <p:cNvSpPr/>
            <p:nvPr/>
          </p:nvSpPr>
          <p:spPr>
            <a:xfrm>
              <a:off x="5296402" y="1942256"/>
              <a:ext cx="642722" cy="3392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8" h="21551" extrusionOk="0">
                  <a:moveTo>
                    <a:pt x="20490" y="15013"/>
                  </a:moveTo>
                  <a:cubicBezTo>
                    <a:pt x="20411" y="14429"/>
                    <a:pt x="20311" y="13846"/>
                    <a:pt x="20232" y="13264"/>
                  </a:cubicBezTo>
                  <a:cubicBezTo>
                    <a:pt x="20081" y="12117"/>
                    <a:pt x="19916" y="10972"/>
                    <a:pt x="19816" y="9826"/>
                  </a:cubicBezTo>
                  <a:cubicBezTo>
                    <a:pt x="19694" y="8435"/>
                    <a:pt x="19608" y="7042"/>
                    <a:pt x="19565" y="5649"/>
                  </a:cubicBezTo>
                  <a:cubicBezTo>
                    <a:pt x="19543" y="4953"/>
                    <a:pt x="19651" y="4257"/>
                    <a:pt x="19730" y="3561"/>
                  </a:cubicBezTo>
                  <a:cubicBezTo>
                    <a:pt x="19808" y="2910"/>
                    <a:pt x="19887" y="2258"/>
                    <a:pt x="20060" y="1607"/>
                  </a:cubicBezTo>
                  <a:cubicBezTo>
                    <a:pt x="20181" y="1165"/>
                    <a:pt x="20461" y="725"/>
                    <a:pt x="20691" y="253"/>
                  </a:cubicBezTo>
                  <a:lnTo>
                    <a:pt x="20691" y="253"/>
                  </a:lnTo>
                  <a:cubicBezTo>
                    <a:pt x="19636" y="118"/>
                    <a:pt x="18316" y="25"/>
                    <a:pt x="16889" y="6"/>
                  </a:cubicBezTo>
                  <a:cubicBezTo>
                    <a:pt x="14220" y="-31"/>
                    <a:pt x="11903" y="116"/>
                    <a:pt x="9815" y="380"/>
                  </a:cubicBezTo>
                  <a:cubicBezTo>
                    <a:pt x="9184" y="459"/>
                    <a:pt x="8574" y="550"/>
                    <a:pt x="7986" y="650"/>
                  </a:cubicBezTo>
                  <a:cubicBezTo>
                    <a:pt x="4772" y="1196"/>
                    <a:pt x="3008" y="1899"/>
                    <a:pt x="1960" y="2679"/>
                  </a:cubicBezTo>
                  <a:cubicBezTo>
                    <a:pt x="970" y="3412"/>
                    <a:pt x="468" y="4159"/>
                    <a:pt x="203" y="4913"/>
                  </a:cubicBezTo>
                  <a:cubicBezTo>
                    <a:pt x="-199" y="6047"/>
                    <a:pt x="31" y="7177"/>
                    <a:pt x="583" y="8306"/>
                  </a:cubicBezTo>
                  <a:cubicBezTo>
                    <a:pt x="798" y="8751"/>
                    <a:pt x="1171" y="9193"/>
                    <a:pt x="1501" y="9636"/>
                  </a:cubicBezTo>
                  <a:cubicBezTo>
                    <a:pt x="1853" y="10111"/>
                    <a:pt x="2147" y="10589"/>
                    <a:pt x="2642" y="11059"/>
                  </a:cubicBezTo>
                  <a:cubicBezTo>
                    <a:pt x="3589" y="11960"/>
                    <a:pt x="4579" y="12860"/>
                    <a:pt x="5705" y="13753"/>
                  </a:cubicBezTo>
                  <a:cubicBezTo>
                    <a:pt x="7190" y="14929"/>
                    <a:pt x="8811" y="16099"/>
                    <a:pt x="10418" y="17270"/>
                  </a:cubicBezTo>
                  <a:cubicBezTo>
                    <a:pt x="12283" y="18628"/>
                    <a:pt x="14213" y="19983"/>
                    <a:pt x="16085" y="21342"/>
                  </a:cubicBezTo>
                  <a:cubicBezTo>
                    <a:pt x="16243" y="21458"/>
                    <a:pt x="16573" y="21513"/>
                    <a:pt x="17111" y="21529"/>
                  </a:cubicBezTo>
                  <a:cubicBezTo>
                    <a:pt x="18381" y="21569"/>
                    <a:pt x="19643" y="21558"/>
                    <a:pt x="20849" y="21461"/>
                  </a:cubicBezTo>
                  <a:cubicBezTo>
                    <a:pt x="21243" y="21429"/>
                    <a:pt x="21401" y="21381"/>
                    <a:pt x="21387" y="21295"/>
                  </a:cubicBezTo>
                  <a:cubicBezTo>
                    <a:pt x="21222" y="20306"/>
                    <a:pt x="21064" y="19319"/>
                    <a:pt x="20928" y="18330"/>
                  </a:cubicBezTo>
                  <a:cubicBezTo>
                    <a:pt x="20777" y="17222"/>
                    <a:pt x="20641" y="16118"/>
                    <a:pt x="20490" y="15013"/>
                  </a:cubicBezTo>
                  <a:close/>
                </a:path>
              </a:pathLst>
            </a:custGeom>
            <a:solidFill>
              <a:srgbClr val="A8CC68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247" name="Shape">
              <a:extLst>
                <a:ext uri="{FF2B5EF4-FFF2-40B4-BE49-F238E27FC236}">
                  <a16:creationId xmlns:a16="http://schemas.microsoft.com/office/drawing/2014/main" id="{9B8723ED-AFC5-46B2-86B5-907D6584F46B}"/>
                </a:ext>
              </a:extLst>
            </p:cNvPr>
            <p:cNvSpPr/>
            <p:nvPr/>
          </p:nvSpPr>
          <p:spPr>
            <a:xfrm>
              <a:off x="6094026" y="2006928"/>
              <a:ext cx="907789" cy="3360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536" extrusionOk="0">
                  <a:moveTo>
                    <a:pt x="13295" y="15146"/>
                  </a:moveTo>
                  <a:cubicBezTo>
                    <a:pt x="14527" y="14345"/>
                    <a:pt x="15637" y="13530"/>
                    <a:pt x="16783" y="12719"/>
                  </a:cubicBezTo>
                  <a:cubicBezTo>
                    <a:pt x="18309" y="11640"/>
                    <a:pt x="19364" y="10523"/>
                    <a:pt x="20246" y="9395"/>
                  </a:cubicBezTo>
                  <a:cubicBezTo>
                    <a:pt x="20561" y="8992"/>
                    <a:pt x="20774" y="8585"/>
                    <a:pt x="20956" y="8177"/>
                  </a:cubicBezTo>
                  <a:cubicBezTo>
                    <a:pt x="21118" y="7814"/>
                    <a:pt x="21210" y="7446"/>
                    <a:pt x="21281" y="7080"/>
                  </a:cubicBezTo>
                  <a:cubicBezTo>
                    <a:pt x="21529" y="5766"/>
                    <a:pt x="21174" y="4470"/>
                    <a:pt x="19420" y="3231"/>
                  </a:cubicBezTo>
                  <a:cubicBezTo>
                    <a:pt x="18806" y="2799"/>
                    <a:pt x="18000" y="2383"/>
                    <a:pt x="17133" y="1984"/>
                  </a:cubicBezTo>
                  <a:cubicBezTo>
                    <a:pt x="16235" y="1570"/>
                    <a:pt x="15090" y="1214"/>
                    <a:pt x="13766" y="903"/>
                  </a:cubicBezTo>
                  <a:cubicBezTo>
                    <a:pt x="13355" y="806"/>
                    <a:pt x="12930" y="714"/>
                    <a:pt x="12483" y="625"/>
                  </a:cubicBezTo>
                  <a:cubicBezTo>
                    <a:pt x="10278" y="189"/>
                    <a:pt x="7879" y="-46"/>
                    <a:pt x="5136" y="8"/>
                  </a:cubicBezTo>
                  <a:cubicBezTo>
                    <a:pt x="4827" y="13"/>
                    <a:pt x="4518" y="31"/>
                    <a:pt x="4061" y="51"/>
                  </a:cubicBezTo>
                  <a:cubicBezTo>
                    <a:pt x="4345" y="124"/>
                    <a:pt x="4518" y="165"/>
                    <a:pt x="4680" y="210"/>
                  </a:cubicBezTo>
                  <a:cubicBezTo>
                    <a:pt x="5101" y="326"/>
                    <a:pt x="5557" y="433"/>
                    <a:pt x="5922" y="561"/>
                  </a:cubicBezTo>
                  <a:cubicBezTo>
                    <a:pt x="7119" y="976"/>
                    <a:pt x="7692" y="1475"/>
                    <a:pt x="8062" y="1978"/>
                  </a:cubicBezTo>
                  <a:cubicBezTo>
                    <a:pt x="8528" y="2621"/>
                    <a:pt x="8909" y="3273"/>
                    <a:pt x="9061" y="3925"/>
                  </a:cubicBezTo>
                  <a:cubicBezTo>
                    <a:pt x="9248" y="4743"/>
                    <a:pt x="9279" y="5565"/>
                    <a:pt x="9172" y="6384"/>
                  </a:cubicBezTo>
                  <a:cubicBezTo>
                    <a:pt x="9056" y="7299"/>
                    <a:pt x="8792" y="8212"/>
                    <a:pt x="8452" y="9122"/>
                  </a:cubicBezTo>
                  <a:cubicBezTo>
                    <a:pt x="8174" y="9864"/>
                    <a:pt x="7737" y="10603"/>
                    <a:pt x="7291" y="11341"/>
                  </a:cubicBezTo>
                  <a:cubicBezTo>
                    <a:pt x="6723" y="12274"/>
                    <a:pt x="6120" y="13205"/>
                    <a:pt x="5451" y="14132"/>
                  </a:cubicBezTo>
                  <a:cubicBezTo>
                    <a:pt x="4584" y="15335"/>
                    <a:pt x="3635" y="16535"/>
                    <a:pt x="2713" y="17734"/>
                  </a:cubicBezTo>
                  <a:cubicBezTo>
                    <a:pt x="1825" y="18890"/>
                    <a:pt x="933" y="20047"/>
                    <a:pt x="25" y="21202"/>
                  </a:cubicBezTo>
                  <a:cubicBezTo>
                    <a:pt x="-71" y="21322"/>
                    <a:pt x="112" y="21394"/>
                    <a:pt x="466" y="21424"/>
                  </a:cubicBezTo>
                  <a:cubicBezTo>
                    <a:pt x="1014" y="21472"/>
                    <a:pt x="1582" y="21515"/>
                    <a:pt x="2150" y="21532"/>
                  </a:cubicBezTo>
                  <a:cubicBezTo>
                    <a:pt x="2915" y="21554"/>
                    <a:pt x="3210" y="21488"/>
                    <a:pt x="3504" y="21297"/>
                  </a:cubicBezTo>
                  <a:cubicBezTo>
                    <a:pt x="3732" y="21146"/>
                    <a:pt x="4001" y="21001"/>
                    <a:pt x="4239" y="20852"/>
                  </a:cubicBezTo>
                  <a:cubicBezTo>
                    <a:pt x="5365" y="20148"/>
                    <a:pt x="6495" y="19442"/>
                    <a:pt x="7616" y="18736"/>
                  </a:cubicBezTo>
                  <a:cubicBezTo>
                    <a:pt x="9512" y="17540"/>
                    <a:pt x="11449" y="16348"/>
                    <a:pt x="13295" y="15146"/>
                  </a:cubicBezTo>
                  <a:close/>
                </a:path>
              </a:pathLst>
            </a:custGeom>
            <a:solidFill>
              <a:srgbClr val="FAED6E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248" name="Shape">
              <a:extLst>
                <a:ext uri="{FF2B5EF4-FFF2-40B4-BE49-F238E27FC236}">
                  <a16:creationId xmlns:a16="http://schemas.microsoft.com/office/drawing/2014/main" id="{057ECA9B-2864-410B-99C2-C651BD0506F2}"/>
                </a:ext>
              </a:extLst>
            </p:cNvPr>
            <p:cNvSpPr/>
            <p:nvPr/>
          </p:nvSpPr>
          <p:spPr>
            <a:xfrm>
              <a:off x="6331159" y="2459632"/>
              <a:ext cx="1210048" cy="2986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6" h="21575" extrusionOk="0">
                  <a:moveTo>
                    <a:pt x="21215" y="6012"/>
                  </a:moveTo>
                  <a:cubicBezTo>
                    <a:pt x="21185" y="5877"/>
                    <a:pt x="21150" y="5741"/>
                    <a:pt x="21109" y="5606"/>
                  </a:cubicBezTo>
                  <a:cubicBezTo>
                    <a:pt x="20793" y="4644"/>
                    <a:pt x="20167" y="3723"/>
                    <a:pt x="19172" y="2842"/>
                  </a:cubicBezTo>
                  <a:cubicBezTo>
                    <a:pt x="18318" y="2085"/>
                    <a:pt x="17235" y="1395"/>
                    <a:pt x="15895" y="772"/>
                  </a:cubicBezTo>
                  <a:cubicBezTo>
                    <a:pt x="15325" y="508"/>
                    <a:pt x="14714" y="257"/>
                    <a:pt x="14121" y="0"/>
                  </a:cubicBezTo>
                  <a:cubicBezTo>
                    <a:pt x="14083" y="16"/>
                    <a:pt x="14042" y="30"/>
                    <a:pt x="14004" y="45"/>
                  </a:cubicBezTo>
                  <a:cubicBezTo>
                    <a:pt x="14174" y="148"/>
                    <a:pt x="14357" y="249"/>
                    <a:pt x="14520" y="353"/>
                  </a:cubicBezTo>
                  <a:cubicBezTo>
                    <a:pt x="16366" y="1543"/>
                    <a:pt x="17474" y="2837"/>
                    <a:pt x="17866" y="4239"/>
                  </a:cubicBezTo>
                  <a:cubicBezTo>
                    <a:pt x="18162" y="5304"/>
                    <a:pt x="18048" y="6361"/>
                    <a:pt x="17642" y="7414"/>
                  </a:cubicBezTo>
                  <a:cubicBezTo>
                    <a:pt x="17269" y="8382"/>
                    <a:pt x="16578" y="9321"/>
                    <a:pt x="15701" y="10234"/>
                  </a:cubicBezTo>
                  <a:cubicBezTo>
                    <a:pt x="14949" y="11016"/>
                    <a:pt x="14061" y="11774"/>
                    <a:pt x="13073" y="12512"/>
                  </a:cubicBezTo>
                  <a:cubicBezTo>
                    <a:pt x="11300" y="13839"/>
                    <a:pt x="9397" y="15133"/>
                    <a:pt x="7392" y="16404"/>
                  </a:cubicBezTo>
                  <a:cubicBezTo>
                    <a:pt x="6618" y="16894"/>
                    <a:pt x="5892" y="17400"/>
                    <a:pt x="5125" y="17894"/>
                  </a:cubicBezTo>
                  <a:cubicBezTo>
                    <a:pt x="3504" y="18939"/>
                    <a:pt x="1871" y="19981"/>
                    <a:pt x="238" y="21024"/>
                  </a:cubicBezTo>
                  <a:cubicBezTo>
                    <a:pt x="-123" y="21256"/>
                    <a:pt x="-81" y="21370"/>
                    <a:pt x="420" y="21527"/>
                  </a:cubicBezTo>
                  <a:cubicBezTo>
                    <a:pt x="655" y="21600"/>
                    <a:pt x="845" y="21591"/>
                    <a:pt x="1031" y="21497"/>
                  </a:cubicBezTo>
                  <a:cubicBezTo>
                    <a:pt x="2182" y="20916"/>
                    <a:pt x="3333" y="20336"/>
                    <a:pt x="4487" y="19755"/>
                  </a:cubicBezTo>
                  <a:cubicBezTo>
                    <a:pt x="5474" y="19256"/>
                    <a:pt x="6466" y="18760"/>
                    <a:pt x="7461" y="18263"/>
                  </a:cubicBezTo>
                  <a:cubicBezTo>
                    <a:pt x="10104" y="16941"/>
                    <a:pt x="12709" y="15605"/>
                    <a:pt x="15059" y="14191"/>
                  </a:cubicBezTo>
                  <a:cubicBezTo>
                    <a:pt x="16495" y="13327"/>
                    <a:pt x="17812" y="12434"/>
                    <a:pt x="18838" y="11472"/>
                  </a:cubicBezTo>
                  <a:cubicBezTo>
                    <a:pt x="19521" y="10830"/>
                    <a:pt x="20110" y="10178"/>
                    <a:pt x="20524" y="9499"/>
                  </a:cubicBezTo>
                  <a:cubicBezTo>
                    <a:pt x="21223" y="8347"/>
                    <a:pt x="21477" y="7187"/>
                    <a:pt x="21215" y="6012"/>
                  </a:cubicBezTo>
                  <a:close/>
                </a:path>
              </a:pathLst>
            </a:custGeom>
            <a:solidFill>
              <a:srgbClr val="F1A84E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249" name="Shape">
              <a:extLst>
                <a:ext uri="{FF2B5EF4-FFF2-40B4-BE49-F238E27FC236}">
                  <a16:creationId xmlns:a16="http://schemas.microsoft.com/office/drawing/2014/main" id="{D2010E41-EEF7-412A-80D6-FEF9F0838549}"/>
                </a:ext>
              </a:extLst>
            </p:cNvPr>
            <p:cNvSpPr/>
            <p:nvPr/>
          </p:nvSpPr>
          <p:spPr>
            <a:xfrm>
              <a:off x="4347876" y="3580619"/>
              <a:ext cx="1172510" cy="1908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31" y="20946"/>
                  </a:moveTo>
                  <a:cubicBezTo>
                    <a:pt x="19880" y="19953"/>
                    <a:pt x="18506" y="18972"/>
                    <a:pt x="17140" y="17987"/>
                  </a:cubicBezTo>
                  <a:cubicBezTo>
                    <a:pt x="15961" y="17135"/>
                    <a:pt x="14765" y="16291"/>
                    <a:pt x="13610" y="15427"/>
                  </a:cubicBezTo>
                  <a:cubicBezTo>
                    <a:pt x="12033" y="14246"/>
                    <a:pt x="10472" y="13056"/>
                    <a:pt x="8928" y="11860"/>
                  </a:cubicBezTo>
                  <a:cubicBezTo>
                    <a:pt x="8101" y="11221"/>
                    <a:pt x="7295" y="10574"/>
                    <a:pt x="6529" y="9908"/>
                  </a:cubicBezTo>
                  <a:cubicBezTo>
                    <a:pt x="5929" y="9389"/>
                    <a:pt x="5413" y="8832"/>
                    <a:pt x="4857" y="8293"/>
                  </a:cubicBezTo>
                  <a:cubicBezTo>
                    <a:pt x="3542" y="7029"/>
                    <a:pt x="2474" y="5690"/>
                    <a:pt x="1644" y="4282"/>
                  </a:cubicBezTo>
                  <a:cubicBezTo>
                    <a:pt x="826" y="2896"/>
                    <a:pt x="282" y="146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339"/>
                    <a:pt x="20" y="678"/>
                    <a:pt x="36" y="1017"/>
                  </a:cubicBezTo>
                  <a:cubicBezTo>
                    <a:pt x="60" y="1613"/>
                    <a:pt x="103" y="2211"/>
                    <a:pt x="214" y="2801"/>
                  </a:cubicBezTo>
                  <a:cubicBezTo>
                    <a:pt x="548" y="4570"/>
                    <a:pt x="1457" y="6248"/>
                    <a:pt x="2748" y="7837"/>
                  </a:cubicBezTo>
                  <a:cubicBezTo>
                    <a:pt x="3463" y="8713"/>
                    <a:pt x="4277" y="9564"/>
                    <a:pt x="5163" y="10382"/>
                  </a:cubicBezTo>
                  <a:cubicBezTo>
                    <a:pt x="7129" y="12194"/>
                    <a:pt x="9448" y="13841"/>
                    <a:pt x="11835" y="15447"/>
                  </a:cubicBezTo>
                  <a:cubicBezTo>
                    <a:pt x="13499" y="16567"/>
                    <a:pt x="15222" y="17655"/>
                    <a:pt x="16926" y="18753"/>
                  </a:cubicBezTo>
                  <a:cubicBezTo>
                    <a:pt x="17915" y="19389"/>
                    <a:pt x="18903" y="20024"/>
                    <a:pt x="19912" y="20646"/>
                  </a:cubicBezTo>
                  <a:cubicBezTo>
                    <a:pt x="20452" y="20978"/>
                    <a:pt x="21036" y="21283"/>
                    <a:pt x="216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592" y="21588"/>
                    <a:pt x="21584" y="21576"/>
                    <a:pt x="21576" y="21563"/>
                  </a:cubicBezTo>
                  <a:cubicBezTo>
                    <a:pt x="21425" y="21371"/>
                    <a:pt x="21445" y="21105"/>
                    <a:pt x="21231" y="20946"/>
                  </a:cubicBezTo>
                  <a:close/>
                </a:path>
              </a:pathLst>
            </a:custGeom>
            <a:solidFill>
              <a:srgbClr val="245A3B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250" name="Shape">
              <a:extLst>
                <a:ext uri="{FF2B5EF4-FFF2-40B4-BE49-F238E27FC236}">
                  <a16:creationId xmlns:a16="http://schemas.microsoft.com/office/drawing/2014/main" id="{0C131E6D-FBB6-415D-8349-746841FFEBC4}"/>
                </a:ext>
              </a:extLst>
            </p:cNvPr>
            <p:cNvSpPr/>
            <p:nvPr/>
          </p:nvSpPr>
          <p:spPr>
            <a:xfrm>
              <a:off x="4498778" y="2179385"/>
              <a:ext cx="1146518" cy="3229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7" h="21578" extrusionOk="0">
                  <a:moveTo>
                    <a:pt x="20186" y="20185"/>
                  </a:moveTo>
                  <a:cubicBezTo>
                    <a:pt x="19646" y="19796"/>
                    <a:pt x="19079" y="19413"/>
                    <a:pt x="18536" y="19026"/>
                  </a:cubicBezTo>
                  <a:cubicBezTo>
                    <a:pt x="18053" y="18680"/>
                    <a:pt x="17575" y="18333"/>
                    <a:pt x="17121" y="17982"/>
                  </a:cubicBezTo>
                  <a:cubicBezTo>
                    <a:pt x="16829" y="17754"/>
                    <a:pt x="16606" y="17516"/>
                    <a:pt x="16302" y="17290"/>
                  </a:cubicBezTo>
                  <a:cubicBezTo>
                    <a:pt x="15861" y="16958"/>
                    <a:pt x="15366" y="16634"/>
                    <a:pt x="14908" y="16304"/>
                  </a:cubicBezTo>
                  <a:cubicBezTo>
                    <a:pt x="14653" y="16119"/>
                    <a:pt x="14430" y="15929"/>
                    <a:pt x="14187" y="15744"/>
                  </a:cubicBezTo>
                  <a:cubicBezTo>
                    <a:pt x="13907" y="15530"/>
                    <a:pt x="13603" y="15322"/>
                    <a:pt x="13335" y="15107"/>
                  </a:cubicBezTo>
                  <a:cubicBezTo>
                    <a:pt x="13064" y="14891"/>
                    <a:pt x="12829" y="14669"/>
                    <a:pt x="12557" y="14453"/>
                  </a:cubicBezTo>
                  <a:cubicBezTo>
                    <a:pt x="12415" y="14339"/>
                    <a:pt x="12213" y="14234"/>
                    <a:pt x="12063" y="14121"/>
                  </a:cubicBezTo>
                  <a:cubicBezTo>
                    <a:pt x="11933" y="14020"/>
                    <a:pt x="11856" y="13910"/>
                    <a:pt x="11730" y="13808"/>
                  </a:cubicBezTo>
                  <a:cubicBezTo>
                    <a:pt x="11580" y="13687"/>
                    <a:pt x="11374" y="13575"/>
                    <a:pt x="11236" y="13452"/>
                  </a:cubicBezTo>
                  <a:cubicBezTo>
                    <a:pt x="10689" y="12971"/>
                    <a:pt x="10158" y="12487"/>
                    <a:pt x="9615" y="12005"/>
                  </a:cubicBezTo>
                  <a:cubicBezTo>
                    <a:pt x="9319" y="11744"/>
                    <a:pt x="8982" y="11488"/>
                    <a:pt x="8719" y="11223"/>
                  </a:cubicBezTo>
                  <a:cubicBezTo>
                    <a:pt x="8488" y="10988"/>
                    <a:pt x="8322" y="10743"/>
                    <a:pt x="8143" y="10503"/>
                  </a:cubicBezTo>
                  <a:cubicBezTo>
                    <a:pt x="7641" y="9823"/>
                    <a:pt x="7065" y="9148"/>
                    <a:pt x="6680" y="8459"/>
                  </a:cubicBezTo>
                  <a:cubicBezTo>
                    <a:pt x="6348" y="7859"/>
                    <a:pt x="6169" y="7245"/>
                    <a:pt x="6044" y="6633"/>
                  </a:cubicBezTo>
                  <a:cubicBezTo>
                    <a:pt x="5792" y="5428"/>
                    <a:pt x="6072" y="4235"/>
                    <a:pt x="7069" y="3074"/>
                  </a:cubicBezTo>
                  <a:cubicBezTo>
                    <a:pt x="7908" y="2096"/>
                    <a:pt x="9185" y="1202"/>
                    <a:pt x="11151" y="444"/>
                  </a:cubicBezTo>
                  <a:cubicBezTo>
                    <a:pt x="11532" y="298"/>
                    <a:pt x="11957" y="167"/>
                    <a:pt x="12436" y="2"/>
                  </a:cubicBezTo>
                  <a:cubicBezTo>
                    <a:pt x="12436" y="2"/>
                    <a:pt x="12436" y="2"/>
                    <a:pt x="12436" y="2"/>
                  </a:cubicBezTo>
                  <a:cubicBezTo>
                    <a:pt x="12265" y="2"/>
                    <a:pt x="12225" y="-2"/>
                    <a:pt x="12192" y="2"/>
                  </a:cubicBezTo>
                  <a:cubicBezTo>
                    <a:pt x="11682" y="83"/>
                    <a:pt x="11159" y="154"/>
                    <a:pt x="10672" y="249"/>
                  </a:cubicBezTo>
                  <a:cubicBezTo>
                    <a:pt x="7965" y="770"/>
                    <a:pt x="5808" y="1506"/>
                    <a:pt x="4094" y="2407"/>
                  </a:cubicBezTo>
                  <a:cubicBezTo>
                    <a:pt x="3907" y="2505"/>
                    <a:pt x="3737" y="2608"/>
                    <a:pt x="3563" y="2708"/>
                  </a:cubicBezTo>
                  <a:cubicBezTo>
                    <a:pt x="2708" y="3207"/>
                    <a:pt x="2002" y="3731"/>
                    <a:pt x="1443" y="4285"/>
                  </a:cubicBezTo>
                  <a:cubicBezTo>
                    <a:pt x="458" y="5262"/>
                    <a:pt x="16" y="6269"/>
                    <a:pt x="0" y="7301"/>
                  </a:cubicBezTo>
                  <a:cubicBezTo>
                    <a:pt x="-8" y="7935"/>
                    <a:pt x="187" y="8563"/>
                    <a:pt x="503" y="9188"/>
                  </a:cubicBezTo>
                  <a:cubicBezTo>
                    <a:pt x="981" y="10124"/>
                    <a:pt x="1784" y="11026"/>
                    <a:pt x="2850" y="11893"/>
                  </a:cubicBezTo>
                  <a:cubicBezTo>
                    <a:pt x="3575" y="12482"/>
                    <a:pt x="4414" y="13056"/>
                    <a:pt x="5290" y="13619"/>
                  </a:cubicBezTo>
                  <a:cubicBezTo>
                    <a:pt x="6242" y="14233"/>
                    <a:pt x="7268" y="14832"/>
                    <a:pt x="8317" y="15425"/>
                  </a:cubicBezTo>
                  <a:cubicBezTo>
                    <a:pt x="9392" y="16032"/>
                    <a:pt x="10527" y="16625"/>
                    <a:pt x="11653" y="17220"/>
                  </a:cubicBezTo>
                  <a:cubicBezTo>
                    <a:pt x="12476" y="17655"/>
                    <a:pt x="13323" y="18082"/>
                    <a:pt x="14158" y="18515"/>
                  </a:cubicBezTo>
                  <a:cubicBezTo>
                    <a:pt x="14916" y="18908"/>
                    <a:pt x="15674" y="19299"/>
                    <a:pt x="16424" y="19694"/>
                  </a:cubicBezTo>
                  <a:cubicBezTo>
                    <a:pt x="17547" y="20283"/>
                    <a:pt x="18666" y="20874"/>
                    <a:pt x="19772" y="21466"/>
                  </a:cubicBezTo>
                  <a:cubicBezTo>
                    <a:pt x="19938" y="21555"/>
                    <a:pt x="20165" y="21598"/>
                    <a:pt x="20404" y="21571"/>
                  </a:cubicBezTo>
                  <a:cubicBezTo>
                    <a:pt x="20769" y="21529"/>
                    <a:pt x="21130" y="21467"/>
                    <a:pt x="21442" y="21388"/>
                  </a:cubicBezTo>
                  <a:cubicBezTo>
                    <a:pt x="21551" y="21360"/>
                    <a:pt x="21592" y="21245"/>
                    <a:pt x="21523" y="21192"/>
                  </a:cubicBezTo>
                  <a:cubicBezTo>
                    <a:pt x="21106" y="20855"/>
                    <a:pt x="20652" y="20519"/>
                    <a:pt x="20186" y="20185"/>
                  </a:cubicBezTo>
                  <a:close/>
                </a:path>
              </a:pathLst>
            </a:custGeom>
            <a:solidFill>
              <a:srgbClr val="499F5F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3CF82724-B385-4FCA-90E7-7ACABEF02212}"/>
                </a:ext>
              </a:extLst>
            </p:cNvPr>
            <p:cNvSpPr/>
            <p:nvPr/>
          </p:nvSpPr>
          <p:spPr>
            <a:xfrm>
              <a:off x="5458899" y="5319772"/>
              <a:ext cx="973755" cy="422107"/>
            </a:xfrm>
            <a:custGeom>
              <a:avLst/>
              <a:gdLst>
                <a:gd name="connsiteX0" fmla="*/ 466874 w 973755"/>
                <a:gd name="connsiteY0" fmla="*/ 0 h 422107"/>
                <a:gd name="connsiteX1" fmla="*/ 820231 w 973755"/>
                <a:gd name="connsiteY1" fmla="*/ 60505 h 422107"/>
                <a:gd name="connsiteX2" fmla="*/ 973755 w 973755"/>
                <a:gd name="connsiteY2" fmla="*/ 131179 h 422107"/>
                <a:gd name="connsiteX3" fmla="*/ 946156 w 973755"/>
                <a:gd name="connsiteY3" fmla="*/ 155384 h 422107"/>
                <a:gd name="connsiteX4" fmla="*/ 919260 w 973755"/>
                <a:gd name="connsiteY4" fmla="*/ 177503 h 422107"/>
                <a:gd name="connsiteX5" fmla="*/ 908780 w 973755"/>
                <a:gd name="connsiteY5" fmla="*/ 189148 h 422107"/>
                <a:gd name="connsiteX6" fmla="*/ 905727 w 973755"/>
                <a:gd name="connsiteY6" fmla="*/ 196143 h 422107"/>
                <a:gd name="connsiteX7" fmla="*/ 902351 w 973755"/>
                <a:gd name="connsiteY7" fmla="*/ 204212 h 422107"/>
                <a:gd name="connsiteX8" fmla="*/ 761226 w 973755"/>
                <a:gd name="connsiteY8" fmla="*/ 422107 h 422107"/>
                <a:gd name="connsiteX9" fmla="*/ 763476 w 973755"/>
                <a:gd name="connsiteY9" fmla="*/ 411706 h 422107"/>
                <a:gd name="connsiteX10" fmla="*/ 758494 w 973755"/>
                <a:gd name="connsiteY10" fmla="*/ 397359 h 422107"/>
                <a:gd name="connsiteX11" fmla="*/ 604830 w 973755"/>
                <a:gd name="connsiteY11" fmla="*/ 334590 h 422107"/>
                <a:gd name="connsiteX12" fmla="*/ 604830 w 973755"/>
                <a:gd name="connsiteY12" fmla="*/ 334232 h 422107"/>
                <a:gd name="connsiteX13" fmla="*/ 599365 w 973755"/>
                <a:gd name="connsiteY13" fmla="*/ 333694 h 422107"/>
                <a:gd name="connsiteX14" fmla="*/ 484439 w 973755"/>
                <a:gd name="connsiteY14" fmla="*/ 325803 h 422107"/>
                <a:gd name="connsiteX15" fmla="*/ 436700 w 973755"/>
                <a:gd name="connsiteY15" fmla="*/ 327059 h 422107"/>
                <a:gd name="connsiteX16" fmla="*/ 430754 w 973755"/>
                <a:gd name="connsiteY16" fmla="*/ 327418 h 422107"/>
                <a:gd name="connsiteX17" fmla="*/ 428824 w 973755"/>
                <a:gd name="connsiteY17" fmla="*/ 327776 h 422107"/>
                <a:gd name="connsiteX18" fmla="*/ 316792 w 973755"/>
                <a:gd name="connsiteY18" fmla="*/ 343916 h 422107"/>
                <a:gd name="connsiteX19" fmla="*/ 312291 w 973755"/>
                <a:gd name="connsiteY19" fmla="*/ 344633 h 422107"/>
                <a:gd name="connsiteX20" fmla="*/ 312291 w 973755"/>
                <a:gd name="connsiteY20" fmla="*/ 344992 h 422107"/>
                <a:gd name="connsiteX21" fmla="*/ 210063 w 973755"/>
                <a:gd name="connsiteY21" fmla="*/ 398614 h 422107"/>
                <a:gd name="connsiteX22" fmla="*/ 205403 w 973755"/>
                <a:gd name="connsiteY22" fmla="*/ 414576 h 422107"/>
                <a:gd name="connsiteX23" fmla="*/ 64598 w 973755"/>
                <a:gd name="connsiteY23" fmla="*/ 170496 h 422107"/>
                <a:gd name="connsiteX24" fmla="*/ 63312 w 973755"/>
                <a:gd name="connsiteY24" fmla="*/ 167269 h 422107"/>
                <a:gd name="connsiteX25" fmla="*/ 60184 w 973755"/>
                <a:gd name="connsiteY25" fmla="*/ 166056 h 422107"/>
                <a:gd name="connsiteX26" fmla="*/ 61487 w 973755"/>
                <a:gd name="connsiteY26" fmla="*/ 169325 h 422107"/>
                <a:gd name="connsiteX27" fmla="*/ 0 w 973755"/>
                <a:gd name="connsiteY27" fmla="*/ 112762 h 422107"/>
                <a:gd name="connsiteX28" fmla="*/ 113518 w 973755"/>
                <a:gd name="connsiteY28" fmla="*/ 60505 h 422107"/>
                <a:gd name="connsiteX29" fmla="*/ 466874 w 973755"/>
                <a:gd name="connsiteY29" fmla="*/ 0 h 42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73755" h="422107">
                  <a:moveTo>
                    <a:pt x="466874" y="0"/>
                  </a:moveTo>
                  <a:cubicBezTo>
                    <a:pt x="592215" y="0"/>
                    <a:pt x="711623" y="21544"/>
                    <a:pt x="820231" y="60505"/>
                  </a:cubicBezTo>
                  <a:lnTo>
                    <a:pt x="973755" y="131179"/>
                  </a:lnTo>
                  <a:lnTo>
                    <a:pt x="946156" y="155384"/>
                  </a:lnTo>
                  <a:lnTo>
                    <a:pt x="919260" y="177503"/>
                  </a:lnTo>
                  <a:lnTo>
                    <a:pt x="908780" y="189148"/>
                  </a:lnTo>
                  <a:lnTo>
                    <a:pt x="905727" y="196143"/>
                  </a:lnTo>
                  <a:lnTo>
                    <a:pt x="902351" y="204212"/>
                  </a:lnTo>
                  <a:cubicBezTo>
                    <a:pt x="884348" y="242769"/>
                    <a:pt x="831949" y="347144"/>
                    <a:pt x="761226" y="422107"/>
                  </a:cubicBezTo>
                  <a:lnTo>
                    <a:pt x="763476" y="411706"/>
                  </a:lnTo>
                  <a:cubicBezTo>
                    <a:pt x="762993" y="406863"/>
                    <a:pt x="761226" y="402021"/>
                    <a:pt x="758494" y="397359"/>
                  </a:cubicBezTo>
                  <a:cubicBezTo>
                    <a:pt x="741294" y="369562"/>
                    <a:pt x="683108" y="346426"/>
                    <a:pt x="604830" y="334590"/>
                  </a:cubicBezTo>
                  <a:lnTo>
                    <a:pt x="604830" y="334232"/>
                  </a:lnTo>
                  <a:lnTo>
                    <a:pt x="599365" y="333694"/>
                  </a:lnTo>
                  <a:cubicBezTo>
                    <a:pt x="564325" y="328494"/>
                    <a:pt x="525426" y="325803"/>
                    <a:pt x="484439" y="325803"/>
                  </a:cubicBezTo>
                  <a:cubicBezTo>
                    <a:pt x="468044" y="325803"/>
                    <a:pt x="452131" y="326162"/>
                    <a:pt x="436700" y="327059"/>
                  </a:cubicBezTo>
                  <a:lnTo>
                    <a:pt x="430754" y="327418"/>
                  </a:lnTo>
                  <a:lnTo>
                    <a:pt x="428824" y="327776"/>
                  </a:lnTo>
                  <a:cubicBezTo>
                    <a:pt x="387354" y="330465"/>
                    <a:pt x="349260" y="336025"/>
                    <a:pt x="316792" y="343916"/>
                  </a:cubicBezTo>
                  <a:lnTo>
                    <a:pt x="312291" y="344633"/>
                  </a:lnTo>
                  <a:lnTo>
                    <a:pt x="312291" y="344992"/>
                  </a:lnTo>
                  <a:cubicBezTo>
                    <a:pt x="259731" y="358084"/>
                    <a:pt x="222601" y="376914"/>
                    <a:pt x="210063" y="398614"/>
                  </a:cubicBezTo>
                  <a:cubicBezTo>
                    <a:pt x="207010" y="403814"/>
                    <a:pt x="205403" y="409195"/>
                    <a:pt x="205403" y="414576"/>
                  </a:cubicBezTo>
                  <a:cubicBezTo>
                    <a:pt x="172773" y="375479"/>
                    <a:pt x="110246" y="285452"/>
                    <a:pt x="64598" y="170496"/>
                  </a:cubicBezTo>
                  <a:cubicBezTo>
                    <a:pt x="64115" y="169420"/>
                    <a:pt x="63634" y="168344"/>
                    <a:pt x="63312" y="167269"/>
                  </a:cubicBezTo>
                  <a:cubicBezTo>
                    <a:pt x="62576" y="166529"/>
                    <a:pt x="60489" y="165713"/>
                    <a:pt x="60184" y="166056"/>
                  </a:cubicBezTo>
                  <a:cubicBezTo>
                    <a:pt x="60618" y="167205"/>
                    <a:pt x="61053" y="168265"/>
                    <a:pt x="61487" y="169325"/>
                  </a:cubicBezTo>
                  <a:lnTo>
                    <a:pt x="0" y="112762"/>
                  </a:lnTo>
                  <a:lnTo>
                    <a:pt x="113518" y="60505"/>
                  </a:lnTo>
                  <a:cubicBezTo>
                    <a:pt x="222125" y="21544"/>
                    <a:pt x="341533" y="0"/>
                    <a:pt x="466874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9EA0E784-2F23-4E24-BAE6-FC358AFBA5C9}"/>
              </a:ext>
            </a:extLst>
          </p:cNvPr>
          <p:cNvGrpSpPr>
            <a:grpSpLocks noChangeAspect="1"/>
          </p:cNvGrpSpPr>
          <p:nvPr/>
        </p:nvGrpSpPr>
        <p:grpSpPr>
          <a:xfrm>
            <a:off x="8390063" y="3530097"/>
            <a:ext cx="1046672" cy="1485878"/>
            <a:chOff x="4347876" y="1942235"/>
            <a:chExt cx="3241366" cy="4601512"/>
          </a:xfrm>
        </p:grpSpPr>
        <p:grpSp>
          <p:nvGrpSpPr>
            <p:cNvPr id="319" name="Group 318">
              <a:extLst>
                <a:ext uri="{FF2B5EF4-FFF2-40B4-BE49-F238E27FC236}">
                  <a16:creationId xmlns:a16="http://schemas.microsoft.com/office/drawing/2014/main" id="{B2EE1152-4D0D-42FF-82CC-9B4A253FBEB4}"/>
                </a:ext>
              </a:extLst>
            </p:cNvPr>
            <p:cNvGrpSpPr/>
            <p:nvPr/>
          </p:nvGrpSpPr>
          <p:grpSpPr>
            <a:xfrm>
              <a:off x="5662880" y="5552149"/>
              <a:ext cx="565986" cy="991598"/>
              <a:chOff x="2007478" y="4723593"/>
              <a:chExt cx="429175" cy="751907"/>
            </a:xfrm>
          </p:grpSpPr>
          <p:sp>
            <p:nvSpPr>
              <p:cNvPr id="336" name="Oval 335">
                <a:extLst>
                  <a:ext uri="{FF2B5EF4-FFF2-40B4-BE49-F238E27FC236}">
                    <a16:creationId xmlns:a16="http://schemas.microsoft.com/office/drawing/2014/main" id="{B46411BE-5CB0-4F25-9D15-00891B2F505A}"/>
                  </a:ext>
                </a:extLst>
              </p:cNvPr>
              <p:cNvSpPr/>
              <p:nvPr/>
            </p:nvSpPr>
            <p:spPr>
              <a:xfrm>
                <a:off x="2008523" y="4783693"/>
                <a:ext cx="426907" cy="146955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12700">
                <a:miter lim="400000"/>
              </a:ln>
            </p:spPr>
            <p:txBody>
              <a:bodyPr rot="0" spcFirstLastPara="0" vertOverflow="overflow" horzOverflow="overflow" vert="horz" wrap="square" lIns="28575" tIns="28575" rIns="28575" bIns="2857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25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37" name="Group 336">
                <a:extLst>
                  <a:ext uri="{FF2B5EF4-FFF2-40B4-BE49-F238E27FC236}">
                    <a16:creationId xmlns:a16="http://schemas.microsoft.com/office/drawing/2014/main" id="{FB8ED878-BA0E-4845-9CFD-2FE81DE423CA}"/>
                  </a:ext>
                </a:extLst>
              </p:cNvPr>
              <p:cNvGrpSpPr/>
              <p:nvPr/>
            </p:nvGrpSpPr>
            <p:grpSpPr>
              <a:xfrm>
                <a:off x="2007478" y="4797889"/>
                <a:ext cx="429175" cy="677611"/>
                <a:chOff x="2007478" y="4797889"/>
                <a:chExt cx="429175" cy="677611"/>
              </a:xfrm>
            </p:grpSpPr>
            <p:sp>
              <p:nvSpPr>
                <p:cNvPr id="342" name="Shape">
                  <a:extLst>
                    <a:ext uri="{FF2B5EF4-FFF2-40B4-BE49-F238E27FC236}">
                      <a16:creationId xmlns:a16="http://schemas.microsoft.com/office/drawing/2014/main" id="{99782C22-6ADA-4022-B1A7-2BC7CAC1F7F5}"/>
                    </a:ext>
                  </a:extLst>
                </p:cNvPr>
                <p:cNvSpPr/>
                <p:nvPr/>
              </p:nvSpPr>
              <p:spPr>
                <a:xfrm>
                  <a:off x="2072864" y="5075780"/>
                  <a:ext cx="283083" cy="1708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5" h="21600" extrusionOk="0">
                      <a:moveTo>
                        <a:pt x="21513" y="13456"/>
                      </a:moveTo>
                      <a:lnTo>
                        <a:pt x="21450" y="13311"/>
                      </a:lnTo>
                      <a:lnTo>
                        <a:pt x="16041" y="1468"/>
                      </a:lnTo>
                      <a:cubicBezTo>
                        <a:pt x="16029" y="1447"/>
                        <a:pt x="16004" y="1426"/>
                        <a:pt x="15991" y="1406"/>
                      </a:cubicBezTo>
                      <a:cubicBezTo>
                        <a:pt x="15966" y="1364"/>
                        <a:pt x="15941" y="1323"/>
                        <a:pt x="15916" y="1302"/>
                      </a:cubicBezTo>
                      <a:cubicBezTo>
                        <a:pt x="15904" y="1282"/>
                        <a:pt x="15892" y="1282"/>
                        <a:pt x="15879" y="1261"/>
                      </a:cubicBezTo>
                      <a:cubicBezTo>
                        <a:pt x="15867" y="1261"/>
                        <a:pt x="15867" y="1240"/>
                        <a:pt x="15854" y="1240"/>
                      </a:cubicBezTo>
                      <a:cubicBezTo>
                        <a:pt x="15817" y="1220"/>
                        <a:pt x="15792" y="1199"/>
                        <a:pt x="15754" y="1178"/>
                      </a:cubicBezTo>
                      <a:cubicBezTo>
                        <a:pt x="15742" y="1178"/>
                        <a:pt x="15742" y="1157"/>
                        <a:pt x="15730" y="1157"/>
                      </a:cubicBezTo>
                      <a:lnTo>
                        <a:pt x="15430" y="1095"/>
                      </a:lnTo>
                      <a:lnTo>
                        <a:pt x="12402" y="537"/>
                      </a:lnTo>
                      <a:lnTo>
                        <a:pt x="11953" y="455"/>
                      </a:lnTo>
                      <a:lnTo>
                        <a:pt x="9498" y="0"/>
                      </a:lnTo>
                      <a:cubicBezTo>
                        <a:pt x="9485" y="0"/>
                        <a:pt x="9485" y="0"/>
                        <a:pt x="9473" y="0"/>
                      </a:cubicBezTo>
                      <a:cubicBezTo>
                        <a:pt x="9473" y="0"/>
                        <a:pt x="9473" y="0"/>
                        <a:pt x="9460" y="0"/>
                      </a:cubicBezTo>
                      <a:cubicBezTo>
                        <a:pt x="9385" y="0"/>
                        <a:pt x="9298" y="21"/>
                        <a:pt x="9236" y="83"/>
                      </a:cubicBezTo>
                      <a:cubicBezTo>
                        <a:pt x="9236" y="83"/>
                        <a:pt x="9223" y="83"/>
                        <a:pt x="9223" y="83"/>
                      </a:cubicBezTo>
                      <a:lnTo>
                        <a:pt x="9024" y="269"/>
                      </a:lnTo>
                      <a:lnTo>
                        <a:pt x="5272" y="3679"/>
                      </a:lnTo>
                      <a:lnTo>
                        <a:pt x="5272" y="3679"/>
                      </a:lnTo>
                      <a:cubicBezTo>
                        <a:pt x="5260" y="3679"/>
                        <a:pt x="5247" y="3700"/>
                        <a:pt x="5235" y="3721"/>
                      </a:cubicBezTo>
                      <a:lnTo>
                        <a:pt x="5197" y="3762"/>
                      </a:lnTo>
                      <a:cubicBezTo>
                        <a:pt x="5197" y="3762"/>
                        <a:pt x="5197" y="3762"/>
                        <a:pt x="5185" y="3783"/>
                      </a:cubicBezTo>
                      <a:cubicBezTo>
                        <a:pt x="5135" y="3824"/>
                        <a:pt x="5098" y="3886"/>
                        <a:pt x="5060" y="3969"/>
                      </a:cubicBezTo>
                      <a:cubicBezTo>
                        <a:pt x="5048" y="3989"/>
                        <a:pt x="5035" y="3989"/>
                        <a:pt x="5035" y="4010"/>
                      </a:cubicBezTo>
                      <a:lnTo>
                        <a:pt x="4886" y="4382"/>
                      </a:lnTo>
                      <a:lnTo>
                        <a:pt x="150" y="15998"/>
                      </a:lnTo>
                      <a:lnTo>
                        <a:pt x="75" y="16185"/>
                      </a:lnTo>
                      <a:cubicBezTo>
                        <a:pt x="25" y="16309"/>
                        <a:pt x="0" y="16453"/>
                        <a:pt x="0" y="16598"/>
                      </a:cubicBezTo>
                      <a:lnTo>
                        <a:pt x="0" y="18562"/>
                      </a:lnTo>
                      <a:lnTo>
                        <a:pt x="0" y="21600"/>
                      </a:lnTo>
                      <a:cubicBezTo>
                        <a:pt x="12" y="21579"/>
                        <a:pt x="25" y="21559"/>
                        <a:pt x="37" y="21559"/>
                      </a:cubicBezTo>
                      <a:lnTo>
                        <a:pt x="150" y="21455"/>
                      </a:lnTo>
                      <a:cubicBezTo>
                        <a:pt x="262" y="21352"/>
                        <a:pt x="386" y="21269"/>
                        <a:pt x="511" y="21228"/>
                      </a:cubicBezTo>
                      <a:cubicBezTo>
                        <a:pt x="511" y="21228"/>
                        <a:pt x="523" y="21228"/>
                        <a:pt x="523" y="21228"/>
                      </a:cubicBezTo>
                      <a:cubicBezTo>
                        <a:pt x="648" y="21187"/>
                        <a:pt x="773" y="21166"/>
                        <a:pt x="897" y="21166"/>
                      </a:cubicBezTo>
                      <a:lnTo>
                        <a:pt x="897" y="21166"/>
                      </a:lnTo>
                      <a:lnTo>
                        <a:pt x="897" y="16846"/>
                      </a:lnTo>
                      <a:lnTo>
                        <a:pt x="5646" y="5188"/>
                      </a:lnTo>
                      <a:lnTo>
                        <a:pt x="8027" y="5374"/>
                      </a:lnTo>
                      <a:lnTo>
                        <a:pt x="7067" y="10128"/>
                      </a:lnTo>
                      <a:cubicBezTo>
                        <a:pt x="7055" y="10211"/>
                        <a:pt x="7042" y="10294"/>
                        <a:pt x="7042" y="10376"/>
                      </a:cubicBezTo>
                      <a:lnTo>
                        <a:pt x="7042" y="15048"/>
                      </a:lnTo>
                      <a:cubicBezTo>
                        <a:pt x="7042" y="15048"/>
                        <a:pt x="7042" y="15048"/>
                        <a:pt x="7042" y="15048"/>
                      </a:cubicBezTo>
                      <a:cubicBezTo>
                        <a:pt x="7042" y="15048"/>
                        <a:pt x="7042" y="15048"/>
                        <a:pt x="7042" y="15048"/>
                      </a:cubicBezTo>
                      <a:cubicBezTo>
                        <a:pt x="7179" y="14965"/>
                        <a:pt x="7304" y="14924"/>
                        <a:pt x="7441" y="14903"/>
                      </a:cubicBezTo>
                      <a:cubicBezTo>
                        <a:pt x="7578" y="14882"/>
                        <a:pt x="7728" y="14882"/>
                        <a:pt x="7865" y="14944"/>
                      </a:cubicBezTo>
                      <a:lnTo>
                        <a:pt x="7940" y="14965"/>
                      </a:lnTo>
                      <a:lnTo>
                        <a:pt x="7940" y="10500"/>
                      </a:lnTo>
                      <a:lnTo>
                        <a:pt x="8949" y="5498"/>
                      </a:lnTo>
                      <a:lnTo>
                        <a:pt x="11841" y="6057"/>
                      </a:lnTo>
                      <a:lnTo>
                        <a:pt x="13449" y="16515"/>
                      </a:lnTo>
                      <a:lnTo>
                        <a:pt x="13449" y="20567"/>
                      </a:lnTo>
                      <a:lnTo>
                        <a:pt x="13474" y="20567"/>
                      </a:lnTo>
                      <a:lnTo>
                        <a:pt x="14346" y="20711"/>
                      </a:lnTo>
                      <a:lnTo>
                        <a:pt x="14346" y="16412"/>
                      </a:lnTo>
                      <a:cubicBezTo>
                        <a:pt x="14346" y="16350"/>
                        <a:pt x="14346" y="16288"/>
                        <a:pt x="14334" y="16226"/>
                      </a:cubicBezTo>
                      <a:lnTo>
                        <a:pt x="12726" y="5726"/>
                      </a:lnTo>
                      <a:lnTo>
                        <a:pt x="15543" y="2915"/>
                      </a:lnTo>
                      <a:lnTo>
                        <a:pt x="15543" y="2915"/>
                      </a:lnTo>
                      <a:lnTo>
                        <a:pt x="15543" y="2915"/>
                      </a:lnTo>
                      <a:lnTo>
                        <a:pt x="20678" y="14159"/>
                      </a:lnTo>
                      <a:lnTo>
                        <a:pt x="20678" y="18210"/>
                      </a:lnTo>
                      <a:lnTo>
                        <a:pt x="21575" y="18210"/>
                      </a:lnTo>
                      <a:lnTo>
                        <a:pt x="21575" y="15709"/>
                      </a:lnTo>
                      <a:lnTo>
                        <a:pt x="21575" y="13911"/>
                      </a:lnTo>
                      <a:cubicBezTo>
                        <a:pt x="21600" y="13745"/>
                        <a:pt x="21575" y="13580"/>
                        <a:pt x="21513" y="13456"/>
                      </a:cubicBezTo>
                      <a:close/>
                      <a:moveTo>
                        <a:pt x="8363" y="3907"/>
                      </a:moveTo>
                      <a:lnTo>
                        <a:pt x="7079" y="3803"/>
                      </a:lnTo>
                      <a:lnTo>
                        <a:pt x="8687" y="2356"/>
                      </a:lnTo>
                      <a:lnTo>
                        <a:pt x="8363" y="3907"/>
                      </a:lnTo>
                      <a:close/>
                      <a:moveTo>
                        <a:pt x="12364" y="4361"/>
                      </a:moveTo>
                      <a:lnTo>
                        <a:pt x="12140" y="4589"/>
                      </a:lnTo>
                      <a:lnTo>
                        <a:pt x="12140" y="4589"/>
                      </a:lnTo>
                      <a:lnTo>
                        <a:pt x="12140" y="4589"/>
                      </a:lnTo>
                      <a:lnTo>
                        <a:pt x="11915" y="4547"/>
                      </a:lnTo>
                      <a:lnTo>
                        <a:pt x="9286" y="4051"/>
                      </a:lnTo>
                      <a:lnTo>
                        <a:pt x="9784" y="1592"/>
                      </a:lnTo>
                      <a:lnTo>
                        <a:pt x="11953" y="1984"/>
                      </a:lnTo>
                      <a:lnTo>
                        <a:pt x="12402" y="2067"/>
                      </a:lnTo>
                      <a:lnTo>
                        <a:pt x="14321" y="2418"/>
                      </a:lnTo>
                      <a:lnTo>
                        <a:pt x="12364" y="4361"/>
                      </a:lnTo>
                      <a:close/>
                    </a:path>
                  </a:pathLst>
                </a:custGeom>
                <a:solidFill>
                  <a:srgbClr val="6F6F6F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343" name="Shape">
                  <a:extLst>
                    <a:ext uri="{FF2B5EF4-FFF2-40B4-BE49-F238E27FC236}">
                      <a16:creationId xmlns:a16="http://schemas.microsoft.com/office/drawing/2014/main" id="{9074AF29-0F9B-4B5B-AAB1-7ACD47CD9F85}"/>
                    </a:ext>
                  </a:extLst>
                </p:cNvPr>
                <p:cNvSpPr/>
                <p:nvPr/>
              </p:nvSpPr>
              <p:spPr>
                <a:xfrm>
                  <a:off x="2236328" y="5092126"/>
                  <a:ext cx="6540" cy="20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258"/>
                      </a:moveTo>
                      <a:lnTo>
                        <a:pt x="9720" y="21600"/>
                      </a:lnTo>
                      <a:lnTo>
                        <a:pt x="9720" y="21600"/>
                      </a:lnTo>
                      <a:lnTo>
                        <a:pt x="19980" y="19714"/>
                      </a:lnTo>
                      <a:lnTo>
                        <a:pt x="21600" y="685"/>
                      </a:lnTo>
                      <a:lnTo>
                        <a:pt x="2160" y="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344" name="Shape">
                  <a:extLst>
                    <a:ext uri="{FF2B5EF4-FFF2-40B4-BE49-F238E27FC236}">
                      <a16:creationId xmlns:a16="http://schemas.microsoft.com/office/drawing/2014/main" id="{4B781666-0887-4117-AC14-72D2A5DF3A24}"/>
                    </a:ext>
                  </a:extLst>
                </p:cNvPr>
                <p:cNvSpPr/>
                <p:nvPr/>
              </p:nvSpPr>
              <p:spPr>
                <a:xfrm>
                  <a:off x="2236329" y="4928662"/>
                  <a:ext cx="9646" cy="1469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504"/>
                      </a:moveTo>
                      <a:lnTo>
                        <a:pt x="13179" y="21600"/>
                      </a:lnTo>
                      <a:lnTo>
                        <a:pt x="21600" y="0"/>
                      </a:lnTo>
                      <a:cubicBezTo>
                        <a:pt x="17207" y="0"/>
                        <a:pt x="12814" y="24"/>
                        <a:pt x="8421" y="24"/>
                      </a:cubicBezTo>
                      <a:lnTo>
                        <a:pt x="0" y="21504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345" name="Shape">
                  <a:extLst>
                    <a:ext uri="{FF2B5EF4-FFF2-40B4-BE49-F238E27FC236}">
                      <a16:creationId xmlns:a16="http://schemas.microsoft.com/office/drawing/2014/main" id="{ACA9A37B-A1A2-42F0-A587-03887F145D33}"/>
                    </a:ext>
                  </a:extLst>
                </p:cNvPr>
                <p:cNvSpPr/>
                <p:nvPr/>
              </p:nvSpPr>
              <p:spPr>
                <a:xfrm>
                  <a:off x="2364235" y="4841428"/>
                  <a:ext cx="72418" cy="3518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527" y="0"/>
                      </a:moveTo>
                      <a:lnTo>
                        <a:pt x="19601" y="928"/>
                      </a:lnTo>
                      <a:lnTo>
                        <a:pt x="18382" y="2151"/>
                      </a:lnTo>
                      <a:lnTo>
                        <a:pt x="0" y="20418"/>
                      </a:lnTo>
                      <a:lnTo>
                        <a:pt x="244" y="20489"/>
                      </a:lnTo>
                      <a:cubicBezTo>
                        <a:pt x="487" y="20550"/>
                        <a:pt x="585" y="20632"/>
                        <a:pt x="585" y="20713"/>
                      </a:cubicBezTo>
                      <a:lnTo>
                        <a:pt x="585" y="21600"/>
                      </a:lnTo>
                      <a:lnTo>
                        <a:pt x="585" y="21600"/>
                      </a:lnTo>
                      <a:lnTo>
                        <a:pt x="20820" y="1488"/>
                      </a:lnTo>
                      <a:lnTo>
                        <a:pt x="21112" y="1172"/>
                      </a:lnTo>
                      <a:lnTo>
                        <a:pt x="21600" y="683"/>
                      </a:lnTo>
                      <a:cubicBezTo>
                        <a:pt x="21551" y="449"/>
                        <a:pt x="21210" y="224"/>
                        <a:pt x="20527" y="0"/>
                      </a:cubicBez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346" name="Shape">
                  <a:extLst>
                    <a:ext uri="{FF2B5EF4-FFF2-40B4-BE49-F238E27FC236}">
                      <a16:creationId xmlns:a16="http://schemas.microsoft.com/office/drawing/2014/main" id="{8C261D1F-E035-4A5F-8ECD-0EC611BB4DC9}"/>
                    </a:ext>
                  </a:extLst>
                </p:cNvPr>
                <p:cNvSpPr/>
                <p:nvPr/>
              </p:nvSpPr>
              <p:spPr>
                <a:xfrm>
                  <a:off x="2007478" y="4846930"/>
                  <a:ext cx="71599" cy="3681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79" y="393"/>
                      </a:moveTo>
                      <a:lnTo>
                        <a:pt x="1085" y="0"/>
                      </a:lnTo>
                      <a:cubicBezTo>
                        <a:pt x="395" y="230"/>
                        <a:pt x="0" y="470"/>
                        <a:pt x="0" y="710"/>
                      </a:cubicBezTo>
                      <a:cubicBezTo>
                        <a:pt x="0" y="719"/>
                        <a:pt x="49" y="739"/>
                        <a:pt x="49" y="748"/>
                      </a:cubicBezTo>
                      <a:lnTo>
                        <a:pt x="444" y="1161"/>
                      </a:lnTo>
                      <a:lnTo>
                        <a:pt x="21008" y="21600"/>
                      </a:lnTo>
                      <a:lnTo>
                        <a:pt x="21008" y="20689"/>
                      </a:lnTo>
                      <a:cubicBezTo>
                        <a:pt x="21008" y="20622"/>
                        <a:pt x="21107" y="20555"/>
                        <a:pt x="21304" y="20497"/>
                      </a:cubicBezTo>
                      <a:lnTo>
                        <a:pt x="21600" y="20411"/>
                      </a:lnTo>
                      <a:lnTo>
                        <a:pt x="3008" y="1909"/>
                      </a:lnTo>
                      <a:lnTo>
                        <a:pt x="1479" y="393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347" name="Shape">
                  <a:extLst>
                    <a:ext uri="{FF2B5EF4-FFF2-40B4-BE49-F238E27FC236}">
                      <a16:creationId xmlns:a16="http://schemas.microsoft.com/office/drawing/2014/main" id="{4636CF7A-2EAF-477E-829B-458324E7E0E6}"/>
                    </a:ext>
                  </a:extLst>
                </p:cNvPr>
                <p:cNvSpPr/>
                <p:nvPr/>
              </p:nvSpPr>
              <p:spPr>
                <a:xfrm>
                  <a:off x="2187290" y="4797890"/>
                  <a:ext cx="24358" cy="2778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798" y="750"/>
                      </a:moveTo>
                      <a:lnTo>
                        <a:pt x="5219" y="0"/>
                      </a:lnTo>
                      <a:lnTo>
                        <a:pt x="5219" y="0"/>
                      </a:lnTo>
                      <a:lnTo>
                        <a:pt x="1305" y="25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580" y="775"/>
                      </a:lnTo>
                      <a:lnTo>
                        <a:pt x="7828" y="10304"/>
                      </a:lnTo>
                      <a:lnTo>
                        <a:pt x="16381" y="21600"/>
                      </a:lnTo>
                      <a:lnTo>
                        <a:pt x="18701" y="21486"/>
                      </a:lnTo>
                      <a:cubicBezTo>
                        <a:pt x="18701" y="21486"/>
                        <a:pt x="18701" y="21486"/>
                        <a:pt x="18846" y="21486"/>
                      </a:cubicBezTo>
                      <a:cubicBezTo>
                        <a:pt x="19715" y="21447"/>
                        <a:pt x="20585" y="21435"/>
                        <a:pt x="21455" y="21435"/>
                      </a:cubicBezTo>
                      <a:cubicBezTo>
                        <a:pt x="21455" y="21435"/>
                        <a:pt x="21455" y="21435"/>
                        <a:pt x="21600" y="21435"/>
                      </a:cubicBezTo>
                      <a:lnTo>
                        <a:pt x="13192" y="10330"/>
                      </a:lnTo>
                      <a:lnTo>
                        <a:pt x="5798" y="75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348" name="Shape">
                  <a:extLst>
                    <a:ext uri="{FF2B5EF4-FFF2-40B4-BE49-F238E27FC236}">
                      <a16:creationId xmlns:a16="http://schemas.microsoft.com/office/drawing/2014/main" id="{843964E7-7A0F-4E05-B794-F8E647FAC3F2}"/>
                    </a:ext>
                  </a:extLst>
                </p:cNvPr>
                <p:cNvSpPr/>
                <p:nvPr/>
              </p:nvSpPr>
              <p:spPr>
                <a:xfrm>
                  <a:off x="2285368" y="4797889"/>
                  <a:ext cx="31222" cy="280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29" y="0"/>
                      </a:moveTo>
                      <a:lnTo>
                        <a:pt x="16851" y="805"/>
                      </a:lnTo>
                      <a:lnTo>
                        <a:pt x="9726" y="9561"/>
                      </a:lnTo>
                      <a:lnTo>
                        <a:pt x="0" y="21499"/>
                      </a:lnTo>
                      <a:lnTo>
                        <a:pt x="2714" y="21537"/>
                      </a:lnTo>
                      <a:cubicBezTo>
                        <a:pt x="2827" y="21537"/>
                        <a:pt x="2827" y="21550"/>
                        <a:pt x="2940" y="21550"/>
                      </a:cubicBezTo>
                      <a:cubicBezTo>
                        <a:pt x="3279" y="21550"/>
                        <a:pt x="3505" y="21562"/>
                        <a:pt x="3845" y="21587"/>
                      </a:cubicBezTo>
                      <a:cubicBezTo>
                        <a:pt x="3958" y="21587"/>
                        <a:pt x="3958" y="21600"/>
                        <a:pt x="4071" y="21600"/>
                      </a:cubicBezTo>
                      <a:lnTo>
                        <a:pt x="13910" y="9511"/>
                      </a:lnTo>
                      <a:lnTo>
                        <a:pt x="20921" y="906"/>
                      </a:lnTo>
                      <a:lnTo>
                        <a:pt x="21600" y="63"/>
                      </a:lnTo>
                      <a:lnTo>
                        <a:pt x="21600" y="38"/>
                      </a:lnTo>
                      <a:lnTo>
                        <a:pt x="18773" y="13"/>
                      </a:lnTo>
                      <a:lnTo>
                        <a:pt x="17529" y="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349" name="Shape">
                  <a:extLst>
                    <a:ext uri="{FF2B5EF4-FFF2-40B4-BE49-F238E27FC236}">
                      <a16:creationId xmlns:a16="http://schemas.microsoft.com/office/drawing/2014/main" id="{402FB6DB-1CB9-4E57-BC90-D9CC3DC31B70}"/>
                    </a:ext>
                  </a:extLst>
                </p:cNvPr>
                <p:cNvSpPr/>
                <p:nvPr/>
              </p:nvSpPr>
              <p:spPr>
                <a:xfrm>
                  <a:off x="2089211" y="4797889"/>
                  <a:ext cx="57867" cy="2979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685" y="581"/>
                      </a:moveTo>
                      <a:lnTo>
                        <a:pt x="2136" y="0"/>
                      </a:lnTo>
                      <a:lnTo>
                        <a:pt x="1281" y="36"/>
                      </a:lnTo>
                      <a:lnTo>
                        <a:pt x="0" y="83"/>
                      </a:lnTo>
                      <a:lnTo>
                        <a:pt x="0" y="95"/>
                      </a:lnTo>
                      <a:lnTo>
                        <a:pt x="549" y="675"/>
                      </a:lnTo>
                      <a:lnTo>
                        <a:pt x="7322" y="8069"/>
                      </a:lnTo>
                      <a:lnTo>
                        <a:pt x="19708" y="21600"/>
                      </a:lnTo>
                      <a:lnTo>
                        <a:pt x="20441" y="21387"/>
                      </a:lnTo>
                      <a:cubicBezTo>
                        <a:pt x="20502" y="21375"/>
                        <a:pt x="20563" y="21375"/>
                        <a:pt x="20563" y="21363"/>
                      </a:cubicBezTo>
                      <a:cubicBezTo>
                        <a:pt x="20746" y="21316"/>
                        <a:pt x="20929" y="21280"/>
                        <a:pt x="21173" y="21256"/>
                      </a:cubicBezTo>
                      <a:cubicBezTo>
                        <a:pt x="21173" y="21256"/>
                        <a:pt x="21173" y="21256"/>
                        <a:pt x="21234" y="21244"/>
                      </a:cubicBezTo>
                      <a:lnTo>
                        <a:pt x="21417" y="21221"/>
                      </a:lnTo>
                      <a:cubicBezTo>
                        <a:pt x="21478" y="21221"/>
                        <a:pt x="21539" y="21209"/>
                        <a:pt x="21600" y="21197"/>
                      </a:cubicBezTo>
                      <a:lnTo>
                        <a:pt x="21600" y="21197"/>
                      </a:lnTo>
                      <a:lnTo>
                        <a:pt x="9641" y="8140"/>
                      </a:lnTo>
                      <a:lnTo>
                        <a:pt x="2685" y="581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350" name="Shape">
                  <a:extLst>
                    <a:ext uri="{FF2B5EF4-FFF2-40B4-BE49-F238E27FC236}">
                      <a16:creationId xmlns:a16="http://schemas.microsoft.com/office/drawing/2014/main" id="{3C8BBE4C-0732-4E47-82A2-490714A48865}"/>
                    </a:ext>
                  </a:extLst>
                </p:cNvPr>
                <p:cNvSpPr/>
                <p:nvPr/>
              </p:nvSpPr>
              <p:spPr>
                <a:xfrm>
                  <a:off x="2072864" y="5320979"/>
                  <a:ext cx="99060" cy="1299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6" y="19155"/>
                      </a:moveTo>
                      <a:cubicBezTo>
                        <a:pt x="36" y="20133"/>
                        <a:pt x="606" y="21002"/>
                        <a:pt x="1497" y="21600"/>
                      </a:cubicBezTo>
                      <a:lnTo>
                        <a:pt x="18855" y="14808"/>
                      </a:lnTo>
                      <a:cubicBezTo>
                        <a:pt x="19711" y="14454"/>
                        <a:pt x="20673" y="14237"/>
                        <a:pt x="21600" y="14101"/>
                      </a:cubicBezTo>
                      <a:lnTo>
                        <a:pt x="21600" y="0"/>
                      </a:lnTo>
                      <a:lnTo>
                        <a:pt x="0" y="7526"/>
                      </a:lnTo>
                      <a:lnTo>
                        <a:pt x="0" y="19155"/>
                      </a:ln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351" name="Shape">
                  <a:extLst>
                    <a:ext uri="{FF2B5EF4-FFF2-40B4-BE49-F238E27FC236}">
                      <a16:creationId xmlns:a16="http://schemas.microsoft.com/office/drawing/2014/main" id="{E258C705-C59C-45F5-9156-1ABDE434C8D2}"/>
                    </a:ext>
                  </a:extLst>
                </p:cNvPr>
                <p:cNvSpPr/>
                <p:nvPr/>
              </p:nvSpPr>
              <p:spPr>
                <a:xfrm>
                  <a:off x="2072863" y="5206553"/>
                  <a:ext cx="101188" cy="136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041" y="1160"/>
                      </a:moveTo>
                      <a:cubicBezTo>
                        <a:pt x="17029" y="1521"/>
                        <a:pt x="16226" y="2139"/>
                        <a:pt x="15842" y="2938"/>
                      </a:cubicBezTo>
                      <a:lnTo>
                        <a:pt x="13923" y="6856"/>
                      </a:lnTo>
                      <a:cubicBezTo>
                        <a:pt x="13574" y="7552"/>
                        <a:pt x="12911" y="8145"/>
                        <a:pt x="12039" y="8506"/>
                      </a:cubicBezTo>
                      <a:cubicBezTo>
                        <a:pt x="10817" y="9022"/>
                        <a:pt x="9352" y="9047"/>
                        <a:pt x="8096" y="8609"/>
                      </a:cubicBezTo>
                      <a:lnTo>
                        <a:pt x="6176" y="7939"/>
                      </a:lnTo>
                      <a:cubicBezTo>
                        <a:pt x="4955" y="7501"/>
                        <a:pt x="3524" y="7526"/>
                        <a:pt x="2303" y="8016"/>
                      </a:cubicBezTo>
                      <a:lnTo>
                        <a:pt x="1989" y="8145"/>
                      </a:lnTo>
                      <a:cubicBezTo>
                        <a:pt x="977" y="8557"/>
                        <a:pt x="314" y="9228"/>
                        <a:pt x="0" y="10001"/>
                      </a:cubicBezTo>
                      <a:cubicBezTo>
                        <a:pt x="244" y="11341"/>
                        <a:pt x="454" y="13223"/>
                        <a:pt x="454" y="15903"/>
                      </a:cubicBezTo>
                      <a:lnTo>
                        <a:pt x="454" y="21600"/>
                      </a:lnTo>
                      <a:lnTo>
                        <a:pt x="21216" y="14589"/>
                      </a:lnTo>
                      <a:lnTo>
                        <a:pt x="21600" y="14641"/>
                      </a:lnTo>
                      <a:lnTo>
                        <a:pt x="21600" y="0"/>
                      </a:lnTo>
                      <a:cubicBezTo>
                        <a:pt x="21460" y="26"/>
                        <a:pt x="21321" y="26"/>
                        <a:pt x="21216" y="77"/>
                      </a:cubicBezTo>
                      <a:lnTo>
                        <a:pt x="18041" y="1160"/>
                      </a:ln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352" name="Shape">
                  <a:extLst>
                    <a:ext uri="{FF2B5EF4-FFF2-40B4-BE49-F238E27FC236}">
                      <a16:creationId xmlns:a16="http://schemas.microsoft.com/office/drawing/2014/main" id="{2BF9A778-3765-4723-ACB4-D14D829BC460}"/>
                    </a:ext>
                  </a:extLst>
                </p:cNvPr>
                <p:cNvSpPr/>
                <p:nvPr/>
              </p:nvSpPr>
              <p:spPr>
                <a:xfrm>
                  <a:off x="2170943" y="5190205"/>
                  <a:ext cx="1798" cy="4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3743" y="7200"/>
                        <a:pt x="5891" y="7200"/>
                        <a:pt x="0" y="21600"/>
                      </a:cubicBezTo>
                      <a:cubicBezTo>
                        <a:pt x="7857" y="7156"/>
                        <a:pt x="15709" y="7156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353" name="Shape">
                  <a:extLst>
                    <a:ext uri="{FF2B5EF4-FFF2-40B4-BE49-F238E27FC236}">
                      <a16:creationId xmlns:a16="http://schemas.microsoft.com/office/drawing/2014/main" id="{2D26E38B-9EF2-4021-AFE4-F3787A0236CC}"/>
                    </a:ext>
                  </a:extLst>
                </p:cNvPr>
                <p:cNvSpPr/>
                <p:nvPr/>
              </p:nvSpPr>
              <p:spPr>
                <a:xfrm>
                  <a:off x="2170942" y="5206552"/>
                  <a:ext cx="209238" cy="1238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28" extrusionOk="0">
                      <a:moveTo>
                        <a:pt x="21600" y="4561"/>
                      </a:moveTo>
                      <a:lnTo>
                        <a:pt x="21600" y="4561"/>
                      </a:lnTo>
                      <a:lnTo>
                        <a:pt x="17837" y="4561"/>
                      </a:lnTo>
                      <a:cubicBezTo>
                        <a:pt x="17297" y="4561"/>
                        <a:pt x="16774" y="4930"/>
                        <a:pt x="16386" y="5584"/>
                      </a:cubicBezTo>
                      <a:lnTo>
                        <a:pt x="15171" y="7630"/>
                      </a:lnTo>
                      <a:cubicBezTo>
                        <a:pt x="14732" y="8369"/>
                        <a:pt x="14124" y="8739"/>
                        <a:pt x="13517" y="8625"/>
                      </a:cubicBezTo>
                      <a:lnTo>
                        <a:pt x="8505" y="7772"/>
                      </a:lnTo>
                      <a:cubicBezTo>
                        <a:pt x="7982" y="7687"/>
                        <a:pt x="7492" y="7261"/>
                        <a:pt x="7155" y="6579"/>
                      </a:cubicBezTo>
                      <a:lnTo>
                        <a:pt x="4961" y="2230"/>
                      </a:lnTo>
                      <a:cubicBezTo>
                        <a:pt x="4674" y="1662"/>
                        <a:pt x="4286" y="1264"/>
                        <a:pt x="3848" y="1093"/>
                      </a:cubicBezTo>
                      <a:lnTo>
                        <a:pt x="1114" y="70"/>
                      </a:lnTo>
                      <a:cubicBezTo>
                        <a:pt x="743" y="-72"/>
                        <a:pt x="354" y="13"/>
                        <a:pt x="0" y="212"/>
                      </a:cubicBezTo>
                      <a:lnTo>
                        <a:pt x="0" y="16355"/>
                      </a:lnTo>
                      <a:lnTo>
                        <a:pt x="21077" y="21528"/>
                      </a:lnTo>
                      <a:lnTo>
                        <a:pt x="21077" y="10501"/>
                      </a:lnTo>
                      <a:cubicBezTo>
                        <a:pt x="21077" y="10501"/>
                        <a:pt x="21077" y="10273"/>
                        <a:pt x="21077" y="9932"/>
                      </a:cubicBezTo>
                      <a:lnTo>
                        <a:pt x="21077" y="8028"/>
                      </a:lnTo>
                      <a:cubicBezTo>
                        <a:pt x="21060" y="8000"/>
                        <a:pt x="20976" y="5726"/>
                        <a:pt x="21600" y="4561"/>
                      </a:cubicBezTo>
                      <a:close/>
                    </a:path>
                  </a:pathLst>
                </a:custGeom>
                <a:solidFill>
                  <a:srgbClr val="B38F69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354" name="Shape">
                  <a:extLst>
                    <a:ext uri="{FF2B5EF4-FFF2-40B4-BE49-F238E27FC236}">
                      <a16:creationId xmlns:a16="http://schemas.microsoft.com/office/drawing/2014/main" id="{B74BD795-11A1-4BCF-B6C2-C12333A9C2E1}"/>
                    </a:ext>
                  </a:extLst>
                </p:cNvPr>
                <p:cNvSpPr/>
                <p:nvPr/>
              </p:nvSpPr>
              <p:spPr>
                <a:xfrm>
                  <a:off x="2170942" y="5320977"/>
                  <a:ext cx="204169" cy="1134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25"/>
                      </a:moveTo>
                      <a:lnTo>
                        <a:pt x="0" y="16278"/>
                      </a:lnTo>
                      <a:cubicBezTo>
                        <a:pt x="484" y="16122"/>
                        <a:pt x="986" y="16122"/>
                        <a:pt x="1487" y="16247"/>
                      </a:cubicBezTo>
                      <a:lnTo>
                        <a:pt x="20908" y="21600"/>
                      </a:lnTo>
                      <a:cubicBezTo>
                        <a:pt x="21341" y="20884"/>
                        <a:pt x="21600" y="19888"/>
                        <a:pt x="21600" y="18799"/>
                      </a:cubicBezTo>
                      <a:lnTo>
                        <a:pt x="21600" y="5602"/>
                      </a:lnTo>
                      <a:lnTo>
                        <a:pt x="173" y="0"/>
                      </a:lnTo>
                      <a:lnTo>
                        <a:pt x="0" y="125"/>
                      </a:lnTo>
                      <a:close/>
                    </a:path>
                  </a:pathLst>
                </a:custGeom>
                <a:solidFill>
                  <a:srgbClr val="B38F69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355" name="Shape">
                  <a:extLst>
                    <a:ext uri="{FF2B5EF4-FFF2-40B4-BE49-F238E27FC236}">
                      <a16:creationId xmlns:a16="http://schemas.microsoft.com/office/drawing/2014/main" id="{2DD30869-0266-46D3-AB53-032766376459}"/>
                    </a:ext>
                  </a:extLst>
                </p:cNvPr>
                <p:cNvSpPr/>
                <p:nvPr/>
              </p:nvSpPr>
              <p:spPr>
                <a:xfrm>
                  <a:off x="2170943" y="5288284"/>
                  <a:ext cx="204332" cy="536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0010"/>
                      </a:moveTo>
                      <a:lnTo>
                        <a:pt x="190" y="9680"/>
                      </a:lnTo>
                      <a:lnTo>
                        <a:pt x="21600" y="21600"/>
                      </a:lnTo>
                      <a:lnTo>
                        <a:pt x="21600" y="119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4613D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356" name="Shape">
                  <a:extLst>
                    <a:ext uri="{FF2B5EF4-FFF2-40B4-BE49-F238E27FC236}">
                      <a16:creationId xmlns:a16="http://schemas.microsoft.com/office/drawing/2014/main" id="{D03493E5-F381-4B71-A9DD-D19255C3AFD1}"/>
                    </a:ext>
                  </a:extLst>
                </p:cNvPr>
                <p:cNvSpPr/>
                <p:nvPr/>
              </p:nvSpPr>
              <p:spPr>
                <a:xfrm>
                  <a:off x="2072863" y="5288286"/>
                  <a:ext cx="98899" cy="704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0"/>
                      </a:moveTo>
                      <a:lnTo>
                        <a:pt x="21243" y="0"/>
                      </a:lnTo>
                      <a:lnTo>
                        <a:pt x="0" y="13631"/>
                      </a:lnTo>
                      <a:lnTo>
                        <a:pt x="0" y="21600"/>
                      </a:lnTo>
                      <a:lnTo>
                        <a:pt x="21600" y="7718"/>
                      </a:lnTo>
                      <a:close/>
                    </a:path>
                  </a:pathLst>
                </a:custGeom>
                <a:solidFill>
                  <a:srgbClr val="6F4B24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357" name="Shape">
                  <a:extLst>
                    <a:ext uri="{FF2B5EF4-FFF2-40B4-BE49-F238E27FC236}">
                      <a16:creationId xmlns:a16="http://schemas.microsoft.com/office/drawing/2014/main" id="{37093983-D5BF-448E-A889-96F8173FDF5D}"/>
                    </a:ext>
                  </a:extLst>
                </p:cNvPr>
                <p:cNvSpPr/>
                <p:nvPr/>
              </p:nvSpPr>
              <p:spPr>
                <a:xfrm>
                  <a:off x="2072864" y="5402710"/>
                  <a:ext cx="289987" cy="727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185" extrusionOk="0">
                      <a:moveTo>
                        <a:pt x="6867" y="212"/>
                      </a:moveTo>
                      <a:cubicBezTo>
                        <a:pt x="6538" y="450"/>
                        <a:pt x="6222" y="831"/>
                        <a:pt x="5930" y="1450"/>
                      </a:cubicBezTo>
                      <a:lnTo>
                        <a:pt x="0" y="13344"/>
                      </a:lnTo>
                      <a:cubicBezTo>
                        <a:pt x="219" y="14105"/>
                        <a:pt x="487" y="14629"/>
                        <a:pt x="791" y="14771"/>
                      </a:cubicBezTo>
                      <a:lnTo>
                        <a:pt x="12979" y="21004"/>
                      </a:lnTo>
                      <a:cubicBezTo>
                        <a:pt x="13966" y="21527"/>
                        <a:pt x="14964" y="20908"/>
                        <a:pt x="15853" y="19243"/>
                      </a:cubicBezTo>
                      <a:lnTo>
                        <a:pt x="21247" y="9252"/>
                      </a:lnTo>
                      <a:cubicBezTo>
                        <a:pt x="21381" y="9014"/>
                        <a:pt x="21503" y="8681"/>
                        <a:pt x="21600" y="8301"/>
                      </a:cubicBezTo>
                      <a:lnTo>
                        <a:pt x="7926" y="117"/>
                      </a:lnTo>
                      <a:cubicBezTo>
                        <a:pt x="7573" y="-73"/>
                        <a:pt x="7220" y="-25"/>
                        <a:pt x="6867" y="212"/>
                      </a:cubicBezTo>
                      <a:close/>
                    </a:path>
                  </a:pathLst>
                </a:cu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358" name="Line">
                  <a:extLst>
                    <a:ext uri="{FF2B5EF4-FFF2-40B4-BE49-F238E27FC236}">
                      <a16:creationId xmlns:a16="http://schemas.microsoft.com/office/drawing/2014/main" id="{157516A0-60D1-4E77-B65B-3E314CDD1739}"/>
                    </a:ext>
                  </a:extLst>
                </p:cNvPr>
                <p:cNvSpPr/>
                <p:nvPr/>
              </p:nvSpPr>
              <p:spPr>
                <a:xfrm>
                  <a:off x="2383448" y="5255593"/>
                  <a:ext cx="0" cy="3271"/>
                </a:xfrm>
                <a:prstGeom prst="line">
                  <a:avLst/>
                </a:pr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359" name="Shape">
                  <a:extLst>
                    <a:ext uri="{FF2B5EF4-FFF2-40B4-BE49-F238E27FC236}">
                      <a16:creationId xmlns:a16="http://schemas.microsoft.com/office/drawing/2014/main" id="{4A473498-1B5B-4C69-8233-B2FA64BC7FC7}"/>
                    </a:ext>
                  </a:extLst>
                </p:cNvPr>
                <p:cNvSpPr/>
                <p:nvPr/>
              </p:nvSpPr>
              <p:spPr>
                <a:xfrm>
                  <a:off x="2072864" y="5190205"/>
                  <a:ext cx="319668" cy="790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29" h="21573" extrusionOk="0">
                      <a:moveTo>
                        <a:pt x="20979" y="7158"/>
                      </a:moveTo>
                      <a:lnTo>
                        <a:pt x="19701" y="7158"/>
                      </a:lnTo>
                      <a:lnTo>
                        <a:pt x="18909" y="7158"/>
                      </a:lnTo>
                      <a:lnTo>
                        <a:pt x="18512" y="7158"/>
                      </a:lnTo>
                      <a:cubicBezTo>
                        <a:pt x="18160" y="7158"/>
                        <a:pt x="17819" y="7739"/>
                        <a:pt x="17566" y="8765"/>
                      </a:cubicBezTo>
                      <a:lnTo>
                        <a:pt x="16773" y="11978"/>
                      </a:lnTo>
                      <a:cubicBezTo>
                        <a:pt x="16487" y="13138"/>
                        <a:pt x="16090" y="13719"/>
                        <a:pt x="15694" y="13540"/>
                      </a:cubicBezTo>
                      <a:lnTo>
                        <a:pt x="13316" y="12558"/>
                      </a:lnTo>
                      <a:lnTo>
                        <a:pt x="12545" y="12246"/>
                      </a:lnTo>
                      <a:lnTo>
                        <a:pt x="12424" y="12201"/>
                      </a:lnTo>
                      <a:cubicBezTo>
                        <a:pt x="12083" y="12067"/>
                        <a:pt x="11764" y="11398"/>
                        <a:pt x="11544" y="10327"/>
                      </a:cubicBezTo>
                      <a:lnTo>
                        <a:pt x="10112" y="3499"/>
                      </a:lnTo>
                      <a:cubicBezTo>
                        <a:pt x="9925" y="2606"/>
                        <a:pt x="9672" y="1981"/>
                        <a:pt x="9386" y="1714"/>
                      </a:cubicBezTo>
                      <a:lnTo>
                        <a:pt x="7668" y="152"/>
                      </a:lnTo>
                      <a:lnTo>
                        <a:pt x="7602" y="107"/>
                      </a:lnTo>
                      <a:cubicBezTo>
                        <a:pt x="7481" y="18"/>
                        <a:pt x="7349" y="-27"/>
                        <a:pt x="7228" y="18"/>
                      </a:cubicBezTo>
                      <a:lnTo>
                        <a:pt x="7228" y="18"/>
                      </a:lnTo>
                      <a:lnTo>
                        <a:pt x="7228" y="18"/>
                      </a:lnTo>
                      <a:cubicBezTo>
                        <a:pt x="7107" y="62"/>
                        <a:pt x="6986" y="152"/>
                        <a:pt x="6876" y="330"/>
                      </a:cubicBezTo>
                      <a:cubicBezTo>
                        <a:pt x="6876" y="330"/>
                        <a:pt x="6876" y="330"/>
                        <a:pt x="6876" y="330"/>
                      </a:cubicBezTo>
                      <a:cubicBezTo>
                        <a:pt x="6876" y="330"/>
                        <a:pt x="6876" y="330"/>
                        <a:pt x="6876" y="330"/>
                      </a:cubicBezTo>
                      <a:cubicBezTo>
                        <a:pt x="6832" y="375"/>
                        <a:pt x="6788" y="375"/>
                        <a:pt x="6755" y="464"/>
                      </a:cubicBezTo>
                      <a:lnTo>
                        <a:pt x="5753" y="2338"/>
                      </a:lnTo>
                      <a:cubicBezTo>
                        <a:pt x="5434" y="2963"/>
                        <a:pt x="5180" y="4034"/>
                        <a:pt x="5059" y="5418"/>
                      </a:cubicBezTo>
                      <a:lnTo>
                        <a:pt x="4454" y="12201"/>
                      </a:lnTo>
                      <a:cubicBezTo>
                        <a:pt x="4344" y="13406"/>
                        <a:pt x="4135" y="14432"/>
                        <a:pt x="3859" y="15057"/>
                      </a:cubicBezTo>
                      <a:cubicBezTo>
                        <a:pt x="3474" y="15950"/>
                        <a:pt x="3012" y="15995"/>
                        <a:pt x="2615" y="15236"/>
                      </a:cubicBezTo>
                      <a:lnTo>
                        <a:pt x="2010" y="14075"/>
                      </a:lnTo>
                      <a:cubicBezTo>
                        <a:pt x="1834" y="13718"/>
                        <a:pt x="1646" y="13585"/>
                        <a:pt x="1459" y="13585"/>
                      </a:cubicBezTo>
                      <a:cubicBezTo>
                        <a:pt x="1349" y="13585"/>
                        <a:pt x="1239" y="13629"/>
                        <a:pt x="1129" y="13719"/>
                      </a:cubicBezTo>
                      <a:cubicBezTo>
                        <a:pt x="1129" y="13719"/>
                        <a:pt x="1118" y="13719"/>
                        <a:pt x="1118" y="13719"/>
                      </a:cubicBezTo>
                      <a:cubicBezTo>
                        <a:pt x="1008" y="13808"/>
                        <a:pt x="898" y="13986"/>
                        <a:pt x="799" y="14209"/>
                      </a:cubicBezTo>
                      <a:lnTo>
                        <a:pt x="700" y="14432"/>
                      </a:lnTo>
                      <a:cubicBezTo>
                        <a:pt x="689" y="14477"/>
                        <a:pt x="678" y="14522"/>
                        <a:pt x="667" y="14522"/>
                      </a:cubicBezTo>
                      <a:cubicBezTo>
                        <a:pt x="182" y="15682"/>
                        <a:pt x="-71" y="17869"/>
                        <a:pt x="17" y="20145"/>
                      </a:cubicBezTo>
                      <a:cubicBezTo>
                        <a:pt x="39" y="20547"/>
                        <a:pt x="50" y="21082"/>
                        <a:pt x="72" y="21573"/>
                      </a:cubicBezTo>
                      <a:lnTo>
                        <a:pt x="72" y="21573"/>
                      </a:lnTo>
                      <a:cubicBezTo>
                        <a:pt x="171" y="20234"/>
                        <a:pt x="380" y="19074"/>
                        <a:pt x="700" y="18360"/>
                      </a:cubicBezTo>
                      <a:lnTo>
                        <a:pt x="799" y="18137"/>
                      </a:lnTo>
                      <a:cubicBezTo>
                        <a:pt x="1173" y="17289"/>
                        <a:pt x="1624" y="17244"/>
                        <a:pt x="2021" y="18003"/>
                      </a:cubicBezTo>
                      <a:lnTo>
                        <a:pt x="2626" y="19163"/>
                      </a:lnTo>
                      <a:cubicBezTo>
                        <a:pt x="3023" y="19922"/>
                        <a:pt x="3485" y="19877"/>
                        <a:pt x="3870" y="18985"/>
                      </a:cubicBezTo>
                      <a:cubicBezTo>
                        <a:pt x="4146" y="18360"/>
                        <a:pt x="4355" y="17334"/>
                        <a:pt x="4465" y="16129"/>
                      </a:cubicBezTo>
                      <a:lnTo>
                        <a:pt x="5070" y="9345"/>
                      </a:lnTo>
                      <a:cubicBezTo>
                        <a:pt x="5191" y="7962"/>
                        <a:pt x="5445" y="6891"/>
                        <a:pt x="5764" y="6266"/>
                      </a:cubicBezTo>
                      <a:lnTo>
                        <a:pt x="6766" y="4392"/>
                      </a:lnTo>
                      <a:cubicBezTo>
                        <a:pt x="6810" y="4302"/>
                        <a:pt x="6843" y="4302"/>
                        <a:pt x="6887" y="4258"/>
                      </a:cubicBezTo>
                      <a:cubicBezTo>
                        <a:pt x="7118" y="3945"/>
                        <a:pt x="7371" y="3811"/>
                        <a:pt x="7613" y="4035"/>
                      </a:cubicBezTo>
                      <a:lnTo>
                        <a:pt x="9397" y="5641"/>
                      </a:lnTo>
                      <a:cubicBezTo>
                        <a:pt x="9683" y="5909"/>
                        <a:pt x="9936" y="6534"/>
                        <a:pt x="10123" y="7426"/>
                      </a:cubicBezTo>
                      <a:lnTo>
                        <a:pt x="11555" y="14254"/>
                      </a:lnTo>
                      <a:cubicBezTo>
                        <a:pt x="11775" y="15325"/>
                        <a:pt x="12094" y="15995"/>
                        <a:pt x="12435" y="16129"/>
                      </a:cubicBezTo>
                      <a:lnTo>
                        <a:pt x="15705" y="17467"/>
                      </a:lnTo>
                      <a:cubicBezTo>
                        <a:pt x="16101" y="17646"/>
                        <a:pt x="16498" y="17066"/>
                        <a:pt x="16784" y="15906"/>
                      </a:cubicBezTo>
                      <a:lnTo>
                        <a:pt x="17577" y="12692"/>
                      </a:lnTo>
                      <a:cubicBezTo>
                        <a:pt x="17830" y="11666"/>
                        <a:pt x="18171" y="11086"/>
                        <a:pt x="18523" y="11086"/>
                      </a:cubicBezTo>
                      <a:lnTo>
                        <a:pt x="20979" y="11086"/>
                      </a:lnTo>
                      <a:lnTo>
                        <a:pt x="20979" y="11086"/>
                      </a:lnTo>
                      <a:cubicBezTo>
                        <a:pt x="20979" y="11086"/>
                        <a:pt x="21529" y="10908"/>
                        <a:pt x="21529" y="8855"/>
                      </a:cubicBezTo>
                      <a:cubicBezTo>
                        <a:pt x="21518" y="6757"/>
                        <a:pt x="21133" y="7158"/>
                        <a:pt x="20979" y="7158"/>
                      </a:cubicBezTo>
                      <a:close/>
                    </a:path>
                  </a:pathLst>
                </a:cu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</p:grpSp>
          <p:sp>
            <p:nvSpPr>
              <p:cNvPr id="338" name="Shape">
                <a:extLst>
                  <a:ext uri="{FF2B5EF4-FFF2-40B4-BE49-F238E27FC236}">
                    <a16:creationId xmlns:a16="http://schemas.microsoft.com/office/drawing/2014/main" id="{EC1BA106-53A9-4440-828A-34EFC77244A5}"/>
                  </a:ext>
                </a:extLst>
              </p:cNvPr>
              <p:cNvSpPr/>
              <p:nvPr/>
            </p:nvSpPr>
            <p:spPr>
              <a:xfrm>
                <a:off x="2088555" y="4761436"/>
                <a:ext cx="57867" cy="2979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685" y="581"/>
                    </a:moveTo>
                    <a:lnTo>
                      <a:pt x="2136" y="0"/>
                    </a:lnTo>
                    <a:lnTo>
                      <a:pt x="1281" y="36"/>
                    </a:lnTo>
                    <a:lnTo>
                      <a:pt x="0" y="83"/>
                    </a:lnTo>
                    <a:lnTo>
                      <a:pt x="0" y="95"/>
                    </a:lnTo>
                    <a:lnTo>
                      <a:pt x="549" y="675"/>
                    </a:lnTo>
                    <a:lnTo>
                      <a:pt x="7322" y="8069"/>
                    </a:lnTo>
                    <a:lnTo>
                      <a:pt x="19708" y="21600"/>
                    </a:lnTo>
                    <a:lnTo>
                      <a:pt x="20441" y="21387"/>
                    </a:lnTo>
                    <a:cubicBezTo>
                      <a:pt x="20502" y="21375"/>
                      <a:pt x="20563" y="21375"/>
                      <a:pt x="20563" y="21363"/>
                    </a:cubicBezTo>
                    <a:cubicBezTo>
                      <a:pt x="20746" y="21316"/>
                      <a:pt x="20929" y="21280"/>
                      <a:pt x="21173" y="21256"/>
                    </a:cubicBezTo>
                    <a:cubicBezTo>
                      <a:pt x="21173" y="21256"/>
                      <a:pt x="21173" y="21256"/>
                      <a:pt x="21234" y="21244"/>
                    </a:cubicBezTo>
                    <a:lnTo>
                      <a:pt x="21417" y="21221"/>
                    </a:lnTo>
                    <a:cubicBezTo>
                      <a:pt x="21478" y="21221"/>
                      <a:pt x="21539" y="21209"/>
                      <a:pt x="21600" y="21197"/>
                    </a:cubicBezTo>
                    <a:lnTo>
                      <a:pt x="21600" y="21197"/>
                    </a:lnTo>
                    <a:lnTo>
                      <a:pt x="9641" y="8140"/>
                    </a:lnTo>
                    <a:lnTo>
                      <a:pt x="2685" y="581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 sz="2250" dirty="0"/>
              </a:p>
            </p:txBody>
          </p:sp>
          <p:sp>
            <p:nvSpPr>
              <p:cNvPr id="339" name="Shape">
                <a:extLst>
                  <a:ext uri="{FF2B5EF4-FFF2-40B4-BE49-F238E27FC236}">
                    <a16:creationId xmlns:a16="http://schemas.microsoft.com/office/drawing/2014/main" id="{34AD695B-6E80-411F-83B2-8F52CBE85B1B}"/>
                  </a:ext>
                </a:extLst>
              </p:cNvPr>
              <p:cNvSpPr/>
              <p:nvPr/>
            </p:nvSpPr>
            <p:spPr>
              <a:xfrm>
                <a:off x="2189702" y="4747570"/>
                <a:ext cx="24358" cy="2778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798" y="750"/>
                    </a:moveTo>
                    <a:lnTo>
                      <a:pt x="5219" y="0"/>
                    </a:lnTo>
                    <a:lnTo>
                      <a:pt x="5219" y="0"/>
                    </a:lnTo>
                    <a:lnTo>
                      <a:pt x="1305" y="25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580" y="775"/>
                    </a:lnTo>
                    <a:lnTo>
                      <a:pt x="7828" y="10304"/>
                    </a:lnTo>
                    <a:lnTo>
                      <a:pt x="16381" y="21600"/>
                    </a:lnTo>
                    <a:lnTo>
                      <a:pt x="18701" y="21486"/>
                    </a:lnTo>
                    <a:cubicBezTo>
                      <a:pt x="18701" y="21486"/>
                      <a:pt x="18701" y="21486"/>
                      <a:pt x="18846" y="21486"/>
                    </a:cubicBezTo>
                    <a:cubicBezTo>
                      <a:pt x="19715" y="21447"/>
                      <a:pt x="20585" y="21435"/>
                      <a:pt x="21455" y="21435"/>
                    </a:cubicBezTo>
                    <a:cubicBezTo>
                      <a:pt x="21455" y="21435"/>
                      <a:pt x="21455" y="21435"/>
                      <a:pt x="21600" y="21435"/>
                    </a:cubicBezTo>
                    <a:lnTo>
                      <a:pt x="13192" y="10330"/>
                    </a:lnTo>
                    <a:lnTo>
                      <a:pt x="5798" y="75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 sz="2250"/>
              </a:p>
            </p:txBody>
          </p:sp>
          <p:sp>
            <p:nvSpPr>
              <p:cNvPr id="340" name="Shape">
                <a:extLst>
                  <a:ext uri="{FF2B5EF4-FFF2-40B4-BE49-F238E27FC236}">
                    <a16:creationId xmlns:a16="http://schemas.microsoft.com/office/drawing/2014/main" id="{4E32BBFB-27FB-4E7B-B963-4F25CF5CCB83}"/>
                  </a:ext>
                </a:extLst>
              </p:cNvPr>
              <p:cNvSpPr/>
              <p:nvPr/>
            </p:nvSpPr>
            <p:spPr>
              <a:xfrm>
                <a:off x="2246218" y="4791271"/>
                <a:ext cx="9646" cy="1469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504"/>
                    </a:moveTo>
                    <a:lnTo>
                      <a:pt x="13179" y="21600"/>
                    </a:lnTo>
                    <a:lnTo>
                      <a:pt x="21600" y="0"/>
                    </a:lnTo>
                    <a:cubicBezTo>
                      <a:pt x="17207" y="0"/>
                      <a:pt x="12814" y="24"/>
                      <a:pt x="8421" y="24"/>
                    </a:cubicBezTo>
                    <a:lnTo>
                      <a:pt x="0" y="21504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41" name="Shape">
                <a:extLst>
                  <a:ext uri="{FF2B5EF4-FFF2-40B4-BE49-F238E27FC236}">
                    <a16:creationId xmlns:a16="http://schemas.microsoft.com/office/drawing/2014/main" id="{E3399864-4F8C-4C6C-AA44-E048560EFDCB}"/>
                  </a:ext>
                </a:extLst>
              </p:cNvPr>
              <p:cNvSpPr/>
              <p:nvPr/>
            </p:nvSpPr>
            <p:spPr>
              <a:xfrm>
                <a:off x="2300321" y="4723593"/>
                <a:ext cx="31222" cy="280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29" y="0"/>
                    </a:moveTo>
                    <a:lnTo>
                      <a:pt x="16851" y="805"/>
                    </a:lnTo>
                    <a:lnTo>
                      <a:pt x="9726" y="9561"/>
                    </a:lnTo>
                    <a:lnTo>
                      <a:pt x="0" y="21499"/>
                    </a:lnTo>
                    <a:lnTo>
                      <a:pt x="2714" y="21537"/>
                    </a:lnTo>
                    <a:cubicBezTo>
                      <a:pt x="2827" y="21537"/>
                      <a:pt x="2827" y="21550"/>
                      <a:pt x="2940" y="21550"/>
                    </a:cubicBezTo>
                    <a:cubicBezTo>
                      <a:pt x="3279" y="21550"/>
                      <a:pt x="3505" y="21562"/>
                      <a:pt x="3845" y="21587"/>
                    </a:cubicBezTo>
                    <a:cubicBezTo>
                      <a:pt x="3958" y="21587"/>
                      <a:pt x="3958" y="21600"/>
                      <a:pt x="4071" y="21600"/>
                    </a:cubicBezTo>
                    <a:lnTo>
                      <a:pt x="13910" y="9511"/>
                    </a:lnTo>
                    <a:lnTo>
                      <a:pt x="20921" y="906"/>
                    </a:lnTo>
                    <a:lnTo>
                      <a:pt x="21600" y="63"/>
                    </a:lnTo>
                    <a:lnTo>
                      <a:pt x="21600" y="38"/>
                    </a:lnTo>
                    <a:lnTo>
                      <a:pt x="18773" y="13"/>
                    </a:lnTo>
                    <a:lnTo>
                      <a:pt x="17529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 sz="2250"/>
              </a:p>
            </p:txBody>
          </p:sp>
        </p:grp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C956C2C8-2CFC-46D3-AA5B-89FE37BF68F1}"/>
                </a:ext>
              </a:extLst>
            </p:cNvPr>
            <p:cNvSpPr/>
            <p:nvPr/>
          </p:nvSpPr>
          <p:spPr>
            <a:xfrm>
              <a:off x="6309360" y="2917630"/>
              <a:ext cx="1279882" cy="2657891"/>
            </a:xfrm>
            <a:custGeom>
              <a:avLst/>
              <a:gdLst>
                <a:gd name="connsiteX0" fmla="*/ 1136994 w 1279882"/>
                <a:gd name="connsiteY0" fmla="*/ 0 h 2657891"/>
                <a:gd name="connsiteX1" fmla="*/ 1148626 w 1279882"/>
                <a:gd name="connsiteY1" fmla="*/ 27959 h 2657891"/>
                <a:gd name="connsiteX2" fmla="*/ 1220097 w 1279882"/>
                <a:gd name="connsiteY2" fmla="*/ 318089 h 2657891"/>
                <a:gd name="connsiteX3" fmla="*/ 1226114 w 1279882"/>
                <a:gd name="connsiteY3" fmla="*/ 374296 h 2657891"/>
                <a:gd name="connsiteX4" fmla="*/ 1228372 w 1279882"/>
                <a:gd name="connsiteY4" fmla="*/ 422254 h 2657891"/>
                <a:gd name="connsiteX5" fmla="*/ 1229600 w 1279882"/>
                <a:gd name="connsiteY5" fmla="*/ 370374 h 2657891"/>
                <a:gd name="connsiteX6" fmla="*/ 964869 w 1279882"/>
                <a:gd name="connsiteY6" fmla="*/ 1580184 h 2657891"/>
                <a:gd name="connsiteX7" fmla="*/ 949327 w 1279882"/>
                <a:gd name="connsiteY7" fmla="*/ 1599819 h 2657891"/>
                <a:gd name="connsiteX8" fmla="*/ 917497 w 1279882"/>
                <a:gd name="connsiteY8" fmla="*/ 1651826 h 2657891"/>
                <a:gd name="connsiteX9" fmla="*/ 714656 w 1279882"/>
                <a:gd name="connsiteY9" fmla="*/ 1917843 h 2657891"/>
                <a:gd name="connsiteX10" fmla="*/ 496479 w 1279882"/>
                <a:gd name="connsiteY10" fmla="*/ 2159517 h 2657891"/>
                <a:gd name="connsiteX11" fmla="*/ 449298 w 1279882"/>
                <a:gd name="connsiteY11" fmla="*/ 2207570 h 2657891"/>
                <a:gd name="connsiteX12" fmla="*/ 387607 w 1279882"/>
                <a:gd name="connsiteY12" fmla="*/ 2270549 h 2657891"/>
                <a:gd name="connsiteX13" fmla="*/ 146404 w 1279882"/>
                <a:gd name="connsiteY13" fmla="*/ 2513052 h 2657891"/>
                <a:gd name="connsiteX14" fmla="*/ 95695 w 1279882"/>
                <a:gd name="connsiteY14" fmla="*/ 2557525 h 2657891"/>
                <a:gd name="connsiteX15" fmla="*/ 68799 w 1279882"/>
                <a:gd name="connsiteY15" fmla="*/ 2579644 h 2657891"/>
                <a:gd name="connsiteX16" fmla="*/ 58319 w 1279882"/>
                <a:gd name="connsiteY16" fmla="*/ 2591289 h 2657891"/>
                <a:gd name="connsiteX17" fmla="*/ 55266 w 1279882"/>
                <a:gd name="connsiteY17" fmla="*/ 2598284 h 2657891"/>
                <a:gd name="connsiteX18" fmla="*/ 51890 w 1279882"/>
                <a:gd name="connsiteY18" fmla="*/ 2606353 h 2657891"/>
                <a:gd name="connsiteX19" fmla="*/ 32190 w 1279882"/>
                <a:gd name="connsiteY19" fmla="*/ 2646124 h 2657891"/>
                <a:gd name="connsiteX20" fmla="*/ 25601 w 1279882"/>
                <a:gd name="connsiteY20" fmla="*/ 2657891 h 2657891"/>
                <a:gd name="connsiteX21" fmla="*/ 0 w 1279882"/>
                <a:gd name="connsiteY21" fmla="*/ 2629730 h 2657891"/>
                <a:gd name="connsiteX22" fmla="*/ 175260 w 1279882"/>
                <a:gd name="connsiteY22" fmla="*/ 2263970 h 2657891"/>
                <a:gd name="connsiteX23" fmla="*/ 701040 w 1279882"/>
                <a:gd name="connsiteY23" fmla="*/ 1669610 h 2657891"/>
                <a:gd name="connsiteX24" fmla="*/ 960120 w 1279882"/>
                <a:gd name="connsiteY24" fmla="*/ 1082870 h 2657891"/>
                <a:gd name="connsiteX25" fmla="*/ 1127760 w 1279882"/>
                <a:gd name="connsiteY25" fmla="*/ 397070 h 265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79882" h="2657891">
                  <a:moveTo>
                    <a:pt x="1136994" y="0"/>
                  </a:moveTo>
                  <a:lnTo>
                    <a:pt x="1148626" y="27959"/>
                  </a:lnTo>
                  <a:cubicBezTo>
                    <a:pt x="1183290" y="121515"/>
                    <a:pt x="1206642" y="218206"/>
                    <a:pt x="1220097" y="318089"/>
                  </a:cubicBezTo>
                  <a:cubicBezTo>
                    <a:pt x="1222424" y="336779"/>
                    <a:pt x="1224410" y="355607"/>
                    <a:pt x="1226114" y="374296"/>
                  </a:cubicBezTo>
                  <a:cubicBezTo>
                    <a:pt x="1226867" y="390282"/>
                    <a:pt x="1227619" y="406268"/>
                    <a:pt x="1228372" y="422254"/>
                  </a:cubicBezTo>
                  <a:cubicBezTo>
                    <a:pt x="1228781" y="404961"/>
                    <a:pt x="1229191" y="387667"/>
                    <a:pt x="1229600" y="370374"/>
                  </a:cubicBezTo>
                  <a:cubicBezTo>
                    <a:pt x="1229600" y="370374"/>
                    <a:pt x="1450933" y="809750"/>
                    <a:pt x="964869" y="1580184"/>
                  </a:cubicBezTo>
                  <a:lnTo>
                    <a:pt x="949327" y="1599819"/>
                  </a:lnTo>
                  <a:lnTo>
                    <a:pt x="917497" y="1651826"/>
                  </a:lnTo>
                  <a:cubicBezTo>
                    <a:pt x="851331" y="1741734"/>
                    <a:pt x="785773" y="1832033"/>
                    <a:pt x="714656" y="1917843"/>
                  </a:cubicBezTo>
                  <a:cubicBezTo>
                    <a:pt x="645449" y="2001264"/>
                    <a:pt x="571723" y="2081269"/>
                    <a:pt x="496479" y="2159517"/>
                  </a:cubicBezTo>
                  <a:cubicBezTo>
                    <a:pt x="480968" y="2175666"/>
                    <a:pt x="465024" y="2191422"/>
                    <a:pt x="449298" y="2207570"/>
                  </a:cubicBezTo>
                  <a:lnTo>
                    <a:pt x="387607" y="2270549"/>
                  </a:lnTo>
                  <a:cubicBezTo>
                    <a:pt x="307669" y="2351823"/>
                    <a:pt x="227037" y="2432657"/>
                    <a:pt x="146404" y="2513052"/>
                  </a:cubicBezTo>
                  <a:cubicBezTo>
                    <a:pt x="132393" y="2527054"/>
                    <a:pt x="114180" y="2542408"/>
                    <a:pt x="95695" y="2557525"/>
                  </a:cubicBezTo>
                  <a:lnTo>
                    <a:pt x="68799" y="2579644"/>
                  </a:lnTo>
                  <a:lnTo>
                    <a:pt x="58319" y="2591289"/>
                  </a:lnTo>
                  <a:lnTo>
                    <a:pt x="55266" y="2598284"/>
                  </a:lnTo>
                  <a:lnTo>
                    <a:pt x="51890" y="2606353"/>
                  </a:lnTo>
                  <a:cubicBezTo>
                    <a:pt x="47389" y="2615993"/>
                    <a:pt x="40739" y="2629745"/>
                    <a:pt x="32190" y="2646124"/>
                  </a:cubicBezTo>
                  <a:lnTo>
                    <a:pt x="25601" y="2657891"/>
                  </a:lnTo>
                  <a:lnTo>
                    <a:pt x="0" y="2629730"/>
                  </a:lnTo>
                  <a:lnTo>
                    <a:pt x="175260" y="2263970"/>
                  </a:lnTo>
                  <a:lnTo>
                    <a:pt x="701040" y="1669610"/>
                  </a:lnTo>
                  <a:lnTo>
                    <a:pt x="960120" y="1082870"/>
                  </a:lnTo>
                  <a:lnTo>
                    <a:pt x="1127760" y="397070"/>
                  </a:lnTo>
                  <a:close/>
                </a:path>
              </a:pathLst>
            </a:custGeom>
            <a:solidFill>
              <a:srgbClr val="ED8C17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8A16956F-1B6E-4DF5-B512-ECECB453D19A}"/>
                </a:ext>
              </a:extLst>
            </p:cNvPr>
            <p:cNvSpPr/>
            <p:nvPr/>
          </p:nvSpPr>
          <p:spPr>
            <a:xfrm>
              <a:off x="6103620" y="2107995"/>
              <a:ext cx="1356360" cy="3439365"/>
            </a:xfrm>
            <a:custGeom>
              <a:avLst/>
              <a:gdLst>
                <a:gd name="connsiteX0" fmla="*/ 525589 w 1356360"/>
                <a:gd name="connsiteY0" fmla="*/ 0 h 3439365"/>
                <a:gd name="connsiteX1" fmla="*/ 575673 w 1356360"/>
                <a:gd name="connsiteY1" fmla="*/ 39827 h 3439365"/>
                <a:gd name="connsiteX2" fmla="*/ 574761 w 1356360"/>
                <a:gd name="connsiteY2" fmla="*/ 34221 h 3439365"/>
                <a:gd name="connsiteX3" fmla="*/ 1032376 w 1356360"/>
                <a:gd name="connsiteY3" fmla="*/ 346986 h 3439365"/>
                <a:gd name="connsiteX4" fmla="*/ 1025625 w 1356360"/>
                <a:gd name="connsiteY4" fmla="*/ 353262 h 3439365"/>
                <a:gd name="connsiteX5" fmla="*/ 1026328 w 1356360"/>
                <a:gd name="connsiteY5" fmla="*/ 354283 h 3439365"/>
                <a:gd name="connsiteX6" fmla="*/ 1029147 w 1356360"/>
                <a:gd name="connsiteY6" fmla="*/ 351637 h 3439365"/>
                <a:gd name="connsiteX7" fmla="*/ 1129853 w 1356360"/>
                <a:gd name="connsiteY7" fmla="*/ 458512 h 3439365"/>
                <a:gd name="connsiteX8" fmla="*/ 1226567 w 1356360"/>
                <a:gd name="connsiteY8" fmla="*/ 586076 h 3439365"/>
                <a:gd name="connsiteX9" fmla="*/ 1272540 w 1356360"/>
                <a:gd name="connsiteY9" fmla="*/ 719025 h 3439365"/>
                <a:gd name="connsiteX10" fmla="*/ 1356360 w 1356360"/>
                <a:gd name="connsiteY10" fmla="*/ 1412445 h 3439365"/>
                <a:gd name="connsiteX11" fmla="*/ 1173480 w 1356360"/>
                <a:gd name="connsiteY11" fmla="*/ 1839165 h 3439365"/>
                <a:gd name="connsiteX12" fmla="*/ 769620 w 1356360"/>
                <a:gd name="connsiteY12" fmla="*/ 2578305 h 3439365"/>
                <a:gd name="connsiteX13" fmla="*/ 129540 w 1356360"/>
                <a:gd name="connsiteY13" fmla="*/ 3439365 h 3439365"/>
                <a:gd name="connsiteX14" fmla="*/ 0 w 1356360"/>
                <a:gd name="connsiteY14" fmla="*/ 3378405 h 3439365"/>
                <a:gd name="connsiteX15" fmla="*/ 365760 w 1356360"/>
                <a:gd name="connsiteY15" fmla="*/ 2486865 h 3439365"/>
                <a:gd name="connsiteX16" fmla="*/ 716280 w 1356360"/>
                <a:gd name="connsiteY16" fmla="*/ 1305765 h 3439365"/>
                <a:gd name="connsiteX17" fmla="*/ 762000 w 1356360"/>
                <a:gd name="connsiteY17" fmla="*/ 665685 h 343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56360" h="3439365">
                  <a:moveTo>
                    <a:pt x="525589" y="0"/>
                  </a:moveTo>
                  <a:lnTo>
                    <a:pt x="575673" y="39827"/>
                  </a:lnTo>
                  <a:lnTo>
                    <a:pt x="574761" y="34221"/>
                  </a:lnTo>
                  <a:cubicBezTo>
                    <a:pt x="574761" y="34221"/>
                    <a:pt x="769573" y="2478"/>
                    <a:pt x="1032376" y="346986"/>
                  </a:cubicBezTo>
                  <a:cubicBezTo>
                    <a:pt x="1030126" y="349138"/>
                    <a:pt x="1027875" y="351110"/>
                    <a:pt x="1025625" y="353262"/>
                  </a:cubicBezTo>
                  <a:lnTo>
                    <a:pt x="1026328" y="354283"/>
                  </a:lnTo>
                  <a:lnTo>
                    <a:pt x="1029147" y="351637"/>
                  </a:lnTo>
                  <a:cubicBezTo>
                    <a:pt x="1062810" y="387215"/>
                    <a:pt x="1097496" y="421964"/>
                    <a:pt x="1129853" y="458512"/>
                  </a:cubicBezTo>
                  <a:lnTo>
                    <a:pt x="1226567" y="586076"/>
                  </a:lnTo>
                  <a:lnTo>
                    <a:pt x="1272540" y="719025"/>
                  </a:lnTo>
                  <a:lnTo>
                    <a:pt x="1356360" y="1412445"/>
                  </a:lnTo>
                  <a:lnTo>
                    <a:pt x="1173480" y="1839165"/>
                  </a:lnTo>
                  <a:lnTo>
                    <a:pt x="769620" y="2578305"/>
                  </a:lnTo>
                  <a:lnTo>
                    <a:pt x="129540" y="3439365"/>
                  </a:lnTo>
                  <a:lnTo>
                    <a:pt x="0" y="3378405"/>
                  </a:lnTo>
                  <a:lnTo>
                    <a:pt x="365760" y="2486865"/>
                  </a:lnTo>
                  <a:lnTo>
                    <a:pt x="716280" y="1305765"/>
                  </a:lnTo>
                  <a:lnTo>
                    <a:pt x="762000" y="665685"/>
                  </a:lnTo>
                  <a:close/>
                </a:path>
              </a:pathLst>
            </a:custGeom>
            <a:solidFill>
              <a:srgbClr val="F6BF69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648180EC-6B3E-4AD2-B238-D1C80C7DB006}"/>
                </a:ext>
              </a:extLst>
            </p:cNvPr>
            <p:cNvSpPr/>
            <p:nvPr/>
          </p:nvSpPr>
          <p:spPr>
            <a:xfrm>
              <a:off x="5715000" y="1942235"/>
              <a:ext cx="861060" cy="3506065"/>
            </a:xfrm>
            <a:custGeom>
              <a:avLst/>
              <a:gdLst>
                <a:gd name="connsiteX0" fmla="*/ 347730 w 861060"/>
                <a:gd name="connsiteY0" fmla="*/ 88 h 3506065"/>
                <a:gd name="connsiteX1" fmla="*/ 550451 w 861060"/>
                <a:gd name="connsiteY1" fmla="*/ 66912 h 3506065"/>
                <a:gd name="connsiteX2" fmla="*/ 555903 w 861060"/>
                <a:gd name="connsiteY2" fmla="*/ 72030 h 3506065"/>
                <a:gd name="connsiteX3" fmla="*/ 597385 w 861060"/>
                <a:gd name="connsiteY3" fmla="*/ 65940 h 3506065"/>
                <a:gd name="connsiteX4" fmla="*/ 682207 w 861060"/>
                <a:gd name="connsiteY4" fmla="*/ 67861 h 3506065"/>
                <a:gd name="connsiteX5" fmla="*/ 699561 w 861060"/>
                <a:gd name="connsiteY5" fmla="*/ 71670 h 3506065"/>
                <a:gd name="connsiteX6" fmla="*/ 754380 w 861060"/>
                <a:gd name="connsiteY6" fmla="*/ 130405 h 3506065"/>
                <a:gd name="connsiteX7" fmla="*/ 861060 w 861060"/>
                <a:gd name="connsiteY7" fmla="*/ 900025 h 3506065"/>
                <a:gd name="connsiteX8" fmla="*/ 762000 w 861060"/>
                <a:gd name="connsiteY8" fmla="*/ 2119225 h 3506065"/>
                <a:gd name="connsiteX9" fmla="*/ 411480 w 861060"/>
                <a:gd name="connsiteY9" fmla="*/ 3506065 h 3506065"/>
                <a:gd name="connsiteX10" fmla="*/ 129540 w 861060"/>
                <a:gd name="connsiteY10" fmla="*/ 3498445 h 3506065"/>
                <a:gd name="connsiteX11" fmla="*/ 0 w 861060"/>
                <a:gd name="connsiteY11" fmla="*/ 595225 h 3506065"/>
                <a:gd name="connsiteX12" fmla="*/ 122631 w 861060"/>
                <a:gd name="connsiteY12" fmla="*/ 7887 h 3506065"/>
                <a:gd name="connsiteX13" fmla="*/ 150245 w 861060"/>
                <a:gd name="connsiteY13" fmla="*/ 13557 h 3506065"/>
                <a:gd name="connsiteX14" fmla="*/ 203179 w 861060"/>
                <a:gd name="connsiteY14" fmla="*/ 39842 h 3506065"/>
                <a:gd name="connsiteX15" fmla="*/ 202441 w 861060"/>
                <a:gd name="connsiteY15" fmla="*/ 48141 h 3506065"/>
                <a:gd name="connsiteX16" fmla="*/ 208263 w 861060"/>
                <a:gd name="connsiteY16" fmla="*/ 43790 h 3506065"/>
                <a:gd name="connsiteX17" fmla="*/ 347730 w 861060"/>
                <a:gd name="connsiteY17" fmla="*/ 88 h 350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61060" h="3506065">
                  <a:moveTo>
                    <a:pt x="347730" y="88"/>
                  </a:moveTo>
                  <a:cubicBezTo>
                    <a:pt x="403612" y="-1331"/>
                    <a:pt x="472636" y="14053"/>
                    <a:pt x="550451" y="66912"/>
                  </a:cubicBezTo>
                  <a:lnTo>
                    <a:pt x="555903" y="72030"/>
                  </a:lnTo>
                  <a:lnTo>
                    <a:pt x="597385" y="65940"/>
                  </a:lnTo>
                  <a:cubicBezTo>
                    <a:pt x="626540" y="63834"/>
                    <a:pt x="654781" y="64546"/>
                    <a:pt x="682207" y="67861"/>
                  </a:cubicBezTo>
                  <a:lnTo>
                    <a:pt x="699561" y="71670"/>
                  </a:lnTo>
                  <a:lnTo>
                    <a:pt x="754380" y="130405"/>
                  </a:lnTo>
                  <a:lnTo>
                    <a:pt x="861060" y="900025"/>
                  </a:lnTo>
                  <a:lnTo>
                    <a:pt x="762000" y="2119225"/>
                  </a:lnTo>
                  <a:lnTo>
                    <a:pt x="411480" y="3506065"/>
                  </a:lnTo>
                  <a:lnTo>
                    <a:pt x="129540" y="3498445"/>
                  </a:lnTo>
                  <a:lnTo>
                    <a:pt x="0" y="595225"/>
                  </a:lnTo>
                  <a:lnTo>
                    <a:pt x="122631" y="7887"/>
                  </a:lnTo>
                  <a:lnTo>
                    <a:pt x="150245" y="13557"/>
                  </a:lnTo>
                  <a:cubicBezTo>
                    <a:pt x="169485" y="20246"/>
                    <a:pt x="187328" y="29218"/>
                    <a:pt x="203179" y="39842"/>
                  </a:cubicBezTo>
                  <a:cubicBezTo>
                    <a:pt x="202933" y="42608"/>
                    <a:pt x="202687" y="45374"/>
                    <a:pt x="202441" y="48141"/>
                  </a:cubicBezTo>
                  <a:lnTo>
                    <a:pt x="208263" y="43790"/>
                  </a:lnTo>
                  <a:cubicBezTo>
                    <a:pt x="228558" y="29888"/>
                    <a:pt x="277877" y="1861"/>
                    <a:pt x="347730" y="88"/>
                  </a:cubicBezTo>
                  <a:close/>
                </a:path>
              </a:pathLst>
            </a:custGeom>
            <a:solidFill>
              <a:srgbClr val="E0E262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7312031E-6C5E-4B5A-98B9-147F3980DDED}"/>
                </a:ext>
              </a:extLst>
            </p:cNvPr>
            <p:cNvSpPr/>
            <p:nvPr/>
          </p:nvSpPr>
          <p:spPr>
            <a:xfrm>
              <a:off x="4724400" y="1943971"/>
              <a:ext cx="1143000" cy="3550049"/>
            </a:xfrm>
            <a:custGeom>
              <a:avLst/>
              <a:gdLst>
                <a:gd name="connsiteX0" fmla="*/ 1029518 w 1143000"/>
                <a:gd name="connsiteY0" fmla="*/ 0 h 3550049"/>
                <a:gd name="connsiteX1" fmla="*/ 998220 w 1143000"/>
                <a:gd name="connsiteY1" fmla="*/ 128669 h 3550049"/>
                <a:gd name="connsiteX2" fmla="*/ 701040 w 1143000"/>
                <a:gd name="connsiteY2" fmla="*/ 1142129 h 3550049"/>
                <a:gd name="connsiteX3" fmla="*/ 891540 w 1143000"/>
                <a:gd name="connsiteY3" fmla="*/ 2422289 h 3550049"/>
                <a:gd name="connsiteX4" fmla="*/ 1143000 w 1143000"/>
                <a:gd name="connsiteY4" fmla="*/ 3458609 h 3550049"/>
                <a:gd name="connsiteX5" fmla="*/ 944880 w 1143000"/>
                <a:gd name="connsiteY5" fmla="*/ 3550049 h 3550049"/>
                <a:gd name="connsiteX6" fmla="*/ 670560 w 1143000"/>
                <a:gd name="connsiteY6" fmla="*/ 3031889 h 3550049"/>
                <a:gd name="connsiteX7" fmla="*/ 45720 w 1143000"/>
                <a:gd name="connsiteY7" fmla="*/ 1797449 h 3550049"/>
                <a:gd name="connsiteX8" fmla="*/ 0 w 1143000"/>
                <a:gd name="connsiteY8" fmla="*/ 883049 h 3550049"/>
                <a:gd name="connsiteX9" fmla="*/ 222016 w 1143000"/>
                <a:gd name="connsiteY9" fmla="*/ 351380 h 3550049"/>
                <a:gd name="connsiteX10" fmla="*/ 239389 w 1143000"/>
                <a:gd name="connsiteY10" fmla="*/ 337094 h 3550049"/>
                <a:gd name="connsiteX11" fmla="*/ 341973 w 1143000"/>
                <a:gd name="connsiteY11" fmla="*/ 272686 h 3550049"/>
                <a:gd name="connsiteX12" fmla="*/ 422815 w 1143000"/>
                <a:gd name="connsiteY12" fmla="*/ 235714 h 3550049"/>
                <a:gd name="connsiteX13" fmla="*/ 426552 w 1143000"/>
                <a:gd name="connsiteY13" fmla="*/ 235490 h 3550049"/>
                <a:gd name="connsiteX14" fmla="*/ 428452 w 1143000"/>
                <a:gd name="connsiteY14" fmla="*/ 235536 h 3550049"/>
                <a:gd name="connsiteX15" fmla="*/ 434549 w 1143000"/>
                <a:gd name="connsiteY15" fmla="*/ 229629 h 3550049"/>
                <a:gd name="connsiteX16" fmla="*/ 764743 w 1143000"/>
                <a:gd name="connsiteY16" fmla="*/ 72175 h 3550049"/>
                <a:gd name="connsiteX17" fmla="*/ 852084 w 1143000"/>
                <a:gd name="connsiteY17" fmla="*/ 69589 h 3550049"/>
                <a:gd name="connsiteX18" fmla="*/ 866948 w 1143000"/>
                <a:gd name="connsiteY18" fmla="*/ 58096 h 3550049"/>
                <a:gd name="connsiteX19" fmla="*/ 1021298 w 1143000"/>
                <a:gd name="connsiteY19" fmla="*/ 127 h 355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000" h="3550049">
                  <a:moveTo>
                    <a:pt x="1029518" y="0"/>
                  </a:moveTo>
                  <a:lnTo>
                    <a:pt x="998220" y="128669"/>
                  </a:lnTo>
                  <a:lnTo>
                    <a:pt x="701040" y="1142129"/>
                  </a:lnTo>
                  <a:lnTo>
                    <a:pt x="891540" y="2422289"/>
                  </a:lnTo>
                  <a:lnTo>
                    <a:pt x="1143000" y="3458609"/>
                  </a:lnTo>
                  <a:lnTo>
                    <a:pt x="944880" y="3550049"/>
                  </a:lnTo>
                  <a:lnTo>
                    <a:pt x="670560" y="3031889"/>
                  </a:lnTo>
                  <a:lnTo>
                    <a:pt x="45720" y="1797449"/>
                  </a:lnTo>
                  <a:lnTo>
                    <a:pt x="0" y="883049"/>
                  </a:lnTo>
                  <a:lnTo>
                    <a:pt x="222016" y="351380"/>
                  </a:lnTo>
                  <a:lnTo>
                    <a:pt x="239389" y="337094"/>
                  </a:lnTo>
                  <a:cubicBezTo>
                    <a:pt x="271815" y="313691"/>
                    <a:pt x="305980" y="292183"/>
                    <a:pt x="341973" y="272686"/>
                  </a:cubicBezTo>
                  <a:cubicBezTo>
                    <a:pt x="367874" y="258467"/>
                    <a:pt x="395690" y="247839"/>
                    <a:pt x="422815" y="235714"/>
                  </a:cubicBezTo>
                  <a:cubicBezTo>
                    <a:pt x="423693" y="235415"/>
                    <a:pt x="424663" y="235415"/>
                    <a:pt x="426552" y="235490"/>
                  </a:cubicBezTo>
                  <a:lnTo>
                    <a:pt x="428452" y="235536"/>
                  </a:lnTo>
                  <a:lnTo>
                    <a:pt x="434549" y="229629"/>
                  </a:lnTo>
                  <a:cubicBezTo>
                    <a:pt x="434549" y="229629"/>
                    <a:pt x="551828" y="96169"/>
                    <a:pt x="764743" y="72175"/>
                  </a:cubicBezTo>
                  <a:lnTo>
                    <a:pt x="852084" y="69589"/>
                  </a:lnTo>
                  <a:lnTo>
                    <a:pt x="866948" y="58096"/>
                  </a:lnTo>
                  <a:cubicBezTo>
                    <a:pt x="914008" y="26931"/>
                    <a:pt x="964938" y="6125"/>
                    <a:pt x="1021298" y="127"/>
                  </a:cubicBezTo>
                  <a:close/>
                </a:path>
              </a:pathLst>
            </a:custGeom>
            <a:solidFill>
              <a:srgbClr val="6DBB6A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F745FA2C-EF87-490D-B284-E91905D8B430}"/>
                </a:ext>
              </a:extLst>
            </p:cNvPr>
            <p:cNvSpPr/>
            <p:nvPr/>
          </p:nvSpPr>
          <p:spPr>
            <a:xfrm>
              <a:off x="4347876" y="2336927"/>
              <a:ext cx="1329024" cy="3257781"/>
            </a:xfrm>
            <a:custGeom>
              <a:avLst/>
              <a:gdLst>
                <a:gd name="connsiteX0" fmla="*/ 547981 w 1329024"/>
                <a:gd name="connsiteY0" fmla="*/ 0 h 3257781"/>
                <a:gd name="connsiteX1" fmla="*/ 536544 w 1329024"/>
                <a:gd name="connsiteY1" fmla="*/ 55753 h 3257781"/>
                <a:gd name="connsiteX2" fmla="*/ 391764 w 1329024"/>
                <a:gd name="connsiteY2" fmla="*/ 314833 h 3257781"/>
                <a:gd name="connsiteX3" fmla="*/ 346044 w 1329024"/>
                <a:gd name="connsiteY3" fmla="*/ 954913 h 3257781"/>
                <a:gd name="connsiteX4" fmla="*/ 498444 w 1329024"/>
                <a:gd name="connsiteY4" fmla="*/ 1655953 h 3257781"/>
                <a:gd name="connsiteX5" fmla="*/ 887064 w 1329024"/>
                <a:gd name="connsiteY5" fmla="*/ 2349373 h 3257781"/>
                <a:gd name="connsiteX6" fmla="*/ 1329024 w 1329024"/>
                <a:gd name="connsiteY6" fmla="*/ 3172333 h 3257781"/>
                <a:gd name="connsiteX7" fmla="*/ 1225267 w 1329024"/>
                <a:gd name="connsiteY7" fmla="*/ 3257781 h 3257781"/>
                <a:gd name="connsiteX8" fmla="*/ 1212291 w 1329024"/>
                <a:gd name="connsiteY8" fmla="*/ 3234477 h 3257781"/>
                <a:gd name="connsiteX9" fmla="*/ 1175621 w 1329024"/>
                <a:gd name="connsiteY9" fmla="*/ 3153340 h 3257781"/>
                <a:gd name="connsiteX10" fmla="*/ 1174335 w 1329024"/>
                <a:gd name="connsiteY10" fmla="*/ 3150113 h 3257781"/>
                <a:gd name="connsiteX11" fmla="*/ 1171207 w 1329024"/>
                <a:gd name="connsiteY11" fmla="*/ 3148900 h 3257781"/>
                <a:gd name="connsiteX12" fmla="*/ 1172510 w 1329024"/>
                <a:gd name="connsiteY12" fmla="*/ 3152169 h 3257781"/>
                <a:gd name="connsiteX13" fmla="*/ 1134401 w 1329024"/>
                <a:gd name="connsiteY13" fmla="*/ 3117112 h 3257781"/>
                <a:gd name="connsiteX14" fmla="*/ 1130904 w 1329024"/>
                <a:gd name="connsiteY14" fmla="*/ 3096133 h 3257781"/>
                <a:gd name="connsiteX15" fmla="*/ 574644 w 1329024"/>
                <a:gd name="connsiteY15" fmla="*/ 2463673 h 3257781"/>
                <a:gd name="connsiteX16" fmla="*/ 292704 w 1329024"/>
                <a:gd name="connsiteY16" fmla="*/ 2097913 h 3257781"/>
                <a:gd name="connsiteX17" fmla="*/ 56484 w 1329024"/>
                <a:gd name="connsiteY17" fmla="*/ 1625473 h 3257781"/>
                <a:gd name="connsiteX18" fmla="*/ 17822 w 1329024"/>
                <a:gd name="connsiteY18" fmla="*/ 1528406 h 3257781"/>
                <a:gd name="connsiteX19" fmla="*/ 11617 w 1329024"/>
                <a:gd name="connsiteY19" fmla="*/ 1491176 h 3257781"/>
                <a:gd name="connsiteX20" fmla="*/ 1955 w 1329024"/>
                <a:gd name="connsiteY20" fmla="*/ 1333550 h 3257781"/>
                <a:gd name="connsiteX21" fmla="*/ 0 w 1329024"/>
                <a:gd name="connsiteY21" fmla="*/ 1243692 h 3257781"/>
                <a:gd name="connsiteX22" fmla="*/ 3699 w 1329024"/>
                <a:gd name="connsiteY22" fmla="*/ 1244652 h 3257781"/>
                <a:gd name="connsiteX23" fmla="*/ 338671 w 1329024"/>
                <a:gd name="connsiteY23" fmla="*/ 243052 h 3257781"/>
                <a:gd name="connsiteX24" fmla="*/ 339796 w 1329024"/>
                <a:gd name="connsiteY24" fmla="*/ 242155 h 3257781"/>
                <a:gd name="connsiteX25" fmla="*/ 328684 w 1329024"/>
                <a:gd name="connsiteY25" fmla="*/ 262679 h 3257781"/>
                <a:gd name="connsiteX26" fmla="*/ 335306 w 1329024"/>
                <a:gd name="connsiteY26" fmla="*/ 257215 h 3257781"/>
                <a:gd name="connsiteX27" fmla="*/ 340402 w 1329024"/>
                <a:gd name="connsiteY27" fmla="*/ 247811 h 3257781"/>
                <a:gd name="connsiteX28" fmla="*/ 368643 w 1329024"/>
                <a:gd name="connsiteY28" fmla="*/ 202755 h 3257781"/>
                <a:gd name="connsiteX29" fmla="*/ 523766 w 1329024"/>
                <a:gd name="connsiteY29" fmla="*/ 19912 h 325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329024" h="3257781">
                  <a:moveTo>
                    <a:pt x="547981" y="0"/>
                  </a:moveTo>
                  <a:lnTo>
                    <a:pt x="536544" y="55753"/>
                  </a:lnTo>
                  <a:lnTo>
                    <a:pt x="391764" y="314833"/>
                  </a:lnTo>
                  <a:lnTo>
                    <a:pt x="346044" y="954913"/>
                  </a:lnTo>
                  <a:lnTo>
                    <a:pt x="498444" y="1655953"/>
                  </a:lnTo>
                  <a:lnTo>
                    <a:pt x="887064" y="2349373"/>
                  </a:lnTo>
                  <a:lnTo>
                    <a:pt x="1329024" y="3172333"/>
                  </a:lnTo>
                  <a:lnTo>
                    <a:pt x="1225267" y="3257781"/>
                  </a:lnTo>
                  <a:lnTo>
                    <a:pt x="1212291" y="3234477"/>
                  </a:lnTo>
                  <a:cubicBezTo>
                    <a:pt x="1199500" y="3209260"/>
                    <a:pt x="1187033" y="3182079"/>
                    <a:pt x="1175621" y="3153340"/>
                  </a:cubicBezTo>
                  <a:cubicBezTo>
                    <a:pt x="1175138" y="3152264"/>
                    <a:pt x="1174657" y="3151188"/>
                    <a:pt x="1174335" y="3150113"/>
                  </a:cubicBezTo>
                  <a:cubicBezTo>
                    <a:pt x="1173599" y="3149373"/>
                    <a:pt x="1171512" y="3148557"/>
                    <a:pt x="1171207" y="3148900"/>
                  </a:cubicBezTo>
                  <a:cubicBezTo>
                    <a:pt x="1171641" y="3150049"/>
                    <a:pt x="1172076" y="3151109"/>
                    <a:pt x="1172510" y="3152169"/>
                  </a:cubicBezTo>
                  <a:lnTo>
                    <a:pt x="1134401" y="3117112"/>
                  </a:lnTo>
                  <a:lnTo>
                    <a:pt x="1130904" y="3096133"/>
                  </a:lnTo>
                  <a:lnTo>
                    <a:pt x="574644" y="2463673"/>
                  </a:lnTo>
                  <a:lnTo>
                    <a:pt x="292704" y="2097913"/>
                  </a:lnTo>
                  <a:lnTo>
                    <a:pt x="56484" y="1625473"/>
                  </a:lnTo>
                  <a:lnTo>
                    <a:pt x="17822" y="1528406"/>
                  </a:lnTo>
                  <a:lnTo>
                    <a:pt x="11617" y="1491176"/>
                  </a:lnTo>
                  <a:cubicBezTo>
                    <a:pt x="5592" y="1439046"/>
                    <a:pt x="3258" y="1386210"/>
                    <a:pt x="1955" y="1333550"/>
                  </a:cubicBezTo>
                  <a:cubicBezTo>
                    <a:pt x="1086" y="1303597"/>
                    <a:pt x="434" y="1273644"/>
                    <a:pt x="0" y="1243692"/>
                  </a:cubicBezTo>
                  <a:lnTo>
                    <a:pt x="3699" y="1244652"/>
                  </a:lnTo>
                  <a:cubicBezTo>
                    <a:pt x="3699" y="1244652"/>
                    <a:pt x="-59470" y="679021"/>
                    <a:pt x="338671" y="243052"/>
                  </a:cubicBezTo>
                  <a:lnTo>
                    <a:pt x="339796" y="242155"/>
                  </a:lnTo>
                  <a:lnTo>
                    <a:pt x="328684" y="262679"/>
                  </a:lnTo>
                  <a:lnTo>
                    <a:pt x="335306" y="257215"/>
                  </a:lnTo>
                  <a:lnTo>
                    <a:pt x="340402" y="247811"/>
                  </a:lnTo>
                  <a:cubicBezTo>
                    <a:pt x="349657" y="232842"/>
                    <a:pt x="358698" y="217425"/>
                    <a:pt x="368643" y="202755"/>
                  </a:cubicBezTo>
                  <a:cubicBezTo>
                    <a:pt x="414224" y="135321"/>
                    <a:pt x="465694" y="74062"/>
                    <a:pt x="523766" y="19912"/>
                  </a:cubicBezTo>
                  <a:close/>
                </a:path>
              </a:pathLst>
            </a:custGeom>
            <a:solidFill>
              <a:srgbClr val="2F764E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FA289CA2-B0E7-4187-BBC7-B43D2FD86172}"/>
                </a:ext>
              </a:extLst>
            </p:cNvPr>
            <p:cNvSpPr/>
            <p:nvPr/>
          </p:nvSpPr>
          <p:spPr>
            <a:xfrm>
              <a:off x="5066373" y="2179418"/>
              <a:ext cx="86480" cy="37239"/>
            </a:xfrm>
            <a:custGeom>
              <a:avLst/>
              <a:gdLst>
                <a:gd name="connsiteX0" fmla="*/ 84578 w 86480"/>
                <a:gd name="connsiteY0" fmla="*/ 42 h 37239"/>
                <a:gd name="connsiteX1" fmla="*/ 86480 w 86480"/>
                <a:gd name="connsiteY1" fmla="*/ 88 h 37239"/>
                <a:gd name="connsiteX2" fmla="*/ 86479 w 86480"/>
                <a:gd name="connsiteY2" fmla="*/ 89 h 37239"/>
                <a:gd name="connsiteX3" fmla="*/ 84579 w 86480"/>
                <a:gd name="connsiteY3" fmla="*/ 43 h 37239"/>
                <a:gd name="connsiteX4" fmla="*/ 80842 w 86480"/>
                <a:gd name="connsiteY4" fmla="*/ 267 h 37239"/>
                <a:gd name="connsiteX5" fmla="*/ 0 w 86480"/>
                <a:gd name="connsiteY5" fmla="*/ 37239 h 37239"/>
                <a:gd name="connsiteX6" fmla="*/ 80842 w 86480"/>
                <a:gd name="connsiteY6" fmla="*/ 266 h 37239"/>
                <a:gd name="connsiteX7" fmla="*/ 84578 w 86480"/>
                <a:gd name="connsiteY7" fmla="*/ 42 h 3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480" h="37239">
                  <a:moveTo>
                    <a:pt x="84578" y="42"/>
                  </a:moveTo>
                  <a:lnTo>
                    <a:pt x="86480" y="88"/>
                  </a:lnTo>
                  <a:lnTo>
                    <a:pt x="86479" y="89"/>
                  </a:lnTo>
                  <a:lnTo>
                    <a:pt x="84579" y="43"/>
                  </a:lnTo>
                  <a:cubicBezTo>
                    <a:pt x="82690" y="-32"/>
                    <a:pt x="81720" y="-32"/>
                    <a:pt x="80842" y="267"/>
                  </a:cubicBezTo>
                  <a:cubicBezTo>
                    <a:pt x="53717" y="12392"/>
                    <a:pt x="25901" y="23020"/>
                    <a:pt x="0" y="37239"/>
                  </a:cubicBezTo>
                  <a:cubicBezTo>
                    <a:pt x="25901" y="23019"/>
                    <a:pt x="53717" y="12391"/>
                    <a:pt x="80842" y="266"/>
                  </a:cubicBezTo>
                  <a:cubicBezTo>
                    <a:pt x="81720" y="-33"/>
                    <a:pt x="82690" y="-33"/>
                    <a:pt x="84578" y="42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5F780CF8-F32F-4A9A-B664-013A2DB5EE22}"/>
                </a:ext>
              </a:extLst>
            </p:cNvPr>
            <p:cNvSpPr/>
            <p:nvPr/>
          </p:nvSpPr>
          <p:spPr>
            <a:xfrm>
              <a:off x="4789397" y="2281065"/>
              <a:ext cx="174393" cy="162214"/>
            </a:xfrm>
            <a:custGeom>
              <a:avLst/>
              <a:gdLst>
                <a:gd name="connsiteX0" fmla="*/ 174393 w 174393"/>
                <a:gd name="connsiteY0" fmla="*/ 0 h 162214"/>
                <a:gd name="connsiteX1" fmla="*/ 0 w 174393"/>
                <a:gd name="connsiteY1" fmla="*/ 162214 h 162214"/>
                <a:gd name="connsiteX2" fmla="*/ 174393 w 174393"/>
                <a:gd name="connsiteY2" fmla="*/ 0 h 16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393" h="162214">
                  <a:moveTo>
                    <a:pt x="174393" y="0"/>
                  </a:moveTo>
                  <a:cubicBezTo>
                    <a:pt x="109542" y="46805"/>
                    <a:pt x="51648" y="101189"/>
                    <a:pt x="0" y="162214"/>
                  </a:cubicBezTo>
                  <a:cubicBezTo>
                    <a:pt x="51648" y="101188"/>
                    <a:pt x="109542" y="46805"/>
                    <a:pt x="174393" y="0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BF0A2095-96CC-41B8-B07B-AF92571B6CBF}"/>
                </a:ext>
              </a:extLst>
            </p:cNvPr>
            <p:cNvSpPr/>
            <p:nvPr/>
          </p:nvSpPr>
          <p:spPr>
            <a:xfrm>
              <a:off x="4347877" y="3580619"/>
              <a:ext cx="11617" cy="247484"/>
            </a:xfrm>
            <a:custGeom>
              <a:avLst/>
              <a:gdLst>
                <a:gd name="connsiteX0" fmla="*/ 0 w 11617"/>
                <a:gd name="connsiteY0" fmla="*/ 0 h 247484"/>
                <a:gd name="connsiteX1" fmla="*/ 1955 w 11617"/>
                <a:gd name="connsiteY1" fmla="*/ 89858 h 247484"/>
                <a:gd name="connsiteX2" fmla="*/ 11617 w 11617"/>
                <a:gd name="connsiteY2" fmla="*/ 247484 h 247484"/>
                <a:gd name="connsiteX3" fmla="*/ 1954 w 11617"/>
                <a:gd name="connsiteY3" fmla="*/ 89858 h 247484"/>
                <a:gd name="connsiteX4" fmla="*/ 0 w 11617"/>
                <a:gd name="connsiteY4" fmla="*/ 0 h 247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17" h="247484">
                  <a:moveTo>
                    <a:pt x="0" y="0"/>
                  </a:moveTo>
                  <a:cubicBezTo>
                    <a:pt x="434" y="29952"/>
                    <a:pt x="1086" y="59905"/>
                    <a:pt x="1955" y="89858"/>
                  </a:cubicBezTo>
                  <a:cubicBezTo>
                    <a:pt x="3258" y="142518"/>
                    <a:pt x="5592" y="195354"/>
                    <a:pt x="11617" y="247484"/>
                  </a:cubicBezTo>
                  <a:cubicBezTo>
                    <a:pt x="5591" y="195354"/>
                    <a:pt x="3257" y="142517"/>
                    <a:pt x="1954" y="89858"/>
                  </a:cubicBezTo>
                  <a:cubicBezTo>
                    <a:pt x="1086" y="59905"/>
                    <a:pt x="435" y="29953"/>
                    <a:pt x="0" y="0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8F63A3AC-B47F-45AD-B37E-360B0D7DD2CA}"/>
                </a:ext>
              </a:extLst>
            </p:cNvPr>
            <p:cNvSpPr/>
            <p:nvPr/>
          </p:nvSpPr>
          <p:spPr>
            <a:xfrm>
              <a:off x="4628140" y="4497925"/>
              <a:ext cx="362175" cy="447520"/>
            </a:xfrm>
            <a:custGeom>
              <a:avLst/>
              <a:gdLst>
                <a:gd name="connsiteX0" fmla="*/ 0 w 362175"/>
                <a:gd name="connsiteY0" fmla="*/ 0 h 447520"/>
                <a:gd name="connsiteX1" fmla="*/ 362175 w 362175"/>
                <a:gd name="connsiteY1" fmla="*/ 447520 h 447520"/>
                <a:gd name="connsiteX2" fmla="*/ 0 w 362175"/>
                <a:gd name="connsiteY2" fmla="*/ 0 h 44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2175" h="447520">
                  <a:moveTo>
                    <a:pt x="0" y="0"/>
                  </a:moveTo>
                  <a:cubicBezTo>
                    <a:pt x="106720" y="160100"/>
                    <a:pt x="232602" y="305622"/>
                    <a:pt x="362175" y="447520"/>
                  </a:cubicBezTo>
                  <a:cubicBezTo>
                    <a:pt x="232602" y="305622"/>
                    <a:pt x="106719" y="160100"/>
                    <a:pt x="0" y="0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DC9D3FAF-9D32-4B0A-B654-6682B3BD1566}"/>
                </a:ext>
              </a:extLst>
            </p:cNvPr>
            <p:cNvSpPr/>
            <p:nvPr/>
          </p:nvSpPr>
          <p:spPr>
            <a:xfrm>
              <a:off x="4990314" y="4945445"/>
              <a:ext cx="530072" cy="543651"/>
            </a:xfrm>
            <a:custGeom>
              <a:avLst/>
              <a:gdLst>
                <a:gd name="connsiteX0" fmla="*/ 0 w 530072"/>
                <a:gd name="connsiteY0" fmla="*/ 0 h 543651"/>
                <a:gd name="connsiteX1" fmla="*/ 276354 w 530072"/>
                <a:gd name="connsiteY1" fmla="*/ 292103 h 543651"/>
                <a:gd name="connsiteX2" fmla="*/ 438443 w 530072"/>
                <a:gd name="connsiteY2" fmla="*/ 459360 h 543651"/>
                <a:gd name="connsiteX3" fmla="*/ 530072 w 530072"/>
                <a:gd name="connsiteY3" fmla="*/ 543651 h 543651"/>
                <a:gd name="connsiteX4" fmla="*/ 438442 w 530072"/>
                <a:gd name="connsiteY4" fmla="*/ 459360 h 543651"/>
                <a:gd name="connsiteX5" fmla="*/ 276354 w 530072"/>
                <a:gd name="connsiteY5" fmla="*/ 292104 h 543651"/>
                <a:gd name="connsiteX6" fmla="*/ 0 w 530072"/>
                <a:gd name="connsiteY6" fmla="*/ 0 h 54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072" h="543651">
                  <a:moveTo>
                    <a:pt x="0" y="0"/>
                  </a:moveTo>
                  <a:cubicBezTo>
                    <a:pt x="90327" y="98958"/>
                    <a:pt x="183856" y="195089"/>
                    <a:pt x="276354" y="292103"/>
                  </a:cubicBezTo>
                  <a:cubicBezTo>
                    <a:pt x="330040" y="348297"/>
                    <a:pt x="383671" y="404403"/>
                    <a:pt x="438443" y="459360"/>
                  </a:cubicBezTo>
                  <a:cubicBezTo>
                    <a:pt x="467755" y="488694"/>
                    <a:pt x="499457" y="515643"/>
                    <a:pt x="530072" y="543651"/>
                  </a:cubicBezTo>
                  <a:cubicBezTo>
                    <a:pt x="499457" y="515643"/>
                    <a:pt x="467755" y="488694"/>
                    <a:pt x="438442" y="459360"/>
                  </a:cubicBezTo>
                  <a:cubicBezTo>
                    <a:pt x="383671" y="404403"/>
                    <a:pt x="330040" y="348298"/>
                    <a:pt x="276354" y="292104"/>
                  </a:cubicBezTo>
                  <a:cubicBezTo>
                    <a:pt x="183856" y="195089"/>
                    <a:pt x="90326" y="98958"/>
                    <a:pt x="0" y="0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330" name="Shape">
              <a:extLst>
                <a:ext uri="{FF2B5EF4-FFF2-40B4-BE49-F238E27FC236}">
                  <a16:creationId xmlns:a16="http://schemas.microsoft.com/office/drawing/2014/main" id="{E18BFBE1-4124-4697-B6EB-7A4EBCFA9944}"/>
                </a:ext>
              </a:extLst>
            </p:cNvPr>
            <p:cNvSpPr/>
            <p:nvPr/>
          </p:nvSpPr>
          <p:spPr>
            <a:xfrm>
              <a:off x="5296402" y="1942256"/>
              <a:ext cx="642722" cy="3392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8" h="21551" extrusionOk="0">
                  <a:moveTo>
                    <a:pt x="20490" y="15013"/>
                  </a:moveTo>
                  <a:cubicBezTo>
                    <a:pt x="20411" y="14429"/>
                    <a:pt x="20311" y="13846"/>
                    <a:pt x="20232" y="13264"/>
                  </a:cubicBezTo>
                  <a:cubicBezTo>
                    <a:pt x="20081" y="12117"/>
                    <a:pt x="19916" y="10972"/>
                    <a:pt x="19816" y="9826"/>
                  </a:cubicBezTo>
                  <a:cubicBezTo>
                    <a:pt x="19694" y="8435"/>
                    <a:pt x="19608" y="7042"/>
                    <a:pt x="19565" y="5649"/>
                  </a:cubicBezTo>
                  <a:cubicBezTo>
                    <a:pt x="19543" y="4953"/>
                    <a:pt x="19651" y="4257"/>
                    <a:pt x="19730" y="3561"/>
                  </a:cubicBezTo>
                  <a:cubicBezTo>
                    <a:pt x="19808" y="2910"/>
                    <a:pt x="19887" y="2258"/>
                    <a:pt x="20060" y="1607"/>
                  </a:cubicBezTo>
                  <a:cubicBezTo>
                    <a:pt x="20181" y="1165"/>
                    <a:pt x="20461" y="725"/>
                    <a:pt x="20691" y="253"/>
                  </a:cubicBezTo>
                  <a:lnTo>
                    <a:pt x="20691" y="253"/>
                  </a:lnTo>
                  <a:cubicBezTo>
                    <a:pt x="19636" y="118"/>
                    <a:pt x="18316" y="25"/>
                    <a:pt x="16889" y="6"/>
                  </a:cubicBezTo>
                  <a:cubicBezTo>
                    <a:pt x="14220" y="-31"/>
                    <a:pt x="11903" y="116"/>
                    <a:pt x="9815" y="380"/>
                  </a:cubicBezTo>
                  <a:cubicBezTo>
                    <a:pt x="9184" y="459"/>
                    <a:pt x="8574" y="550"/>
                    <a:pt x="7986" y="650"/>
                  </a:cubicBezTo>
                  <a:cubicBezTo>
                    <a:pt x="4772" y="1196"/>
                    <a:pt x="3008" y="1899"/>
                    <a:pt x="1960" y="2679"/>
                  </a:cubicBezTo>
                  <a:cubicBezTo>
                    <a:pt x="970" y="3412"/>
                    <a:pt x="468" y="4159"/>
                    <a:pt x="203" y="4913"/>
                  </a:cubicBezTo>
                  <a:cubicBezTo>
                    <a:pt x="-199" y="6047"/>
                    <a:pt x="31" y="7177"/>
                    <a:pt x="583" y="8306"/>
                  </a:cubicBezTo>
                  <a:cubicBezTo>
                    <a:pt x="798" y="8751"/>
                    <a:pt x="1171" y="9193"/>
                    <a:pt x="1501" y="9636"/>
                  </a:cubicBezTo>
                  <a:cubicBezTo>
                    <a:pt x="1853" y="10111"/>
                    <a:pt x="2147" y="10589"/>
                    <a:pt x="2642" y="11059"/>
                  </a:cubicBezTo>
                  <a:cubicBezTo>
                    <a:pt x="3589" y="11960"/>
                    <a:pt x="4579" y="12860"/>
                    <a:pt x="5705" y="13753"/>
                  </a:cubicBezTo>
                  <a:cubicBezTo>
                    <a:pt x="7190" y="14929"/>
                    <a:pt x="8811" y="16099"/>
                    <a:pt x="10418" y="17270"/>
                  </a:cubicBezTo>
                  <a:cubicBezTo>
                    <a:pt x="12283" y="18628"/>
                    <a:pt x="14213" y="19983"/>
                    <a:pt x="16085" y="21342"/>
                  </a:cubicBezTo>
                  <a:cubicBezTo>
                    <a:pt x="16243" y="21458"/>
                    <a:pt x="16573" y="21513"/>
                    <a:pt x="17111" y="21529"/>
                  </a:cubicBezTo>
                  <a:cubicBezTo>
                    <a:pt x="18381" y="21569"/>
                    <a:pt x="19643" y="21558"/>
                    <a:pt x="20849" y="21461"/>
                  </a:cubicBezTo>
                  <a:cubicBezTo>
                    <a:pt x="21243" y="21429"/>
                    <a:pt x="21401" y="21381"/>
                    <a:pt x="21387" y="21295"/>
                  </a:cubicBezTo>
                  <a:cubicBezTo>
                    <a:pt x="21222" y="20306"/>
                    <a:pt x="21064" y="19319"/>
                    <a:pt x="20928" y="18330"/>
                  </a:cubicBezTo>
                  <a:cubicBezTo>
                    <a:pt x="20777" y="17222"/>
                    <a:pt x="20641" y="16118"/>
                    <a:pt x="20490" y="15013"/>
                  </a:cubicBezTo>
                  <a:close/>
                </a:path>
              </a:pathLst>
            </a:custGeom>
            <a:solidFill>
              <a:srgbClr val="A8CC68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331" name="Shape">
              <a:extLst>
                <a:ext uri="{FF2B5EF4-FFF2-40B4-BE49-F238E27FC236}">
                  <a16:creationId xmlns:a16="http://schemas.microsoft.com/office/drawing/2014/main" id="{8D40C940-D3B1-4CAD-BAE6-BEE81419B12A}"/>
                </a:ext>
              </a:extLst>
            </p:cNvPr>
            <p:cNvSpPr/>
            <p:nvPr/>
          </p:nvSpPr>
          <p:spPr>
            <a:xfrm>
              <a:off x="6094026" y="2006928"/>
              <a:ext cx="907789" cy="3360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536" extrusionOk="0">
                  <a:moveTo>
                    <a:pt x="13295" y="15146"/>
                  </a:moveTo>
                  <a:cubicBezTo>
                    <a:pt x="14527" y="14345"/>
                    <a:pt x="15637" y="13530"/>
                    <a:pt x="16783" y="12719"/>
                  </a:cubicBezTo>
                  <a:cubicBezTo>
                    <a:pt x="18309" y="11640"/>
                    <a:pt x="19364" y="10523"/>
                    <a:pt x="20246" y="9395"/>
                  </a:cubicBezTo>
                  <a:cubicBezTo>
                    <a:pt x="20561" y="8992"/>
                    <a:pt x="20774" y="8585"/>
                    <a:pt x="20956" y="8177"/>
                  </a:cubicBezTo>
                  <a:cubicBezTo>
                    <a:pt x="21118" y="7814"/>
                    <a:pt x="21210" y="7446"/>
                    <a:pt x="21281" y="7080"/>
                  </a:cubicBezTo>
                  <a:cubicBezTo>
                    <a:pt x="21529" y="5766"/>
                    <a:pt x="21174" y="4470"/>
                    <a:pt x="19420" y="3231"/>
                  </a:cubicBezTo>
                  <a:cubicBezTo>
                    <a:pt x="18806" y="2799"/>
                    <a:pt x="18000" y="2383"/>
                    <a:pt x="17133" y="1984"/>
                  </a:cubicBezTo>
                  <a:cubicBezTo>
                    <a:pt x="16235" y="1570"/>
                    <a:pt x="15090" y="1214"/>
                    <a:pt x="13766" y="903"/>
                  </a:cubicBezTo>
                  <a:cubicBezTo>
                    <a:pt x="13355" y="806"/>
                    <a:pt x="12930" y="714"/>
                    <a:pt x="12483" y="625"/>
                  </a:cubicBezTo>
                  <a:cubicBezTo>
                    <a:pt x="10278" y="189"/>
                    <a:pt x="7879" y="-46"/>
                    <a:pt x="5136" y="8"/>
                  </a:cubicBezTo>
                  <a:cubicBezTo>
                    <a:pt x="4827" y="13"/>
                    <a:pt x="4518" y="31"/>
                    <a:pt x="4061" y="51"/>
                  </a:cubicBezTo>
                  <a:cubicBezTo>
                    <a:pt x="4345" y="124"/>
                    <a:pt x="4518" y="165"/>
                    <a:pt x="4680" y="210"/>
                  </a:cubicBezTo>
                  <a:cubicBezTo>
                    <a:pt x="5101" y="326"/>
                    <a:pt x="5557" y="433"/>
                    <a:pt x="5922" y="561"/>
                  </a:cubicBezTo>
                  <a:cubicBezTo>
                    <a:pt x="7119" y="976"/>
                    <a:pt x="7692" y="1475"/>
                    <a:pt x="8062" y="1978"/>
                  </a:cubicBezTo>
                  <a:cubicBezTo>
                    <a:pt x="8528" y="2621"/>
                    <a:pt x="8909" y="3273"/>
                    <a:pt x="9061" y="3925"/>
                  </a:cubicBezTo>
                  <a:cubicBezTo>
                    <a:pt x="9248" y="4743"/>
                    <a:pt x="9279" y="5565"/>
                    <a:pt x="9172" y="6384"/>
                  </a:cubicBezTo>
                  <a:cubicBezTo>
                    <a:pt x="9056" y="7299"/>
                    <a:pt x="8792" y="8212"/>
                    <a:pt x="8452" y="9122"/>
                  </a:cubicBezTo>
                  <a:cubicBezTo>
                    <a:pt x="8174" y="9864"/>
                    <a:pt x="7737" y="10603"/>
                    <a:pt x="7291" y="11341"/>
                  </a:cubicBezTo>
                  <a:cubicBezTo>
                    <a:pt x="6723" y="12274"/>
                    <a:pt x="6120" y="13205"/>
                    <a:pt x="5451" y="14132"/>
                  </a:cubicBezTo>
                  <a:cubicBezTo>
                    <a:pt x="4584" y="15335"/>
                    <a:pt x="3635" y="16535"/>
                    <a:pt x="2713" y="17734"/>
                  </a:cubicBezTo>
                  <a:cubicBezTo>
                    <a:pt x="1825" y="18890"/>
                    <a:pt x="933" y="20047"/>
                    <a:pt x="25" y="21202"/>
                  </a:cubicBezTo>
                  <a:cubicBezTo>
                    <a:pt x="-71" y="21322"/>
                    <a:pt x="112" y="21394"/>
                    <a:pt x="466" y="21424"/>
                  </a:cubicBezTo>
                  <a:cubicBezTo>
                    <a:pt x="1014" y="21472"/>
                    <a:pt x="1582" y="21515"/>
                    <a:pt x="2150" y="21532"/>
                  </a:cubicBezTo>
                  <a:cubicBezTo>
                    <a:pt x="2915" y="21554"/>
                    <a:pt x="3210" y="21488"/>
                    <a:pt x="3504" y="21297"/>
                  </a:cubicBezTo>
                  <a:cubicBezTo>
                    <a:pt x="3732" y="21146"/>
                    <a:pt x="4001" y="21001"/>
                    <a:pt x="4239" y="20852"/>
                  </a:cubicBezTo>
                  <a:cubicBezTo>
                    <a:pt x="5365" y="20148"/>
                    <a:pt x="6495" y="19442"/>
                    <a:pt x="7616" y="18736"/>
                  </a:cubicBezTo>
                  <a:cubicBezTo>
                    <a:pt x="9512" y="17540"/>
                    <a:pt x="11449" y="16348"/>
                    <a:pt x="13295" y="15146"/>
                  </a:cubicBezTo>
                  <a:close/>
                </a:path>
              </a:pathLst>
            </a:custGeom>
            <a:solidFill>
              <a:srgbClr val="FAED6E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332" name="Shape">
              <a:extLst>
                <a:ext uri="{FF2B5EF4-FFF2-40B4-BE49-F238E27FC236}">
                  <a16:creationId xmlns:a16="http://schemas.microsoft.com/office/drawing/2014/main" id="{681CF6E7-A8C5-4D73-95A1-9B9275255D52}"/>
                </a:ext>
              </a:extLst>
            </p:cNvPr>
            <p:cNvSpPr/>
            <p:nvPr/>
          </p:nvSpPr>
          <p:spPr>
            <a:xfrm>
              <a:off x="6331159" y="2459632"/>
              <a:ext cx="1210048" cy="2986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6" h="21575" extrusionOk="0">
                  <a:moveTo>
                    <a:pt x="21215" y="6012"/>
                  </a:moveTo>
                  <a:cubicBezTo>
                    <a:pt x="21185" y="5877"/>
                    <a:pt x="21150" y="5741"/>
                    <a:pt x="21109" y="5606"/>
                  </a:cubicBezTo>
                  <a:cubicBezTo>
                    <a:pt x="20793" y="4644"/>
                    <a:pt x="20167" y="3723"/>
                    <a:pt x="19172" y="2842"/>
                  </a:cubicBezTo>
                  <a:cubicBezTo>
                    <a:pt x="18318" y="2085"/>
                    <a:pt x="17235" y="1395"/>
                    <a:pt x="15895" y="772"/>
                  </a:cubicBezTo>
                  <a:cubicBezTo>
                    <a:pt x="15325" y="508"/>
                    <a:pt x="14714" y="257"/>
                    <a:pt x="14121" y="0"/>
                  </a:cubicBezTo>
                  <a:cubicBezTo>
                    <a:pt x="14083" y="16"/>
                    <a:pt x="14042" y="30"/>
                    <a:pt x="14004" y="45"/>
                  </a:cubicBezTo>
                  <a:cubicBezTo>
                    <a:pt x="14174" y="148"/>
                    <a:pt x="14357" y="249"/>
                    <a:pt x="14520" y="353"/>
                  </a:cubicBezTo>
                  <a:cubicBezTo>
                    <a:pt x="16366" y="1543"/>
                    <a:pt x="17474" y="2837"/>
                    <a:pt x="17866" y="4239"/>
                  </a:cubicBezTo>
                  <a:cubicBezTo>
                    <a:pt x="18162" y="5304"/>
                    <a:pt x="18048" y="6361"/>
                    <a:pt x="17642" y="7414"/>
                  </a:cubicBezTo>
                  <a:cubicBezTo>
                    <a:pt x="17269" y="8382"/>
                    <a:pt x="16578" y="9321"/>
                    <a:pt x="15701" y="10234"/>
                  </a:cubicBezTo>
                  <a:cubicBezTo>
                    <a:pt x="14949" y="11016"/>
                    <a:pt x="14061" y="11774"/>
                    <a:pt x="13073" y="12512"/>
                  </a:cubicBezTo>
                  <a:cubicBezTo>
                    <a:pt x="11300" y="13839"/>
                    <a:pt x="9397" y="15133"/>
                    <a:pt x="7392" y="16404"/>
                  </a:cubicBezTo>
                  <a:cubicBezTo>
                    <a:pt x="6618" y="16894"/>
                    <a:pt x="5892" y="17400"/>
                    <a:pt x="5125" y="17894"/>
                  </a:cubicBezTo>
                  <a:cubicBezTo>
                    <a:pt x="3504" y="18939"/>
                    <a:pt x="1871" y="19981"/>
                    <a:pt x="238" y="21024"/>
                  </a:cubicBezTo>
                  <a:cubicBezTo>
                    <a:pt x="-123" y="21256"/>
                    <a:pt x="-81" y="21370"/>
                    <a:pt x="420" y="21527"/>
                  </a:cubicBezTo>
                  <a:cubicBezTo>
                    <a:pt x="655" y="21600"/>
                    <a:pt x="845" y="21591"/>
                    <a:pt x="1031" y="21497"/>
                  </a:cubicBezTo>
                  <a:cubicBezTo>
                    <a:pt x="2182" y="20916"/>
                    <a:pt x="3333" y="20336"/>
                    <a:pt x="4487" y="19755"/>
                  </a:cubicBezTo>
                  <a:cubicBezTo>
                    <a:pt x="5474" y="19256"/>
                    <a:pt x="6466" y="18760"/>
                    <a:pt x="7461" y="18263"/>
                  </a:cubicBezTo>
                  <a:cubicBezTo>
                    <a:pt x="10104" y="16941"/>
                    <a:pt x="12709" y="15605"/>
                    <a:pt x="15059" y="14191"/>
                  </a:cubicBezTo>
                  <a:cubicBezTo>
                    <a:pt x="16495" y="13327"/>
                    <a:pt x="17812" y="12434"/>
                    <a:pt x="18838" y="11472"/>
                  </a:cubicBezTo>
                  <a:cubicBezTo>
                    <a:pt x="19521" y="10830"/>
                    <a:pt x="20110" y="10178"/>
                    <a:pt x="20524" y="9499"/>
                  </a:cubicBezTo>
                  <a:cubicBezTo>
                    <a:pt x="21223" y="8347"/>
                    <a:pt x="21477" y="7187"/>
                    <a:pt x="21215" y="6012"/>
                  </a:cubicBezTo>
                  <a:close/>
                </a:path>
              </a:pathLst>
            </a:custGeom>
            <a:solidFill>
              <a:srgbClr val="F1A84E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333" name="Shape">
              <a:extLst>
                <a:ext uri="{FF2B5EF4-FFF2-40B4-BE49-F238E27FC236}">
                  <a16:creationId xmlns:a16="http://schemas.microsoft.com/office/drawing/2014/main" id="{9D29575D-C2D3-4B87-B48C-FFB01D5861D4}"/>
                </a:ext>
              </a:extLst>
            </p:cNvPr>
            <p:cNvSpPr/>
            <p:nvPr/>
          </p:nvSpPr>
          <p:spPr>
            <a:xfrm>
              <a:off x="4347876" y="3580619"/>
              <a:ext cx="1172510" cy="1908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31" y="20946"/>
                  </a:moveTo>
                  <a:cubicBezTo>
                    <a:pt x="19880" y="19953"/>
                    <a:pt x="18506" y="18972"/>
                    <a:pt x="17140" y="17987"/>
                  </a:cubicBezTo>
                  <a:cubicBezTo>
                    <a:pt x="15961" y="17135"/>
                    <a:pt x="14765" y="16291"/>
                    <a:pt x="13610" y="15427"/>
                  </a:cubicBezTo>
                  <a:cubicBezTo>
                    <a:pt x="12033" y="14246"/>
                    <a:pt x="10472" y="13056"/>
                    <a:pt x="8928" y="11860"/>
                  </a:cubicBezTo>
                  <a:cubicBezTo>
                    <a:pt x="8101" y="11221"/>
                    <a:pt x="7295" y="10574"/>
                    <a:pt x="6529" y="9908"/>
                  </a:cubicBezTo>
                  <a:cubicBezTo>
                    <a:pt x="5929" y="9389"/>
                    <a:pt x="5413" y="8832"/>
                    <a:pt x="4857" y="8293"/>
                  </a:cubicBezTo>
                  <a:cubicBezTo>
                    <a:pt x="3542" y="7029"/>
                    <a:pt x="2474" y="5690"/>
                    <a:pt x="1644" y="4282"/>
                  </a:cubicBezTo>
                  <a:cubicBezTo>
                    <a:pt x="826" y="2896"/>
                    <a:pt x="282" y="146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339"/>
                    <a:pt x="20" y="678"/>
                    <a:pt x="36" y="1017"/>
                  </a:cubicBezTo>
                  <a:cubicBezTo>
                    <a:pt x="60" y="1613"/>
                    <a:pt x="103" y="2211"/>
                    <a:pt x="214" y="2801"/>
                  </a:cubicBezTo>
                  <a:cubicBezTo>
                    <a:pt x="548" y="4570"/>
                    <a:pt x="1457" y="6248"/>
                    <a:pt x="2748" y="7837"/>
                  </a:cubicBezTo>
                  <a:cubicBezTo>
                    <a:pt x="3463" y="8713"/>
                    <a:pt x="4277" y="9564"/>
                    <a:pt x="5163" y="10382"/>
                  </a:cubicBezTo>
                  <a:cubicBezTo>
                    <a:pt x="7129" y="12194"/>
                    <a:pt x="9448" y="13841"/>
                    <a:pt x="11835" y="15447"/>
                  </a:cubicBezTo>
                  <a:cubicBezTo>
                    <a:pt x="13499" y="16567"/>
                    <a:pt x="15222" y="17655"/>
                    <a:pt x="16926" y="18753"/>
                  </a:cubicBezTo>
                  <a:cubicBezTo>
                    <a:pt x="17915" y="19389"/>
                    <a:pt x="18903" y="20024"/>
                    <a:pt x="19912" y="20646"/>
                  </a:cubicBezTo>
                  <a:cubicBezTo>
                    <a:pt x="20452" y="20978"/>
                    <a:pt x="21036" y="21283"/>
                    <a:pt x="216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592" y="21588"/>
                    <a:pt x="21584" y="21576"/>
                    <a:pt x="21576" y="21563"/>
                  </a:cubicBezTo>
                  <a:cubicBezTo>
                    <a:pt x="21425" y="21371"/>
                    <a:pt x="21445" y="21105"/>
                    <a:pt x="21231" y="20946"/>
                  </a:cubicBezTo>
                  <a:close/>
                </a:path>
              </a:pathLst>
            </a:custGeom>
            <a:solidFill>
              <a:srgbClr val="245A3B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334" name="Shape">
              <a:extLst>
                <a:ext uri="{FF2B5EF4-FFF2-40B4-BE49-F238E27FC236}">
                  <a16:creationId xmlns:a16="http://schemas.microsoft.com/office/drawing/2014/main" id="{C8CFA622-4537-404D-A809-88F747BBC5A7}"/>
                </a:ext>
              </a:extLst>
            </p:cNvPr>
            <p:cNvSpPr/>
            <p:nvPr/>
          </p:nvSpPr>
          <p:spPr>
            <a:xfrm>
              <a:off x="4498778" y="2179385"/>
              <a:ext cx="1146518" cy="3229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7" h="21578" extrusionOk="0">
                  <a:moveTo>
                    <a:pt x="20186" y="20185"/>
                  </a:moveTo>
                  <a:cubicBezTo>
                    <a:pt x="19646" y="19796"/>
                    <a:pt x="19079" y="19413"/>
                    <a:pt x="18536" y="19026"/>
                  </a:cubicBezTo>
                  <a:cubicBezTo>
                    <a:pt x="18053" y="18680"/>
                    <a:pt x="17575" y="18333"/>
                    <a:pt x="17121" y="17982"/>
                  </a:cubicBezTo>
                  <a:cubicBezTo>
                    <a:pt x="16829" y="17754"/>
                    <a:pt x="16606" y="17516"/>
                    <a:pt x="16302" y="17290"/>
                  </a:cubicBezTo>
                  <a:cubicBezTo>
                    <a:pt x="15861" y="16958"/>
                    <a:pt x="15366" y="16634"/>
                    <a:pt x="14908" y="16304"/>
                  </a:cubicBezTo>
                  <a:cubicBezTo>
                    <a:pt x="14653" y="16119"/>
                    <a:pt x="14430" y="15929"/>
                    <a:pt x="14187" y="15744"/>
                  </a:cubicBezTo>
                  <a:cubicBezTo>
                    <a:pt x="13907" y="15530"/>
                    <a:pt x="13603" y="15322"/>
                    <a:pt x="13335" y="15107"/>
                  </a:cubicBezTo>
                  <a:cubicBezTo>
                    <a:pt x="13064" y="14891"/>
                    <a:pt x="12829" y="14669"/>
                    <a:pt x="12557" y="14453"/>
                  </a:cubicBezTo>
                  <a:cubicBezTo>
                    <a:pt x="12415" y="14339"/>
                    <a:pt x="12213" y="14234"/>
                    <a:pt x="12063" y="14121"/>
                  </a:cubicBezTo>
                  <a:cubicBezTo>
                    <a:pt x="11933" y="14020"/>
                    <a:pt x="11856" y="13910"/>
                    <a:pt x="11730" y="13808"/>
                  </a:cubicBezTo>
                  <a:cubicBezTo>
                    <a:pt x="11580" y="13687"/>
                    <a:pt x="11374" y="13575"/>
                    <a:pt x="11236" y="13452"/>
                  </a:cubicBezTo>
                  <a:cubicBezTo>
                    <a:pt x="10689" y="12971"/>
                    <a:pt x="10158" y="12487"/>
                    <a:pt x="9615" y="12005"/>
                  </a:cubicBezTo>
                  <a:cubicBezTo>
                    <a:pt x="9319" y="11744"/>
                    <a:pt x="8982" y="11488"/>
                    <a:pt x="8719" y="11223"/>
                  </a:cubicBezTo>
                  <a:cubicBezTo>
                    <a:pt x="8488" y="10988"/>
                    <a:pt x="8322" y="10743"/>
                    <a:pt x="8143" y="10503"/>
                  </a:cubicBezTo>
                  <a:cubicBezTo>
                    <a:pt x="7641" y="9823"/>
                    <a:pt x="7065" y="9148"/>
                    <a:pt x="6680" y="8459"/>
                  </a:cubicBezTo>
                  <a:cubicBezTo>
                    <a:pt x="6348" y="7859"/>
                    <a:pt x="6169" y="7245"/>
                    <a:pt x="6044" y="6633"/>
                  </a:cubicBezTo>
                  <a:cubicBezTo>
                    <a:pt x="5792" y="5428"/>
                    <a:pt x="6072" y="4235"/>
                    <a:pt x="7069" y="3074"/>
                  </a:cubicBezTo>
                  <a:cubicBezTo>
                    <a:pt x="7908" y="2096"/>
                    <a:pt x="9185" y="1202"/>
                    <a:pt x="11151" y="444"/>
                  </a:cubicBezTo>
                  <a:cubicBezTo>
                    <a:pt x="11532" y="298"/>
                    <a:pt x="11957" y="167"/>
                    <a:pt x="12436" y="2"/>
                  </a:cubicBezTo>
                  <a:cubicBezTo>
                    <a:pt x="12436" y="2"/>
                    <a:pt x="12436" y="2"/>
                    <a:pt x="12436" y="2"/>
                  </a:cubicBezTo>
                  <a:cubicBezTo>
                    <a:pt x="12265" y="2"/>
                    <a:pt x="12225" y="-2"/>
                    <a:pt x="12192" y="2"/>
                  </a:cubicBezTo>
                  <a:cubicBezTo>
                    <a:pt x="11682" y="83"/>
                    <a:pt x="11159" y="154"/>
                    <a:pt x="10672" y="249"/>
                  </a:cubicBezTo>
                  <a:cubicBezTo>
                    <a:pt x="7965" y="770"/>
                    <a:pt x="5808" y="1506"/>
                    <a:pt x="4094" y="2407"/>
                  </a:cubicBezTo>
                  <a:cubicBezTo>
                    <a:pt x="3907" y="2505"/>
                    <a:pt x="3737" y="2608"/>
                    <a:pt x="3563" y="2708"/>
                  </a:cubicBezTo>
                  <a:cubicBezTo>
                    <a:pt x="2708" y="3207"/>
                    <a:pt x="2002" y="3731"/>
                    <a:pt x="1443" y="4285"/>
                  </a:cubicBezTo>
                  <a:cubicBezTo>
                    <a:pt x="458" y="5262"/>
                    <a:pt x="16" y="6269"/>
                    <a:pt x="0" y="7301"/>
                  </a:cubicBezTo>
                  <a:cubicBezTo>
                    <a:pt x="-8" y="7935"/>
                    <a:pt x="187" y="8563"/>
                    <a:pt x="503" y="9188"/>
                  </a:cubicBezTo>
                  <a:cubicBezTo>
                    <a:pt x="981" y="10124"/>
                    <a:pt x="1784" y="11026"/>
                    <a:pt x="2850" y="11893"/>
                  </a:cubicBezTo>
                  <a:cubicBezTo>
                    <a:pt x="3575" y="12482"/>
                    <a:pt x="4414" y="13056"/>
                    <a:pt x="5290" y="13619"/>
                  </a:cubicBezTo>
                  <a:cubicBezTo>
                    <a:pt x="6242" y="14233"/>
                    <a:pt x="7268" y="14832"/>
                    <a:pt x="8317" y="15425"/>
                  </a:cubicBezTo>
                  <a:cubicBezTo>
                    <a:pt x="9392" y="16032"/>
                    <a:pt x="10527" y="16625"/>
                    <a:pt x="11653" y="17220"/>
                  </a:cubicBezTo>
                  <a:cubicBezTo>
                    <a:pt x="12476" y="17655"/>
                    <a:pt x="13323" y="18082"/>
                    <a:pt x="14158" y="18515"/>
                  </a:cubicBezTo>
                  <a:cubicBezTo>
                    <a:pt x="14916" y="18908"/>
                    <a:pt x="15674" y="19299"/>
                    <a:pt x="16424" y="19694"/>
                  </a:cubicBezTo>
                  <a:cubicBezTo>
                    <a:pt x="17547" y="20283"/>
                    <a:pt x="18666" y="20874"/>
                    <a:pt x="19772" y="21466"/>
                  </a:cubicBezTo>
                  <a:cubicBezTo>
                    <a:pt x="19938" y="21555"/>
                    <a:pt x="20165" y="21598"/>
                    <a:pt x="20404" y="21571"/>
                  </a:cubicBezTo>
                  <a:cubicBezTo>
                    <a:pt x="20769" y="21529"/>
                    <a:pt x="21130" y="21467"/>
                    <a:pt x="21442" y="21388"/>
                  </a:cubicBezTo>
                  <a:cubicBezTo>
                    <a:pt x="21551" y="21360"/>
                    <a:pt x="21592" y="21245"/>
                    <a:pt x="21523" y="21192"/>
                  </a:cubicBezTo>
                  <a:cubicBezTo>
                    <a:pt x="21106" y="20855"/>
                    <a:pt x="20652" y="20519"/>
                    <a:pt x="20186" y="20185"/>
                  </a:cubicBezTo>
                  <a:close/>
                </a:path>
              </a:pathLst>
            </a:custGeom>
            <a:solidFill>
              <a:srgbClr val="499F5F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A8792700-07E3-48AC-944F-AD9EB6295842}"/>
                </a:ext>
              </a:extLst>
            </p:cNvPr>
            <p:cNvSpPr/>
            <p:nvPr/>
          </p:nvSpPr>
          <p:spPr>
            <a:xfrm>
              <a:off x="5458899" y="5319772"/>
              <a:ext cx="973755" cy="422107"/>
            </a:xfrm>
            <a:custGeom>
              <a:avLst/>
              <a:gdLst>
                <a:gd name="connsiteX0" fmla="*/ 466874 w 973755"/>
                <a:gd name="connsiteY0" fmla="*/ 0 h 422107"/>
                <a:gd name="connsiteX1" fmla="*/ 820231 w 973755"/>
                <a:gd name="connsiteY1" fmla="*/ 60505 h 422107"/>
                <a:gd name="connsiteX2" fmla="*/ 973755 w 973755"/>
                <a:gd name="connsiteY2" fmla="*/ 131179 h 422107"/>
                <a:gd name="connsiteX3" fmla="*/ 946156 w 973755"/>
                <a:gd name="connsiteY3" fmla="*/ 155384 h 422107"/>
                <a:gd name="connsiteX4" fmla="*/ 919260 w 973755"/>
                <a:gd name="connsiteY4" fmla="*/ 177503 h 422107"/>
                <a:gd name="connsiteX5" fmla="*/ 908780 w 973755"/>
                <a:gd name="connsiteY5" fmla="*/ 189148 h 422107"/>
                <a:gd name="connsiteX6" fmla="*/ 905727 w 973755"/>
                <a:gd name="connsiteY6" fmla="*/ 196143 h 422107"/>
                <a:gd name="connsiteX7" fmla="*/ 902351 w 973755"/>
                <a:gd name="connsiteY7" fmla="*/ 204212 h 422107"/>
                <a:gd name="connsiteX8" fmla="*/ 761226 w 973755"/>
                <a:gd name="connsiteY8" fmla="*/ 422107 h 422107"/>
                <a:gd name="connsiteX9" fmla="*/ 763476 w 973755"/>
                <a:gd name="connsiteY9" fmla="*/ 411706 h 422107"/>
                <a:gd name="connsiteX10" fmla="*/ 758494 w 973755"/>
                <a:gd name="connsiteY10" fmla="*/ 397359 h 422107"/>
                <a:gd name="connsiteX11" fmla="*/ 604830 w 973755"/>
                <a:gd name="connsiteY11" fmla="*/ 334590 h 422107"/>
                <a:gd name="connsiteX12" fmla="*/ 604830 w 973755"/>
                <a:gd name="connsiteY12" fmla="*/ 334232 h 422107"/>
                <a:gd name="connsiteX13" fmla="*/ 599365 w 973755"/>
                <a:gd name="connsiteY13" fmla="*/ 333694 h 422107"/>
                <a:gd name="connsiteX14" fmla="*/ 484439 w 973755"/>
                <a:gd name="connsiteY14" fmla="*/ 325803 h 422107"/>
                <a:gd name="connsiteX15" fmla="*/ 436700 w 973755"/>
                <a:gd name="connsiteY15" fmla="*/ 327059 h 422107"/>
                <a:gd name="connsiteX16" fmla="*/ 430754 w 973755"/>
                <a:gd name="connsiteY16" fmla="*/ 327418 h 422107"/>
                <a:gd name="connsiteX17" fmla="*/ 428824 w 973755"/>
                <a:gd name="connsiteY17" fmla="*/ 327776 h 422107"/>
                <a:gd name="connsiteX18" fmla="*/ 316792 w 973755"/>
                <a:gd name="connsiteY18" fmla="*/ 343916 h 422107"/>
                <a:gd name="connsiteX19" fmla="*/ 312291 w 973755"/>
                <a:gd name="connsiteY19" fmla="*/ 344633 h 422107"/>
                <a:gd name="connsiteX20" fmla="*/ 312291 w 973755"/>
                <a:gd name="connsiteY20" fmla="*/ 344992 h 422107"/>
                <a:gd name="connsiteX21" fmla="*/ 210063 w 973755"/>
                <a:gd name="connsiteY21" fmla="*/ 398614 h 422107"/>
                <a:gd name="connsiteX22" fmla="*/ 205403 w 973755"/>
                <a:gd name="connsiteY22" fmla="*/ 414576 h 422107"/>
                <a:gd name="connsiteX23" fmla="*/ 64598 w 973755"/>
                <a:gd name="connsiteY23" fmla="*/ 170496 h 422107"/>
                <a:gd name="connsiteX24" fmla="*/ 63312 w 973755"/>
                <a:gd name="connsiteY24" fmla="*/ 167269 h 422107"/>
                <a:gd name="connsiteX25" fmla="*/ 60184 w 973755"/>
                <a:gd name="connsiteY25" fmla="*/ 166056 h 422107"/>
                <a:gd name="connsiteX26" fmla="*/ 61487 w 973755"/>
                <a:gd name="connsiteY26" fmla="*/ 169325 h 422107"/>
                <a:gd name="connsiteX27" fmla="*/ 0 w 973755"/>
                <a:gd name="connsiteY27" fmla="*/ 112762 h 422107"/>
                <a:gd name="connsiteX28" fmla="*/ 113518 w 973755"/>
                <a:gd name="connsiteY28" fmla="*/ 60505 h 422107"/>
                <a:gd name="connsiteX29" fmla="*/ 466874 w 973755"/>
                <a:gd name="connsiteY29" fmla="*/ 0 h 42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73755" h="422107">
                  <a:moveTo>
                    <a:pt x="466874" y="0"/>
                  </a:moveTo>
                  <a:cubicBezTo>
                    <a:pt x="592215" y="0"/>
                    <a:pt x="711623" y="21544"/>
                    <a:pt x="820231" y="60505"/>
                  </a:cubicBezTo>
                  <a:lnTo>
                    <a:pt x="973755" y="131179"/>
                  </a:lnTo>
                  <a:lnTo>
                    <a:pt x="946156" y="155384"/>
                  </a:lnTo>
                  <a:lnTo>
                    <a:pt x="919260" y="177503"/>
                  </a:lnTo>
                  <a:lnTo>
                    <a:pt x="908780" y="189148"/>
                  </a:lnTo>
                  <a:lnTo>
                    <a:pt x="905727" y="196143"/>
                  </a:lnTo>
                  <a:lnTo>
                    <a:pt x="902351" y="204212"/>
                  </a:lnTo>
                  <a:cubicBezTo>
                    <a:pt x="884348" y="242769"/>
                    <a:pt x="831949" y="347144"/>
                    <a:pt x="761226" y="422107"/>
                  </a:cubicBezTo>
                  <a:lnTo>
                    <a:pt x="763476" y="411706"/>
                  </a:lnTo>
                  <a:cubicBezTo>
                    <a:pt x="762993" y="406863"/>
                    <a:pt x="761226" y="402021"/>
                    <a:pt x="758494" y="397359"/>
                  </a:cubicBezTo>
                  <a:cubicBezTo>
                    <a:pt x="741294" y="369562"/>
                    <a:pt x="683108" y="346426"/>
                    <a:pt x="604830" y="334590"/>
                  </a:cubicBezTo>
                  <a:lnTo>
                    <a:pt x="604830" y="334232"/>
                  </a:lnTo>
                  <a:lnTo>
                    <a:pt x="599365" y="333694"/>
                  </a:lnTo>
                  <a:cubicBezTo>
                    <a:pt x="564325" y="328494"/>
                    <a:pt x="525426" y="325803"/>
                    <a:pt x="484439" y="325803"/>
                  </a:cubicBezTo>
                  <a:cubicBezTo>
                    <a:pt x="468044" y="325803"/>
                    <a:pt x="452131" y="326162"/>
                    <a:pt x="436700" y="327059"/>
                  </a:cubicBezTo>
                  <a:lnTo>
                    <a:pt x="430754" y="327418"/>
                  </a:lnTo>
                  <a:lnTo>
                    <a:pt x="428824" y="327776"/>
                  </a:lnTo>
                  <a:cubicBezTo>
                    <a:pt x="387354" y="330465"/>
                    <a:pt x="349260" y="336025"/>
                    <a:pt x="316792" y="343916"/>
                  </a:cubicBezTo>
                  <a:lnTo>
                    <a:pt x="312291" y="344633"/>
                  </a:lnTo>
                  <a:lnTo>
                    <a:pt x="312291" y="344992"/>
                  </a:lnTo>
                  <a:cubicBezTo>
                    <a:pt x="259731" y="358084"/>
                    <a:pt x="222601" y="376914"/>
                    <a:pt x="210063" y="398614"/>
                  </a:cubicBezTo>
                  <a:cubicBezTo>
                    <a:pt x="207010" y="403814"/>
                    <a:pt x="205403" y="409195"/>
                    <a:pt x="205403" y="414576"/>
                  </a:cubicBezTo>
                  <a:cubicBezTo>
                    <a:pt x="172773" y="375479"/>
                    <a:pt x="110246" y="285452"/>
                    <a:pt x="64598" y="170496"/>
                  </a:cubicBezTo>
                  <a:cubicBezTo>
                    <a:pt x="64115" y="169420"/>
                    <a:pt x="63634" y="168344"/>
                    <a:pt x="63312" y="167269"/>
                  </a:cubicBezTo>
                  <a:cubicBezTo>
                    <a:pt x="62576" y="166529"/>
                    <a:pt x="60489" y="165713"/>
                    <a:pt x="60184" y="166056"/>
                  </a:cubicBezTo>
                  <a:cubicBezTo>
                    <a:pt x="60618" y="167205"/>
                    <a:pt x="61053" y="168265"/>
                    <a:pt x="61487" y="169325"/>
                  </a:cubicBezTo>
                  <a:lnTo>
                    <a:pt x="0" y="112762"/>
                  </a:lnTo>
                  <a:lnTo>
                    <a:pt x="113518" y="60505"/>
                  </a:lnTo>
                  <a:cubicBezTo>
                    <a:pt x="222125" y="21544"/>
                    <a:pt x="341533" y="0"/>
                    <a:pt x="466874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</p:grpSp>
      <p:sp>
        <p:nvSpPr>
          <p:cNvPr id="11" name="ZoneTexte 10">
            <a:extLst>
              <a:ext uri="{FF2B5EF4-FFF2-40B4-BE49-F238E27FC236}">
                <a16:creationId xmlns:a16="http://schemas.microsoft.com/office/drawing/2014/main" id="{FFFF5F4E-0C08-6F18-5861-3C4F6B255488}"/>
              </a:ext>
            </a:extLst>
          </p:cNvPr>
          <p:cNvSpPr txBox="1"/>
          <p:nvPr/>
        </p:nvSpPr>
        <p:spPr>
          <a:xfrm>
            <a:off x="2521564" y="12939"/>
            <a:ext cx="76234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محطات إنجاز نشاط حركي اعتيادي 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CE431B4-01B5-A72D-873A-10A0BF4588A1}"/>
              </a:ext>
            </a:extLst>
          </p:cNvPr>
          <p:cNvSpPr txBox="1"/>
          <p:nvPr/>
        </p:nvSpPr>
        <p:spPr>
          <a:xfrm>
            <a:off x="1381697" y="5147419"/>
            <a:ext cx="2554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اختيار أو اقتراح نشاط حركي</a:t>
            </a:r>
            <a:endParaRPr lang="fr-C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9A6443F-CD16-D53E-1A7D-52D87A6405E3}"/>
              </a:ext>
            </a:extLst>
          </p:cNvPr>
          <p:cNvSpPr txBox="1"/>
          <p:nvPr/>
        </p:nvSpPr>
        <p:spPr>
          <a:xfrm>
            <a:off x="1008717" y="5749858"/>
            <a:ext cx="30190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وضع السيناريو الملائم لتمرير النشاط</a:t>
            </a:r>
            <a:endParaRPr lang="fr-C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ED93F54-ECB1-970A-2FFB-C54D1E63F443}"/>
              </a:ext>
            </a:extLst>
          </p:cNvPr>
          <p:cNvSpPr txBox="1"/>
          <p:nvPr/>
        </p:nvSpPr>
        <p:spPr>
          <a:xfrm>
            <a:off x="6981284" y="4539078"/>
            <a:ext cx="11239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تقديم وشرح</a:t>
            </a:r>
            <a:endParaRPr lang="fr-C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54443E6-B7EA-86E8-0DE9-A415999A27D4}"/>
              </a:ext>
            </a:extLst>
          </p:cNvPr>
          <p:cNvSpPr txBox="1"/>
          <p:nvPr/>
        </p:nvSpPr>
        <p:spPr>
          <a:xfrm>
            <a:off x="9281200" y="4219390"/>
            <a:ext cx="13144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إعداد الفضاء</a:t>
            </a:r>
            <a:endParaRPr lang="fr-C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Shape">
            <a:extLst>
              <a:ext uri="{FF2B5EF4-FFF2-40B4-BE49-F238E27FC236}">
                <a16:creationId xmlns:a16="http://schemas.microsoft.com/office/drawing/2014/main" id="{F5AC5CDB-EC4C-B92F-4988-4465BFD006DA}"/>
              </a:ext>
            </a:extLst>
          </p:cNvPr>
          <p:cNvSpPr/>
          <p:nvPr/>
        </p:nvSpPr>
        <p:spPr>
          <a:xfrm>
            <a:off x="9330264" y="2695249"/>
            <a:ext cx="1292065" cy="795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49" h="20256" extrusionOk="0">
                <a:moveTo>
                  <a:pt x="20850" y="11132"/>
                </a:moveTo>
                <a:cubicBezTo>
                  <a:pt x="20630" y="10014"/>
                  <a:pt x="20077" y="9202"/>
                  <a:pt x="19415" y="8876"/>
                </a:cubicBezTo>
                <a:cubicBezTo>
                  <a:pt x="19674" y="7820"/>
                  <a:pt x="19719" y="6628"/>
                  <a:pt x="19487" y="5465"/>
                </a:cubicBezTo>
                <a:cubicBezTo>
                  <a:pt x="18945" y="2720"/>
                  <a:pt x="17089" y="1188"/>
                  <a:pt x="15341" y="2039"/>
                </a:cubicBezTo>
                <a:cubicBezTo>
                  <a:pt x="14683" y="2360"/>
                  <a:pt x="14136" y="2973"/>
                  <a:pt x="13736" y="3759"/>
                </a:cubicBezTo>
                <a:cubicBezTo>
                  <a:pt x="12603" y="770"/>
                  <a:pt x="10277" y="-728"/>
                  <a:pt x="8068" y="348"/>
                </a:cubicBezTo>
                <a:cubicBezTo>
                  <a:pt x="6192" y="1261"/>
                  <a:pt x="4918" y="3782"/>
                  <a:pt x="4663" y="6645"/>
                </a:cubicBezTo>
                <a:cubicBezTo>
                  <a:pt x="3955" y="6148"/>
                  <a:pt x="3132" y="6038"/>
                  <a:pt x="2332" y="6427"/>
                </a:cubicBezTo>
                <a:cubicBezTo>
                  <a:pt x="584" y="7278"/>
                  <a:pt x="-392" y="10193"/>
                  <a:pt x="150" y="12937"/>
                </a:cubicBezTo>
                <a:cubicBezTo>
                  <a:pt x="692" y="15681"/>
                  <a:pt x="2549" y="17214"/>
                  <a:pt x="4296" y="16362"/>
                </a:cubicBezTo>
                <a:cubicBezTo>
                  <a:pt x="4298" y="16362"/>
                  <a:pt x="4298" y="16362"/>
                  <a:pt x="4300" y="16360"/>
                </a:cubicBezTo>
                <a:cubicBezTo>
                  <a:pt x="4313" y="16439"/>
                  <a:pt x="4327" y="16516"/>
                  <a:pt x="4342" y="16595"/>
                </a:cubicBezTo>
                <a:cubicBezTo>
                  <a:pt x="4884" y="19340"/>
                  <a:pt x="6740" y="20872"/>
                  <a:pt x="8488" y="20021"/>
                </a:cubicBezTo>
                <a:cubicBezTo>
                  <a:pt x="9368" y="19592"/>
                  <a:pt x="10051" y="18638"/>
                  <a:pt x="10445" y="17449"/>
                </a:cubicBezTo>
                <a:cubicBezTo>
                  <a:pt x="11495" y="19405"/>
                  <a:pt x="13227" y="20293"/>
                  <a:pt x="14880" y="19487"/>
                </a:cubicBezTo>
                <a:cubicBezTo>
                  <a:pt x="16263" y="18814"/>
                  <a:pt x="17261" y="17117"/>
                  <a:pt x="17646" y="15091"/>
                </a:cubicBezTo>
                <a:cubicBezTo>
                  <a:pt x="18159" y="15571"/>
                  <a:pt x="18795" y="15724"/>
                  <a:pt x="19410" y="15423"/>
                </a:cubicBezTo>
                <a:cubicBezTo>
                  <a:pt x="20565" y="14861"/>
                  <a:pt x="21208" y="12940"/>
                  <a:pt x="20850" y="11132"/>
                </a:cubicBezTo>
                <a:close/>
              </a:path>
            </a:pathLst>
          </a:custGeom>
          <a:solidFill>
            <a:srgbClr val="E9EFF8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 sz="225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3B6F0D1-86C3-2612-E6EB-7B6DFFACCE11}"/>
              </a:ext>
            </a:extLst>
          </p:cNvPr>
          <p:cNvSpPr txBox="1"/>
          <p:nvPr/>
        </p:nvSpPr>
        <p:spPr>
          <a:xfrm>
            <a:off x="9388010" y="2731746"/>
            <a:ext cx="11223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تتبع التلاميذ </a:t>
            </a:r>
            <a:endParaRPr lang="fr-C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hape">
            <a:extLst>
              <a:ext uri="{FF2B5EF4-FFF2-40B4-BE49-F238E27FC236}">
                <a16:creationId xmlns:a16="http://schemas.microsoft.com/office/drawing/2014/main" id="{4BA5393D-62DC-008A-3B72-7BB0F4E7B46C}"/>
              </a:ext>
            </a:extLst>
          </p:cNvPr>
          <p:cNvSpPr/>
          <p:nvPr/>
        </p:nvSpPr>
        <p:spPr>
          <a:xfrm>
            <a:off x="8073315" y="1725252"/>
            <a:ext cx="1433458" cy="591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84" y="9668"/>
                </a:moveTo>
                <a:cubicBezTo>
                  <a:pt x="19198" y="9668"/>
                  <a:pt x="18926" y="9806"/>
                  <a:pt x="18677" y="10055"/>
                </a:cubicBezTo>
                <a:cubicBezTo>
                  <a:pt x="18193" y="6610"/>
                  <a:pt x="16851" y="4129"/>
                  <a:pt x="15267" y="4129"/>
                </a:cubicBezTo>
                <a:cubicBezTo>
                  <a:pt x="14730" y="4129"/>
                  <a:pt x="14223" y="4423"/>
                  <a:pt x="13766" y="4932"/>
                </a:cubicBezTo>
                <a:cubicBezTo>
                  <a:pt x="12971" y="1967"/>
                  <a:pt x="11594" y="0"/>
                  <a:pt x="10026" y="0"/>
                </a:cubicBezTo>
                <a:cubicBezTo>
                  <a:pt x="8212" y="0"/>
                  <a:pt x="6652" y="2631"/>
                  <a:pt x="5956" y="6406"/>
                </a:cubicBezTo>
                <a:cubicBezTo>
                  <a:pt x="5955" y="6406"/>
                  <a:pt x="5953" y="6406"/>
                  <a:pt x="5951" y="6406"/>
                </a:cubicBezTo>
                <a:cubicBezTo>
                  <a:pt x="4545" y="6406"/>
                  <a:pt x="3354" y="8654"/>
                  <a:pt x="2958" y="11749"/>
                </a:cubicBezTo>
                <a:cubicBezTo>
                  <a:pt x="2701" y="11480"/>
                  <a:pt x="2417" y="11329"/>
                  <a:pt x="2118" y="11329"/>
                </a:cubicBezTo>
                <a:cubicBezTo>
                  <a:pt x="947" y="11329"/>
                  <a:pt x="0" y="13630"/>
                  <a:pt x="0" y="16465"/>
                </a:cubicBezTo>
                <a:cubicBezTo>
                  <a:pt x="0" y="19299"/>
                  <a:pt x="949" y="21600"/>
                  <a:pt x="2118" y="21600"/>
                </a:cubicBezTo>
                <a:cubicBezTo>
                  <a:pt x="2812" y="21600"/>
                  <a:pt x="3425" y="20790"/>
                  <a:pt x="3811" y="19543"/>
                </a:cubicBezTo>
                <a:cubicBezTo>
                  <a:pt x="4372" y="20814"/>
                  <a:pt x="5123" y="21600"/>
                  <a:pt x="5951" y="21600"/>
                </a:cubicBezTo>
                <a:cubicBezTo>
                  <a:pt x="6640" y="21600"/>
                  <a:pt x="7275" y="21054"/>
                  <a:pt x="7791" y="20142"/>
                </a:cubicBezTo>
                <a:cubicBezTo>
                  <a:pt x="8447" y="21066"/>
                  <a:pt x="9210" y="21600"/>
                  <a:pt x="10025" y="21600"/>
                </a:cubicBezTo>
                <a:cubicBezTo>
                  <a:pt x="11076" y="21600"/>
                  <a:pt x="12044" y="20712"/>
                  <a:pt x="12805" y="19234"/>
                </a:cubicBezTo>
                <a:cubicBezTo>
                  <a:pt x="13450" y="20696"/>
                  <a:pt x="14313" y="21600"/>
                  <a:pt x="15266" y="21600"/>
                </a:cubicBezTo>
                <a:cubicBezTo>
                  <a:pt x="16368" y="21600"/>
                  <a:pt x="17354" y="20395"/>
                  <a:pt x="18015" y="18505"/>
                </a:cubicBezTo>
                <a:cubicBezTo>
                  <a:pt x="18397" y="19393"/>
                  <a:pt x="18912" y="19938"/>
                  <a:pt x="19482" y="19938"/>
                </a:cubicBezTo>
                <a:cubicBezTo>
                  <a:pt x="20653" y="19938"/>
                  <a:pt x="21600" y="17638"/>
                  <a:pt x="21600" y="14803"/>
                </a:cubicBezTo>
                <a:cubicBezTo>
                  <a:pt x="21600" y="11969"/>
                  <a:pt x="20654" y="9668"/>
                  <a:pt x="19484" y="9668"/>
                </a:cubicBezTo>
                <a:close/>
              </a:path>
            </a:pathLst>
          </a:custGeom>
          <a:solidFill>
            <a:srgbClr val="E9EFF8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 sz="2250"/>
          </a:p>
        </p:txBody>
      </p:sp>
      <p:sp>
        <p:nvSpPr>
          <p:cNvPr id="21" name="TextBox 50">
            <a:extLst>
              <a:ext uri="{FF2B5EF4-FFF2-40B4-BE49-F238E27FC236}">
                <a16:creationId xmlns:a16="http://schemas.microsoft.com/office/drawing/2014/main" id="{ED8A0592-EAF0-FF21-AD5E-4BB077906BF3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2" name="object 28">
            <a:extLst>
              <a:ext uri="{FF2B5EF4-FFF2-40B4-BE49-F238E27FC236}">
                <a16:creationId xmlns:a16="http://schemas.microsoft.com/office/drawing/2014/main" id="{744992B8-AC75-DBDE-5970-1702FCD1CE9F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107088" y="5847636"/>
            <a:ext cx="2066926" cy="8114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534B6E62-0FAF-5AF1-5E90-C36E9780879A}"/>
              </a:ext>
            </a:extLst>
          </p:cNvPr>
          <p:cNvSpPr txBox="1"/>
          <p:nvPr/>
        </p:nvSpPr>
        <p:spPr>
          <a:xfrm>
            <a:off x="8130504" y="1817788"/>
            <a:ext cx="1276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انخراط الجميع</a:t>
            </a:r>
            <a:endParaRPr lang="fr-C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CE4AD01-E754-6CFD-A4E5-C5FA979C84D8}"/>
              </a:ext>
            </a:extLst>
          </p:cNvPr>
          <p:cNvSpPr txBox="1"/>
          <p:nvPr/>
        </p:nvSpPr>
        <p:spPr>
          <a:xfrm>
            <a:off x="3916702" y="2271772"/>
            <a:ext cx="1524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800" b="1" dirty="0"/>
              <a:t>مرحلة التخطيط </a:t>
            </a:r>
            <a:endParaRPr lang="fr-CH" sz="2800" b="1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9DC805B6-6CC1-CA88-7BA4-05457367A6F8}"/>
              </a:ext>
            </a:extLst>
          </p:cNvPr>
          <p:cNvSpPr txBox="1"/>
          <p:nvPr/>
        </p:nvSpPr>
        <p:spPr>
          <a:xfrm>
            <a:off x="8314519" y="3570962"/>
            <a:ext cx="127635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800" b="1" dirty="0"/>
              <a:t>مرحلة التدبير </a:t>
            </a:r>
            <a:endParaRPr lang="fr-CH" sz="2800" b="1" dirty="0"/>
          </a:p>
        </p:txBody>
      </p:sp>
    </p:spTree>
    <p:extLst>
      <p:ext uri="{BB962C8B-B14F-4D97-AF65-F5344CB8AC3E}">
        <p14:creationId xmlns:p14="http://schemas.microsoft.com/office/powerpoint/2010/main" val="22553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39" grpId="0" animBg="1"/>
      <p:bldP spid="40" grpId="0" animBg="1"/>
      <p:bldP spid="11" grpId="0"/>
      <p:bldP spid="12" grpId="0"/>
      <p:bldP spid="13" grpId="0"/>
      <p:bldP spid="14" grpId="0"/>
      <p:bldP spid="15" grpId="0"/>
      <p:bldP spid="16" grpId="0" animBg="1"/>
      <p:bldP spid="17" grpId="0"/>
      <p:bldP spid="19" grpId="0" animBg="1"/>
      <p:bldP spid="23" grpId="0"/>
      <p:bldP spid="24" grpId="0"/>
      <p:bldP spid="2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C9972-6BD4-93CC-4A1C-A024B2508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334" y="2172933"/>
            <a:ext cx="7281333" cy="3193345"/>
          </a:xfrm>
        </p:spPr>
        <p:txBody>
          <a:bodyPr>
            <a:noAutofit/>
          </a:bodyPr>
          <a:lstStyle/>
          <a:p>
            <a:pPr algn="ctr"/>
            <a:r>
              <a:rPr lang="fr-CA" sz="10667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Merci pour votre attention</a:t>
            </a:r>
            <a:endParaRPr lang="fr-FR" sz="10667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796D798-759D-1C2E-98BA-03A1632FD1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354308" y="6551388"/>
            <a:ext cx="2342681" cy="204526"/>
          </a:xfrm>
        </p:spPr>
        <p:txBody>
          <a:bodyPr/>
          <a:lstStyle/>
          <a:p>
            <a:r>
              <a:rPr lang="en-US" altLang="ja-JP"/>
              <a:t>Teaching at the Right Level</a:t>
            </a:r>
            <a:endParaRPr lang="ja-JP" alt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7E63B16-E23E-681F-1440-EE7D2A7A38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59DFB-86F3-43FA-8567-2EA6E426AE90}" type="slidenum">
              <a:rPr lang="ja-JP" altLang="en-US" smtClean="0"/>
              <a:pPr/>
              <a:t>42</a:t>
            </a:fld>
            <a:endParaRPr lang="ja-JP" altLang="en-US"/>
          </a:p>
        </p:txBody>
      </p:sp>
      <p:pic>
        <p:nvPicPr>
          <p:cNvPr id="6" name="Picture 10" descr="H:\Pictures\Pictures\Mes images\images\008.gif">
            <a:extLst>
              <a:ext uri="{FF2B5EF4-FFF2-40B4-BE49-F238E27FC236}">
                <a16:creationId xmlns:a16="http://schemas.microsoft.com/office/drawing/2014/main" id="{B38F5EB1-FB2B-B1F3-B826-AF6B0811F6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41241" y="204349"/>
            <a:ext cx="2550230" cy="4751473"/>
          </a:xfrm>
          <a:prstGeom prst="rect">
            <a:avLst/>
          </a:prstGeom>
          <a:noFill/>
        </p:spPr>
      </p:pic>
      <p:pic>
        <p:nvPicPr>
          <p:cNvPr id="7" name="Picture 10" descr="H:\Pictures\Pictures\Mes images\images\008.gif">
            <a:extLst>
              <a:ext uri="{FF2B5EF4-FFF2-40B4-BE49-F238E27FC236}">
                <a16:creationId xmlns:a16="http://schemas.microsoft.com/office/drawing/2014/main" id="{55606DF6-9720-366C-0B57-53675138C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0" y="2032001"/>
            <a:ext cx="2550229" cy="4621651"/>
          </a:xfrm>
          <a:prstGeom prst="rect">
            <a:avLst/>
          </a:prstGeom>
          <a:noFill/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26606901-2544-C2C9-4A47-ADBD33B340B7}"/>
              </a:ext>
            </a:extLst>
          </p:cNvPr>
          <p:cNvSpPr/>
          <p:nvPr/>
        </p:nvSpPr>
        <p:spPr>
          <a:xfrm>
            <a:off x="305330" y="60453"/>
            <a:ext cx="462844" cy="436259"/>
          </a:xfrm>
          <a:prstGeom prst="ellipse">
            <a:avLst/>
          </a:prstGeom>
          <a:solidFill>
            <a:schemeClr val="accent1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fr-FR" sz="2667" b="1" dirty="0">
              <a:solidFill>
                <a:schemeClr val="bg1"/>
              </a:solidFill>
            </a:endParaRP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88636B54-EEBB-C347-A596-F70A7E7A8079}"/>
              </a:ext>
            </a:extLst>
          </p:cNvPr>
          <p:cNvSpPr/>
          <p:nvPr/>
        </p:nvSpPr>
        <p:spPr>
          <a:xfrm>
            <a:off x="629432" y="648258"/>
            <a:ext cx="635233" cy="534345"/>
          </a:xfrm>
          <a:prstGeom prst="ellipse">
            <a:avLst/>
          </a:prstGeom>
          <a:solidFill>
            <a:srgbClr val="00B050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fr-FR" sz="2667" b="1" dirty="0">
              <a:solidFill>
                <a:schemeClr val="bg1"/>
              </a:solidFill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4332E07E-AD2A-0AE0-4C95-CF252641873D}"/>
              </a:ext>
            </a:extLst>
          </p:cNvPr>
          <p:cNvSpPr/>
          <p:nvPr/>
        </p:nvSpPr>
        <p:spPr>
          <a:xfrm>
            <a:off x="1125924" y="131443"/>
            <a:ext cx="752227" cy="712958"/>
          </a:xfrm>
          <a:prstGeom prst="ellipse">
            <a:avLst/>
          </a:prstGeom>
          <a:solidFill>
            <a:srgbClr val="FFC000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fr-FR" sz="2667" b="1" dirty="0">
              <a:solidFill>
                <a:schemeClr val="bg1"/>
              </a:solidFill>
            </a:endParaRP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5242454E-C7CD-2D9D-ECEB-CD083D6AC764}"/>
              </a:ext>
            </a:extLst>
          </p:cNvPr>
          <p:cNvSpPr/>
          <p:nvPr/>
        </p:nvSpPr>
        <p:spPr>
          <a:xfrm>
            <a:off x="1471723" y="882196"/>
            <a:ext cx="499683" cy="462181"/>
          </a:xfrm>
          <a:prstGeom prst="ellipse">
            <a:avLst/>
          </a:prstGeom>
          <a:solidFill>
            <a:srgbClr val="FF0000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fr-FR" sz="2667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19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ylinder 70">
            <a:extLst>
              <a:ext uri="{FF2B5EF4-FFF2-40B4-BE49-F238E27FC236}">
                <a16:creationId xmlns:a16="http://schemas.microsoft.com/office/drawing/2014/main" id="{8BD34CE8-8B14-4190-8AB5-976772459C2B}"/>
              </a:ext>
            </a:extLst>
          </p:cNvPr>
          <p:cNvSpPr/>
          <p:nvPr/>
        </p:nvSpPr>
        <p:spPr>
          <a:xfrm rot="7648698">
            <a:off x="6023542" y="2310193"/>
            <a:ext cx="717913" cy="2236976"/>
          </a:xfrm>
          <a:prstGeom prst="can">
            <a:avLst>
              <a:gd name="adj" fmla="val 53001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2D2EDBC-C7FD-48C5-8E77-70ACDC32EFB6}"/>
              </a:ext>
            </a:extLst>
          </p:cNvPr>
          <p:cNvGrpSpPr/>
          <p:nvPr/>
        </p:nvGrpSpPr>
        <p:grpSpPr>
          <a:xfrm>
            <a:off x="3285868" y="1687264"/>
            <a:ext cx="5604114" cy="3798581"/>
            <a:chOff x="2349157" y="1106684"/>
            <a:chExt cx="7472152" cy="5064774"/>
          </a:xfrm>
        </p:grpSpPr>
        <p:sp>
          <p:nvSpPr>
            <p:cNvPr id="74" name="Shape">
              <a:extLst>
                <a:ext uri="{FF2B5EF4-FFF2-40B4-BE49-F238E27FC236}">
                  <a16:creationId xmlns:a16="http://schemas.microsoft.com/office/drawing/2014/main" id="{C59E9BFD-A104-440D-A10C-AF68B3710F88}"/>
                </a:ext>
              </a:extLst>
            </p:cNvPr>
            <p:cNvSpPr/>
            <p:nvPr/>
          </p:nvSpPr>
          <p:spPr>
            <a:xfrm>
              <a:off x="2349157" y="1106684"/>
              <a:ext cx="7471291" cy="4974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579"/>
                  </a:moveTo>
                  <a:lnTo>
                    <a:pt x="18062" y="0"/>
                  </a:lnTo>
                  <a:lnTo>
                    <a:pt x="21600" y="2473"/>
                  </a:lnTo>
                  <a:lnTo>
                    <a:pt x="4535" y="21600"/>
                  </a:lnTo>
                  <a:lnTo>
                    <a:pt x="0" y="16579"/>
                  </a:lnTo>
                </a:path>
              </a:pathLst>
            </a:custGeom>
            <a:solidFill>
              <a:srgbClr val="C8CACB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6275B80-2481-4686-8760-8DFFCCAEA6FD}"/>
                </a:ext>
              </a:extLst>
            </p:cNvPr>
            <p:cNvSpPr/>
            <p:nvPr/>
          </p:nvSpPr>
          <p:spPr>
            <a:xfrm>
              <a:off x="3918514" y="1668951"/>
              <a:ext cx="5902795" cy="4502507"/>
            </a:xfrm>
            <a:custGeom>
              <a:avLst/>
              <a:gdLst>
                <a:gd name="connsiteX0" fmla="*/ 5902795 w 5902795"/>
                <a:gd name="connsiteY0" fmla="*/ 0 h 4502507"/>
                <a:gd name="connsiteX1" fmla="*/ 5902795 w 5902795"/>
                <a:gd name="connsiteY1" fmla="*/ 151775 h 4502507"/>
                <a:gd name="connsiteX2" fmla="*/ 58146 w 5902795"/>
                <a:gd name="connsiteY2" fmla="*/ 4491887 h 4502507"/>
                <a:gd name="connsiteX3" fmla="*/ 43846 w 5902795"/>
                <a:gd name="connsiteY3" fmla="*/ 4502507 h 4502507"/>
                <a:gd name="connsiteX4" fmla="*/ 42211 w 5902795"/>
                <a:gd name="connsiteY4" fmla="*/ 4501326 h 4502507"/>
                <a:gd name="connsiteX5" fmla="*/ 0 w 5902795"/>
                <a:gd name="connsiteY5" fmla="*/ 4387081 h 4502507"/>
                <a:gd name="connsiteX6" fmla="*/ 646 w 5902795"/>
                <a:gd name="connsiteY6" fmla="*/ 4386601 h 450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02795" h="4502507">
                  <a:moveTo>
                    <a:pt x="5902795" y="0"/>
                  </a:moveTo>
                  <a:lnTo>
                    <a:pt x="5902795" y="151775"/>
                  </a:lnTo>
                  <a:lnTo>
                    <a:pt x="58146" y="4491887"/>
                  </a:lnTo>
                  <a:lnTo>
                    <a:pt x="43846" y="4502507"/>
                  </a:lnTo>
                  <a:lnTo>
                    <a:pt x="42211" y="4501326"/>
                  </a:lnTo>
                  <a:lnTo>
                    <a:pt x="0" y="4387081"/>
                  </a:lnTo>
                  <a:lnTo>
                    <a:pt x="646" y="4386601"/>
                  </a:lnTo>
                  <a:close/>
                </a:path>
              </a:pathLst>
            </a:custGeom>
            <a:solidFill>
              <a:srgbClr val="A5A6A8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B2D9C4E2-C5C2-4426-8F86-77BAF4805EAF}"/>
                </a:ext>
              </a:extLst>
            </p:cNvPr>
            <p:cNvSpPr/>
            <p:nvPr/>
          </p:nvSpPr>
          <p:spPr>
            <a:xfrm>
              <a:off x="2349157" y="4921805"/>
              <a:ext cx="1611568" cy="1248472"/>
            </a:xfrm>
            <a:custGeom>
              <a:avLst/>
              <a:gdLst>
                <a:gd name="connsiteX0" fmla="*/ 0 w 1611568"/>
                <a:gd name="connsiteY0" fmla="*/ 0 h 1248472"/>
                <a:gd name="connsiteX1" fmla="*/ 1570003 w 1611568"/>
                <a:gd name="connsiteY1" fmla="*/ 1133747 h 1248472"/>
                <a:gd name="connsiteX2" fmla="*/ 1569357 w 1611568"/>
                <a:gd name="connsiteY2" fmla="*/ 1134227 h 1248472"/>
                <a:gd name="connsiteX3" fmla="*/ 1611568 w 1611568"/>
                <a:gd name="connsiteY3" fmla="*/ 1248472 h 1248472"/>
                <a:gd name="connsiteX4" fmla="*/ 43536 w 1611568"/>
                <a:gd name="connsiteY4" fmla="*/ 115859 h 1248472"/>
                <a:gd name="connsiteX5" fmla="*/ 0 w 1611568"/>
                <a:gd name="connsiteY5" fmla="*/ 0 h 124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1568" h="1248472">
                  <a:moveTo>
                    <a:pt x="0" y="0"/>
                  </a:moveTo>
                  <a:lnTo>
                    <a:pt x="1570003" y="1133747"/>
                  </a:lnTo>
                  <a:lnTo>
                    <a:pt x="1569357" y="1134227"/>
                  </a:lnTo>
                  <a:lnTo>
                    <a:pt x="1611568" y="1248472"/>
                  </a:lnTo>
                  <a:lnTo>
                    <a:pt x="43536" y="1158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184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</p:grpSp>
      <p:sp>
        <p:nvSpPr>
          <p:cNvPr id="34" name="Subtitle 33">
            <a:extLst>
              <a:ext uri="{FF2B5EF4-FFF2-40B4-BE49-F238E27FC236}">
                <a16:creationId xmlns:a16="http://schemas.microsoft.com/office/drawing/2014/main" id="{C5CB3B9A-79FB-8542-BB3D-C5B3E1FAC8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Dices on a Balance – Bad vs. Good</a:t>
            </a:r>
          </a:p>
        </p:txBody>
      </p:sp>
      <p:sp>
        <p:nvSpPr>
          <p:cNvPr id="33" name="Title 32">
            <a:extLst>
              <a:ext uri="{FF2B5EF4-FFF2-40B4-BE49-F238E27FC236}">
                <a16:creationId xmlns:a16="http://schemas.microsoft.com/office/drawing/2014/main" id="{E9BD0782-3A6E-104D-8A61-20B0D9B36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Dice Infographics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73332BE-FB90-4349-AFCB-BF643B0AE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43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B28D5C9-9CC9-4317-B45B-13632B295A41}"/>
              </a:ext>
            </a:extLst>
          </p:cNvPr>
          <p:cNvGrpSpPr/>
          <p:nvPr/>
        </p:nvGrpSpPr>
        <p:grpSpPr>
          <a:xfrm>
            <a:off x="2479268" y="2251079"/>
            <a:ext cx="1645920" cy="1379255"/>
            <a:chOff x="1309153" y="1672139"/>
            <a:chExt cx="2194560" cy="1839006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2D9D750-345F-475F-9CEB-CCBDBD31002D}"/>
                </a:ext>
              </a:extLst>
            </p:cNvPr>
            <p:cNvSpPr/>
            <p:nvPr/>
          </p:nvSpPr>
          <p:spPr>
            <a:xfrm>
              <a:off x="1309153" y="2156928"/>
              <a:ext cx="2194560" cy="1354217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1000" noProof="1"/>
                <a:t>Lorem ipsum dolor sit amet, consectetur adipiscing elit. Integer nec odio. Praesent libero. Sed cursus ante dapibus diam. Sed nisi. Nulla quis sem at nibh elementum.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CD0EAA7-77E2-4435-BB33-2DC02879D10A}"/>
                </a:ext>
              </a:extLst>
            </p:cNvPr>
            <p:cNvSpPr/>
            <p:nvPr/>
          </p:nvSpPr>
          <p:spPr>
            <a:xfrm>
              <a:off x="1440756" y="1672139"/>
              <a:ext cx="2062957" cy="533480"/>
            </a:xfrm>
            <a:prstGeom prst="rect">
              <a:avLst/>
            </a:prstGeom>
          </p:spPr>
          <p:txBody>
            <a:bodyPr wrap="none" lIns="0" rIns="0" anchor="b">
              <a:spAutoFit/>
            </a:bodyPr>
            <a:lstStyle/>
            <a:p>
              <a:pPr algn="r"/>
              <a:r>
                <a:rPr lang="en-US" sz="2000" b="1" cap="all" noProof="1">
                  <a:solidFill>
                    <a:schemeClr val="accent5"/>
                  </a:solidFill>
                </a:rPr>
                <a:t>Lorem ipsum</a:t>
              </a:r>
              <a:endParaRPr lang="en-US" sz="2000" b="1" cap="all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3402BD3-CB09-44CE-951F-CD79B958A395}"/>
              </a:ext>
            </a:extLst>
          </p:cNvPr>
          <p:cNvGrpSpPr/>
          <p:nvPr/>
        </p:nvGrpSpPr>
        <p:grpSpPr>
          <a:xfrm>
            <a:off x="8066814" y="2985698"/>
            <a:ext cx="1645921" cy="1379255"/>
            <a:chOff x="8688287" y="1672139"/>
            <a:chExt cx="2194561" cy="1839006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56F1246-889D-420F-B162-4E42FF5393B4}"/>
                </a:ext>
              </a:extLst>
            </p:cNvPr>
            <p:cNvSpPr/>
            <p:nvPr/>
          </p:nvSpPr>
          <p:spPr>
            <a:xfrm>
              <a:off x="8688288" y="2156928"/>
              <a:ext cx="2194560" cy="1354217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1000" noProof="1"/>
                <a:t>Lorem ipsum dolor sit amet, consectetur adipiscing elit. Integer nec odio. Praesent libero. Sed cursus ante dapibus diam. Sed nisi. Nulla quis sem at nibh elementum.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32E8EA2-B481-438F-82F7-C8A05352F0E5}"/>
                </a:ext>
              </a:extLst>
            </p:cNvPr>
            <p:cNvSpPr/>
            <p:nvPr/>
          </p:nvSpPr>
          <p:spPr>
            <a:xfrm>
              <a:off x="8688287" y="1672139"/>
              <a:ext cx="2062957" cy="533480"/>
            </a:xfrm>
            <a:prstGeom prst="rect">
              <a:avLst/>
            </a:prstGeom>
          </p:spPr>
          <p:txBody>
            <a:bodyPr wrap="none" lIns="0" rIns="0" anchor="b">
              <a:spAutoFit/>
            </a:bodyPr>
            <a:lstStyle/>
            <a:p>
              <a:r>
                <a:rPr lang="en-US" sz="2000" b="1" cap="all" noProof="1">
                  <a:solidFill>
                    <a:schemeClr val="accent3"/>
                  </a:solidFill>
                </a:rPr>
                <a:t>Lorem ipsum</a:t>
              </a:r>
              <a:endParaRPr lang="en-US" sz="2000" b="1" cap="all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067EE25-391A-4D3F-8509-75D75F855D6E}"/>
              </a:ext>
            </a:extLst>
          </p:cNvPr>
          <p:cNvGrpSpPr/>
          <p:nvPr/>
        </p:nvGrpSpPr>
        <p:grpSpPr>
          <a:xfrm>
            <a:off x="5853474" y="4674914"/>
            <a:ext cx="1645921" cy="1379255"/>
            <a:chOff x="8688287" y="1672139"/>
            <a:chExt cx="2194561" cy="1839006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B56DE4B-BB61-4569-A24D-8D08BD0CCC7C}"/>
                </a:ext>
              </a:extLst>
            </p:cNvPr>
            <p:cNvSpPr/>
            <p:nvPr/>
          </p:nvSpPr>
          <p:spPr>
            <a:xfrm>
              <a:off x="8688288" y="2156928"/>
              <a:ext cx="2194560" cy="1354217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1000" noProof="1"/>
                <a:t>Lorem ipsum dolor sit amet, consectetur adipiscing elit. Integer nec odio. Praesent libero. Sed cursus ante dapibus diam. Sed nisi. Nulla quis sem at nibh elementum.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7A0A920-376B-4960-A842-EC5CFF6FC6A0}"/>
                </a:ext>
              </a:extLst>
            </p:cNvPr>
            <p:cNvSpPr/>
            <p:nvPr/>
          </p:nvSpPr>
          <p:spPr>
            <a:xfrm>
              <a:off x="8688287" y="1672139"/>
              <a:ext cx="2062957" cy="533480"/>
            </a:xfrm>
            <a:prstGeom prst="rect">
              <a:avLst/>
            </a:prstGeom>
          </p:spPr>
          <p:txBody>
            <a:bodyPr wrap="none" lIns="0" rIns="0" anchor="b">
              <a:spAutoFit/>
            </a:bodyPr>
            <a:lstStyle/>
            <a:p>
              <a:r>
                <a:rPr lang="en-US" sz="2000" b="1" cap="all" noProof="1">
                  <a:solidFill>
                    <a:schemeClr val="tx2"/>
                  </a:solidFill>
                </a:rPr>
                <a:t>Lorem ipsum</a:t>
              </a:r>
              <a:endParaRPr lang="en-US" sz="2000" b="1" cap="all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3D21305-AEDA-4E5A-8CEA-02E3E464C370}"/>
              </a:ext>
            </a:extLst>
          </p:cNvPr>
          <p:cNvGrpSpPr/>
          <p:nvPr/>
        </p:nvGrpSpPr>
        <p:grpSpPr>
          <a:xfrm>
            <a:off x="3649672" y="3530555"/>
            <a:ext cx="1505516" cy="1537938"/>
            <a:chOff x="2834229" y="3564406"/>
            <a:chExt cx="2007355" cy="2050584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146F496-B96E-4EFF-8E5A-B7D3BCF4B706}"/>
                </a:ext>
              </a:extLst>
            </p:cNvPr>
            <p:cNvSpPr/>
            <p:nvPr/>
          </p:nvSpPr>
          <p:spPr>
            <a:xfrm>
              <a:off x="2834229" y="3564406"/>
              <a:ext cx="2007338" cy="2050584"/>
            </a:xfrm>
            <a:custGeom>
              <a:avLst/>
              <a:gdLst>
                <a:gd name="connsiteX0" fmla="*/ 997348 w 2007338"/>
                <a:gd name="connsiteY0" fmla="*/ 0 h 2050584"/>
                <a:gd name="connsiteX1" fmla="*/ 1047283 w 2007338"/>
                <a:gd name="connsiteY1" fmla="*/ 9400 h 2050584"/>
                <a:gd name="connsiteX2" fmla="*/ 1107503 w 2007338"/>
                <a:gd name="connsiteY2" fmla="*/ 29672 h 2050584"/>
                <a:gd name="connsiteX3" fmla="*/ 1542058 w 2007338"/>
                <a:gd name="connsiteY3" fmla="*/ 175483 h 2050584"/>
                <a:gd name="connsiteX4" fmla="*/ 1812040 w 2007338"/>
                <a:gd name="connsiteY4" fmla="*/ 265932 h 2050584"/>
                <a:gd name="connsiteX5" fmla="*/ 1881931 w 2007338"/>
                <a:gd name="connsiteY5" fmla="*/ 289325 h 2050584"/>
                <a:gd name="connsiteX6" fmla="*/ 1890458 w 2007338"/>
                <a:gd name="connsiteY6" fmla="*/ 292483 h 2050584"/>
                <a:gd name="connsiteX7" fmla="*/ 1921843 w 2007338"/>
                <a:gd name="connsiteY7" fmla="*/ 308449 h 2050584"/>
                <a:gd name="connsiteX8" fmla="*/ 1932393 w 2007338"/>
                <a:gd name="connsiteY8" fmla="*/ 315876 h 2050584"/>
                <a:gd name="connsiteX9" fmla="*/ 1947831 w 2007338"/>
                <a:gd name="connsiteY9" fmla="*/ 331821 h 2050584"/>
                <a:gd name="connsiteX10" fmla="*/ 1951411 w 2007338"/>
                <a:gd name="connsiteY10" fmla="*/ 329995 h 2050584"/>
                <a:gd name="connsiteX11" fmla="*/ 1958822 w 2007338"/>
                <a:gd name="connsiteY11" fmla="*/ 337961 h 2050584"/>
                <a:gd name="connsiteX12" fmla="*/ 1999336 w 2007338"/>
                <a:gd name="connsiteY12" fmla="*/ 404474 h 2050584"/>
                <a:gd name="connsiteX13" fmla="*/ 2007338 w 2007338"/>
                <a:gd name="connsiteY13" fmla="*/ 456968 h 2050584"/>
                <a:gd name="connsiteX14" fmla="*/ 2007338 w 2007338"/>
                <a:gd name="connsiteY14" fmla="*/ 462066 h 2050584"/>
                <a:gd name="connsiteX15" fmla="*/ 2007065 w 2007338"/>
                <a:gd name="connsiteY15" fmla="*/ 468359 h 2050584"/>
                <a:gd name="connsiteX16" fmla="*/ 1965415 w 2007338"/>
                <a:gd name="connsiteY16" fmla="*/ 1229083 h 2050584"/>
                <a:gd name="connsiteX17" fmla="*/ 1957686 w 2007338"/>
                <a:gd name="connsiteY17" fmla="*/ 1280461 h 2050584"/>
                <a:gd name="connsiteX18" fmla="*/ 1862109 w 2007338"/>
                <a:gd name="connsiteY18" fmla="*/ 1463911 h 2050584"/>
                <a:gd name="connsiteX19" fmla="*/ 1720563 w 2007338"/>
                <a:gd name="connsiteY19" fmla="*/ 1576387 h 2050584"/>
                <a:gd name="connsiteX20" fmla="*/ 1670637 w 2007338"/>
                <a:gd name="connsiteY20" fmla="*/ 1615737 h 2050584"/>
                <a:gd name="connsiteX21" fmla="*/ 1171293 w 2007338"/>
                <a:gd name="connsiteY21" fmla="*/ 2011791 h 2050584"/>
                <a:gd name="connsiteX22" fmla="*/ 1166746 w 2007338"/>
                <a:gd name="connsiteY22" fmla="*/ 2015455 h 2050584"/>
                <a:gd name="connsiteX23" fmla="*/ 1076853 w 2007338"/>
                <a:gd name="connsiteY23" fmla="*/ 2050584 h 2050584"/>
                <a:gd name="connsiteX24" fmla="*/ 1076262 w 2007338"/>
                <a:gd name="connsiteY24" fmla="*/ 2050584 h 2050584"/>
                <a:gd name="connsiteX25" fmla="*/ 1027284 w 2007338"/>
                <a:gd name="connsiteY25" fmla="*/ 774978 h 2050584"/>
                <a:gd name="connsiteX26" fmla="*/ 1027072 w 2007338"/>
                <a:gd name="connsiteY26" fmla="*/ 774978 h 2050584"/>
                <a:gd name="connsiteX27" fmla="*/ 1076026 w 2007338"/>
                <a:gd name="connsiteY27" fmla="*/ 2049435 h 2050584"/>
                <a:gd name="connsiteX28" fmla="*/ 1056344 w 2007338"/>
                <a:gd name="connsiteY28" fmla="*/ 2050584 h 2050584"/>
                <a:gd name="connsiteX29" fmla="*/ 982997 w 2007338"/>
                <a:gd name="connsiteY29" fmla="*/ 2035488 h 2050584"/>
                <a:gd name="connsiteX30" fmla="*/ 953349 w 2007338"/>
                <a:gd name="connsiteY30" fmla="*/ 2019165 h 2050584"/>
                <a:gd name="connsiteX31" fmla="*/ 422876 w 2007338"/>
                <a:gd name="connsiteY31" fmla="*/ 1660835 h 2050584"/>
                <a:gd name="connsiteX32" fmla="*/ 372400 w 2007338"/>
                <a:gd name="connsiteY32" fmla="*/ 1626887 h 2050584"/>
                <a:gd name="connsiteX33" fmla="*/ 222566 w 2007338"/>
                <a:gd name="connsiteY33" fmla="*/ 1525809 h 2050584"/>
                <a:gd name="connsiteX34" fmla="*/ 119870 w 2007338"/>
                <a:gd name="connsiteY34" fmla="*/ 1382354 h 2050584"/>
                <a:gd name="connsiteX35" fmla="*/ 113293 w 2007338"/>
                <a:gd name="connsiteY35" fmla="*/ 1350092 h 2050584"/>
                <a:gd name="connsiteX36" fmla="*/ 1727 w 2007338"/>
                <a:gd name="connsiteY36" fmla="*/ 544002 h 2050584"/>
                <a:gd name="connsiteX37" fmla="*/ 33 w 2007338"/>
                <a:gd name="connsiteY37" fmla="*/ 519480 h 2050584"/>
                <a:gd name="connsiteX38" fmla="*/ 4318 w 2007338"/>
                <a:gd name="connsiteY38" fmla="*/ 479785 h 2050584"/>
                <a:gd name="connsiteX39" fmla="*/ 22138 w 2007338"/>
                <a:gd name="connsiteY39" fmla="*/ 434342 h 2050584"/>
                <a:gd name="connsiteX40" fmla="*/ 49393 w 2007338"/>
                <a:gd name="connsiteY40" fmla="*/ 398687 h 2050584"/>
                <a:gd name="connsiteX41" fmla="*/ 49204 w 2007338"/>
                <a:gd name="connsiteY41" fmla="*/ 398612 h 2050584"/>
                <a:gd name="connsiteX42" fmla="*/ 57732 w 2007338"/>
                <a:gd name="connsiteY42" fmla="*/ 388350 h 2050584"/>
                <a:gd name="connsiteX43" fmla="*/ 67754 w 2007338"/>
                <a:gd name="connsiteY43" fmla="*/ 380062 h 2050584"/>
                <a:gd name="connsiteX44" fmla="*/ 97732 w 2007338"/>
                <a:gd name="connsiteY44" fmla="*/ 361513 h 2050584"/>
                <a:gd name="connsiteX45" fmla="*/ 105996 w 2007338"/>
                <a:gd name="connsiteY45" fmla="*/ 357818 h 2050584"/>
                <a:gd name="connsiteX46" fmla="*/ 161645 w 2007338"/>
                <a:gd name="connsiteY46" fmla="*/ 334425 h 2050584"/>
                <a:gd name="connsiteX47" fmla="*/ 898973 w 2007338"/>
                <a:gd name="connsiteY47" fmla="*/ 22532 h 2050584"/>
                <a:gd name="connsiteX48" fmla="*/ 989700 w 2007338"/>
                <a:gd name="connsiteY48" fmla="*/ 287 h 2050584"/>
                <a:gd name="connsiteX49" fmla="*/ 997348 w 2007338"/>
                <a:gd name="connsiteY49" fmla="*/ 0 h 205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007338" h="2050584">
                  <a:moveTo>
                    <a:pt x="997348" y="0"/>
                  </a:moveTo>
                  <a:cubicBezTo>
                    <a:pt x="1014227" y="861"/>
                    <a:pt x="1031019" y="3983"/>
                    <a:pt x="1047283" y="9400"/>
                  </a:cubicBezTo>
                  <a:cubicBezTo>
                    <a:pt x="1067591" y="16253"/>
                    <a:pt x="1087547" y="22819"/>
                    <a:pt x="1107503" y="29672"/>
                  </a:cubicBezTo>
                  <a:cubicBezTo>
                    <a:pt x="1252208" y="78180"/>
                    <a:pt x="1397177" y="126975"/>
                    <a:pt x="1542058" y="175483"/>
                  </a:cubicBezTo>
                  <a:cubicBezTo>
                    <a:pt x="1631993" y="205441"/>
                    <a:pt x="1722104" y="235687"/>
                    <a:pt x="1812040" y="265932"/>
                  </a:cubicBezTo>
                  <a:cubicBezTo>
                    <a:pt x="1835424" y="273646"/>
                    <a:pt x="1858546" y="281611"/>
                    <a:pt x="1881931" y="289325"/>
                  </a:cubicBezTo>
                  <a:cubicBezTo>
                    <a:pt x="1884744" y="290186"/>
                    <a:pt x="1887645" y="291335"/>
                    <a:pt x="1890458" y="292483"/>
                  </a:cubicBezTo>
                  <a:cubicBezTo>
                    <a:pt x="1901623" y="296752"/>
                    <a:pt x="1912173" y="302170"/>
                    <a:pt x="1921843" y="308449"/>
                  </a:cubicBezTo>
                  <a:cubicBezTo>
                    <a:pt x="1925623" y="310745"/>
                    <a:pt x="1929052" y="313292"/>
                    <a:pt x="1932393" y="315876"/>
                  </a:cubicBezTo>
                  <a:lnTo>
                    <a:pt x="1947831" y="331821"/>
                  </a:lnTo>
                  <a:lnTo>
                    <a:pt x="1951411" y="329995"/>
                  </a:lnTo>
                  <a:cubicBezTo>
                    <a:pt x="1953684" y="332544"/>
                    <a:pt x="1956276" y="335093"/>
                    <a:pt x="1958822" y="337961"/>
                  </a:cubicBezTo>
                  <a:cubicBezTo>
                    <a:pt x="1977101" y="357079"/>
                    <a:pt x="1991651" y="379064"/>
                    <a:pt x="1999336" y="404474"/>
                  </a:cubicBezTo>
                  <a:cubicBezTo>
                    <a:pt x="2004474" y="421282"/>
                    <a:pt x="2007338" y="438966"/>
                    <a:pt x="2007338" y="456968"/>
                  </a:cubicBezTo>
                  <a:cubicBezTo>
                    <a:pt x="2007338" y="458721"/>
                    <a:pt x="2007338" y="460394"/>
                    <a:pt x="2007338" y="462066"/>
                  </a:cubicBezTo>
                  <a:cubicBezTo>
                    <a:pt x="2007338" y="464376"/>
                    <a:pt x="2007065" y="466368"/>
                    <a:pt x="2007065" y="468359"/>
                  </a:cubicBezTo>
                  <a:cubicBezTo>
                    <a:pt x="1990515" y="739193"/>
                    <a:pt x="2009339" y="816460"/>
                    <a:pt x="1965415" y="1229083"/>
                  </a:cubicBezTo>
                  <a:cubicBezTo>
                    <a:pt x="1963688" y="1245651"/>
                    <a:pt x="1961096" y="1263016"/>
                    <a:pt x="1957686" y="1280461"/>
                  </a:cubicBezTo>
                  <a:cubicBezTo>
                    <a:pt x="1946273" y="1339806"/>
                    <a:pt x="1910034" y="1425994"/>
                    <a:pt x="1862109" y="1463911"/>
                  </a:cubicBezTo>
                  <a:cubicBezTo>
                    <a:pt x="1823596" y="1494420"/>
                    <a:pt x="1774808" y="1533292"/>
                    <a:pt x="1720563" y="1576387"/>
                  </a:cubicBezTo>
                  <a:cubicBezTo>
                    <a:pt x="1704330" y="1588893"/>
                    <a:pt x="1687779" y="1602355"/>
                    <a:pt x="1670637" y="1615737"/>
                  </a:cubicBezTo>
                  <a:cubicBezTo>
                    <a:pt x="1500855" y="1750437"/>
                    <a:pt x="1294015" y="1914451"/>
                    <a:pt x="1171293" y="2011791"/>
                  </a:cubicBezTo>
                  <a:lnTo>
                    <a:pt x="1166746" y="2015455"/>
                  </a:lnTo>
                  <a:cubicBezTo>
                    <a:pt x="1139646" y="2035210"/>
                    <a:pt x="1108818" y="2047159"/>
                    <a:pt x="1076853" y="2050584"/>
                  </a:cubicBezTo>
                  <a:lnTo>
                    <a:pt x="1076262" y="2050584"/>
                  </a:lnTo>
                  <a:lnTo>
                    <a:pt x="1027284" y="774978"/>
                  </a:lnTo>
                  <a:lnTo>
                    <a:pt x="1027072" y="774978"/>
                  </a:lnTo>
                  <a:lnTo>
                    <a:pt x="1076026" y="2049435"/>
                  </a:lnTo>
                  <a:cubicBezTo>
                    <a:pt x="1069449" y="2050278"/>
                    <a:pt x="1062921" y="2050584"/>
                    <a:pt x="1056344" y="2050584"/>
                  </a:cubicBezTo>
                  <a:cubicBezTo>
                    <a:pt x="1031530" y="2050584"/>
                    <a:pt x="1006416" y="2045756"/>
                    <a:pt x="982997" y="2035488"/>
                  </a:cubicBezTo>
                  <a:cubicBezTo>
                    <a:pt x="972732" y="2031196"/>
                    <a:pt x="962766" y="2025449"/>
                    <a:pt x="953349" y="2019165"/>
                  </a:cubicBezTo>
                  <a:cubicBezTo>
                    <a:pt x="776707" y="1899619"/>
                    <a:pt x="599817" y="1780380"/>
                    <a:pt x="422876" y="1660835"/>
                  </a:cubicBezTo>
                  <a:cubicBezTo>
                    <a:pt x="406034" y="1649646"/>
                    <a:pt x="389242" y="1638305"/>
                    <a:pt x="372400" y="1626887"/>
                  </a:cubicBezTo>
                  <a:cubicBezTo>
                    <a:pt x="322472" y="1593169"/>
                    <a:pt x="272494" y="1559527"/>
                    <a:pt x="222566" y="1525809"/>
                  </a:cubicBezTo>
                  <a:cubicBezTo>
                    <a:pt x="172090" y="1491631"/>
                    <a:pt x="135815" y="1440518"/>
                    <a:pt x="119870" y="1382354"/>
                  </a:cubicBezTo>
                  <a:cubicBezTo>
                    <a:pt x="117030" y="1371779"/>
                    <a:pt x="114738" y="1360898"/>
                    <a:pt x="113293" y="1350092"/>
                  </a:cubicBezTo>
                  <a:cubicBezTo>
                    <a:pt x="75922" y="1081268"/>
                    <a:pt x="38799" y="812750"/>
                    <a:pt x="1727" y="544002"/>
                  </a:cubicBezTo>
                  <a:cubicBezTo>
                    <a:pt x="581" y="535726"/>
                    <a:pt x="33" y="527450"/>
                    <a:pt x="33" y="519480"/>
                  </a:cubicBezTo>
                  <a:cubicBezTo>
                    <a:pt x="-266" y="506069"/>
                    <a:pt x="1428" y="492659"/>
                    <a:pt x="4318" y="479785"/>
                  </a:cubicBezTo>
                  <a:cubicBezTo>
                    <a:pt x="7881" y="463654"/>
                    <a:pt x="14009" y="448461"/>
                    <a:pt x="22138" y="434342"/>
                  </a:cubicBezTo>
                  <a:lnTo>
                    <a:pt x="49393" y="398687"/>
                  </a:lnTo>
                  <a:lnTo>
                    <a:pt x="49204" y="398612"/>
                  </a:lnTo>
                  <a:cubicBezTo>
                    <a:pt x="52369" y="395490"/>
                    <a:pt x="54303" y="391185"/>
                    <a:pt x="57732" y="388350"/>
                  </a:cubicBezTo>
                  <a:cubicBezTo>
                    <a:pt x="60897" y="385480"/>
                    <a:pt x="64325" y="382646"/>
                    <a:pt x="67754" y="380062"/>
                  </a:cubicBezTo>
                  <a:cubicBezTo>
                    <a:pt x="76897" y="372923"/>
                    <a:pt x="86831" y="366644"/>
                    <a:pt x="97732" y="361513"/>
                  </a:cubicBezTo>
                  <a:cubicBezTo>
                    <a:pt x="100282" y="360365"/>
                    <a:pt x="103095" y="358966"/>
                    <a:pt x="105996" y="357818"/>
                  </a:cubicBezTo>
                  <a:cubicBezTo>
                    <a:pt x="123403" y="350678"/>
                    <a:pt x="141953" y="342677"/>
                    <a:pt x="161645" y="334425"/>
                  </a:cubicBezTo>
                  <a:cubicBezTo>
                    <a:pt x="380461" y="241966"/>
                    <a:pt x="738619" y="90450"/>
                    <a:pt x="898973" y="22532"/>
                  </a:cubicBezTo>
                  <a:cubicBezTo>
                    <a:pt x="928600" y="9687"/>
                    <a:pt x="957435" y="287"/>
                    <a:pt x="989700" y="287"/>
                  </a:cubicBezTo>
                  <a:cubicBezTo>
                    <a:pt x="992249" y="287"/>
                    <a:pt x="995062" y="287"/>
                    <a:pt x="997348" y="0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679A8A7-DB3B-437B-ADA7-71F07A95A8DA}"/>
                </a:ext>
              </a:extLst>
            </p:cNvPr>
            <p:cNvGrpSpPr/>
            <p:nvPr/>
          </p:nvGrpSpPr>
          <p:grpSpPr>
            <a:xfrm>
              <a:off x="2834229" y="3564406"/>
              <a:ext cx="2007355" cy="2050584"/>
              <a:chOff x="2834229" y="3564406"/>
              <a:chExt cx="2007355" cy="2050584"/>
            </a:xfrm>
          </p:grpSpPr>
          <p:sp>
            <p:nvSpPr>
              <p:cNvPr id="39" name="Shape">
                <a:extLst>
                  <a:ext uri="{FF2B5EF4-FFF2-40B4-BE49-F238E27FC236}">
                    <a16:creationId xmlns:a16="http://schemas.microsoft.com/office/drawing/2014/main" id="{FBB30E6D-4297-4D97-B789-8C4FECDAA652}"/>
                  </a:ext>
                </a:extLst>
              </p:cNvPr>
              <p:cNvSpPr/>
              <p:nvPr/>
            </p:nvSpPr>
            <p:spPr>
              <a:xfrm>
                <a:off x="2883450" y="3564406"/>
                <a:ext cx="1898925" cy="7749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98" y="8"/>
                    </a:moveTo>
                    <a:cubicBezTo>
                      <a:pt x="10331" y="8"/>
                      <a:pt x="10003" y="270"/>
                      <a:pt x="9666" y="628"/>
                    </a:cubicBezTo>
                    <a:cubicBezTo>
                      <a:pt x="7842" y="2521"/>
                      <a:pt x="3768" y="6744"/>
                      <a:pt x="1279" y="9321"/>
                    </a:cubicBezTo>
                    <a:cubicBezTo>
                      <a:pt x="1055" y="9551"/>
                      <a:pt x="844" y="9774"/>
                      <a:pt x="646" y="9973"/>
                    </a:cubicBezTo>
                    <a:cubicBezTo>
                      <a:pt x="613" y="10005"/>
                      <a:pt x="581" y="10044"/>
                      <a:pt x="552" y="10076"/>
                    </a:cubicBezTo>
                    <a:cubicBezTo>
                      <a:pt x="428" y="10219"/>
                      <a:pt x="315" y="10394"/>
                      <a:pt x="211" y="10593"/>
                    </a:cubicBezTo>
                    <a:cubicBezTo>
                      <a:pt x="172" y="10665"/>
                      <a:pt x="133" y="10744"/>
                      <a:pt x="97" y="10824"/>
                    </a:cubicBezTo>
                    <a:cubicBezTo>
                      <a:pt x="58" y="10903"/>
                      <a:pt x="36" y="11023"/>
                      <a:pt x="0" y="11110"/>
                    </a:cubicBezTo>
                    <a:cubicBezTo>
                      <a:pt x="3155" y="14204"/>
                      <a:pt x="10201" y="21115"/>
                      <a:pt x="10201" y="21123"/>
                    </a:cubicBezTo>
                    <a:cubicBezTo>
                      <a:pt x="10201" y="21123"/>
                      <a:pt x="10555" y="21576"/>
                      <a:pt x="11087" y="21600"/>
                    </a:cubicBezTo>
                    <a:lnTo>
                      <a:pt x="11087" y="21600"/>
                    </a:lnTo>
                    <a:cubicBezTo>
                      <a:pt x="11097" y="21600"/>
                      <a:pt x="11107" y="21600"/>
                      <a:pt x="11116" y="21600"/>
                    </a:cubicBezTo>
                    <a:lnTo>
                      <a:pt x="11116" y="21600"/>
                    </a:lnTo>
                    <a:cubicBezTo>
                      <a:pt x="11126" y="21600"/>
                      <a:pt x="11136" y="21600"/>
                      <a:pt x="11146" y="21600"/>
                    </a:cubicBezTo>
                    <a:cubicBezTo>
                      <a:pt x="11146" y="21600"/>
                      <a:pt x="11146" y="21600"/>
                      <a:pt x="11146" y="21600"/>
                    </a:cubicBezTo>
                    <a:cubicBezTo>
                      <a:pt x="11149" y="21600"/>
                      <a:pt x="11152" y="21600"/>
                      <a:pt x="11152" y="21600"/>
                    </a:cubicBezTo>
                    <a:cubicBezTo>
                      <a:pt x="11438" y="21600"/>
                      <a:pt x="11769" y="21473"/>
                      <a:pt x="12126" y="21091"/>
                    </a:cubicBezTo>
                    <a:cubicBezTo>
                      <a:pt x="12126" y="21091"/>
                      <a:pt x="12129" y="21091"/>
                      <a:pt x="12129" y="21091"/>
                    </a:cubicBezTo>
                    <a:cubicBezTo>
                      <a:pt x="12132" y="21083"/>
                      <a:pt x="12136" y="21083"/>
                      <a:pt x="12139" y="21075"/>
                    </a:cubicBezTo>
                    <a:cubicBezTo>
                      <a:pt x="12142" y="21067"/>
                      <a:pt x="12149" y="21067"/>
                      <a:pt x="12152" y="21059"/>
                    </a:cubicBezTo>
                    <a:cubicBezTo>
                      <a:pt x="12155" y="21051"/>
                      <a:pt x="12158" y="21051"/>
                      <a:pt x="12165" y="21043"/>
                    </a:cubicBezTo>
                    <a:cubicBezTo>
                      <a:pt x="12168" y="21035"/>
                      <a:pt x="12175" y="21035"/>
                      <a:pt x="12178" y="21027"/>
                    </a:cubicBezTo>
                    <a:cubicBezTo>
                      <a:pt x="12191" y="21012"/>
                      <a:pt x="12204" y="20996"/>
                      <a:pt x="12217" y="20988"/>
                    </a:cubicBezTo>
                    <a:cubicBezTo>
                      <a:pt x="12226" y="20980"/>
                      <a:pt x="12233" y="20964"/>
                      <a:pt x="12243" y="20956"/>
                    </a:cubicBezTo>
                    <a:cubicBezTo>
                      <a:pt x="12249" y="20948"/>
                      <a:pt x="12252" y="20940"/>
                      <a:pt x="12259" y="20932"/>
                    </a:cubicBezTo>
                    <a:cubicBezTo>
                      <a:pt x="12262" y="20924"/>
                      <a:pt x="12269" y="20924"/>
                      <a:pt x="12272" y="20916"/>
                    </a:cubicBezTo>
                    <a:lnTo>
                      <a:pt x="12272" y="20916"/>
                    </a:lnTo>
                    <a:cubicBezTo>
                      <a:pt x="13311" y="19628"/>
                      <a:pt x="20409" y="10752"/>
                      <a:pt x="21600" y="9257"/>
                    </a:cubicBezTo>
                    <a:cubicBezTo>
                      <a:pt x="21538" y="9114"/>
                      <a:pt x="21493" y="8931"/>
                      <a:pt x="21421" y="8804"/>
                    </a:cubicBezTo>
                    <a:cubicBezTo>
                      <a:pt x="21383" y="8732"/>
                      <a:pt x="21344" y="8661"/>
                      <a:pt x="21301" y="8597"/>
                    </a:cubicBezTo>
                    <a:cubicBezTo>
                      <a:pt x="21191" y="8422"/>
                      <a:pt x="21071" y="8271"/>
                      <a:pt x="20944" y="8152"/>
                    </a:cubicBezTo>
                    <a:cubicBezTo>
                      <a:pt x="20912" y="8120"/>
                      <a:pt x="20879" y="8088"/>
                      <a:pt x="20847" y="8064"/>
                    </a:cubicBezTo>
                    <a:cubicBezTo>
                      <a:pt x="20581" y="7849"/>
                      <a:pt x="20318" y="7627"/>
                      <a:pt x="20052" y="7412"/>
                    </a:cubicBezTo>
                    <a:cubicBezTo>
                      <a:pt x="19029" y="6569"/>
                      <a:pt x="18004" y="5726"/>
                      <a:pt x="16981" y="4891"/>
                    </a:cubicBezTo>
                    <a:cubicBezTo>
                      <a:pt x="15333" y="3539"/>
                      <a:pt x="13684" y="2179"/>
                      <a:pt x="12038" y="827"/>
                    </a:cubicBezTo>
                    <a:cubicBezTo>
                      <a:pt x="11811" y="636"/>
                      <a:pt x="11584" y="453"/>
                      <a:pt x="11353" y="262"/>
                    </a:cubicBezTo>
                    <a:cubicBezTo>
                      <a:pt x="11168" y="111"/>
                      <a:pt x="10977" y="24"/>
                      <a:pt x="10785" y="0"/>
                    </a:cubicBezTo>
                    <a:cubicBezTo>
                      <a:pt x="10759" y="8"/>
                      <a:pt x="10727" y="8"/>
                      <a:pt x="10698" y="8"/>
                    </a:cubicBezTo>
                  </a:path>
                </a:pathLst>
              </a:custGeom>
              <a:solidFill>
                <a:srgbClr val="DE4E4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40" name="Shape">
                <a:extLst>
                  <a:ext uri="{FF2B5EF4-FFF2-40B4-BE49-F238E27FC236}">
                    <a16:creationId xmlns:a16="http://schemas.microsoft.com/office/drawing/2014/main" id="{0A0A3423-EF5E-4917-AE0A-20ED11659E64}"/>
                  </a:ext>
                </a:extLst>
              </p:cNvPr>
              <p:cNvSpPr/>
              <p:nvPr/>
            </p:nvSpPr>
            <p:spPr>
              <a:xfrm>
                <a:off x="3861446" y="3894401"/>
                <a:ext cx="980138" cy="17205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6" h="21600" extrusionOk="0">
                    <a:moveTo>
                      <a:pt x="20326" y="0"/>
                    </a:moveTo>
                    <a:lnTo>
                      <a:pt x="20326" y="0"/>
                    </a:lnTo>
                    <a:cubicBezTo>
                      <a:pt x="18023" y="670"/>
                      <a:pt x="4292" y="4671"/>
                      <a:pt x="2291" y="5251"/>
                    </a:cubicBezTo>
                    <a:lnTo>
                      <a:pt x="2291" y="5251"/>
                    </a:lnTo>
                    <a:cubicBezTo>
                      <a:pt x="2284" y="5255"/>
                      <a:pt x="2272" y="5255"/>
                      <a:pt x="2265" y="5259"/>
                    </a:cubicBezTo>
                    <a:cubicBezTo>
                      <a:pt x="2253" y="5262"/>
                      <a:pt x="2247" y="5266"/>
                      <a:pt x="2234" y="5269"/>
                    </a:cubicBezTo>
                    <a:cubicBezTo>
                      <a:pt x="2215" y="5273"/>
                      <a:pt x="2203" y="5280"/>
                      <a:pt x="2184" y="5284"/>
                    </a:cubicBezTo>
                    <a:cubicBezTo>
                      <a:pt x="2159" y="5291"/>
                      <a:pt x="2134" y="5298"/>
                      <a:pt x="2109" y="5301"/>
                    </a:cubicBezTo>
                    <a:cubicBezTo>
                      <a:pt x="2102" y="5305"/>
                      <a:pt x="2090" y="5305"/>
                      <a:pt x="2083" y="5309"/>
                    </a:cubicBezTo>
                    <a:cubicBezTo>
                      <a:pt x="2077" y="5312"/>
                      <a:pt x="2071" y="5312"/>
                      <a:pt x="2058" y="5316"/>
                    </a:cubicBezTo>
                    <a:cubicBezTo>
                      <a:pt x="2052" y="5319"/>
                      <a:pt x="2040" y="5319"/>
                      <a:pt x="2033" y="5323"/>
                    </a:cubicBezTo>
                    <a:cubicBezTo>
                      <a:pt x="2027" y="5327"/>
                      <a:pt x="2021" y="5327"/>
                      <a:pt x="2014" y="5330"/>
                    </a:cubicBezTo>
                    <a:cubicBezTo>
                      <a:pt x="2014" y="5330"/>
                      <a:pt x="2008" y="5330"/>
                      <a:pt x="2008" y="5330"/>
                    </a:cubicBezTo>
                    <a:cubicBezTo>
                      <a:pt x="1318" y="5502"/>
                      <a:pt x="678" y="5559"/>
                      <a:pt x="126" y="5559"/>
                    </a:cubicBezTo>
                    <a:cubicBezTo>
                      <a:pt x="119" y="5559"/>
                      <a:pt x="113" y="5559"/>
                      <a:pt x="113" y="5559"/>
                    </a:cubicBezTo>
                    <a:lnTo>
                      <a:pt x="113" y="5559"/>
                    </a:lnTo>
                    <a:cubicBezTo>
                      <a:pt x="113" y="5559"/>
                      <a:pt x="113" y="5559"/>
                      <a:pt x="113" y="5559"/>
                    </a:cubicBezTo>
                    <a:cubicBezTo>
                      <a:pt x="94" y="5559"/>
                      <a:pt x="75" y="5559"/>
                      <a:pt x="56" y="5559"/>
                    </a:cubicBezTo>
                    <a:lnTo>
                      <a:pt x="56" y="5559"/>
                    </a:lnTo>
                    <a:cubicBezTo>
                      <a:pt x="38" y="5559"/>
                      <a:pt x="19" y="5559"/>
                      <a:pt x="0" y="5559"/>
                    </a:cubicBezTo>
                    <a:lnTo>
                      <a:pt x="1079" y="21600"/>
                    </a:lnTo>
                    <a:lnTo>
                      <a:pt x="1079" y="21600"/>
                    </a:lnTo>
                    <a:lnTo>
                      <a:pt x="1092" y="21600"/>
                    </a:lnTo>
                    <a:cubicBezTo>
                      <a:pt x="1795" y="21557"/>
                      <a:pt x="2473" y="21407"/>
                      <a:pt x="3069" y="21159"/>
                    </a:cubicBezTo>
                    <a:lnTo>
                      <a:pt x="3169" y="21113"/>
                    </a:lnTo>
                    <a:cubicBezTo>
                      <a:pt x="5868" y="19891"/>
                      <a:pt x="10417" y="17832"/>
                      <a:pt x="14151" y="16141"/>
                    </a:cubicBezTo>
                    <a:cubicBezTo>
                      <a:pt x="14528" y="15973"/>
                      <a:pt x="14892" y="15804"/>
                      <a:pt x="15249" y="15647"/>
                    </a:cubicBezTo>
                    <a:cubicBezTo>
                      <a:pt x="16442" y="15106"/>
                      <a:pt x="17515" y="14618"/>
                      <a:pt x="18362" y="14235"/>
                    </a:cubicBezTo>
                    <a:cubicBezTo>
                      <a:pt x="19416" y="13759"/>
                      <a:pt x="20213" y="12677"/>
                      <a:pt x="20464" y="11932"/>
                    </a:cubicBezTo>
                    <a:cubicBezTo>
                      <a:pt x="20539" y="11713"/>
                      <a:pt x="20596" y="11495"/>
                      <a:pt x="20634" y="11287"/>
                    </a:cubicBezTo>
                    <a:cubicBezTo>
                      <a:pt x="21600" y="6107"/>
                      <a:pt x="21186" y="5137"/>
                      <a:pt x="21550" y="1737"/>
                    </a:cubicBezTo>
                    <a:cubicBezTo>
                      <a:pt x="21550" y="1712"/>
                      <a:pt x="21556" y="1687"/>
                      <a:pt x="21556" y="1658"/>
                    </a:cubicBezTo>
                    <a:cubicBezTo>
                      <a:pt x="21556" y="1637"/>
                      <a:pt x="21556" y="1616"/>
                      <a:pt x="21556" y="1594"/>
                    </a:cubicBezTo>
                    <a:cubicBezTo>
                      <a:pt x="21556" y="1368"/>
                      <a:pt x="21493" y="1146"/>
                      <a:pt x="21380" y="935"/>
                    </a:cubicBezTo>
                    <a:cubicBezTo>
                      <a:pt x="21211" y="616"/>
                      <a:pt x="20891" y="340"/>
                      <a:pt x="20489" y="100"/>
                    </a:cubicBezTo>
                    <a:cubicBezTo>
                      <a:pt x="20433" y="64"/>
                      <a:pt x="20376" y="32"/>
                      <a:pt x="20326" y="0"/>
                    </a:cubicBezTo>
                  </a:path>
                </a:pathLst>
              </a:custGeom>
              <a:solidFill>
                <a:srgbClr val="942614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47" name="Shape">
                <a:extLst>
                  <a:ext uri="{FF2B5EF4-FFF2-40B4-BE49-F238E27FC236}">
                    <a16:creationId xmlns:a16="http://schemas.microsoft.com/office/drawing/2014/main" id="{190CAEF2-D48E-41F2-980C-F402F5E05AB8}"/>
                  </a:ext>
                </a:extLst>
              </p:cNvPr>
              <p:cNvSpPr/>
              <p:nvPr/>
            </p:nvSpPr>
            <p:spPr>
              <a:xfrm>
                <a:off x="2834229" y="3959742"/>
                <a:ext cx="1076043" cy="1655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600" extrusionOk="0">
                    <a:moveTo>
                      <a:pt x="1043" y="0"/>
                    </a:moveTo>
                    <a:cubicBezTo>
                      <a:pt x="579" y="309"/>
                      <a:pt x="230" y="681"/>
                      <a:pt x="87" y="1102"/>
                    </a:cubicBezTo>
                    <a:cubicBezTo>
                      <a:pt x="29" y="1270"/>
                      <a:pt x="-5" y="1445"/>
                      <a:pt x="1" y="1620"/>
                    </a:cubicBezTo>
                    <a:cubicBezTo>
                      <a:pt x="1" y="1724"/>
                      <a:pt x="12" y="1832"/>
                      <a:pt x="35" y="1940"/>
                    </a:cubicBezTo>
                    <a:cubicBezTo>
                      <a:pt x="779" y="5447"/>
                      <a:pt x="1524" y="8951"/>
                      <a:pt x="2274" y="12459"/>
                    </a:cubicBezTo>
                    <a:cubicBezTo>
                      <a:pt x="2303" y="12600"/>
                      <a:pt x="2349" y="12742"/>
                      <a:pt x="2406" y="12880"/>
                    </a:cubicBezTo>
                    <a:cubicBezTo>
                      <a:pt x="2726" y="13639"/>
                      <a:pt x="3454" y="14306"/>
                      <a:pt x="4467" y="14752"/>
                    </a:cubicBezTo>
                    <a:cubicBezTo>
                      <a:pt x="5469" y="15192"/>
                      <a:pt x="6472" y="15631"/>
                      <a:pt x="7474" y="16071"/>
                    </a:cubicBezTo>
                    <a:cubicBezTo>
                      <a:pt x="7812" y="16220"/>
                      <a:pt x="8149" y="16368"/>
                      <a:pt x="8487" y="16514"/>
                    </a:cubicBezTo>
                    <a:cubicBezTo>
                      <a:pt x="12038" y="18074"/>
                      <a:pt x="15588" y="19630"/>
                      <a:pt x="19133" y="21190"/>
                    </a:cubicBezTo>
                    <a:cubicBezTo>
                      <a:pt x="19322" y="21272"/>
                      <a:pt x="19522" y="21347"/>
                      <a:pt x="19728" y="21403"/>
                    </a:cubicBezTo>
                    <a:cubicBezTo>
                      <a:pt x="20198" y="21537"/>
                      <a:pt x="20702" y="21600"/>
                      <a:pt x="21200" y="21600"/>
                    </a:cubicBezTo>
                    <a:cubicBezTo>
                      <a:pt x="21332" y="21600"/>
                      <a:pt x="21463" y="21596"/>
                      <a:pt x="21595" y="21585"/>
                    </a:cubicBezTo>
                    <a:lnTo>
                      <a:pt x="20610" y="4911"/>
                    </a:lnTo>
                    <a:cubicBezTo>
                      <a:pt x="19671" y="4896"/>
                      <a:pt x="19047" y="4688"/>
                      <a:pt x="19047" y="4688"/>
                    </a:cubicBezTo>
                    <a:cubicBezTo>
                      <a:pt x="19041" y="4684"/>
                      <a:pt x="6609" y="1448"/>
                      <a:pt x="1043" y="0"/>
                    </a:cubicBezTo>
                    <a:lnTo>
                      <a:pt x="1043" y="0"/>
                    </a:lnTo>
                  </a:path>
                </a:pathLst>
              </a:custGeom>
              <a:solidFill>
                <a:srgbClr val="C54133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48" name="Shape">
                <a:extLst>
                  <a:ext uri="{FF2B5EF4-FFF2-40B4-BE49-F238E27FC236}">
                    <a16:creationId xmlns:a16="http://schemas.microsoft.com/office/drawing/2014/main" id="{BBE4F71D-9BA7-4D7A-9D3D-F5F81AD62A49}"/>
                  </a:ext>
                </a:extLst>
              </p:cNvPr>
              <p:cNvSpPr/>
              <p:nvPr/>
            </p:nvSpPr>
            <p:spPr>
              <a:xfrm>
                <a:off x="3148104" y="4387749"/>
                <a:ext cx="519014" cy="6540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65" h="20989" extrusionOk="0">
                    <a:moveTo>
                      <a:pt x="20354" y="5581"/>
                    </a:moveTo>
                    <a:lnTo>
                      <a:pt x="20354" y="5581"/>
                    </a:lnTo>
                    <a:cubicBezTo>
                      <a:pt x="19432" y="4399"/>
                      <a:pt x="17807" y="3905"/>
                      <a:pt x="16723" y="4454"/>
                    </a:cubicBezTo>
                    <a:lnTo>
                      <a:pt x="10891" y="7275"/>
                    </a:lnTo>
                    <a:lnTo>
                      <a:pt x="6062" y="1259"/>
                    </a:lnTo>
                    <a:cubicBezTo>
                      <a:pt x="5162" y="151"/>
                      <a:pt x="3549" y="-307"/>
                      <a:pt x="2454" y="215"/>
                    </a:cubicBezTo>
                    <a:cubicBezTo>
                      <a:pt x="1359" y="737"/>
                      <a:pt x="1197" y="2037"/>
                      <a:pt x="2085" y="3136"/>
                    </a:cubicBezTo>
                    <a:lnTo>
                      <a:pt x="6891" y="9087"/>
                    </a:lnTo>
                    <a:lnTo>
                      <a:pt x="967" y="11596"/>
                    </a:lnTo>
                    <a:cubicBezTo>
                      <a:pt x="-151" y="12045"/>
                      <a:pt x="-324" y="13309"/>
                      <a:pt x="575" y="14426"/>
                    </a:cubicBezTo>
                    <a:cubicBezTo>
                      <a:pt x="1474" y="15552"/>
                      <a:pt x="3122" y="16110"/>
                      <a:pt x="4240" y="15680"/>
                    </a:cubicBezTo>
                    <a:lnTo>
                      <a:pt x="10188" y="13235"/>
                    </a:lnTo>
                    <a:lnTo>
                      <a:pt x="15086" y="19498"/>
                    </a:lnTo>
                    <a:cubicBezTo>
                      <a:pt x="16008" y="20689"/>
                      <a:pt x="17668" y="21293"/>
                      <a:pt x="18786" y="20835"/>
                    </a:cubicBezTo>
                    <a:cubicBezTo>
                      <a:pt x="19893" y="20368"/>
                      <a:pt x="20043" y="19004"/>
                      <a:pt x="19120" y="17795"/>
                    </a:cubicBezTo>
                    <a:lnTo>
                      <a:pt x="14199" y="11468"/>
                    </a:lnTo>
                    <a:lnTo>
                      <a:pt x="20054" y="8712"/>
                    </a:lnTo>
                    <a:cubicBezTo>
                      <a:pt x="21138" y="8172"/>
                      <a:pt x="21276" y="6762"/>
                      <a:pt x="20354" y="55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49" name="Shape">
                <a:extLst>
                  <a:ext uri="{FF2B5EF4-FFF2-40B4-BE49-F238E27FC236}">
                    <a16:creationId xmlns:a16="http://schemas.microsoft.com/office/drawing/2014/main" id="{085DD8AE-F3D8-4018-ADAD-6D696A270572}"/>
                  </a:ext>
                </a:extLst>
              </p:cNvPr>
              <p:cNvSpPr/>
              <p:nvPr/>
            </p:nvSpPr>
            <p:spPr>
              <a:xfrm>
                <a:off x="4175318" y="4359216"/>
                <a:ext cx="478375" cy="657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93" h="20941" extrusionOk="0">
                    <a:moveTo>
                      <a:pt x="689" y="4259"/>
                    </a:moveTo>
                    <a:lnTo>
                      <a:pt x="689" y="4259"/>
                    </a:lnTo>
                    <a:cubicBezTo>
                      <a:pt x="1678" y="3123"/>
                      <a:pt x="3356" y="2778"/>
                      <a:pt x="4446" y="3459"/>
                    </a:cubicBezTo>
                    <a:lnTo>
                      <a:pt x="10268" y="6967"/>
                    </a:lnTo>
                    <a:lnTo>
                      <a:pt x="15502" y="1106"/>
                    </a:lnTo>
                    <a:cubicBezTo>
                      <a:pt x="16479" y="33"/>
                      <a:pt x="18157" y="-312"/>
                      <a:pt x="19259" y="306"/>
                    </a:cubicBezTo>
                    <a:cubicBezTo>
                      <a:pt x="20361" y="924"/>
                      <a:pt x="20449" y="2278"/>
                      <a:pt x="19472" y="3341"/>
                    </a:cubicBezTo>
                    <a:lnTo>
                      <a:pt x="14238" y="9202"/>
                    </a:lnTo>
                    <a:lnTo>
                      <a:pt x="20098" y="12301"/>
                    </a:lnTo>
                    <a:cubicBezTo>
                      <a:pt x="21200" y="12855"/>
                      <a:pt x="21300" y="14209"/>
                      <a:pt x="20311" y="15336"/>
                    </a:cubicBezTo>
                    <a:cubicBezTo>
                      <a:pt x="19322" y="16481"/>
                      <a:pt x="17631" y="16963"/>
                      <a:pt x="16529" y="16417"/>
                    </a:cubicBezTo>
                    <a:lnTo>
                      <a:pt x="10669" y="13319"/>
                    </a:lnTo>
                    <a:lnTo>
                      <a:pt x="5397" y="19598"/>
                    </a:lnTo>
                    <a:cubicBezTo>
                      <a:pt x="4408" y="20797"/>
                      <a:pt x="2718" y="21288"/>
                      <a:pt x="1616" y="20679"/>
                    </a:cubicBezTo>
                    <a:cubicBezTo>
                      <a:pt x="514" y="20052"/>
                      <a:pt x="439" y="18562"/>
                      <a:pt x="1428" y="17362"/>
                    </a:cubicBezTo>
                    <a:lnTo>
                      <a:pt x="6700" y="11083"/>
                    </a:lnTo>
                    <a:lnTo>
                      <a:pt x="877" y="7576"/>
                    </a:lnTo>
                    <a:cubicBezTo>
                      <a:pt x="-212" y="6894"/>
                      <a:pt x="-300" y="5395"/>
                      <a:pt x="689" y="42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50" name="Shape">
                <a:extLst>
                  <a:ext uri="{FF2B5EF4-FFF2-40B4-BE49-F238E27FC236}">
                    <a16:creationId xmlns:a16="http://schemas.microsoft.com/office/drawing/2014/main" id="{77C4F891-58A9-46A2-9D92-0D959C676A11}"/>
                  </a:ext>
                </a:extLst>
              </p:cNvPr>
              <p:cNvSpPr/>
              <p:nvPr/>
            </p:nvSpPr>
            <p:spPr>
              <a:xfrm>
                <a:off x="3372250" y="3752754"/>
                <a:ext cx="877556" cy="386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2" h="21027" extrusionOk="0">
                    <a:moveTo>
                      <a:pt x="11298" y="20907"/>
                    </a:moveTo>
                    <a:lnTo>
                      <a:pt x="11298" y="20907"/>
                    </a:lnTo>
                    <a:cubicBezTo>
                      <a:pt x="10088" y="21311"/>
                      <a:pt x="9059" y="20659"/>
                      <a:pt x="9003" y="19479"/>
                    </a:cubicBezTo>
                    <a:lnTo>
                      <a:pt x="8730" y="13236"/>
                    </a:lnTo>
                    <a:lnTo>
                      <a:pt x="2274" y="15348"/>
                    </a:lnTo>
                    <a:cubicBezTo>
                      <a:pt x="1057" y="15736"/>
                      <a:pt x="43" y="15115"/>
                      <a:pt x="1" y="13966"/>
                    </a:cubicBezTo>
                    <a:cubicBezTo>
                      <a:pt x="-34" y="12817"/>
                      <a:pt x="924" y="11590"/>
                      <a:pt x="2134" y="11186"/>
                    </a:cubicBezTo>
                    <a:lnTo>
                      <a:pt x="8577" y="9044"/>
                    </a:lnTo>
                    <a:lnTo>
                      <a:pt x="8395" y="2956"/>
                    </a:lnTo>
                    <a:cubicBezTo>
                      <a:pt x="8367" y="1823"/>
                      <a:pt x="9311" y="565"/>
                      <a:pt x="10507" y="146"/>
                    </a:cubicBezTo>
                    <a:cubicBezTo>
                      <a:pt x="11696" y="-289"/>
                      <a:pt x="12690" y="286"/>
                      <a:pt x="12718" y="1419"/>
                    </a:cubicBezTo>
                    <a:lnTo>
                      <a:pt x="12920" y="7537"/>
                    </a:lnTo>
                    <a:lnTo>
                      <a:pt x="19272" y="5239"/>
                    </a:lnTo>
                    <a:cubicBezTo>
                      <a:pt x="20454" y="4804"/>
                      <a:pt x="21454" y="5394"/>
                      <a:pt x="21510" y="6559"/>
                    </a:cubicBezTo>
                    <a:cubicBezTo>
                      <a:pt x="21566" y="7739"/>
                      <a:pt x="20650" y="9044"/>
                      <a:pt x="19461" y="9478"/>
                    </a:cubicBezTo>
                    <a:lnTo>
                      <a:pt x="13088" y="11745"/>
                    </a:lnTo>
                    <a:lnTo>
                      <a:pt x="13382" y="18019"/>
                    </a:lnTo>
                    <a:cubicBezTo>
                      <a:pt x="13438" y="19215"/>
                      <a:pt x="12508" y="20503"/>
                      <a:pt x="11298" y="209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5CDCA75-172B-4AA0-B200-D6BCB0525BA1}"/>
              </a:ext>
            </a:extLst>
          </p:cNvPr>
          <p:cNvGrpSpPr/>
          <p:nvPr/>
        </p:nvGrpSpPr>
        <p:grpSpPr>
          <a:xfrm>
            <a:off x="7539388" y="1322723"/>
            <a:ext cx="1226687" cy="1253997"/>
            <a:chOff x="8020516" y="620629"/>
            <a:chExt cx="1635582" cy="1671996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6E86A7FD-1736-4FEE-8EBA-7F5FF1466418}"/>
                </a:ext>
              </a:extLst>
            </p:cNvPr>
            <p:cNvSpPr/>
            <p:nvPr/>
          </p:nvSpPr>
          <p:spPr>
            <a:xfrm>
              <a:off x="8020516" y="620629"/>
              <a:ext cx="1635565" cy="1671996"/>
            </a:xfrm>
            <a:custGeom>
              <a:avLst/>
              <a:gdLst>
                <a:gd name="connsiteX0" fmla="*/ 828607 w 1635565"/>
                <a:gd name="connsiteY0" fmla="*/ 0 h 1671996"/>
                <a:gd name="connsiteX1" fmla="*/ 844869 w 1635565"/>
                <a:gd name="connsiteY1" fmla="*/ 1148 h 1671996"/>
                <a:gd name="connsiteX2" fmla="*/ 885164 w 1635565"/>
                <a:gd name="connsiteY2" fmla="*/ 11685 h 1671996"/>
                <a:gd name="connsiteX3" fmla="*/ 933087 w 1635565"/>
                <a:gd name="connsiteY3" fmla="*/ 31963 h 1671996"/>
                <a:gd name="connsiteX4" fmla="*/ 1493764 w 1635565"/>
                <a:gd name="connsiteY4" fmla="*/ 268215 h 1671996"/>
                <a:gd name="connsiteX5" fmla="*/ 1549386 w 1635565"/>
                <a:gd name="connsiteY5" fmla="*/ 291614 h 1671996"/>
                <a:gd name="connsiteX6" fmla="*/ 1556222 w 1635565"/>
                <a:gd name="connsiteY6" fmla="*/ 294763 h 1671996"/>
                <a:gd name="connsiteX7" fmla="*/ 1580758 w 1635565"/>
                <a:gd name="connsiteY7" fmla="*/ 309891 h 1671996"/>
                <a:gd name="connsiteX8" fmla="*/ 1589033 w 1635565"/>
                <a:gd name="connsiteY8" fmla="*/ 316455 h 1671996"/>
                <a:gd name="connsiteX9" fmla="*/ 1594139 w 1635565"/>
                <a:gd name="connsiteY9" fmla="*/ 322541 h 1671996"/>
                <a:gd name="connsiteX10" fmla="*/ 1597339 w 1635565"/>
                <a:gd name="connsiteY10" fmla="*/ 321203 h 1671996"/>
                <a:gd name="connsiteX11" fmla="*/ 1631870 w 1635565"/>
                <a:gd name="connsiteY11" fmla="*/ 385116 h 1671996"/>
                <a:gd name="connsiteX12" fmla="*/ 1635565 w 1635565"/>
                <a:gd name="connsiteY12" fmla="*/ 417635 h 1671996"/>
                <a:gd name="connsiteX13" fmla="*/ 1634134 w 1635565"/>
                <a:gd name="connsiteY13" fmla="*/ 437646 h 1671996"/>
                <a:gd name="connsiteX14" fmla="*/ 1553391 w 1635565"/>
                <a:gd name="connsiteY14" fmla="*/ 1056260 h 1671996"/>
                <a:gd name="connsiteX15" fmla="*/ 1543973 w 1635565"/>
                <a:gd name="connsiteY15" fmla="*/ 1097596 h 1671996"/>
                <a:gd name="connsiteX16" fmla="*/ 1454646 w 1635565"/>
                <a:gd name="connsiteY16" fmla="*/ 1241431 h 1671996"/>
                <a:gd name="connsiteX17" fmla="*/ 1332259 w 1635565"/>
                <a:gd name="connsiteY17" fmla="*/ 1324480 h 1671996"/>
                <a:gd name="connsiteX18" fmla="*/ 1289145 w 1635565"/>
                <a:gd name="connsiteY18" fmla="*/ 1353559 h 1671996"/>
                <a:gd name="connsiteX19" fmla="*/ 857173 w 1635565"/>
                <a:gd name="connsiteY19" fmla="*/ 1646294 h 1671996"/>
                <a:gd name="connsiteX20" fmla="*/ 853160 w 1635565"/>
                <a:gd name="connsiteY20" fmla="*/ 1648858 h 1671996"/>
                <a:gd name="connsiteX21" fmla="*/ 777820 w 1635565"/>
                <a:gd name="connsiteY21" fmla="*/ 1671996 h 1671996"/>
                <a:gd name="connsiteX22" fmla="*/ 777264 w 1635565"/>
                <a:gd name="connsiteY22" fmla="*/ 1671996 h 1671996"/>
                <a:gd name="connsiteX23" fmla="*/ 777332 w 1635565"/>
                <a:gd name="connsiteY23" fmla="*/ 1670144 h 1671996"/>
                <a:gd name="connsiteX24" fmla="*/ 744007 w 1635565"/>
                <a:gd name="connsiteY24" fmla="*/ 1666167 h 1671996"/>
                <a:gd name="connsiteX25" fmla="*/ 709615 w 1635565"/>
                <a:gd name="connsiteY25" fmla="*/ 1653075 h 1671996"/>
                <a:gd name="connsiteX26" fmla="*/ 686229 w 1635565"/>
                <a:gd name="connsiteY26" fmla="*/ 1637964 h 1671996"/>
                <a:gd name="connsiteX27" fmla="*/ 275046 w 1635565"/>
                <a:gd name="connsiteY27" fmla="*/ 1312976 h 1671996"/>
                <a:gd name="connsiteX28" fmla="*/ 235980 w 1635565"/>
                <a:gd name="connsiteY28" fmla="*/ 1282099 h 1671996"/>
                <a:gd name="connsiteX29" fmla="*/ 120118 w 1635565"/>
                <a:gd name="connsiteY29" fmla="*/ 1190516 h 1671996"/>
                <a:gd name="connsiteX30" fmla="*/ 45077 w 1635565"/>
                <a:gd name="connsiteY30" fmla="*/ 1067010 h 1671996"/>
                <a:gd name="connsiteX31" fmla="*/ 41643 w 1635565"/>
                <a:gd name="connsiteY31" fmla="*/ 1040451 h 1671996"/>
                <a:gd name="connsiteX32" fmla="*/ 288 w 1635565"/>
                <a:gd name="connsiteY32" fmla="*/ 375624 h 1671996"/>
                <a:gd name="connsiteX33" fmla="*/ 6545 w 1635565"/>
                <a:gd name="connsiteY33" fmla="*/ 323422 h 1671996"/>
                <a:gd name="connsiteX34" fmla="*/ 47366 w 1635565"/>
                <a:gd name="connsiteY34" fmla="*/ 260360 h 1671996"/>
                <a:gd name="connsiteX35" fmla="*/ 50799 w 1635565"/>
                <a:gd name="connsiteY35" fmla="*/ 257482 h 1671996"/>
                <a:gd name="connsiteX36" fmla="*/ 54633 w 1635565"/>
                <a:gd name="connsiteY36" fmla="*/ 259364 h 1671996"/>
                <a:gd name="connsiteX37" fmla="*/ 62785 w 1635565"/>
                <a:gd name="connsiteY37" fmla="*/ 253676 h 1671996"/>
                <a:gd name="connsiteX38" fmla="*/ 88473 w 1635565"/>
                <a:gd name="connsiteY38" fmla="*/ 240549 h 1671996"/>
                <a:gd name="connsiteX39" fmla="*/ 95597 w 1635565"/>
                <a:gd name="connsiteY39" fmla="*/ 237959 h 1671996"/>
                <a:gd name="connsiteX40" fmla="*/ 142368 w 1635565"/>
                <a:gd name="connsiteY40" fmla="*/ 222272 h 1671996"/>
                <a:gd name="connsiteX41" fmla="*/ 763272 w 1635565"/>
                <a:gd name="connsiteY41" fmla="*/ 12832 h 1671996"/>
                <a:gd name="connsiteX42" fmla="*/ 828607 w 1635565"/>
                <a:gd name="connsiteY42" fmla="*/ 0 h 167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35565" h="1671996">
                  <a:moveTo>
                    <a:pt x="828607" y="0"/>
                  </a:moveTo>
                  <a:cubicBezTo>
                    <a:pt x="834076" y="0"/>
                    <a:pt x="839473" y="294"/>
                    <a:pt x="844869" y="1148"/>
                  </a:cubicBezTo>
                  <a:cubicBezTo>
                    <a:pt x="858613" y="2561"/>
                    <a:pt x="872284" y="6269"/>
                    <a:pt x="885164" y="11685"/>
                  </a:cubicBezTo>
                  <a:cubicBezTo>
                    <a:pt x="901139" y="18542"/>
                    <a:pt x="917113" y="25106"/>
                    <a:pt x="933087" y="31963"/>
                  </a:cubicBezTo>
                  <a:cubicBezTo>
                    <a:pt x="1119955" y="110724"/>
                    <a:pt x="1306896" y="189455"/>
                    <a:pt x="1493764" y="268215"/>
                  </a:cubicBezTo>
                  <a:cubicBezTo>
                    <a:pt x="1512329" y="275927"/>
                    <a:pt x="1530821" y="283903"/>
                    <a:pt x="1549386" y="291614"/>
                  </a:cubicBezTo>
                  <a:lnTo>
                    <a:pt x="1556222" y="294763"/>
                  </a:lnTo>
                  <a:cubicBezTo>
                    <a:pt x="1564784" y="299031"/>
                    <a:pt x="1573059" y="304182"/>
                    <a:pt x="1580758" y="309891"/>
                  </a:cubicBezTo>
                  <a:cubicBezTo>
                    <a:pt x="1583637" y="311863"/>
                    <a:pt x="1586515" y="314159"/>
                    <a:pt x="1589033" y="316455"/>
                  </a:cubicBezTo>
                  <a:lnTo>
                    <a:pt x="1594139" y="322541"/>
                  </a:lnTo>
                  <a:lnTo>
                    <a:pt x="1597339" y="321203"/>
                  </a:lnTo>
                  <a:cubicBezTo>
                    <a:pt x="1613591" y="339464"/>
                    <a:pt x="1626426" y="360851"/>
                    <a:pt x="1631870" y="385116"/>
                  </a:cubicBezTo>
                  <a:cubicBezTo>
                    <a:pt x="1634413" y="395684"/>
                    <a:pt x="1635565" y="406503"/>
                    <a:pt x="1635565" y="417635"/>
                  </a:cubicBezTo>
                  <a:cubicBezTo>
                    <a:pt x="1635565" y="424201"/>
                    <a:pt x="1635009" y="430767"/>
                    <a:pt x="1634134" y="437646"/>
                  </a:cubicBezTo>
                  <a:cubicBezTo>
                    <a:pt x="1604173" y="657588"/>
                    <a:pt x="1614743" y="722126"/>
                    <a:pt x="1553391" y="1056260"/>
                  </a:cubicBezTo>
                  <a:cubicBezTo>
                    <a:pt x="1551126" y="1069643"/>
                    <a:pt x="1547669" y="1083651"/>
                    <a:pt x="1543973" y="1097596"/>
                  </a:cubicBezTo>
                  <a:cubicBezTo>
                    <a:pt x="1530860" y="1145249"/>
                    <a:pt x="1496051" y="1213477"/>
                    <a:pt x="1454646" y="1241431"/>
                  </a:cubicBezTo>
                  <a:cubicBezTo>
                    <a:pt x="1421546" y="1263944"/>
                    <a:pt x="1379346" y="1292523"/>
                    <a:pt x="1332259" y="1324480"/>
                  </a:cubicBezTo>
                  <a:cubicBezTo>
                    <a:pt x="1318272" y="1333860"/>
                    <a:pt x="1304006" y="1343553"/>
                    <a:pt x="1289145" y="1353559"/>
                  </a:cubicBezTo>
                  <a:cubicBezTo>
                    <a:pt x="1142201" y="1453118"/>
                    <a:pt x="963309" y="1574439"/>
                    <a:pt x="857173" y="1646294"/>
                  </a:cubicBezTo>
                  <a:lnTo>
                    <a:pt x="853160" y="1648858"/>
                  </a:lnTo>
                  <a:cubicBezTo>
                    <a:pt x="830034" y="1663429"/>
                    <a:pt x="804086" y="1671121"/>
                    <a:pt x="777820" y="1671996"/>
                  </a:cubicBezTo>
                  <a:lnTo>
                    <a:pt x="777264" y="1671996"/>
                  </a:lnTo>
                  <a:lnTo>
                    <a:pt x="777332" y="1670144"/>
                  </a:lnTo>
                  <a:lnTo>
                    <a:pt x="744007" y="1666167"/>
                  </a:lnTo>
                  <a:cubicBezTo>
                    <a:pt x="732162" y="1663280"/>
                    <a:pt x="720602" y="1658930"/>
                    <a:pt x="709615" y="1653075"/>
                  </a:cubicBezTo>
                  <a:cubicBezTo>
                    <a:pt x="701336" y="1648823"/>
                    <a:pt x="693630" y="1643655"/>
                    <a:pt x="686229" y="1637964"/>
                  </a:cubicBezTo>
                  <a:cubicBezTo>
                    <a:pt x="548964" y="1529831"/>
                    <a:pt x="412043" y="1421371"/>
                    <a:pt x="275046" y="1312976"/>
                  </a:cubicBezTo>
                  <a:cubicBezTo>
                    <a:pt x="261922" y="1302705"/>
                    <a:pt x="249104" y="1292435"/>
                    <a:pt x="235980" y="1282099"/>
                  </a:cubicBezTo>
                  <a:cubicBezTo>
                    <a:pt x="197448" y="1251615"/>
                    <a:pt x="158650" y="1221066"/>
                    <a:pt x="120118" y="1190516"/>
                  </a:cubicBezTo>
                  <a:cubicBezTo>
                    <a:pt x="81052" y="1159443"/>
                    <a:pt x="54500" y="1115484"/>
                    <a:pt x="45077" y="1067010"/>
                  </a:cubicBezTo>
                  <a:cubicBezTo>
                    <a:pt x="43360" y="1058440"/>
                    <a:pt x="42215" y="1049609"/>
                    <a:pt x="41643" y="1040451"/>
                  </a:cubicBezTo>
                  <a:cubicBezTo>
                    <a:pt x="27947" y="818755"/>
                    <a:pt x="14251" y="597320"/>
                    <a:pt x="288" y="375624"/>
                  </a:cubicBezTo>
                  <a:cubicBezTo>
                    <a:pt x="-856" y="357635"/>
                    <a:pt x="1433" y="339972"/>
                    <a:pt x="6545" y="323422"/>
                  </a:cubicBezTo>
                  <a:cubicBezTo>
                    <a:pt x="13984" y="298825"/>
                    <a:pt x="28519" y="277761"/>
                    <a:pt x="47366" y="260360"/>
                  </a:cubicBezTo>
                  <a:cubicBezTo>
                    <a:pt x="48510" y="259510"/>
                    <a:pt x="49655" y="258332"/>
                    <a:pt x="50799" y="257482"/>
                  </a:cubicBezTo>
                  <a:lnTo>
                    <a:pt x="54633" y="259364"/>
                  </a:lnTo>
                  <a:lnTo>
                    <a:pt x="62785" y="253676"/>
                  </a:lnTo>
                  <a:cubicBezTo>
                    <a:pt x="70772" y="248525"/>
                    <a:pt x="79335" y="244258"/>
                    <a:pt x="88473" y="240549"/>
                  </a:cubicBezTo>
                  <a:lnTo>
                    <a:pt x="95597" y="237959"/>
                  </a:lnTo>
                  <a:cubicBezTo>
                    <a:pt x="110132" y="233132"/>
                    <a:pt x="125818" y="227982"/>
                    <a:pt x="142368" y="222272"/>
                  </a:cubicBezTo>
                  <a:cubicBezTo>
                    <a:pt x="326718" y="160082"/>
                    <a:pt x="628067" y="58482"/>
                    <a:pt x="763272" y="12832"/>
                  </a:cubicBezTo>
                  <a:cubicBezTo>
                    <a:pt x="785002" y="5416"/>
                    <a:pt x="806085" y="0"/>
                    <a:pt x="828607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2E2B79D-2978-44B8-B6D3-95459285D4B5}"/>
                </a:ext>
              </a:extLst>
            </p:cNvPr>
            <p:cNvGrpSpPr/>
            <p:nvPr/>
          </p:nvGrpSpPr>
          <p:grpSpPr>
            <a:xfrm>
              <a:off x="8020516" y="620629"/>
              <a:ext cx="1635582" cy="1671996"/>
              <a:chOff x="8020516" y="620629"/>
              <a:chExt cx="1635582" cy="1671996"/>
            </a:xfrm>
          </p:grpSpPr>
          <p:sp>
            <p:nvSpPr>
              <p:cNvPr id="61" name="Shape">
                <a:extLst>
                  <a:ext uri="{FF2B5EF4-FFF2-40B4-BE49-F238E27FC236}">
                    <a16:creationId xmlns:a16="http://schemas.microsoft.com/office/drawing/2014/main" id="{FA23E73F-962E-4695-8D2E-9052A563D768}"/>
                  </a:ext>
                </a:extLst>
              </p:cNvPr>
              <p:cNvSpPr/>
              <p:nvPr/>
            </p:nvSpPr>
            <p:spPr>
              <a:xfrm>
                <a:off x="8067056" y="620629"/>
                <a:ext cx="1554239" cy="6357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69" y="0"/>
                    </a:moveTo>
                    <a:cubicBezTo>
                      <a:pt x="10556" y="0"/>
                      <a:pt x="10263" y="184"/>
                      <a:pt x="9961" y="436"/>
                    </a:cubicBezTo>
                    <a:cubicBezTo>
                      <a:pt x="8082" y="1987"/>
                      <a:pt x="3894" y="5439"/>
                      <a:pt x="1332" y="7552"/>
                    </a:cubicBezTo>
                    <a:cubicBezTo>
                      <a:pt x="1102" y="7746"/>
                      <a:pt x="884" y="7921"/>
                      <a:pt x="682" y="8085"/>
                    </a:cubicBezTo>
                    <a:lnTo>
                      <a:pt x="583" y="8173"/>
                    </a:lnTo>
                    <a:cubicBezTo>
                      <a:pt x="456" y="8299"/>
                      <a:pt x="337" y="8444"/>
                      <a:pt x="226" y="8619"/>
                    </a:cubicBezTo>
                    <a:cubicBezTo>
                      <a:pt x="186" y="8687"/>
                      <a:pt x="143" y="8754"/>
                      <a:pt x="107" y="8822"/>
                    </a:cubicBezTo>
                    <a:cubicBezTo>
                      <a:pt x="67" y="8900"/>
                      <a:pt x="40" y="9006"/>
                      <a:pt x="0" y="9094"/>
                    </a:cubicBezTo>
                    <a:cubicBezTo>
                      <a:pt x="3053" y="12749"/>
                      <a:pt x="9870" y="20931"/>
                      <a:pt x="9870" y="20931"/>
                    </a:cubicBezTo>
                    <a:cubicBezTo>
                      <a:pt x="9870" y="20931"/>
                      <a:pt x="10207" y="21445"/>
                      <a:pt x="10739" y="21571"/>
                    </a:cubicBezTo>
                    <a:lnTo>
                      <a:pt x="10739" y="21571"/>
                    </a:lnTo>
                    <a:lnTo>
                      <a:pt x="10739" y="21571"/>
                    </a:lnTo>
                    <a:lnTo>
                      <a:pt x="10739" y="21571"/>
                    </a:lnTo>
                    <a:cubicBezTo>
                      <a:pt x="10814" y="21590"/>
                      <a:pt x="10893" y="21600"/>
                      <a:pt x="10972" y="21600"/>
                    </a:cubicBezTo>
                    <a:cubicBezTo>
                      <a:pt x="10972" y="21600"/>
                      <a:pt x="10972" y="21600"/>
                      <a:pt x="10976" y="21600"/>
                    </a:cubicBezTo>
                    <a:cubicBezTo>
                      <a:pt x="10980" y="21600"/>
                      <a:pt x="10984" y="21600"/>
                      <a:pt x="10988" y="21600"/>
                    </a:cubicBezTo>
                    <a:cubicBezTo>
                      <a:pt x="11262" y="21600"/>
                      <a:pt x="11571" y="21484"/>
                      <a:pt x="11904" y="21154"/>
                    </a:cubicBezTo>
                    <a:cubicBezTo>
                      <a:pt x="11916" y="21144"/>
                      <a:pt x="11928" y="21135"/>
                      <a:pt x="11940" y="21115"/>
                    </a:cubicBezTo>
                    <a:lnTo>
                      <a:pt x="11940" y="21115"/>
                    </a:lnTo>
                    <a:cubicBezTo>
                      <a:pt x="13015" y="20029"/>
                      <a:pt x="20367" y="12487"/>
                      <a:pt x="21600" y="11227"/>
                    </a:cubicBezTo>
                    <a:cubicBezTo>
                      <a:pt x="21544" y="11071"/>
                      <a:pt x="21501" y="10887"/>
                      <a:pt x="21437" y="10752"/>
                    </a:cubicBezTo>
                    <a:cubicBezTo>
                      <a:pt x="21402" y="10674"/>
                      <a:pt x="21362" y="10596"/>
                      <a:pt x="21322" y="10529"/>
                    </a:cubicBezTo>
                    <a:cubicBezTo>
                      <a:pt x="21215" y="10335"/>
                      <a:pt x="21100" y="10160"/>
                      <a:pt x="20981" y="10015"/>
                    </a:cubicBezTo>
                    <a:lnTo>
                      <a:pt x="20886" y="9908"/>
                    </a:lnTo>
                    <a:cubicBezTo>
                      <a:pt x="20628" y="9646"/>
                      <a:pt x="20371" y="9375"/>
                      <a:pt x="20113" y="9113"/>
                    </a:cubicBezTo>
                    <a:cubicBezTo>
                      <a:pt x="17516" y="6437"/>
                      <a:pt x="14918" y="3762"/>
                      <a:pt x="12321" y="1086"/>
                    </a:cubicBezTo>
                    <a:cubicBezTo>
                      <a:pt x="12099" y="853"/>
                      <a:pt x="11877" y="630"/>
                      <a:pt x="11655" y="397"/>
                    </a:cubicBezTo>
                    <a:cubicBezTo>
                      <a:pt x="11476" y="213"/>
                      <a:pt x="11286" y="87"/>
                      <a:pt x="11095" y="39"/>
                    </a:cubicBezTo>
                    <a:cubicBezTo>
                      <a:pt x="11020" y="10"/>
                      <a:pt x="10945" y="0"/>
                      <a:pt x="10869" y="0"/>
                    </a:cubicBezTo>
                  </a:path>
                </a:pathLst>
              </a:custGeom>
              <a:solidFill>
                <a:srgbClr val="A4C667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 dirty="0"/>
              </a:p>
            </p:txBody>
          </p:sp>
          <p:sp>
            <p:nvSpPr>
              <p:cNvPr id="62" name="Shape">
                <a:extLst>
                  <a:ext uri="{FF2B5EF4-FFF2-40B4-BE49-F238E27FC236}">
                    <a16:creationId xmlns:a16="http://schemas.microsoft.com/office/drawing/2014/main" id="{F7CEC848-B058-4A14-BC32-6E8689494DB8}"/>
                  </a:ext>
                </a:extLst>
              </p:cNvPr>
              <p:cNvSpPr/>
              <p:nvPr/>
            </p:nvSpPr>
            <p:spPr>
              <a:xfrm>
                <a:off x="8797797" y="941832"/>
                <a:ext cx="858301" cy="13507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38" y="0"/>
                    </a:moveTo>
                    <a:lnTo>
                      <a:pt x="20638" y="0"/>
                    </a:lnTo>
                    <a:cubicBezTo>
                      <a:pt x="18404" y="593"/>
                      <a:pt x="5084" y="4143"/>
                      <a:pt x="3145" y="4654"/>
                    </a:cubicBezTo>
                    <a:lnTo>
                      <a:pt x="3145" y="4654"/>
                    </a:lnTo>
                    <a:cubicBezTo>
                      <a:pt x="3124" y="4659"/>
                      <a:pt x="3102" y="4663"/>
                      <a:pt x="3081" y="4672"/>
                    </a:cubicBezTo>
                    <a:cubicBezTo>
                      <a:pt x="2477" y="4827"/>
                      <a:pt x="1917" y="4882"/>
                      <a:pt x="1422" y="4882"/>
                    </a:cubicBezTo>
                    <a:cubicBezTo>
                      <a:pt x="1415" y="4882"/>
                      <a:pt x="1407" y="4882"/>
                      <a:pt x="1400" y="4882"/>
                    </a:cubicBezTo>
                    <a:lnTo>
                      <a:pt x="1400" y="4882"/>
                    </a:lnTo>
                    <a:cubicBezTo>
                      <a:pt x="1400" y="4882"/>
                      <a:pt x="1400" y="4882"/>
                      <a:pt x="1393" y="4882"/>
                    </a:cubicBezTo>
                    <a:cubicBezTo>
                      <a:pt x="1242" y="4882"/>
                      <a:pt x="1099" y="4878"/>
                      <a:pt x="969" y="4868"/>
                    </a:cubicBezTo>
                    <a:lnTo>
                      <a:pt x="969" y="4868"/>
                    </a:lnTo>
                    <a:lnTo>
                      <a:pt x="0" y="21600"/>
                    </a:lnTo>
                    <a:lnTo>
                      <a:pt x="14" y="21600"/>
                    </a:lnTo>
                    <a:cubicBezTo>
                      <a:pt x="675" y="21586"/>
                      <a:pt x="1328" y="21463"/>
                      <a:pt x="1910" y="21230"/>
                    </a:cubicBezTo>
                    <a:lnTo>
                      <a:pt x="2011" y="21189"/>
                    </a:lnTo>
                    <a:cubicBezTo>
                      <a:pt x="4682" y="20040"/>
                      <a:pt x="9184" y="18100"/>
                      <a:pt x="12882" y="16508"/>
                    </a:cubicBezTo>
                    <a:cubicBezTo>
                      <a:pt x="13256" y="16348"/>
                      <a:pt x="13615" y="16193"/>
                      <a:pt x="13967" y="16043"/>
                    </a:cubicBezTo>
                    <a:cubicBezTo>
                      <a:pt x="15152" y="15532"/>
                      <a:pt x="16214" y="15075"/>
                      <a:pt x="17047" y="14715"/>
                    </a:cubicBezTo>
                    <a:cubicBezTo>
                      <a:pt x="18089" y="14268"/>
                      <a:pt x="18965" y="13177"/>
                      <a:pt x="19295" y="12415"/>
                    </a:cubicBezTo>
                    <a:lnTo>
                      <a:pt x="19295" y="12415"/>
                    </a:lnTo>
                    <a:cubicBezTo>
                      <a:pt x="19388" y="12192"/>
                      <a:pt x="19475" y="11968"/>
                      <a:pt x="19532" y="11754"/>
                    </a:cubicBezTo>
                    <a:lnTo>
                      <a:pt x="19532" y="11754"/>
                    </a:lnTo>
                    <a:cubicBezTo>
                      <a:pt x="21076" y="6411"/>
                      <a:pt x="20810" y="5379"/>
                      <a:pt x="21564" y="1862"/>
                    </a:cubicBezTo>
                    <a:cubicBezTo>
                      <a:pt x="21586" y="1752"/>
                      <a:pt x="21600" y="1647"/>
                      <a:pt x="21600" y="1542"/>
                    </a:cubicBezTo>
                    <a:cubicBezTo>
                      <a:pt x="21600" y="1364"/>
                      <a:pt x="21571" y="1191"/>
                      <a:pt x="21507" y="1022"/>
                    </a:cubicBezTo>
                    <a:cubicBezTo>
                      <a:pt x="21370" y="634"/>
                      <a:pt x="21047" y="292"/>
                      <a:pt x="20638" y="0"/>
                    </a:cubicBezTo>
                  </a:path>
                </a:pathLst>
              </a:custGeom>
              <a:solidFill>
                <a:srgbClr val="66843C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63" name="Shape">
                <a:extLst>
                  <a:ext uri="{FF2B5EF4-FFF2-40B4-BE49-F238E27FC236}">
                    <a16:creationId xmlns:a16="http://schemas.microsoft.com/office/drawing/2014/main" id="{7FE97403-1B1F-4C4A-9F91-36C2ED71CF39}"/>
                  </a:ext>
                </a:extLst>
              </p:cNvPr>
              <p:cNvSpPr/>
              <p:nvPr/>
            </p:nvSpPr>
            <p:spPr>
              <a:xfrm>
                <a:off x="8020516" y="878111"/>
                <a:ext cx="823205" cy="1412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8" h="21600" extrusionOk="0">
                    <a:moveTo>
                      <a:pt x="1332" y="0"/>
                    </a:moveTo>
                    <a:cubicBezTo>
                      <a:pt x="1302" y="13"/>
                      <a:pt x="1272" y="31"/>
                      <a:pt x="1242" y="44"/>
                    </a:cubicBezTo>
                    <a:cubicBezTo>
                      <a:pt x="748" y="310"/>
                      <a:pt x="367" y="632"/>
                      <a:pt x="172" y="1008"/>
                    </a:cubicBezTo>
                    <a:cubicBezTo>
                      <a:pt x="38" y="1261"/>
                      <a:pt x="-22" y="1531"/>
                      <a:pt x="8" y="1806"/>
                    </a:cubicBezTo>
                    <a:cubicBezTo>
                      <a:pt x="374" y="5195"/>
                      <a:pt x="733" y="8580"/>
                      <a:pt x="1092" y="11969"/>
                    </a:cubicBezTo>
                    <a:cubicBezTo>
                      <a:pt x="1107" y="12109"/>
                      <a:pt x="1137" y="12244"/>
                      <a:pt x="1182" y="12375"/>
                    </a:cubicBezTo>
                    <a:cubicBezTo>
                      <a:pt x="1429" y="13116"/>
                      <a:pt x="2125" y="13788"/>
                      <a:pt x="3149" y="14263"/>
                    </a:cubicBezTo>
                    <a:cubicBezTo>
                      <a:pt x="4159" y="14730"/>
                      <a:pt x="5176" y="15197"/>
                      <a:pt x="6186" y="15663"/>
                    </a:cubicBezTo>
                    <a:cubicBezTo>
                      <a:pt x="6530" y="15821"/>
                      <a:pt x="6866" y="15978"/>
                      <a:pt x="7210" y="16135"/>
                    </a:cubicBezTo>
                    <a:cubicBezTo>
                      <a:pt x="10801" y="17792"/>
                      <a:pt x="14390" y="19450"/>
                      <a:pt x="17988" y="21103"/>
                    </a:cubicBezTo>
                    <a:cubicBezTo>
                      <a:pt x="18182" y="21190"/>
                      <a:pt x="18384" y="21269"/>
                      <a:pt x="18601" y="21334"/>
                    </a:cubicBezTo>
                    <a:cubicBezTo>
                      <a:pt x="19177" y="21513"/>
                      <a:pt x="19813" y="21600"/>
                      <a:pt x="20449" y="21600"/>
                    </a:cubicBezTo>
                    <a:cubicBezTo>
                      <a:pt x="20486" y="21600"/>
                      <a:pt x="20531" y="21600"/>
                      <a:pt x="20568" y="21600"/>
                    </a:cubicBezTo>
                    <a:lnTo>
                      <a:pt x="20568" y="21600"/>
                    </a:lnTo>
                    <a:lnTo>
                      <a:pt x="21578" y="5605"/>
                    </a:lnTo>
                    <a:cubicBezTo>
                      <a:pt x="20576" y="5548"/>
                      <a:pt x="19940" y="5317"/>
                      <a:pt x="19940" y="5317"/>
                    </a:cubicBezTo>
                    <a:cubicBezTo>
                      <a:pt x="19948" y="5326"/>
                      <a:pt x="7091" y="1649"/>
                      <a:pt x="1332" y="0"/>
                    </a:cubicBezTo>
                    <a:lnTo>
                      <a:pt x="1332" y="0"/>
                    </a:lnTo>
                  </a:path>
                </a:pathLst>
              </a:custGeom>
              <a:solidFill>
                <a:srgbClr val="8EB058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 dirty="0"/>
              </a:p>
            </p:txBody>
          </p:sp>
          <p:sp>
            <p:nvSpPr>
              <p:cNvPr id="64" name="Shape">
                <a:extLst>
                  <a:ext uri="{FF2B5EF4-FFF2-40B4-BE49-F238E27FC236}">
                    <a16:creationId xmlns:a16="http://schemas.microsoft.com/office/drawing/2014/main" id="{D89B3B6F-5ED5-4FFA-8FAB-33FC498D6EA8}"/>
                  </a:ext>
                </a:extLst>
              </p:cNvPr>
              <p:cNvSpPr/>
              <p:nvPr/>
            </p:nvSpPr>
            <p:spPr>
              <a:xfrm>
                <a:off x="8198585" y="1334634"/>
                <a:ext cx="473863" cy="4193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77" h="21233" extrusionOk="0">
                    <a:moveTo>
                      <a:pt x="19978" y="1107"/>
                    </a:moveTo>
                    <a:lnTo>
                      <a:pt x="19978" y="1107"/>
                    </a:lnTo>
                    <a:cubicBezTo>
                      <a:pt x="18930" y="-194"/>
                      <a:pt x="17477" y="-367"/>
                      <a:pt x="16745" y="688"/>
                    </a:cubicBezTo>
                    <a:lnTo>
                      <a:pt x="7334" y="13200"/>
                    </a:lnTo>
                    <a:lnTo>
                      <a:pt x="3734" y="8851"/>
                    </a:lnTo>
                    <a:cubicBezTo>
                      <a:pt x="2698" y="7608"/>
                      <a:pt x="1233" y="7377"/>
                      <a:pt x="463" y="8316"/>
                    </a:cubicBezTo>
                    <a:cubicBezTo>
                      <a:pt x="-308" y="9241"/>
                      <a:pt x="-93" y="10989"/>
                      <a:pt x="943" y="12232"/>
                    </a:cubicBezTo>
                    <a:lnTo>
                      <a:pt x="8332" y="21219"/>
                    </a:lnTo>
                    <a:lnTo>
                      <a:pt x="8345" y="21204"/>
                    </a:lnTo>
                    <a:lnTo>
                      <a:pt x="8370" y="21233"/>
                    </a:lnTo>
                    <a:lnTo>
                      <a:pt x="20559" y="5383"/>
                    </a:lnTo>
                    <a:cubicBezTo>
                      <a:pt x="21292" y="4343"/>
                      <a:pt x="21039" y="2407"/>
                      <a:pt x="19978" y="11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65" name="Shape">
                <a:extLst>
                  <a:ext uri="{FF2B5EF4-FFF2-40B4-BE49-F238E27FC236}">
                    <a16:creationId xmlns:a16="http://schemas.microsoft.com/office/drawing/2014/main" id="{33310437-FC69-414C-B9CE-30C13A5D437D}"/>
                  </a:ext>
                </a:extLst>
              </p:cNvPr>
              <p:cNvSpPr/>
              <p:nvPr/>
            </p:nvSpPr>
            <p:spPr>
              <a:xfrm>
                <a:off x="8968998" y="1249033"/>
                <a:ext cx="501022" cy="5212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1" h="21339" extrusionOk="0">
                    <a:moveTo>
                      <a:pt x="19465" y="405"/>
                    </a:moveTo>
                    <a:lnTo>
                      <a:pt x="19465" y="405"/>
                    </a:lnTo>
                    <a:cubicBezTo>
                      <a:pt x="18269" y="-261"/>
                      <a:pt x="16942" y="-86"/>
                      <a:pt x="16499" y="790"/>
                    </a:cubicBezTo>
                    <a:lnTo>
                      <a:pt x="7182" y="16082"/>
                    </a:lnTo>
                    <a:lnTo>
                      <a:pt x="3163" y="13909"/>
                    </a:lnTo>
                    <a:cubicBezTo>
                      <a:pt x="2003" y="13290"/>
                      <a:pt x="676" y="13454"/>
                      <a:pt x="185" y="14283"/>
                    </a:cubicBezTo>
                    <a:cubicBezTo>
                      <a:pt x="-305" y="15101"/>
                      <a:pt x="209" y="16257"/>
                      <a:pt x="1369" y="16876"/>
                    </a:cubicBezTo>
                    <a:lnTo>
                      <a:pt x="9598" y="21339"/>
                    </a:lnTo>
                    <a:lnTo>
                      <a:pt x="9610" y="21327"/>
                    </a:lnTo>
                    <a:lnTo>
                      <a:pt x="9634" y="21339"/>
                    </a:lnTo>
                    <a:lnTo>
                      <a:pt x="20864" y="3220"/>
                    </a:lnTo>
                    <a:cubicBezTo>
                      <a:pt x="21295" y="2332"/>
                      <a:pt x="20673" y="1071"/>
                      <a:pt x="19465" y="4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66" name="Shape">
                <a:extLst>
                  <a:ext uri="{FF2B5EF4-FFF2-40B4-BE49-F238E27FC236}">
                    <a16:creationId xmlns:a16="http://schemas.microsoft.com/office/drawing/2014/main" id="{AAE02483-20B3-43FE-BC7F-1F4D262A0A08}"/>
                  </a:ext>
                </a:extLst>
              </p:cNvPr>
              <p:cNvSpPr/>
              <p:nvPr/>
            </p:nvSpPr>
            <p:spPr>
              <a:xfrm>
                <a:off x="8593487" y="878752"/>
                <a:ext cx="581040" cy="142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0" h="21100" extrusionOk="0">
                    <a:moveTo>
                      <a:pt x="21536" y="1858"/>
                    </a:moveTo>
                    <a:lnTo>
                      <a:pt x="21536" y="1858"/>
                    </a:lnTo>
                    <a:cubicBezTo>
                      <a:pt x="21600" y="132"/>
                      <a:pt x="20701" y="-500"/>
                      <a:pt x="19527" y="426"/>
                    </a:cubicBezTo>
                    <a:lnTo>
                      <a:pt x="4654" y="11753"/>
                    </a:lnTo>
                    <a:lnTo>
                      <a:pt x="4940" y="5900"/>
                    </a:lnTo>
                    <a:cubicBezTo>
                      <a:pt x="5024" y="4216"/>
                      <a:pt x="4125" y="3542"/>
                      <a:pt x="2919" y="4426"/>
                    </a:cubicBezTo>
                    <a:cubicBezTo>
                      <a:pt x="1714" y="5310"/>
                      <a:pt x="666" y="7374"/>
                      <a:pt x="571" y="9058"/>
                    </a:cubicBezTo>
                    <a:lnTo>
                      <a:pt x="0" y="21058"/>
                    </a:lnTo>
                    <a:lnTo>
                      <a:pt x="21" y="21058"/>
                    </a:lnTo>
                    <a:lnTo>
                      <a:pt x="21" y="21100"/>
                    </a:lnTo>
                    <a:lnTo>
                      <a:pt x="19283" y="6742"/>
                    </a:lnTo>
                    <a:cubicBezTo>
                      <a:pt x="20468" y="5774"/>
                      <a:pt x="21473" y="3584"/>
                      <a:pt x="21536" y="18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53580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C43E1-2D38-45F6-8580-93394AD14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AFAE0E-C54B-4569-B004-8BB052EA6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1915" y="881021"/>
            <a:ext cx="7056413" cy="424732"/>
          </a:xfrm>
        </p:spPr>
        <p:txBody>
          <a:bodyPr/>
          <a:lstStyle/>
          <a:p>
            <a:r>
              <a:rPr lang="en-US"/>
              <a:t>6 Trapezoid Stairs and Ladders</a:t>
            </a:r>
          </a:p>
        </p:txBody>
      </p:sp>
      <p:sp>
        <p:nvSpPr>
          <p:cNvPr id="43" name="Trapezoid 42">
            <a:extLst>
              <a:ext uri="{FF2B5EF4-FFF2-40B4-BE49-F238E27FC236}">
                <a16:creationId xmlns:a16="http://schemas.microsoft.com/office/drawing/2014/main" id="{330EB979-B77A-4110-9E58-9EFF4BCA56EF}"/>
              </a:ext>
            </a:extLst>
          </p:cNvPr>
          <p:cNvSpPr/>
          <p:nvPr/>
        </p:nvSpPr>
        <p:spPr>
          <a:xfrm>
            <a:off x="2288352" y="2369828"/>
            <a:ext cx="1780731" cy="445782"/>
          </a:xfrm>
          <a:prstGeom prst="trapezoid">
            <a:avLst>
              <a:gd name="adj" fmla="val 56067"/>
            </a:avLst>
          </a:prstGeom>
          <a:solidFill>
            <a:schemeClr val="accent5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0D2AD0E7-625B-4481-A03C-78C16D324671}"/>
              </a:ext>
            </a:extLst>
          </p:cNvPr>
          <p:cNvSpPr/>
          <p:nvPr/>
        </p:nvSpPr>
        <p:spPr>
          <a:xfrm>
            <a:off x="3189128" y="2547373"/>
            <a:ext cx="650643" cy="90692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Figure">
            <a:extLst>
              <a:ext uri="{FF2B5EF4-FFF2-40B4-BE49-F238E27FC236}">
                <a16:creationId xmlns:a16="http://schemas.microsoft.com/office/drawing/2014/main" id="{B6A94210-0B40-4BD1-9582-AEF82FBEA117}"/>
              </a:ext>
            </a:extLst>
          </p:cNvPr>
          <p:cNvSpPr/>
          <p:nvPr/>
        </p:nvSpPr>
        <p:spPr>
          <a:xfrm>
            <a:off x="3423036" y="2592721"/>
            <a:ext cx="302722" cy="818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73" name="Trapezoid 72">
            <a:extLst>
              <a:ext uri="{FF2B5EF4-FFF2-40B4-BE49-F238E27FC236}">
                <a16:creationId xmlns:a16="http://schemas.microsoft.com/office/drawing/2014/main" id="{E1B9AFDF-A626-4631-B94C-C5AF58FEA2D6}"/>
              </a:ext>
            </a:extLst>
          </p:cNvPr>
          <p:cNvSpPr/>
          <p:nvPr/>
        </p:nvSpPr>
        <p:spPr>
          <a:xfrm>
            <a:off x="8122920" y="2369828"/>
            <a:ext cx="1780731" cy="445782"/>
          </a:xfrm>
          <a:prstGeom prst="trapezoid">
            <a:avLst>
              <a:gd name="adj" fmla="val 56067"/>
            </a:avLst>
          </a:prstGeom>
          <a:solidFill>
            <a:schemeClr val="accent1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C6911A03-E644-45C9-A69C-9713750F686C}"/>
              </a:ext>
            </a:extLst>
          </p:cNvPr>
          <p:cNvSpPr/>
          <p:nvPr/>
        </p:nvSpPr>
        <p:spPr>
          <a:xfrm>
            <a:off x="8352232" y="2547374"/>
            <a:ext cx="650642" cy="90692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8" name="Figure">
            <a:extLst>
              <a:ext uri="{FF2B5EF4-FFF2-40B4-BE49-F238E27FC236}">
                <a16:creationId xmlns:a16="http://schemas.microsoft.com/office/drawing/2014/main" id="{F42B1C3A-FB31-4113-B21E-84EBE685B942}"/>
              </a:ext>
            </a:extLst>
          </p:cNvPr>
          <p:cNvSpPr/>
          <p:nvPr/>
        </p:nvSpPr>
        <p:spPr>
          <a:xfrm>
            <a:off x="8466242" y="2592721"/>
            <a:ext cx="302722" cy="818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5EB89AC-65AD-4FF7-8F17-0134DAD8FDD1}"/>
              </a:ext>
            </a:extLst>
          </p:cNvPr>
          <p:cNvGrpSpPr/>
          <p:nvPr/>
        </p:nvGrpSpPr>
        <p:grpSpPr>
          <a:xfrm>
            <a:off x="6174187" y="1514633"/>
            <a:ext cx="1692193" cy="1518532"/>
            <a:chOff x="8821387" y="2686028"/>
            <a:chExt cx="2834640" cy="2024709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A282F646-E371-4528-8A6C-CC17BEE872EE}"/>
                </a:ext>
              </a:extLst>
            </p:cNvPr>
            <p:cNvSpPr/>
            <p:nvPr/>
          </p:nvSpPr>
          <p:spPr>
            <a:xfrm>
              <a:off x="8821387" y="2686028"/>
              <a:ext cx="2834640" cy="4924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b="1" cap="all">
                  <a:solidFill>
                    <a:schemeClr val="accent3">
                      <a:lumMod val="75000"/>
                    </a:schemeClr>
                  </a:solidFill>
                </a:rPr>
                <a:t>Lorem ipsum</a:t>
              </a:r>
              <a:endParaRPr lang="en-US" b="1" cap="all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7BB94A1C-F149-48EC-9405-17E0C37F0BD3}"/>
                </a:ext>
              </a:extLst>
            </p:cNvPr>
            <p:cNvSpPr/>
            <p:nvPr/>
          </p:nvSpPr>
          <p:spPr>
            <a:xfrm>
              <a:off x="8821387" y="3151336"/>
              <a:ext cx="2834640" cy="1559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35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eu.</a:t>
              </a:r>
              <a:endParaRPr lang="en-US" sz="11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D2E8CF5-EDFF-4DE3-9BC9-BDAB6D24B08B}"/>
              </a:ext>
            </a:extLst>
          </p:cNvPr>
          <p:cNvGrpSpPr/>
          <p:nvPr/>
        </p:nvGrpSpPr>
        <p:grpSpPr>
          <a:xfrm>
            <a:off x="4325623" y="1514844"/>
            <a:ext cx="1692193" cy="1518532"/>
            <a:chOff x="8821387" y="2686028"/>
            <a:chExt cx="2834640" cy="2024709"/>
          </a:xfrm>
        </p:grpSpPr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F96AACB2-50F9-4191-8714-9BFAE1C3ABC1}"/>
                </a:ext>
              </a:extLst>
            </p:cNvPr>
            <p:cNvSpPr/>
            <p:nvPr/>
          </p:nvSpPr>
          <p:spPr>
            <a:xfrm>
              <a:off x="8821387" y="2686028"/>
              <a:ext cx="2834640" cy="4924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b="1" cap="all">
                  <a:solidFill>
                    <a:schemeClr val="accent2"/>
                  </a:solidFill>
                </a:rPr>
                <a:t>Lorem ipsum</a:t>
              </a:r>
              <a:endParaRPr lang="en-US" b="1" cap="all">
                <a:solidFill>
                  <a:schemeClr val="accent2"/>
                </a:solidFill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178435B8-73A6-468B-BE8E-481183858588}"/>
                </a:ext>
              </a:extLst>
            </p:cNvPr>
            <p:cNvSpPr/>
            <p:nvPr/>
          </p:nvSpPr>
          <p:spPr>
            <a:xfrm>
              <a:off x="8821387" y="3151336"/>
              <a:ext cx="2834640" cy="1559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35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eu.</a:t>
              </a:r>
              <a:endParaRPr lang="en-US" sz="11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792C0C-4C02-4F38-925F-12EA0DCAA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40" name="Trapezoid 39">
            <a:extLst>
              <a:ext uri="{FF2B5EF4-FFF2-40B4-BE49-F238E27FC236}">
                <a16:creationId xmlns:a16="http://schemas.microsoft.com/office/drawing/2014/main" id="{2893187A-2F88-41A7-9D17-8AAD25AA6282}"/>
              </a:ext>
            </a:extLst>
          </p:cNvPr>
          <p:cNvSpPr/>
          <p:nvPr/>
        </p:nvSpPr>
        <p:spPr>
          <a:xfrm>
            <a:off x="7158405" y="3591018"/>
            <a:ext cx="1780731" cy="445782"/>
          </a:xfrm>
          <a:prstGeom prst="trapezoid">
            <a:avLst>
              <a:gd name="adj" fmla="val 56067"/>
            </a:avLst>
          </a:prstGeom>
          <a:solidFill>
            <a:schemeClr val="tx1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Trapezoid 45">
            <a:extLst>
              <a:ext uri="{FF2B5EF4-FFF2-40B4-BE49-F238E27FC236}">
                <a16:creationId xmlns:a16="http://schemas.microsoft.com/office/drawing/2014/main" id="{6449ECDE-9DEE-474C-A730-48CF4C187E66}"/>
              </a:ext>
            </a:extLst>
          </p:cNvPr>
          <p:cNvSpPr/>
          <p:nvPr/>
        </p:nvSpPr>
        <p:spPr>
          <a:xfrm>
            <a:off x="3252867" y="3591018"/>
            <a:ext cx="1780731" cy="445782"/>
          </a:xfrm>
          <a:prstGeom prst="trapezoid">
            <a:avLst>
              <a:gd name="adj" fmla="val 56067"/>
            </a:avLst>
          </a:prstGeom>
          <a:solidFill>
            <a:schemeClr val="accent4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6CB43C24-9B9D-4B0C-9F07-63CF7432D9E1}"/>
              </a:ext>
            </a:extLst>
          </p:cNvPr>
          <p:cNvSpPr/>
          <p:nvPr/>
        </p:nvSpPr>
        <p:spPr>
          <a:xfrm>
            <a:off x="7378441" y="3768563"/>
            <a:ext cx="650643" cy="90692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61414F4E-7087-45B5-9F3E-AD70CA88ED3A}"/>
              </a:ext>
            </a:extLst>
          </p:cNvPr>
          <p:cNvSpPr/>
          <p:nvPr/>
        </p:nvSpPr>
        <p:spPr>
          <a:xfrm>
            <a:off x="4162918" y="3768563"/>
            <a:ext cx="650643" cy="90692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" name="Figure">
            <a:extLst>
              <a:ext uri="{FF2B5EF4-FFF2-40B4-BE49-F238E27FC236}">
                <a16:creationId xmlns:a16="http://schemas.microsoft.com/office/drawing/2014/main" id="{9316C530-035C-4DE3-A7EC-ADEB99B49E3F}"/>
              </a:ext>
            </a:extLst>
          </p:cNvPr>
          <p:cNvSpPr/>
          <p:nvPr/>
        </p:nvSpPr>
        <p:spPr>
          <a:xfrm>
            <a:off x="7501727" y="3813910"/>
            <a:ext cx="302722" cy="818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48" name="Figure">
            <a:extLst>
              <a:ext uri="{FF2B5EF4-FFF2-40B4-BE49-F238E27FC236}">
                <a16:creationId xmlns:a16="http://schemas.microsoft.com/office/drawing/2014/main" id="{8EB53984-9999-4325-8782-92458E6526D0}"/>
              </a:ext>
            </a:extLst>
          </p:cNvPr>
          <p:cNvSpPr/>
          <p:nvPr/>
        </p:nvSpPr>
        <p:spPr>
          <a:xfrm>
            <a:off x="4387553" y="3813910"/>
            <a:ext cx="302722" cy="818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33" name="Trapezoid 32">
            <a:extLst>
              <a:ext uri="{FF2B5EF4-FFF2-40B4-BE49-F238E27FC236}">
                <a16:creationId xmlns:a16="http://schemas.microsoft.com/office/drawing/2014/main" id="{B1DA9BF7-B95E-4CF9-840F-1C8394FD47FC}"/>
              </a:ext>
            </a:extLst>
          </p:cNvPr>
          <p:cNvSpPr/>
          <p:nvPr/>
        </p:nvSpPr>
        <p:spPr>
          <a:xfrm>
            <a:off x="4241121" y="4746365"/>
            <a:ext cx="1780731" cy="445782"/>
          </a:xfrm>
          <a:prstGeom prst="trapezoid">
            <a:avLst>
              <a:gd name="adj" fmla="val 56067"/>
            </a:avLst>
          </a:prstGeom>
          <a:solidFill>
            <a:schemeClr val="accent3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7" name="Trapezoid 36">
            <a:extLst>
              <a:ext uri="{FF2B5EF4-FFF2-40B4-BE49-F238E27FC236}">
                <a16:creationId xmlns:a16="http://schemas.microsoft.com/office/drawing/2014/main" id="{650AFEEC-9D18-422A-B5EF-F821C2C7CB18}"/>
              </a:ext>
            </a:extLst>
          </p:cNvPr>
          <p:cNvSpPr/>
          <p:nvPr/>
        </p:nvSpPr>
        <p:spPr>
          <a:xfrm>
            <a:off x="6170151" y="4746365"/>
            <a:ext cx="1780731" cy="445782"/>
          </a:xfrm>
          <a:prstGeom prst="trapezoid">
            <a:avLst>
              <a:gd name="adj" fmla="val 56067"/>
            </a:avLst>
          </a:prstGeom>
          <a:solidFill>
            <a:schemeClr val="accent2"/>
          </a:solidFill>
          <a:ln>
            <a:noFill/>
          </a:ln>
          <a:scene3d>
            <a:camera prst="orthographicFront">
              <a:rot lat="3600000" lon="0" rev="0"/>
            </a:camera>
            <a:lightRig rig="soft" dir="t"/>
          </a:scene3d>
          <a:sp3d extrusionH="635000" contourW="63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22D16A88-DB3B-4E6A-BEFD-0789482F6589}"/>
              </a:ext>
            </a:extLst>
          </p:cNvPr>
          <p:cNvSpPr/>
          <p:nvPr/>
        </p:nvSpPr>
        <p:spPr>
          <a:xfrm>
            <a:off x="5141897" y="4923910"/>
            <a:ext cx="650643" cy="90692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EC920CF-5836-432D-857D-17B27889279F}"/>
              </a:ext>
            </a:extLst>
          </p:cNvPr>
          <p:cNvSpPr/>
          <p:nvPr/>
        </p:nvSpPr>
        <p:spPr>
          <a:xfrm>
            <a:off x="6399463" y="4923911"/>
            <a:ext cx="650642" cy="90692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Figure">
            <a:extLst>
              <a:ext uri="{FF2B5EF4-FFF2-40B4-BE49-F238E27FC236}">
                <a16:creationId xmlns:a16="http://schemas.microsoft.com/office/drawing/2014/main" id="{93904987-9F39-4D42-86E7-98CA8C3F69CF}"/>
              </a:ext>
            </a:extLst>
          </p:cNvPr>
          <p:cNvSpPr/>
          <p:nvPr/>
        </p:nvSpPr>
        <p:spPr>
          <a:xfrm>
            <a:off x="5314654" y="4969258"/>
            <a:ext cx="302722" cy="818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36" name="Figure">
            <a:extLst>
              <a:ext uri="{FF2B5EF4-FFF2-40B4-BE49-F238E27FC236}">
                <a16:creationId xmlns:a16="http://schemas.microsoft.com/office/drawing/2014/main" id="{7670812F-0CF2-45BB-A35E-2A08921D6DB1}"/>
              </a:ext>
            </a:extLst>
          </p:cNvPr>
          <p:cNvSpPr/>
          <p:nvPr/>
        </p:nvSpPr>
        <p:spPr>
          <a:xfrm>
            <a:off x="6574626" y="4969258"/>
            <a:ext cx="302722" cy="818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12" y="0"/>
                </a:moveTo>
                <a:cubicBezTo>
                  <a:pt x="19341" y="0"/>
                  <a:pt x="18680" y="245"/>
                  <a:pt x="18680" y="530"/>
                </a:cubicBezTo>
                <a:lnTo>
                  <a:pt x="18680" y="3811"/>
                </a:lnTo>
                <a:lnTo>
                  <a:pt x="2865" y="3811"/>
                </a:lnTo>
                <a:lnTo>
                  <a:pt x="2865" y="530"/>
                </a:lnTo>
                <a:cubicBezTo>
                  <a:pt x="2865" y="245"/>
                  <a:pt x="2204" y="0"/>
                  <a:pt x="1433" y="0"/>
                </a:cubicBezTo>
                <a:cubicBezTo>
                  <a:pt x="661" y="0"/>
                  <a:pt x="0" y="245"/>
                  <a:pt x="0" y="530"/>
                </a:cubicBezTo>
                <a:lnTo>
                  <a:pt x="0" y="21070"/>
                </a:lnTo>
                <a:cubicBezTo>
                  <a:pt x="0" y="21355"/>
                  <a:pt x="661" y="21600"/>
                  <a:pt x="1433" y="21600"/>
                </a:cubicBezTo>
                <a:cubicBezTo>
                  <a:pt x="2204" y="21600"/>
                  <a:pt x="2865" y="21355"/>
                  <a:pt x="2865" y="21070"/>
                </a:cubicBezTo>
                <a:lnTo>
                  <a:pt x="2865" y="17789"/>
                </a:lnTo>
                <a:lnTo>
                  <a:pt x="18735" y="17789"/>
                </a:lnTo>
                <a:lnTo>
                  <a:pt x="18735" y="21070"/>
                </a:lnTo>
                <a:cubicBezTo>
                  <a:pt x="18735" y="21355"/>
                  <a:pt x="19396" y="21600"/>
                  <a:pt x="20167" y="21600"/>
                </a:cubicBezTo>
                <a:cubicBezTo>
                  <a:pt x="20939" y="21600"/>
                  <a:pt x="21600" y="21355"/>
                  <a:pt x="21600" y="21070"/>
                </a:cubicBezTo>
                <a:lnTo>
                  <a:pt x="21600" y="530"/>
                </a:lnTo>
                <a:cubicBezTo>
                  <a:pt x="21545" y="245"/>
                  <a:pt x="20939" y="0"/>
                  <a:pt x="20112" y="0"/>
                </a:cubicBezTo>
                <a:close/>
                <a:moveTo>
                  <a:pt x="2865" y="9170"/>
                </a:moveTo>
                <a:lnTo>
                  <a:pt x="18735" y="9170"/>
                </a:lnTo>
                <a:lnTo>
                  <a:pt x="18735" y="12430"/>
                </a:lnTo>
                <a:lnTo>
                  <a:pt x="2865" y="12430"/>
                </a:lnTo>
                <a:lnTo>
                  <a:pt x="2865" y="9170"/>
                </a:lnTo>
                <a:close/>
                <a:moveTo>
                  <a:pt x="18735" y="4870"/>
                </a:moveTo>
                <a:lnTo>
                  <a:pt x="18735" y="8131"/>
                </a:lnTo>
                <a:lnTo>
                  <a:pt x="2865" y="8131"/>
                </a:lnTo>
                <a:lnTo>
                  <a:pt x="2865" y="4870"/>
                </a:lnTo>
                <a:lnTo>
                  <a:pt x="18735" y="4870"/>
                </a:lnTo>
                <a:close/>
                <a:moveTo>
                  <a:pt x="2865" y="16750"/>
                </a:moveTo>
                <a:lnTo>
                  <a:pt x="2865" y="13490"/>
                </a:lnTo>
                <a:lnTo>
                  <a:pt x="18735" y="13490"/>
                </a:lnTo>
                <a:lnTo>
                  <a:pt x="18735" y="16750"/>
                </a:lnTo>
                <a:lnTo>
                  <a:pt x="2865" y="1675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B5A221-3E79-4AAC-985A-40A5BBDD5BF3}"/>
              </a:ext>
            </a:extLst>
          </p:cNvPr>
          <p:cNvSpPr/>
          <p:nvPr/>
        </p:nvSpPr>
        <p:spPr>
          <a:xfrm>
            <a:off x="8257476" y="4806090"/>
            <a:ext cx="2125980" cy="33855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da-DK" sz="1600" b="1" cap="all"/>
              <a:t>Lorem ipsum</a:t>
            </a:r>
            <a:endParaRPr lang="en-US" sz="1600" b="1" cap="all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DA89B6C-ABA5-47B3-8D0A-0ED976FD6B2F}"/>
              </a:ext>
            </a:extLst>
          </p:cNvPr>
          <p:cNvSpPr/>
          <p:nvPr/>
        </p:nvSpPr>
        <p:spPr>
          <a:xfrm>
            <a:off x="8257476" y="5124293"/>
            <a:ext cx="2125980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350"/>
              </a:lnSpc>
            </a:pPr>
            <a:r>
              <a:rPr lang="da-DK" sz="11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 nisl mi egestas lacus pharetra eu diamet.</a:t>
            </a:r>
            <a:endParaRPr lang="en-US" sz="11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469E6CBC-B67C-48AC-8A13-CB61B77A09FB}"/>
              </a:ext>
            </a:extLst>
          </p:cNvPr>
          <p:cNvSpPr/>
          <p:nvPr/>
        </p:nvSpPr>
        <p:spPr>
          <a:xfrm>
            <a:off x="1808545" y="4806090"/>
            <a:ext cx="2125980" cy="338554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da-DK" sz="1600" b="1" cap="all">
                <a:solidFill>
                  <a:schemeClr val="accent4"/>
                </a:solidFill>
              </a:rPr>
              <a:t>Lorem ipsum</a:t>
            </a:r>
            <a:endParaRPr lang="en-US" sz="1600" b="1" cap="all">
              <a:solidFill>
                <a:schemeClr val="accent4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D1850666-E1E1-489C-A176-BFEFCB0B551E}"/>
              </a:ext>
            </a:extLst>
          </p:cNvPr>
          <p:cNvSpPr/>
          <p:nvPr/>
        </p:nvSpPr>
        <p:spPr>
          <a:xfrm>
            <a:off x="1808545" y="5124293"/>
            <a:ext cx="2125980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350"/>
              </a:lnSpc>
            </a:pPr>
            <a:r>
              <a:rPr lang="da-DK" sz="1100">
                <a:solidFill>
                  <a:schemeClr val="bg1">
                    <a:lumMod val="50000"/>
                  </a:schemeClr>
                </a:solidFill>
              </a:rPr>
              <a:t>Ut mauris libero, vestibulum pede ante ad et, sollicitudin risus amet convallis ac eligendi, velit quia nisl mi egestas lacus pharetra eu diamet.</a:t>
            </a:r>
            <a:endParaRPr lang="en-US" sz="11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AB111AD5-FFAE-429F-B1A7-99DE1325C7DE}"/>
              </a:ext>
            </a:extLst>
          </p:cNvPr>
          <p:cNvGrpSpPr/>
          <p:nvPr/>
        </p:nvGrpSpPr>
        <p:grpSpPr>
          <a:xfrm>
            <a:off x="8975809" y="3057597"/>
            <a:ext cx="1692193" cy="1518532"/>
            <a:chOff x="8821387" y="2686028"/>
            <a:chExt cx="2834640" cy="2024709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E08030A6-9E98-4F02-A4C0-F13BB00D3F9E}"/>
                </a:ext>
              </a:extLst>
            </p:cNvPr>
            <p:cNvSpPr/>
            <p:nvPr/>
          </p:nvSpPr>
          <p:spPr>
            <a:xfrm>
              <a:off x="8821387" y="2686028"/>
              <a:ext cx="2834640" cy="4924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b="1" cap="all">
                  <a:solidFill>
                    <a:schemeClr val="accent2"/>
                  </a:solidFill>
                </a:rPr>
                <a:t>Lorem ipsum</a:t>
              </a:r>
              <a:endParaRPr lang="en-US" b="1" cap="all">
                <a:solidFill>
                  <a:schemeClr val="accent2"/>
                </a:solidFill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5B89D554-87F1-4034-8C35-3B2D76FA148A}"/>
                </a:ext>
              </a:extLst>
            </p:cNvPr>
            <p:cNvSpPr/>
            <p:nvPr/>
          </p:nvSpPr>
          <p:spPr>
            <a:xfrm>
              <a:off x="8821387" y="3151336"/>
              <a:ext cx="2834640" cy="1559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35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eu.</a:t>
              </a:r>
              <a:endParaRPr lang="en-US" sz="11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33ABCFBE-4812-492F-BF52-6AF09BC27F48}"/>
              </a:ext>
            </a:extLst>
          </p:cNvPr>
          <p:cNvGrpSpPr/>
          <p:nvPr/>
        </p:nvGrpSpPr>
        <p:grpSpPr>
          <a:xfrm>
            <a:off x="1524001" y="3057597"/>
            <a:ext cx="1692193" cy="1518532"/>
            <a:chOff x="8821387" y="2686028"/>
            <a:chExt cx="2834640" cy="2024709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C88F7D1F-BC44-4984-A00C-314A8AF49439}"/>
                </a:ext>
              </a:extLst>
            </p:cNvPr>
            <p:cNvSpPr/>
            <p:nvPr/>
          </p:nvSpPr>
          <p:spPr>
            <a:xfrm>
              <a:off x="8821387" y="2686028"/>
              <a:ext cx="2834640" cy="4924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b="1" cap="all">
                  <a:solidFill>
                    <a:schemeClr val="accent3">
                      <a:lumMod val="75000"/>
                    </a:schemeClr>
                  </a:solidFill>
                </a:rPr>
                <a:t>Lorem ipsum</a:t>
              </a:r>
              <a:endParaRPr lang="en-US" b="1" cap="all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13996FED-4235-4242-BB36-1DFFA83ADD36}"/>
                </a:ext>
              </a:extLst>
            </p:cNvPr>
            <p:cNvSpPr/>
            <p:nvPr/>
          </p:nvSpPr>
          <p:spPr>
            <a:xfrm>
              <a:off x="8821387" y="3151336"/>
              <a:ext cx="2834640" cy="1559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35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mi egestas lacus pharetra eu.</a:t>
              </a:r>
              <a:endParaRPr lang="en-US" sz="11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92" name="Graphic 91" descr="Users">
            <a:extLst>
              <a:ext uri="{FF2B5EF4-FFF2-40B4-BE49-F238E27FC236}">
                <a16:creationId xmlns:a16="http://schemas.microsoft.com/office/drawing/2014/main" id="{31A66328-2BB8-4469-9994-BE5F5065DC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20909" y="4263612"/>
            <a:ext cx="490215" cy="490215"/>
          </a:xfrm>
          <a:prstGeom prst="rect">
            <a:avLst/>
          </a:prstGeom>
        </p:spPr>
      </p:pic>
      <p:pic>
        <p:nvPicPr>
          <p:cNvPr id="93" name="Graphic 92" descr="Bullseye">
            <a:extLst>
              <a:ext uri="{FF2B5EF4-FFF2-40B4-BE49-F238E27FC236}">
                <a16:creationId xmlns:a16="http://schemas.microsoft.com/office/drawing/2014/main" id="{F8491860-3C40-47B1-8511-8A3B76D515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50387" y="3134525"/>
            <a:ext cx="490215" cy="490215"/>
          </a:xfrm>
          <a:prstGeom prst="rect">
            <a:avLst/>
          </a:prstGeom>
        </p:spPr>
      </p:pic>
      <p:pic>
        <p:nvPicPr>
          <p:cNvPr id="94" name="Graphic 93" descr="Puzzle">
            <a:extLst>
              <a:ext uri="{FF2B5EF4-FFF2-40B4-BE49-F238E27FC236}">
                <a16:creationId xmlns:a16="http://schemas.microsoft.com/office/drawing/2014/main" id="{8931B5FF-B776-4A48-9E2B-A6B7907A9B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251399" y="3121654"/>
            <a:ext cx="490215" cy="490215"/>
          </a:xfrm>
          <a:prstGeom prst="rect">
            <a:avLst/>
          </a:prstGeom>
        </p:spPr>
      </p:pic>
      <p:pic>
        <p:nvPicPr>
          <p:cNvPr id="95" name="Graphic 94" descr="Head with Gears">
            <a:extLst>
              <a:ext uri="{FF2B5EF4-FFF2-40B4-BE49-F238E27FC236}">
                <a16:creationId xmlns:a16="http://schemas.microsoft.com/office/drawing/2014/main" id="{1503FA2E-312A-4B8E-B4D0-2F74C2DAF2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531605" y="1890039"/>
            <a:ext cx="490215" cy="490215"/>
          </a:xfrm>
          <a:prstGeom prst="rect">
            <a:avLst/>
          </a:prstGeom>
        </p:spPr>
      </p:pic>
      <p:pic>
        <p:nvPicPr>
          <p:cNvPr id="96" name="Graphic 95" descr="Database">
            <a:extLst>
              <a:ext uri="{FF2B5EF4-FFF2-40B4-BE49-F238E27FC236}">
                <a16:creationId xmlns:a16="http://schemas.microsoft.com/office/drawing/2014/main" id="{480C28FB-BDAD-42D8-AE35-480721EECAF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170183" y="1890039"/>
            <a:ext cx="490215" cy="490215"/>
          </a:xfrm>
          <a:prstGeom prst="rect">
            <a:avLst/>
          </a:prstGeom>
        </p:spPr>
      </p:pic>
      <p:pic>
        <p:nvPicPr>
          <p:cNvPr id="11" name="Graphic 10" descr="Box trolley">
            <a:extLst>
              <a:ext uri="{FF2B5EF4-FFF2-40B4-BE49-F238E27FC236}">
                <a16:creationId xmlns:a16="http://schemas.microsoft.com/office/drawing/2014/main" id="{AB827177-4D89-42A0-AA7F-C3B35428F7E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77896" y="4263611"/>
            <a:ext cx="493776" cy="493776"/>
          </a:xfrm>
          <a:prstGeom prst="rect">
            <a:avLst/>
          </a:prstGeom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0C890CD6-0AA3-437F-A17E-CA66EC5F2F0D}"/>
              </a:ext>
            </a:extLst>
          </p:cNvPr>
          <p:cNvSpPr txBox="1"/>
          <p:nvPr/>
        </p:nvSpPr>
        <p:spPr>
          <a:xfrm>
            <a:off x="4685899" y="4434729"/>
            <a:ext cx="495649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B6B63C0A-F33C-4954-9050-AE4F99C16636}"/>
              </a:ext>
            </a:extLst>
          </p:cNvPr>
          <p:cNvSpPr txBox="1"/>
          <p:nvPr/>
        </p:nvSpPr>
        <p:spPr>
          <a:xfrm>
            <a:off x="3759696" y="3264436"/>
            <a:ext cx="495649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E6DDDD49-1BC4-4A4C-BB5D-9954F976098D}"/>
              </a:ext>
            </a:extLst>
          </p:cNvPr>
          <p:cNvSpPr txBox="1"/>
          <p:nvPr/>
        </p:nvSpPr>
        <p:spPr>
          <a:xfrm>
            <a:off x="7938989" y="3264436"/>
            <a:ext cx="495649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4C41831-0ECB-43AF-A151-2BCD8033CCA7}"/>
              </a:ext>
            </a:extLst>
          </p:cNvPr>
          <p:cNvSpPr txBox="1"/>
          <p:nvPr/>
        </p:nvSpPr>
        <p:spPr>
          <a:xfrm>
            <a:off x="3157396" y="2051451"/>
            <a:ext cx="495649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946B70DA-0752-4CDF-972B-94FEF6858263}"/>
              </a:ext>
            </a:extLst>
          </p:cNvPr>
          <p:cNvSpPr txBox="1"/>
          <p:nvPr/>
        </p:nvSpPr>
        <p:spPr>
          <a:xfrm>
            <a:off x="8538958" y="2051451"/>
            <a:ext cx="495649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870CAB1-254A-4BA7-923C-263BB59FE1AF}"/>
              </a:ext>
            </a:extLst>
          </p:cNvPr>
          <p:cNvSpPr txBox="1"/>
          <p:nvPr/>
        </p:nvSpPr>
        <p:spPr>
          <a:xfrm>
            <a:off x="7058840" y="4434729"/>
            <a:ext cx="495649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4B8E3900-C184-4B3E-84F0-3E408DAEA715}"/>
              </a:ext>
            </a:extLst>
          </p:cNvPr>
          <p:cNvGrpSpPr/>
          <p:nvPr/>
        </p:nvGrpSpPr>
        <p:grpSpPr>
          <a:xfrm>
            <a:off x="7377028" y="6176860"/>
            <a:ext cx="2104558" cy="542591"/>
            <a:chOff x="5853028" y="6176859"/>
            <a:chExt cx="2104558" cy="54259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783475D-BBE4-4247-998E-14BA69F6352A}"/>
                </a:ext>
              </a:extLst>
            </p:cNvPr>
            <p:cNvSpPr txBox="1"/>
            <p:nvPr/>
          </p:nvSpPr>
          <p:spPr>
            <a:xfrm>
              <a:off x="6199925" y="6309656"/>
              <a:ext cx="1757661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200" i="1"/>
                <a:t>With</a:t>
              </a:r>
              <a:r>
                <a:rPr lang="en-US" sz="1200" b="1" i="1"/>
                <a:t> 3-D Rotation Effect </a:t>
              </a:r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A77E54C8-8E8B-48E1-AB6D-EFCA40D966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853028" y="6176859"/>
              <a:ext cx="377985" cy="542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54450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9CEFD810-69B0-4727-B592-B0FED6BDCA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4 Stages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07787B-7514-4A92-A661-0F73A921E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D65C72-DF9C-49C2-AA2F-1BF5EFFE2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45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C41141D-778F-42D8-AFF8-864DD4B497B5}"/>
              </a:ext>
            </a:extLst>
          </p:cNvPr>
          <p:cNvGrpSpPr/>
          <p:nvPr/>
        </p:nvGrpSpPr>
        <p:grpSpPr>
          <a:xfrm>
            <a:off x="4319778" y="2031953"/>
            <a:ext cx="3552444" cy="3552444"/>
            <a:chOff x="7500938" y="2498725"/>
            <a:chExt cx="1582738" cy="1584326"/>
          </a:xfrm>
        </p:grpSpPr>
        <p:sp>
          <p:nvSpPr>
            <p:cNvPr id="5" name="Freeform 2785">
              <a:extLst>
                <a:ext uri="{FF2B5EF4-FFF2-40B4-BE49-F238E27FC236}">
                  <a16:creationId xmlns:a16="http://schemas.microsoft.com/office/drawing/2014/main" id="{8E4BF9BD-EB2C-4FA4-B6E3-100868C59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288" y="2498725"/>
              <a:ext cx="1100138" cy="569913"/>
            </a:xfrm>
            <a:custGeom>
              <a:avLst/>
              <a:gdLst>
                <a:gd name="T0" fmla="*/ 1445 w 2771"/>
                <a:gd name="T1" fmla="*/ 1009 h 1435"/>
                <a:gd name="T2" fmla="*/ 1603 w 2771"/>
                <a:gd name="T3" fmla="*/ 922 h 1435"/>
                <a:gd name="T4" fmla="*/ 1772 w 2771"/>
                <a:gd name="T5" fmla="*/ 860 h 1435"/>
                <a:gd name="T6" fmla="*/ 1948 w 2771"/>
                <a:gd name="T7" fmla="*/ 826 h 1435"/>
                <a:gd name="T8" fmla="*/ 2084 w 2771"/>
                <a:gd name="T9" fmla="*/ 818 h 1435"/>
                <a:gd name="T10" fmla="*/ 2223 w 2771"/>
                <a:gd name="T11" fmla="*/ 826 h 1435"/>
                <a:gd name="T12" fmla="*/ 2403 w 2771"/>
                <a:gd name="T13" fmla="*/ 862 h 1435"/>
                <a:gd name="T14" fmla="*/ 2574 w 2771"/>
                <a:gd name="T15" fmla="*/ 926 h 1435"/>
                <a:gd name="T16" fmla="*/ 2734 w 2771"/>
                <a:gd name="T17" fmla="*/ 1016 h 1435"/>
                <a:gd name="T18" fmla="*/ 2739 w 2771"/>
                <a:gd name="T19" fmla="*/ 984 h 1435"/>
                <a:gd name="T20" fmla="*/ 2587 w 2771"/>
                <a:gd name="T21" fmla="*/ 761 h 1435"/>
                <a:gd name="T22" fmla="*/ 2410 w 2771"/>
                <a:gd name="T23" fmla="*/ 563 h 1435"/>
                <a:gd name="T24" fmla="*/ 2209 w 2771"/>
                <a:gd name="T25" fmla="*/ 392 h 1435"/>
                <a:gd name="T26" fmla="*/ 1986 w 2771"/>
                <a:gd name="T27" fmla="*/ 248 h 1435"/>
                <a:gd name="T28" fmla="*/ 1746 w 2771"/>
                <a:gd name="T29" fmla="*/ 136 h 1435"/>
                <a:gd name="T30" fmla="*/ 1492 w 2771"/>
                <a:gd name="T31" fmla="*/ 56 h 1435"/>
                <a:gd name="T32" fmla="*/ 1224 w 2771"/>
                <a:gd name="T33" fmla="*/ 11 h 1435"/>
                <a:gd name="T34" fmla="*/ 1017 w 2771"/>
                <a:gd name="T35" fmla="*/ 0 h 1435"/>
                <a:gd name="T36" fmla="*/ 788 w 2771"/>
                <a:gd name="T37" fmla="*/ 13 h 1435"/>
                <a:gd name="T38" fmla="*/ 490 w 2771"/>
                <a:gd name="T39" fmla="*/ 70 h 1435"/>
                <a:gd name="T40" fmla="*/ 369 w 2771"/>
                <a:gd name="T41" fmla="*/ 129 h 1435"/>
                <a:gd name="T42" fmla="*/ 205 w 2771"/>
                <a:gd name="T43" fmla="*/ 302 h 1435"/>
                <a:gd name="T44" fmla="*/ 84 w 2771"/>
                <a:gd name="T45" fmla="*/ 507 h 1435"/>
                <a:gd name="T46" fmla="*/ 16 w 2771"/>
                <a:gd name="T47" fmla="*/ 734 h 1435"/>
                <a:gd name="T48" fmla="*/ 0 w 2771"/>
                <a:gd name="T49" fmla="*/ 913 h 1435"/>
                <a:gd name="T50" fmla="*/ 19 w 2771"/>
                <a:gd name="T51" fmla="*/ 1119 h 1435"/>
                <a:gd name="T52" fmla="*/ 110 w 2771"/>
                <a:gd name="T53" fmla="*/ 1375 h 1435"/>
                <a:gd name="T54" fmla="*/ 181 w 2771"/>
                <a:gd name="T55" fmla="*/ 1381 h 1435"/>
                <a:gd name="T56" fmla="*/ 359 w 2771"/>
                <a:gd name="T57" fmla="*/ 1193 h 1435"/>
                <a:gd name="T58" fmla="*/ 575 w 2771"/>
                <a:gd name="T59" fmla="*/ 1057 h 1435"/>
                <a:gd name="T60" fmla="*/ 820 w 2771"/>
                <a:gd name="T61" fmla="*/ 976 h 1435"/>
                <a:gd name="T62" fmla="*/ 1017 w 2771"/>
                <a:gd name="T63" fmla="*/ 959 h 1435"/>
                <a:gd name="T64" fmla="*/ 1168 w 2771"/>
                <a:gd name="T65" fmla="*/ 970 h 1435"/>
                <a:gd name="T66" fmla="*/ 1361 w 2771"/>
                <a:gd name="T67" fmla="*/ 101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71" h="1435">
                  <a:moveTo>
                    <a:pt x="1408" y="1035"/>
                  </a:moveTo>
                  <a:lnTo>
                    <a:pt x="1445" y="1009"/>
                  </a:lnTo>
                  <a:lnTo>
                    <a:pt x="1523" y="962"/>
                  </a:lnTo>
                  <a:lnTo>
                    <a:pt x="1603" y="922"/>
                  </a:lnTo>
                  <a:lnTo>
                    <a:pt x="1686" y="887"/>
                  </a:lnTo>
                  <a:lnTo>
                    <a:pt x="1772" y="860"/>
                  </a:lnTo>
                  <a:lnTo>
                    <a:pt x="1859" y="839"/>
                  </a:lnTo>
                  <a:lnTo>
                    <a:pt x="1948" y="826"/>
                  </a:lnTo>
                  <a:lnTo>
                    <a:pt x="2039" y="818"/>
                  </a:lnTo>
                  <a:lnTo>
                    <a:pt x="2084" y="818"/>
                  </a:lnTo>
                  <a:lnTo>
                    <a:pt x="2131" y="818"/>
                  </a:lnTo>
                  <a:lnTo>
                    <a:pt x="2223" y="826"/>
                  </a:lnTo>
                  <a:lnTo>
                    <a:pt x="2314" y="840"/>
                  </a:lnTo>
                  <a:lnTo>
                    <a:pt x="2403" y="862"/>
                  </a:lnTo>
                  <a:lnTo>
                    <a:pt x="2490" y="891"/>
                  </a:lnTo>
                  <a:lnTo>
                    <a:pt x="2574" y="926"/>
                  </a:lnTo>
                  <a:lnTo>
                    <a:pt x="2656" y="969"/>
                  </a:lnTo>
                  <a:lnTo>
                    <a:pt x="2734" y="1016"/>
                  </a:lnTo>
                  <a:lnTo>
                    <a:pt x="2771" y="1044"/>
                  </a:lnTo>
                  <a:lnTo>
                    <a:pt x="2739" y="984"/>
                  </a:lnTo>
                  <a:lnTo>
                    <a:pt x="2666" y="869"/>
                  </a:lnTo>
                  <a:lnTo>
                    <a:pt x="2587" y="761"/>
                  </a:lnTo>
                  <a:lnTo>
                    <a:pt x="2502" y="659"/>
                  </a:lnTo>
                  <a:lnTo>
                    <a:pt x="2410" y="563"/>
                  </a:lnTo>
                  <a:lnTo>
                    <a:pt x="2311" y="473"/>
                  </a:lnTo>
                  <a:lnTo>
                    <a:pt x="2209" y="392"/>
                  </a:lnTo>
                  <a:lnTo>
                    <a:pt x="2100" y="317"/>
                  </a:lnTo>
                  <a:lnTo>
                    <a:pt x="1986" y="248"/>
                  </a:lnTo>
                  <a:lnTo>
                    <a:pt x="1868" y="188"/>
                  </a:lnTo>
                  <a:lnTo>
                    <a:pt x="1746" y="136"/>
                  </a:lnTo>
                  <a:lnTo>
                    <a:pt x="1620" y="92"/>
                  </a:lnTo>
                  <a:lnTo>
                    <a:pt x="1492" y="56"/>
                  </a:lnTo>
                  <a:lnTo>
                    <a:pt x="1358" y="29"/>
                  </a:lnTo>
                  <a:lnTo>
                    <a:pt x="1224" y="11"/>
                  </a:lnTo>
                  <a:lnTo>
                    <a:pt x="1086" y="2"/>
                  </a:lnTo>
                  <a:lnTo>
                    <a:pt x="1017" y="0"/>
                  </a:lnTo>
                  <a:lnTo>
                    <a:pt x="940" y="2"/>
                  </a:lnTo>
                  <a:lnTo>
                    <a:pt x="788" y="13"/>
                  </a:lnTo>
                  <a:lnTo>
                    <a:pt x="638" y="35"/>
                  </a:lnTo>
                  <a:lnTo>
                    <a:pt x="490" y="70"/>
                  </a:lnTo>
                  <a:lnTo>
                    <a:pt x="417" y="92"/>
                  </a:lnTo>
                  <a:lnTo>
                    <a:pt x="369" y="129"/>
                  </a:lnTo>
                  <a:lnTo>
                    <a:pt x="281" y="210"/>
                  </a:lnTo>
                  <a:lnTo>
                    <a:pt x="205" y="302"/>
                  </a:lnTo>
                  <a:lnTo>
                    <a:pt x="139" y="401"/>
                  </a:lnTo>
                  <a:lnTo>
                    <a:pt x="84" y="507"/>
                  </a:lnTo>
                  <a:lnTo>
                    <a:pt x="44" y="617"/>
                  </a:lnTo>
                  <a:lnTo>
                    <a:pt x="16" y="734"/>
                  </a:lnTo>
                  <a:lnTo>
                    <a:pt x="1" y="852"/>
                  </a:lnTo>
                  <a:lnTo>
                    <a:pt x="0" y="913"/>
                  </a:lnTo>
                  <a:lnTo>
                    <a:pt x="1" y="983"/>
                  </a:lnTo>
                  <a:lnTo>
                    <a:pt x="19" y="1119"/>
                  </a:lnTo>
                  <a:lnTo>
                    <a:pt x="57" y="1250"/>
                  </a:lnTo>
                  <a:lnTo>
                    <a:pt x="110" y="1375"/>
                  </a:lnTo>
                  <a:lnTo>
                    <a:pt x="145" y="1435"/>
                  </a:lnTo>
                  <a:lnTo>
                    <a:pt x="181" y="1381"/>
                  </a:lnTo>
                  <a:lnTo>
                    <a:pt x="264" y="1281"/>
                  </a:lnTo>
                  <a:lnTo>
                    <a:pt x="359" y="1193"/>
                  </a:lnTo>
                  <a:lnTo>
                    <a:pt x="463" y="1118"/>
                  </a:lnTo>
                  <a:lnTo>
                    <a:pt x="575" y="1057"/>
                  </a:lnTo>
                  <a:lnTo>
                    <a:pt x="695" y="1009"/>
                  </a:lnTo>
                  <a:lnTo>
                    <a:pt x="820" y="976"/>
                  </a:lnTo>
                  <a:lnTo>
                    <a:pt x="950" y="961"/>
                  </a:lnTo>
                  <a:lnTo>
                    <a:pt x="1017" y="959"/>
                  </a:lnTo>
                  <a:lnTo>
                    <a:pt x="1068" y="959"/>
                  </a:lnTo>
                  <a:lnTo>
                    <a:pt x="1168" y="970"/>
                  </a:lnTo>
                  <a:lnTo>
                    <a:pt x="1265" y="988"/>
                  </a:lnTo>
                  <a:lnTo>
                    <a:pt x="1361" y="1016"/>
                  </a:lnTo>
                  <a:lnTo>
                    <a:pt x="1408" y="10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" name="Freeform 2786">
              <a:extLst>
                <a:ext uri="{FF2B5EF4-FFF2-40B4-BE49-F238E27FC236}">
                  <a16:creationId xmlns:a16="http://schemas.microsoft.com/office/drawing/2014/main" id="{4FBE1BAB-1A6E-40E9-9D49-18BBDBAC7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0938" y="2592388"/>
              <a:ext cx="566738" cy="1095375"/>
            </a:xfrm>
            <a:custGeom>
              <a:avLst/>
              <a:gdLst>
                <a:gd name="T0" fmla="*/ 960 w 1430"/>
                <a:gd name="T1" fmla="*/ 1705 h 2760"/>
                <a:gd name="T2" fmla="*/ 992 w 1430"/>
                <a:gd name="T3" fmla="*/ 1495 h 2760"/>
                <a:gd name="T4" fmla="*/ 1045 w 1430"/>
                <a:gd name="T5" fmla="*/ 1345 h 2760"/>
                <a:gd name="T6" fmla="*/ 974 w 1430"/>
                <a:gd name="T7" fmla="*/ 1231 h 2760"/>
                <a:gd name="T8" fmla="*/ 901 w 1430"/>
                <a:gd name="T9" fmla="*/ 1069 h 2760"/>
                <a:gd name="T10" fmla="*/ 855 w 1430"/>
                <a:gd name="T11" fmla="*/ 899 h 2760"/>
                <a:gd name="T12" fmla="*/ 834 w 1430"/>
                <a:gd name="T13" fmla="*/ 721 h 2760"/>
                <a:gd name="T14" fmla="*/ 834 w 1430"/>
                <a:gd name="T15" fmla="*/ 630 h 2760"/>
                <a:gd name="T16" fmla="*/ 856 w 1430"/>
                <a:gd name="T17" fmla="*/ 450 h 2760"/>
                <a:gd name="T18" fmla="*/ 904 w 1430"/>
                <a:gd name="T19" fmla="*/ 278 h 2760"/>
                <a:gd name="T20" fmla="*/ 979 w 1430"/>
                <a:gd name="T21" fmla="*/ 115 h 2760"/>
                <a:gd name="T22" fmla="*/ 1050 w 1430"/>
                <a:gd name="T23" fmla="*/ 0 h 2760"/>
                <a:gd name="T24" fmla="*/ 875 w 1430"/>
                <a:gd name="T25" fmla="*/ 105 h 2760"/>
                <a:gd name="T26" fmla="*/ 663 w 1430"/>
                <a:gd name="T27" fmla="*/ 270 h 2760"/>
                <a:gd name="T28" fmla="*/ 477 w 1430"/>
                <a:gd name="T29" fmla="*/ 461 h 2760"/>
                <a:gd name="T30" fmla="*/ 318 w 1430"/>
                <a:gd name="T31" fmla="*/ 673 h 2760"/>
                <a:gd name="T32" fmla="*/ 190 w 1430"/>
                <a:gd name="T33" fmla="*/ 904 h 2760"/>
                <a:gd name="T34" fmla="*/ 92 w 1430"/>
                <a:gd name="T35" fmla="*/ 1153 h 2760"/>
                <a:gd name="T36" fmla="*/ 29 w 1430"/>
                <a:gd name="T37" fmla="*/ 1416 h 2760"/>
                <a:gd name="T38" fmla="*/ 2 w 1430"/>
                <a:gd name="T39" fmla="*/ 1689 h 2760"/>
                <a:gd name="T40" fmla="*/ 2 w 1430"/>
                <a:gd name="T41" fmla="*/ 1827 h 2760"/>
                <a:gd name="T42" fmla="*/ 29 w 1430"/>
                <a:gd name="T43" fmla="*/ 2094 h 2760"/>
                <a:gd name="T44" fmla="*/ 73 w 1430"/>
                <a:gd name="T45" fmla="*/ 2291 h 2760"/>
                <a:gd name="T46" fmla="*/ 191 w 1430"/>
                <a:gd name="T47" fmla="*/ 2444 h 2760"/>
                <a:gd name="T48" fmla="*/ 387 w 1430"/>
                <a:gd name="T49" fmla="*/ 2604 h 2760"/>
                <a:gd name="T50" fmla="*/ 614 w 1430"/>
                <a:gd name="T51" fmla="*/ 2711 h 2760"/>
                <a:gd name="T52" fmla="*/ 864 w 1430"/>
                <a:gd name="T53" fmla="*/ 2759 h 2760"/>
                <a:gd name="T54" fmla="*/ 995 w 1430"/>
                <a:gd name="T55" fmla="*/ 2759 h 2760"/>
                <a:gd name="T56" fmla="*/ 1251 w 1430"/>
                <a:gd name="T57" fmla="*/ 2708 h 2760"/>
                <a:gd name="T58" fmla="*/ 1430 w 1430"/>
                <a:gd name="T59" fmla="*/ 2628 h 2760"/>
                <a:gd name="T60" fmla="*/ 1277 w 1430"/>
                <a:gd name="T61" fmla="*/ 2507 h 2760"/>
                <a:gd name="T62" fmla="*/ 1116 w 1430"/>
                <a:gd name="T63" fmla="*/ 2309 h 2760"/>
                <a:gd name="T64" fmla="*/ 1009 w 1430"/>
                <a:gd name="T65" fmla="*/ 2078 h 2760"/>
                <a:gd name="T66" fmla="*/ 961 w 1430"/>
                <a:gd name="T67" fmla="*/ 1824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0" h="2760">
                  <a:moveTo>
                    <a:pt x="960" y="1758"/>
                  </a:moveTo>
                  <a:lnTo>
                    <a:pt x="960" y="1705"/>
                  </a:lnTo>
                  <a:lnTo>
                    <a:pt x="971" y="1599"/>
                  </a:lnTo>
                  <a:lnTo>
                    <a:pt x="992" y="1495"/>
                  </a:lnTo>
                  <a:lnTo>
                    <a:pt x="1024" y="1394"/>
                  </a:lnTo>
                  <a:lnTo>
                    <a:pt x="1045" y="1345"/>
                  </a:lnTo>
                  <a:lnTo>
                    <a:pt x="1019" y="1307"/>
                  </a:lnTo>
                  <a:lnTo>
                    <a:pt x="974" y="1231"/>
                  </a:lnTo>
                  <a:lnTo>
                    <a:pt x="935" y="1151"/>
                  </a:lnTo>
                  <a:lnTo>
                    <a:pt x="901" y="1069"/>
                  </a:lnTo>
                  <a:lnTo>
                    <a:pt x="874" y="984"/>
                  </a:lnTo>
                  <a:lnTo>
                    <a:pt x="855" y="899"/>
                  </a:lnTo>
                  <a:lnTo>
                    <a:pt x="840" y="811"/>
                  </a:lnTo>
                  <a:lnTo>
                    <a:pt x="834" y="721"/>
                  </a:lnTo>
                  <a:lnTo>
                    <a:pt x="834" y="676"/>
                  </a:lnTo>
                  <a:lnTo>
                    <a:pt x="834" y="630"/>
                  </a:lnTo>
                  <a:lnTo>
                    <a:pt x="842" y="540"/>
                  </a:lnTo>
                  <a:lnTo>
                    <a:pt x="856" y="450"/>
                  </a:lnTo>
                  <a:lnTo>
                    <a:pt x="877" y="363"/>
                  </a:lnTo>
                  <a:lnTo>
                    <a:pt x="904" y="278"/>
                  </a:lnTo>
                  <a:lnTo>
                    <a:pt x="938" y="195"/>
                  </a:lnTo>
                  <a:lnTo>
                    <a:pt x="979" y="115"/>
                  </a:lnTo>
                  <a:lnTo>
                    <a:pt x="1024" y="38"/>
                  </a:lnTo>
                  <a:lnTo>
                    <a:pt x="1050" y="0"/>
                  </a:lnTo>
                  <a:lnTo>
                    <a:pt x="991" y="33"/>
                  </a:lnTo>
                  <a:lnTo>
                    <a:pt x="875" y="105"/>
                  </a:lnTo>
                  <a:lnTo>
                    <a:pt x="766" y="185"/>
                  </a:lnTo>
                  <a:lnTo>
                    <a:pt x="663" y="270"/>
                  </a:lnTo>
                  <a:lnTo>
                    <a:pt x="567" y="362"/>
                  </a:lnTo>
                  <a:lnTo>
                    <a:pt x="477" y="461"/>
                  </a:lnTo>
                  <a:lnTo>
                    <a:pt x="394" y="564"/>
                  </a:lnTo>
                  <a:lnTo>
                    <a:pt x="318" y="673"/>
                  </a:lnTo>
                  <a:lnTo>
                    <a:pt x="251" y="786"/>
                  </a:lnTo>
                  <a:lnTo>
                    <a:pt x="190" y="904"/>
                  </a:lnTo>
                  <a:lnTo>
                    <a:pt x="137" y="1027"/>
                  </a:lnTo>
                  <a:lnTo>
                    <a:pt x="92" y="1153"/>
                  </a:lnTo>
                  <a:lnTo>
                    <a:pt x="56" y="1282"/>
                  </a:lnTo>
                  <a:lnTo>
                    <a:pt x="29" y="1416"/>
                  </a:lnTo>
                  <a:lnTo>
                    <a:pt x="11" y="1551"/>
                  </a:lnTo>
                  <a:lnTo>
                    <a:pt x="2" y="1689"/>
                  </a:lnTo>
                  <a:lnTo>
                    <a:pt x="0" y="1758"/>
                  </a:lnTo>
                  <a:lnTo>
                    <a:pt x="2" y="1827"/>
                  </a:lnTo>
                  <a:lnTo>
                    <a:pt x="11" y="1962"/>
                  </a:lnTo>
                  <a:lnTo>
                    <a:pt x="29" y="2094"/>
                  </a:lnTo>
                  <a:lnTo>
                    <a:pt x="55" y="2226"/>
                  </a:lnTo>
                  <a:lnTo>
                    <a:pt x="73" y="2291"/>
                  </a:lnTo>
                  <a:lnTo>
                    <a:pt x="109" y="2345"/>
                  </a:lnTo>
                  <a:lnTo>
                    <a:pt x="191" y="2444"/>
                  </a:lnTo>
                  <a:lnTo>
                    <a:pt x="284" y="2531"/>
                  </a:lnTo>
                  <a:lnTo>
                    <a:pt x="387" y="2604"/>
                  </a:lnTo>
                  <a:lnTo>
                    <a:pt x="497" y="2665"/>
                  </a:lnTo>
                  <a:lnTo>
                    <a:pt x="614" y="2711"/>
                  </a:lnTo>
                  <a:lnTo>
                    <a:pt x="737" y="2743"/>
                  </a:lnTo>
                  <a:lnTo>
                    <a:pt x="864" y="2759"/>
                  </a:lnTo>
                  <a:lnTo>
                    <a:pt x="928" y="2760"/>
                  </a:lnTo>
                  <a:lnTo>
                    <a:pt x="995" y="2759"/>
                  </a:lnTo>
                  <a:lnTo>
                    <a:pt x="1125" y="2742"/>
                  </a:lnTo>
                  <a:lnTo>
                    <a:pt x="1251" y="2708"/>
                  </a:lnTo>
                  <a:lnTo>
                    <a:pt x="1372" y="2659"/>
                  </a:lnTo>
                  <a:lnTo>
                    <a:pt x="1430" y="2628"/>
                  </a:lnTo>
                  <a:lnTo>
                    <a:pt x="1376" y="2590"/>
                  </a:lnTo>
                  <a:lnTo>
                    <a:pt x="1277" y="2507"/>
                  </a:lnTo>
                  <a:lnTo>
                    <a:pt x="1190" y="2413"/>
                  </a:lnTo>
                  <a:lnTo>
                    <a:pt x="1116" y="2309"/>
                  </a:lnTo>
                  <a:lnTo>
                    <a:pt x="1055" y="2197"/>
                  </a:lnTo>
                  <a:lnTo>
                    <a:pt x="1009" y="2078"/>
                  </a:lnTo>
                  <a:lnTo>
                    <a:pt x="976" y="1954"/>
                  </a:lnTo>
                  <a:lnTo>
                    <a:pt x="961" y="1824"/>
                  </a:lnTo>
                  <a:lnTo>
                    <a:pt x="960" y="17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" name="Freeform 2787">
              <a:extLst>
                <a:ext uri="{FF2B5EF4-FFF2-40B4-BE49-F238E27FC236}">
                  <a16:creationId xmlns:a16="http://schemas.microsoft.com/office/drawing/2014/main" id="{5BB7B79A-EE64-4876-AE90-E8D556B99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5075" y="3506788"/>
              <a:ext cx="1111250" cy="576263"/>
            </a:xfrm>
            <a:custGeom>
              <a:avLst/>
              <a:gdLst>
                <a:gd name="T0" fmla="*/ 1288 w 2797"/>
                <a:gd name="T1" fmla="*/ 448 h 1449"/>
                <a:gd name="T2" fmla="*/ 969 w 2797"/>
                <a:gd name="T3" fmla="*/ 573 h 1449"/>
                <a:gd name="T4" fmla="*/ 712 w 2797"/>
                <a:gd name="T5" fmla="*/ 600 h 1449"/>
                <a:gd name="T6" fmla="*/ 567 w 2797"/>
                <a:gd name="T7" fmla="*/ 592 h 1449"/>
                <a:gd name="T8" fmla="*/ 379 w 2797"/>
                <a:gd name="T9" fmla="*/ 552 h 1449"/>
                <a:gd name="T10" fmla="*/ 202 w 2797"/>
                <a:gd name="T11" fmla="*/ 482 h 1449"/>
                <a:gd name="T12" fmla="*/ 38 w 2797"/>
                <a:gd name="T13" fmla="*/ 385 h 1449"/>
                <a:gd name="T14" fmla="*/ 32 w 2797"/>
                <a:gd name="T15" fmla="*/ 417 h 1449"/>
                <a:gd name="T16" fmla="*/ 182 w 2797"/>
                <a:gd name="T17" fmla="*/ 649 h 1449"/>
                <a:gd name="T18" fmla="*/ 360 w 2797"/>
                <a:gd name="T19" fmla="*/ 855 h 1449"/>
                <a:gd name="T20" fmla="*/ 565 w 2797"/>
                <a:gd name="T21" fmla="*/ 1036 h 1449"/>
                <a:gd name="T22" fmla="*/ 790 w 2797"/>
                <a:gd name="T23" fmla="*/ 1186 h 1449"/>
                <a:gd name="T24" fmla="*/ 1035 w 2797"/>
                <a:gd name="T25" fmla="*/ 1305 h 1449"/>
                <a:gd name="T26" fmla="*/ 1296 w 2797"/>
                <a:gd name="T27" fmla="*/ 1389 h 1449"/>
                <a:gd name="T28" fmla="*/ 1569 w 2797"/>
                <a:gd name="T29" fmla="*/ 1439 h 1449"/>
                <a:gd name="T30" fmla="*/ 1780 w 2797"/>
                <a:gd name="T31" fmla="*/ 1449 h 1449"/>
                <a:gd name="T32" fmla="*/ 1975 w 2797"/>
                <a:gd name="T33" fmla="*/ 1440 h 1449"/>
                <a:gd name="T34" fmla="*/ 2233 w 2797"/>
                <a:gd name="T35" fmla="*/ 1397 h 1449"/>
                <a:gd name="T36" fmla="*/ 2352 w 2797"/>
                <a:gd name="T37" fmla="*/ 1347 h 1449"/>
                <a:gd name="T38" fmla="*/ 2549 w 2797"/>
                <a:gd name="T39" fmla="*/ 1170 h 1449"/>
                <a:gd name="T40" fmla="*/ 2693 w 2797"/>
                <a:gd name="T41" fmla="*/ 951 h 1449"/>
                <a:gd name="T42" fmla="*/ 2777 w 2797"/>
                <a:gd name="T43" fmla="*/ 704 h 1449"/>
                <a:gd name="T44" fmla="*/ 2797 w 2797"/>
                <a:gd name="T45" fmla="*/ 506 h 1449"/>
                <a:gd name="T46" fmla="*/ 2778 w 2797"/>
                <a:gd name="T47" fmla="*/ 307 h 1449"/>
                <a:gd name="T48" fmla="*/ 2693 w 2797"/>
                <a:gd name="T49" fmla="*/ 57 h 1449"/>
                <a:gd name="T50" fmla="*/ 2626 w 2797"/>
                <a:gd name="T51" fmla="*/ 56 h 1449"/>
                <a:gd name="T52" fmla="*/ 2447 w 2797"/>
                <a:gd name="T53" fmla="*/ 249 h 1449"/>
                <a:gd name="T54" fmla="*/ 2229 w 2797"/>
                <a:gd name="T55" fmla="*/ 390 h 1449"/>
                <a:gd name="T56" fmla="*/ 1980 w 2797"/>
                <a:gd name="T57" fmla="*/ 472 h 1449"/>
                <a:gd name="T58" fmla="*/ 1780 w 2797"/>
                <a:gd name="T59" fmla="*/ 490 h 1449"/>
                <a:gd name="T60" fmla="*/ 1618 w 2797"/>
                <a:gd name="T61" fmla="*/ 478 h 1449"/>
                <a:gd name="T62" fmla="*/ 1411 w 2797"/>
                <a:gd name="T63" fmla="*/ 424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97" h="1449">
                  <a:moveTo>
                    <a:pt x="1361" y="402"/>
                  </a:moveTo>
                  <a:lnTo>
                    <a:pt x="1288" y="448"/>
                  </a:lnTo>
                  <a:lnTo>
                    <a:pt x="1134" y="524"/>
                  </a:lnTo>
                  <a:lnTo>
                    <a:pt x="969" y="573"/>
                  </a:lnTo>
                  <a:lnTo>
                    <a:pt x="799" y="599"/>
                  </a:lnTo>
                  <a:lnTo>
                    <a:pt x="712" y="600"/>
                  </a:lnTo>
                  <a:lnTo>
                    <a:pt x="663" y="600"/>
                  </a:lnTo>
                  <a:lnTo>
                    <a:pt x="567" y="592"/>
                  </a:lnTo>
                  <a:lnTo>
                    <a:pt x="473" y="575"/>
                  </a:lnTo>
                  <a:lnTo>
                    <a:pt x="379" y="552"/>
                  </a:lnTo>
                  <a:lnTo>
                    <a:pt x="289" y="521"/>
                  </a:lnTo>
                  <a:lnTo>
                    <a:pt x="202" y="482"/>
                  </a:lnTo>
                  <a:lnTo>
                    <a:pt x="118" y="437"/>
                  </a:lnTo>
                  <a:lnTo>
                    <a:pt x="38" y="385"/>
                  </a:lnTo>
                  <a:lnTo>
                    <a:pt x="0" y="356"/>
                  </a:lnTo>
                  <a:lnTo>
                    <a:pt x="32" y="417"/>
                  </a:lnTo>
                  <a:lnTo>
                    <a:pt x="103" y="537"/>
                  </a:lnTo>
                  <a:lnTo>
                    <a:pt x="182" y="649"/>
                  </a:lnTo>
                  <a:lnTo>
                    <a:pt x="268" y="756"/>
                  </a:lnTo>
                  <a:lnTo>
                    <a:pt x="360" y="855"/>
                  </a:lnTo>
                  <a:lnTo>
                    <a:pt x="460" y="949"/>
                  </a:lnTo>
                  <a:lnTo>
                    <a:pt x="565" y="1036"/>
                  </a:lnTo>
                  <a:lnTo>
                    <a:pt x="675" y="1115"/>
                  </a:lnTo>
                  <a:lnTo>
                    <a:pt x="790" y="1186"/>
                  </a:lnTo>
                  <a:lnTo>
                    <a:pt x="911" y="1249"/>
                  </a:lnTo>
                  <a:lnTo>
                    <a:pt x="1035" y="1305"/>
                  </a:lnTo>
                  <a:lnTo>
                    <a:pt x="1164" y="1352"/>
                  </a:lnTo>
                  <a:lnTo>
                    <a:pt x="1296" y="1389"/>
                  </a:lnTo>
                  <a:lnTo>
                    <a:pt x="1432" y="1418"/>
                  </a:lnTo>
                  <a:lnTo>
                    <a:pt x="1569" y="1439"/>
                  </a:lnTo>
                  <a:lnTo>
                    <a:pt x="1709" y="1448"/>
                  </a:lnTo>
                  <a:lnTo>
                    <a:pt x="1780" y="1449"/>
                  </a:lnTo>
                  <a:lnTo>
                    <a:pt x="1845" y="1448"/>
                  </a:lnTo>
                  <a:lnTo>
                    <a:pt x="1975" y="1440"/>
                  </a:lnTo>
                  <a:lnTo>
                    <a:pt x="2105" y="1423"/>
                  </a:lnTo>
                  <a:lnTo>
                    <a:pt x="2233" y="1397"/>
                  </a:lnTo>
                  <a:lnTo>
                    <a:pt x="2295" y="1382"/>
                  </a:lnTo>
                  <a:lnTo>
                    <a:pt x="2352" y="1347"/>
                  </a:lnTo>
                  <a:lnTo>
                    <a:pt x="2457" y="1264"/>
                  </a:lnTo>
                  <a:lnTo>
                    <a:pt x="2549" y="1170"/>
                  </a:lnTo>
                  <a:lnTo>
                    <a:pt x="2628" y="1065"/>
                  </a:lnTo>
                  <a:lnTo>
                    <a:pt x="2693" y="951"/>
                  </a:lnTo>
                  <a:lnTo>
                    <a:pt x="2743" y="831"/>
                  </a:lnTo>
                  <a:lnTo>
                    <a:pt x="2777" y="704"/>
                  </a:lnTo>
                  <a:lnTo>
                    <a:pt x="2795" y="573"/>
                  </a:lnTo>
                  <a:lnTo>
                    <a:pt x="2797" y="506"/>
                  </a:lnTo>
                  <a:lnTo>
                    <a:pt x="2795" y="438"/>
                  </a:lnTo>
                  <a:lnTo>
                    <a:pt x="2778" y="307"/>
                  </a:lnTo>
                  <a:lnTo>
                    <a:pt x="2743" y="180"/>
                  </a:lnTo>
                  <a:lnTo>
                    <a:pt x="2693" y="57"/>
                  </a:lnTo>
                  <a:lnTo>
                    <a:pt x="2662" y="0"/>
                  </a:lnTo>
                  <a:lnTo>
                    <a:pt x="2626" y="56"/>
                  </a:lnTo>
                  <a:lnTo>
                    <a:pt x="2541" y="158"/>
                  </a:lnTo>
                  <a:lnTo>
                    <a:pt x="2447" y="249"/>
                  </a:lnTo>
                  <a:lnTo>
                    <a:pt x="2342" y="327"/>
                  </a:lnTo>
                  <a:lnTo>
                    <a:pt x="2229" y="390"/>
                  </a:lnTo>
                  <a:lnTo>
                    <a:pt x="2107" y="438"/>
                  </a:lnTo>
                  <a:lnTo>
                    <a:pt x="1980" y="472"/>
                  </a:lnTo>
                  <a:lnTo>
                    <a:pt x="1848" y="489"/>
                  </a:lnTo>
                  <a:lnTo>
                    <a:pt x="1780" y="490"/>
                  </a:lnTo>
                  <a:lnTo>
                    <a:pt x="1725" y="490"/>
                  </a:lnTo>
                  <a:lnTo>
                    <a:pt x="1618" y="478"/>
                  </a:lnTo>
                  <a:lnTo>
                    <a:pt x="1513" y="456"/>
                  </a:lnTo>
                  <a:lnTo>
                    <a:pt x="1411" y="424"/>
                  </a:lnTo>
                  <a:lnTo>
                    <a:pt x="1361" y="40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" name="Freeform 2788">
              <a:extLst>
                <a:ext uri="{FF2B5EF4-FFF2-40B4-BE49-F238E27FC236}">
                  <a16:creationId xmlns:a16="http://schemas.microsoft.com/office/drawing/2014/main" id="{48506CB3-DACA-42F0-B81C-7C500DDBF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7413" y="2881313"/>
              <a:ext cx="576263" cy="1114425"/>
            </a:xfrm>
            <a:custGeom>
              <a:avLst/>
              <a:gdLst>
                <a:gd name="T0" fmla="*/ 456 w 1454"/>
                <a:gd name="T1" fmla="*/ 2 h 2810"/>
                <a:gd name="T2" fmla="*/ 187 w 1454"/>
                <a:gd name="T3" fmla="*/ 57 h 2810"/>
                <a:gd name="T4" fmla="*/ 0 w 1454"/>
                <a:gd name="T5" fmla="*/ 148 h 2810"/>
                <a:gd name="T6" fmla="*/ 161 w 1454"/>
                <a:gd name="T7" fmla="*/ 267 h 2810"/>
                <a:gd name="T8" fmla="*/ 329 w 1454"/>
                <a:gd name="T9" fmla="*/ 467 h 2810"/>
                <a:gd name="T10" fmla="*/ 443 w 1454"/>
                <a:gd name="T11" fmla="*/ 703 h 2810"/>
                <a:gd name="T12" fmla="*/ 494 w 1454"/>
                <a:gd name="T13" fmla="*/ 965 h 2810"/>
                <a:gd name="T14" fmla="*/ 495 w 1454"/>
                <a:gd name="T15" fmla="*/ 1084 h 2810"/>
                <a:gd name="T16" fmla="*/ 465 w 1454"/>
                <a:gd name="T17" fmla="*/ 1283 h 2810"/>
                <a:gd name="T18" fmla="*/ 417 w 1454"/>
                <a:gd name="T19" fmla="*/ 1427 h 2810"/>
                <a:gd name="T20" fmla="*/ 486 w 1454"/>
                <a:gd name="T21" fmla="*/ 1540 h 2810"/>
                <a:gd name="T22" fmla="*/ 556 w 1454"/>
                <a:gd name="T23" fmla="*/ 1700 h 2810"/>
                <a:gd name="T24" fmla="*/ 601 w 1454"/>
                <a:gd name="T25" fmla="*/ 1867 h 2810"/>
                <a:gd name="T26" fmla="*/ 621 w 1454"/>
                <a:gd name="T27" fmla="*/ 2040 h 2810"/>
                <a:gd name="T28" fmla="*/ 621 w 1454"/>
                <a:gd name="T29" fmla="*/ 2135 h 2810"/>
                <a:gd name="T30" fmla="*/ 596 w 1454"/>
                <a:gd name="T31" fmla="*/ 2331 h 2810"/>
                <a:gd name="T32" fmla="*/ 539 w 1454"/>
                <a:gd name="T33" fmla="*/ 2516 h 2810"/>
                <a:gd name="T34" fmla="*/ 451 w 1454"/>
                <a:gd name="T35" fmla="*/ 2690 h 2810"/>
                <a:gd name="T36" fmla="*/ 367 w 1454"/>
                <a:gd name="T37" fmla="*/ 2810 h 2810"/>
                <a:gd name="T38" fmla="*/ 547 w 1454"/>
                <a:gd name="T39" fmla="*/ 2707 h 2810"/>
                <a:gd name="T40" fmla="*/ 765 w 1454"/>
                <a:gd name="T41" fmla="*/ 2542 h 2810"/>
                <a:gd name="T42" fmla="*/ 958 w 1454"/>
                <a:gd name="T43" fmla="*/ 2350 h 2810"/>
                <a:gd name="T44" fmla="*/ 1122 w 1454"/>
                <a:gd name="T45" fmla="*/ 2135 h 2810"/>
                <a:gd name="T46" fmla="*/ 1256 w 1454"/>
                <a:gd name="T47" fmla="*/ 1899 h 2810"/>
                <a:gd name="T48" fmla="*/ 1357 w 1454"/>
                <a:gd name="T49" fmla="*/ 1646 h 2810"/>
                <a:gd name="T50" fmla="*/ 1424 w 1454"/>
                <a:gd name="T51" fmla="*/ 1381 h 2810"/>
                <a:gd name="T52" fmla="*/ 1453 w 1454"/>
                <a:gd name="T53" fmla="*/ 1103 h 2810"/>
                <a:gd name="T54" fmla="*/ 1453 w 1454"/>
                <a:gd name="T55" fmla="*/ 958 h 2810"/>
                <a:gd name="T56" fmla="*/ 1421 w 1454"/>
                <a:gd name="T57" fmla="*/ 661 h 2810"/>
                <a:gd name="T58" fmla="*/ 1366 w 1454"/>
                <a:gd name="T59" fmla="*/ 445 h 2810"/>
                <a:gd name="T60" fmla="*/ 1247 w 1454"/>
                <a:gd name="T61" fmla="*/ 300 h 2810"/>
                <a:gd name="T62" fmla="*/ 1055 w 1454"/>
                <a:gd name="T63" fmla="*/ 148 h 2810"/>
                <a:gd name="T64" fmla="*/ 832 w 1454"/>
                <a:gd name="T65" fmla="*/ 47 h 2810"/>
                <a:gd name="T66" fmla="*/ 588 w 1454"/>
                <a:gd name="T67" fmla="*/ 2 h 2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54" h="2810">
                  <a:moveTo>
                    <a:pt x="526" y="0"/>
                  </a:moveTo>
                  <a:lnTo>
                    <a:pt x="456" y="2"/>
                  </a:lnTo>
                  <a:lnTo>
                    <a:pt x="319" y="21"/>
                  </a:lnTo>
                  <a:lnTo>
                    <a:pt x="187" y="57"/>
                  </a:lnTo>
                  <a:lnTo>
                    <a:pt x="60" y="113"/>
                  </a:lnTo>
                  <a:lnTo>
                    <a:pt x="0" y="148"/>
                  </a:lnTo>
                  <a:lnTo>
                    <a:pt x="56" y="184"/>
                  </a:lnTo>
                  <a:lnTo>
                    <a:pt x="161" y="267"/>
                  </a:lnTo>
                  <a:lnTo>
                    <a:pt x="251" y="362"/>
                  </a:lnTo>
                  <a:lnTo>
                    <a:pt x="329" y="467"/>
                  </a:lnTo>
                  <a:lnTo>
                    <a:pt x="394" y="581"/>
                  </a:lnTo>
                  <a:lnTo>
                    <a:pt x="443" y="703"/>
                  </a:lnTo>
                  <a:lnTo>
                    <a:pt x="477" y="831"/>
                  </a:lnTo>
                  <a:lnTo>
                    <a:pt x="494" y="965"/>
                  </a:lnTo>
                  <a:lnTo>
                    <a:pt x="495" y="1032"/>
                  </a:lnTo>
                  <a:lnTo>
                    <a:pt x="495" y="1084"/>
                  </a:lnTo>
                  <a:lnTo>
                    <a:pt x="485" y="1185"/>
                  </a:lnTo>
                  <a:lnTo>
                    <a:pt x="465" y="1283"/>
                  </a:lnTo>
                  <a:lnTo>
                    <a:pt x="437" y="1381"/>
                  </a:lnTo>
                  <a:lnTo>
                    <a:pt x="417" y="1427"/>
                  </a:lnTo>
                  <a:lnTo>
                    <a:pt x="442" y="1465"/>
                  </a:lnTo>
                  <a:lnTo>
                    <a:pt x="486" y="1540"/>
                  </a:lnTo>
                  <a:lnTo>
                    <a:pt x="524" y="1618"/>
                  </a:lnTo>
                  <a:lnTo>
                    <a:pt x="556" y="1700"/>
                  </a:lnTo>
                  <a:lnTo>
                    <a:pt x="582" y="1783"/>
                  </a:lnTo>
                  <a:lnTo>
                    <a:pt x="601" y="1867"/>
                  </a:lnTo>
                  <a:lnTo>
                    <a:pt x="614" y="1952"/>
                  </a:lnTo>
                  <a:lnTo>
                    <a:pt x="621" y="2040"/>
                  </a:lnTo>
                  <a:lnTo>
                    <a:pt x="621" y="2085"/>
                  </a:lnTo>
                  <a:lnTo>
                    <a:pt x="621" y="2135"/>
                  </a:lnTo>
                  <a:lnTo>
                    <a:pt x="612" y="2234"/>
                  </a:lnTo>
                  <a:lnTo>
                    <a:pt x="596" y="2331"/>
                  </a:lnTo>
                  <a:lnTo>
                    <a:pt x="572" y="2425"/>
                  </a:lnTo>
                  <a:lnTo>
                    <a:pt x="539" y="2516"/>
                  </a:lnTo>
                  <a:lnTo>
                    <a:pt x="499" y="2606"/>
                  </a:lnTo>
                  <a:lnTo>
                    <a:pt x="451" y="2690"/>
                  </a:lnTo>
                  <a:lnTo>
                    <a:pt x="397" y="2771"/>
                  </a:lnTo>
                  <a:lnTo>
                    <a:pt x="367" y="2810"/>
                  </a:lnTo>
                  <a:lnTo>
                    <a:pt x="429" y="2778"/>
                  </a:lnTo>
                  <a:lnTo>
                    <a:pt x="547" y="2707"/>
                  </a:lnTo>
                  <a:lnTo>
                    <a:pt x="658" y="2628"/>
                  </a:lnTo>
                  <a:lnTo>
                    <a:pt x="765" y="2542"/>
                  </a:lnTo>
                  <a:lnTo>
                    <a:pt x="864" y="2449"/>
                  </a:lnTo>
                  <a:lnTo>
                    <a:pt x="958" y="2350"/>
                  </a:lnTo>
                  <a:lnTo>
                    <a:pt x="1043" y="2245"/>
                  </a:lnTo>
                  <a:lnTo>
                    <a:pt x="1122" y="2135"/>
                  </a:lnTo>
                  <a:lnTo>
                    <a:pt x="1192" y="2020"/>
                  </a:lnTo>
                  <a:lnTo>
                    <a:pt x="1256" y="1899"/>
                  </a:lnTo>
                  <a:lnTo>
                    <a:pt x="1310" y="1775"/>
                  </a:lnTo>
                  <a:lnTo>
                    <a:pt x="1357" y="1646"/>
                  </a:lnTo>
                  <a:lnTo>
                    <a:pt x="1396" y="1516"/>
                  </a:lnTo>
                  <a:lnTo>
                    <a:pt x="1424" y="1381"/>
                  </a:lnTo>
                  <a:lnTo>
                    <a:pt x="1444" y="1243"/>
                  </a:lnTo>
                  <a:lnTo>
                    <a:pt x="1453" y="1103"/>
                  </a:lnTo>
                  <a:lnTo>
                    <a:pt x="1454" y="1032"/>
                  </a:lnTo>
                  <a:lnTo>
                    <a:pt x="1453" y="958"/>
                  </a:lnTo>
                  <a:lnTo>
                    <a:pt x="1443" y="809"/>
                  </a:lnTo>
                  <a:lnTo>
                    <a:pt x="1421" y="661"/>
                  </a:lnTo>
                  <a:lnTo>
                    <a:pt x="1387" y="516"/>
                  </a:lnTo>
                  <a:lnTo>
                    <a:pt x="1366" y="445"/>
                  </a:lnTo>
                  <a:lnTo>
                    <a:pt x="1330" y="393"/>
                  </a:lnTo>
                  <a:lnTo>
                    <a:pt x="1247" y="300"/>
                  </a:lnTo>
                  <a:lnTo>
                    <a:pt x="1155" y="218"/>
                  </a:lnTo>
                  <a:lnTo>
                    <a:pt x="1055" y="148"/>
                  </a:lnTo>
                  <a:lnTo>
                    <a:pt x="946" y="91"/>
                  </a:lnTo>
                  <a:lnTo>
                    <a:pt x="832" y="47"/>
                  </a:lnTo>
                  <a:lnTo>
                    <a:pt x="713" y="17"/>
                  </a:lnTo>
                  <a:lnTo>
                    <a:pt x="588" y="2"/>
                  </a:lnTo>
                  <a:lnTo>
                    <a:pt x="52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4B05BFBD-99DE-4E10-8B3F-77A0CF48C57F}"/>
              </a:ext>
            </a:extLst>
          </p:cNvPr>
          <p:cNvSpPr/>
          <p:nvPr/>
        </p:nvSpPr>
        <p:spPr>
          <a:xfrm>
            <a:off x="5464341" y="3174711"/>
            <a:ext cx="1263320" cy="1266928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>
                <a:solidFill>
                  <a:schemeClr val="tx1"/>
                </a:solidFill>
              </a:rPr>
              <a:t>Lorem Ipsum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3BF179D-8EF4-4836-B35C-33E587514EC9}"/>
              </a:ext>
            </a:extLst>
          </p:cNvPr>
          <p:cNvGrpSpPr/>
          <p:nvPr/>
        </p:nvGrpSpPr>
        <p:grpSpPr>
          <a:xfrm>
            <a:off x="1897895" y="1916833"/>
            <a:ext cx="1998222" cy="1640087"/>
            <a:chOff x="407368" y="1718261"/>
            <a:chExt cx="2879315" cy="218678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AEC47EB-6BDC-4C50-A83B-7DC0F9BC13A9}"/>
                </a:ext>
              </a:extLst>
            </p:cNvPr>
            <p:cNvSpPr/>
            <p:nvPr/>
          </p:nvSpPr>
          <p:spPr>
            <a:xfrm>
              <a:off x="407368" y="1718261"/>
              <a:ext cx="2879314" cy="4924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b="1">
                <a:solidFill>
                  <a:schemeClr val="accent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7DB5753-D70B-4A73-960D-5C18B04DB5C7}"/>
                </a:ext>
              </a:extLst>
            </p:cNvPr>
            <p:cNvSpPr/>
            <p:nvPr/>
          </p:nvSpPr>
          <p:spPr>
            <a:xfrm>
              <a:off x="407369" y="2273829"/>
              <a:ext cx="2879314" cy="1631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05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05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90E181E-13A4-44AB-90F9-A914FD28D2B5}"/>
              </a:ext>
            </a:extLst>
          </p:cNvPr>
          <p:cNvGrpSpPr/>
          <p:nvPr/>
        </p:nvGrpSpPr>
        <p:grpSpPr>
          <a:xfrm>
            <a:off x="1897895" y="4165178"/>
            <a:ext cx="1998222" cy="1640087"/>
            <a:chOff x="407368" y="1718261"/>
            <a:chExt cx="2879315" cy="2186783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C57833C-FC6B-484A-8188-CD28978D0DAE}"/>
                </a:ext>
              </a:extLst>
            </p:cNvPr>
            <p:cNvSpPr/>
            <p:nvPr/>
          </p:nvSpPr>
          <p:spPr>
            <a:xfrm>
              <a:off x="407368" y="1718261"/>
              <a:ext cx="2879314" cy="4924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b="1">
                <a:solidFill>
                  <a:schemeClr val="accent5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ECC8CFC-C1FA-4F66-B148-13F928AFB42F}"/>
                </a:ext>
              </a:extLst>
            </p:cNvPr>
            <p:cNvSpPr/>
            <p:nvPr/>
          </p:nvSpPr>
          <p:spPr>
            <a:xfrm>
              <a:off x="407369" y="2273829"/>
              <a:ext cx="2879314" cy="1631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05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05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C749CDF-4B3F-4639-9F5D-6B1E5ADEF454}"/>
              </a:ext>
            </a:extLst>
          </p:cNvPr>
          <p:cNvGrpSpPr/>
          <p:nvPr/>
        </p:nvGrpSpPr>
        <p:grpSpPr>
          <a:xfrm>
            <a:off x="8295883" y="1916833"/>
            <a:ext cx="1998222" cy="1640087"/>
            <a:chOff x="407368" y="1718261"/>
            <a:chExt cx="2879315" cy="2186783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5888840-8E80-4E32-B919-22D32D726242}"/>
                </a:ext>
              </a:extLst>
            </p:cNvPr>
            <p:cNvSpPr/>
            <p:nvPr/>
          </p:nvSpPr>
          <p:spPr>
            <a:xfrm>
              <a:off x="407368" y="1718261"/>
              <a:ext cx="2879314" cy="4924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b="1">
                <a:solidFill>
                  <a:schemeClr val="accent3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FEDFB12-EC89-4109-BEF0-C09DA22E0EC7}"/>
                </a:ext>
              </a:extLst>
            </p:cNvPr>
            <p:cNvSpPr/>
            <p:nvPr/>
          </p:nvSpPr>
          <p:spPr>
            <a:xfrm>
              <a:off x="407369" y="2273829"/>
              <a:ext cx="2879314" cy="1631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05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05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CD53403-1435-4BD1-AA5E-E8F9713B3915}"/>
              </a:ext>
            </a:extLst>
          </p:cNvPr>
          <p:cNvGrpSpPr/>
          <p:nvPr/>
        </p:nvGrpSpPr>
        <p:grpSpPr>
          <a:xfrm>
            <a:off x="8295883" y="4165178"/>
            <a:ext cx="1998222" cy="1640087"/>
            <a:chOff x="407368" y="1718261"/>
            <a:chExt cx="2879315" cy="2186783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996DE89-9E38-4E93-92D5-9FC8E7FEE707}"/>
                </a:ext>
              </a:extLst>
            </p:cNvPr>
            <p:cNvSpPr/>
            <p:nvPr/>
          </p:nvSpPr>
          <p:spPr>
            <a:xfrm>
              <a:off x="407368" y="1718261"/>
              <a:ext cx="2879314" cy="4924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b="1">
                <a:solidFill>
                  <a:schemeClr val="accent4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4509091-AD28-43E3-9804-361793879002}"/>
                </a:ext>
              </a:extLst>
            </p:cNvPr>
            <p:cNvSpPr/>
            <p:nvPr/>
          </p:nvSpPr>
          <p:spPr>
            <a:xfrm>
              <a:off x="407369" y="2273829"/>
              <a:ext cx="2879314" cy="1631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05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050"/>
            </a:p>
          </p:txBody>
        </p:sp>
      </p:grpSp>
      <p:pic>
        <p:nvPicPr>
          <p:cNvPr id="26" name="Graphic 25" descr="Puzzle">
            <a:extLst>
              <a:ext uri="{FF2B5EF4-FFF2-40B4-BE49-F238E27FC236}">
                <a16:creationId xmlns:a16="http://schemas.microsoft.com/office/drawing/2014/main" id="{11D9B464-28B8-4BB2-9924-38203E48E9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0857" y="4161789"/>
            <a:ext cx="385260" cy="385260"/>
          </a:xfrm>
          <a:prstGeom prst="rect">
            <a:avLst/>
          </a:prstGeom>
        </p:spPr>
      </p:pic>
      <p:pic>
        <p:nvPicPr>
          <p:cNvPr id="27" name="Graphic 26" descr="Magnifying glass">
            <a:extLst>
              <a:ext uri="{FF2B5EF4-FFF2-40B4-BE49-F238E27FC236}">
                <a16:creationId xmlns:a16="http://schemas.microsoft.com/office/drawing/2014/main" id="{80560731-E8E6-4117-812E-8A17FB2BDB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10857" y="1947591"/>
            <a:ext cx="385260" cy="385260"/>
          </a:xfrm>
          <a:prstGeom prst="rect">
            <a:avLst/>
          </a:prstGeom>
        </p:spPr>
      </p:pic>
      <p:pic>
        <p:nvPicPr>
          <p:cNvPr id="28" name="Graphic 27" descr="Fire">
            <a:extLst>
              <a:ext uri="{FF2B5EF4-FFF2-40B4-BE49-F238E27FC236}">
                <a16:creationId xmlns:a16="http://schemas.microsoft.com/office/drawing/2014/main" id="{44831229-8110-429B-ACA9-4FB5092167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95883" y="4161789"/>
            <a:ext cx="385260" cy="385260"/>
          </a:xfrm>
          <a:prstGeom prst="rect">
            <a:avLst/>
          </a:prstGeom>
        </p:spPr>
      </p:pic>
      <p:pic>
        <p:nvPicPr>
          <p:cNvPr id="29" name="Graphic 28" descr="Rocket">
            <a:extLst>
              <a:ext uri="{FF2B5EF4-FFF2-40B4-BE49-F238E27FC236}">
                <a16:creationId xmlns:a16="http://schemas.microsoft.com/office/drawing/2014/main" id="{DF67B85B-4195-4F8A-A0AC-3AF92A08DF4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295883" y="1947591"/>
            <a:ext cx="385260" cy="385260"/>
          </a:xfrm>
          <a:prstGeom prst="rect">
            <a:avLst/>
          </a:prstGeom>
        </p:spPr>
      </p:pic>
      <p:pic>
        <p:nvPicPr>
          <p:cNvPr id="30" name="Graphic 29" descr="Puzzle">
            <a:extLst>
              <a:ext uri="{FF2B5EF4-FFF2-40B4-BE49-F238E27FC236}">
                <a16:creationId xmlns:a16="http://schemas.microsoft.com/office/drawing/2014/main" id="{23C7D1E8-DBB4-47E3-8C34-078F22EEF4F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501022" y="4815342"/>
            <a:ext cx="594978" cy="594978"/>
          </a:xfrm>
          <a:prstGeom prst="rect">
            <a:avLst/>
          </a:prstGeom>
        </p:spPr>
      </p:pic>
      <p:pic>
        <p:nvPicPr>
          <p:cNvPr id="31" name="Graphic 30" descr="Magnifying glass">
            <a:extLst>
              <a:ext uri="{FF2B5EF4-FFF2-40B4-BE49-F238E27FC236}">
                <a16:creationId xmlns:a16="http://schemas.microsoft.com/office/drawing/2014/main" id="{E16A0FE0-1B1B-4BDA-881E-BC461ED4C1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516615" y="3226616"/>
            <a:ext cx="594978" cy="594978"/>
          </a:xfrm>
          <a:prstGeom prst="rect">
            <a:avLst/>
          </a:prstGeom>
        </p:spPr>
      </p:pic>
      <p:pic>
        <p:nvPicPr>
          <p:cNvPr id="32" name="Graphic 31" descr="Fire">
            <a:extLst>
              <a:ext uri="{FF2B5EF4-FFF2-40B4-BE49-F238E27FC236}">
                <a16:creationId xmlns:a16="http://schemas.microsoft.com/office/drawing/2014/main" id="{2C14CA84-5BA3-43B4-B7AE-4A3E22E30A2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094411" y="3763332"/>
            <a:ext cx="594978" cy="594978"/>
          </a:xfrm>
          <a:prstGeom prst="rect">
            <a:avLst/>
          </a:prstGeom>
        </p:spPr>
      </p:pic>
      <p:pic>
        <p:nvPicPr>
          <p:cNvPr id="33" name="Graphic 32" descr="Rocket">
            <a:extLst>
              <a:ext uri="{FF2B5EF4-FFF2-40B4-BE49-F238E27FC236}">
                <a16:creationId xmlns:a16="http://schemas.microsoft.com/office/drawing/2014/main" id="{A14CCC48-C754-4287-80BF-AFDC15CD8D3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978220" y="2270910"/>
            <a:ext cx="594978" cy="59497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E7497589-19AA-487C-8460-6D8039719AA6}"/>
              </a:ext>
            </a:extLst>
          </p:cNvPr>
          <p:cNvSpPr txBox="1"/>
          <p:nvPr/>
        </p:nvSpPr>
        <p:spPr>
          <a:xfrm>
            <a:off x="5233142" y="2154678"/>
            <a:ext cx="829074" cy="8540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95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78EDEBF-B930-4488-8FFB-13E8DCE51D84}"/>
              </a:ext>
            </a:extLst>
          </p:cNvPr>
          <p:cNvSpPr txBox="1"/>
          <p:nvPr/>
        </p:nvSpPr>
        <p:spPr>
          <a:xfrm>
            <a:off x="6952180" y="2986828"/>
            <a:ext cx="829074" cy="8540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95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E3F5464-2069-479F-9558-20E59E26E65F}"/>
              </a:ext>
            </a:extLst>
          </p:cNvPr>
          <p:cNvSpPr txBox="1"/>
          <p:nvPr/>
        </p:nvSpPr>
        <p:spPr>
          <a:xfrm>
            <a:off x="6055219" y="4610187"/>
            <a:ext cx="829074" cy="8540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95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2D359E7-2E02-4F6C-A7CB-740FCA13477E}"/>
              </a:ext>
            </a:extLst>
          </p:cNvPr>
          <p:cNvSpPr txBox="1"/>
          <p:nvPr/>
        </p:nvSpPr>
        <p:spPr>
          <a:xfrm>
            <a:off x="4410748" y="3713874"/>
            <a:ext cx="829074" cy="8540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95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4863659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ubtitle 33">
            <a:extLst>
              <a:ext uri="{FF2B5EF4-FFF2-40B4-BE49-F238E27FC236}">
                <a16:creationId xmlns:a16="http://schemas.microsoft.com/office/drawing/2014/main" id="{C5CB3B9A-79FB-8542-BB3D-C5B3E1FAC8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4 Dices</a:t>
            </a:r>
          </a:p>
        </p:txBody>
      </p:sp>
      <p:sp>
        <p:nvSpPr>
          <p:cNvPr id="33" name="Title 32">
            <a:extLst>
              <a:ext uri="{FF2B5EF4-FFF2-40B4-BE49-F238E27FC236}">
                <a16:creationId xmlns:a16="http://schemas.microsoft.com/office/drawing/2014/main" id="{E9BD0782-3A6E-104D-8A61-20B0D9B36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Dice Infographics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73332BE-FB90-4349-AFCB-BF643B0AE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195" name="Oval 8">
            <a:extLst>
              <a:ext uri="{FF2B5EF4-FFF2-40B4-BE49-F238E27FC236}">
                <a16:creationId xmlns:a16="http://schemas.microsoft.com/office/drawing/2014/main" id="{29656813-84F7-4DAF-83BE-2001D594AC6B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127036" y="4014181"/>
            <a:ext cx="1743849" cy="948310"/>
          </a:xfrm>
          <a:prstGeom prst="ellipse">
            <a:avLst/>
          </a:prstGeom>
          <a:gradFill rotWithShape="1">
            <a:gsLst>
              <a:gs pos="0">
                <a:sysClr val="windowText" lastClr="000000"/>
              </a:gs>
              <a:gs pos="17000">
                <a:sysClr val="windowText" lastClr="000000">
                  <a:alpha val="50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wrap="none" anchor="ctr"/>
          <a:lstStyle/>
          <a:p>
            <a:pPr defTabSz="685800"/>
            <a:endParaRPr lang="zh-CN" altLang="en-US" sz="1013" kern="0" dirty="0">
              <a:solidFill>
                <a:sysClr val="windowText" lastClr="000000"/>
              </a:solidFill>
              <a:latin typeface="Calibri" panose="020F0502020204030204" pitchFamily="34" charset="0"/>
              <a:ea typeface="微软雅黑" pitchFamily="34" charset="-122"/>
              <a:cs typeface="Calibri" panose="020F0502020204030204" pitchFamily="34" charset="0"/>
            </a:endParaRPr>
          </a:p>
        </p:txBody>
      </p:sp>
      <p:sp>
        <p:nvSpPr>
          <p:cNvPr id="5" name="Circle">
            <a:extLst>
              <a:ext uri="{FF2B5EF4-FFF2-40B4-BE49-F238E27FC236}">
                <a16:creationId xmlns:a16="http://schemas.microsoft.com/office/drawing/2014/main" id="{993B8D5C-FE50-3F48-875A-6E78956E8D2C}"/>
              </a:ext>
            </a:extLst>
          </p:cNvPr>
          <p:cNvSpPr/>
          <p:nvPr/>
        </p:nvSpPr>
        <p:spPr>
          <a:xfrm>
            <a:off x="7714823" y="3561662"/>
            <a:ext cx="2398216" cy="2398215"/>
          </a:xfrm>
          <a:prstGeom prst="ellipse">
            <a:avLst/>
          </a:prstGeom>
          <a:solidFill>
            <a:srgbClr val="EBECED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 sz="2250"/>
          </a:p>
        </p:txBody>
      </p:sp>
      <p:sp>
        <p:nvSpPr>
          <p:cNvPr id="18" name="Circle">
            <a:extLst>
              <a:ext uri="{FF2B5EF4-FFF2-40B4-BE49-F238E27FC236}">
                <a16:creationId xmlns:a16="http://schemas.microsoft.com/office/drawing/2014/main" id="{4696F800-FFE2-3244-A99A-73A3DF444DA4}"/>
              </a:ext>
            </a:extLst>
          </p:cNvPr>
          <p:cNvSpPr/>
          <p:nvPr/>
        </p:nvSpPr>
        <p:spPr>
          <a:xfrm>
            <a:off x="3957580" y="3569666"/>
            <a:ext cx="2398216" cy="2398216"/>
          </a:xfrm>
          <a:prstGeom prst="ellipse">
            <a:avLst/>
          </a:prstGeom>
          <a:solidFill>
            <a:srgbClr val="EBECED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 sz="2250"/>
          </a:p>
        </p:txBody>
      </p:sp>
      <p:grpSp>
        <p:nvGrpSpPr>
          <p:cNvPr id="183" name="Group 182">
            <a:extLst>
              <a:ext uri="{FF2B5EF4-FFF2-40B4-BE49-F238E27FC236}">
                <a16:creationId xmlns:a16="http://schemas.microsoft.com/office/drawing/2014/main" id="{CDA11D58-988A-4E15-9FCD-3BF5A1FB41C4}"/>
              </a:ext>
            </a:extLst>
          </p:cNvPr>
          <p:cNvGrpSpPr/>
          <p:nvPr/>
        </p:nvGrpSpPr>
        <p:grpSpPr>
          <a:xfrm>
            <a:off x="4267558" y="4298786"/>
            <a:ext cx="1821051" cy="1236565"/>
            <a:chOff x="8688287" y="1713176"/>
            <a:chExt cx="2194560" cy="1490192"/>
          </a:xfrm>
        </p:grpSpPr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18081DC2-8F9C-472F-B881-923909C99731}"/>
                </a:ext>
              </a:extLst>
            </p:cNvPr>
            <p:cNvSpPr/>
            <p:nvPr/>
          </p:nvSpPr>
          <p:spPr>
            <a:xfrm>
              <a:off x="8688287" y="2156928"/>
              <a:ext cx="2194560" cy="104644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1000" noProof="1"/>
                <a:t>Lorem ipsum dolor sit amet, consectetur adipiscing elit. Integer nec odio. Praesent libero. Sed cursus ante dapibus diam. Sed nisi. Nulla quis sem at nibh elementum.</a:t>
              </a:r>
            </a:p>
          </p:txBody>
        </p:sp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AF6329E1-6C06-420B-B52B-B4613D64E4FB}"/>
                </a:ext>
              </a:extLst>
            </p:cNvPr>
            <p:cNvSpPr/>
            <p:nvPr/>
          </p:nvSpPr>
          <p:spPr>
            <a:xfrm>
              <a:off x="8857450" y="1713176"/>
              <a:ext cx="1856236" cy="492443"/>
            </a:xfrm>
            <a:prstGeom prst="rect">
              <a:avLst/>
            </a:prstGeom>
          </p:spPr>
          <p:txBody>
            <a:bodyPr wrap="none" lIns="0" rIns="0" anchor="b">
              <a:spAutoFit/>
            </a:bodyPr>
            <a:lstStyle/>
            <a:p>
              <a:pPr algn="ctr"/>
              <a:r>
                <a:rPr lang="en-US" sz="2000" b="1" cap="all" noProof="1">
                  <a:solidFill>
                    <a:schemeClr val="accent4"/>
                  </a:solidFill>
                </a:rPr>
                <a:t>Lorem ipsum</a:t>
              </a:r>
              <a:endParaRPr lang="en-US" sz="2000" b="1" cap="all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CED47B22-C336-4588-9ADA-AA36B4BC7613}"/>
              </a:ext>
            </a:extLst>
          </p:cNvPr>
          <p:cNvGrpSpPr/>
          <p:nvPr/>
        </p:nvGrpSpPr>
        <p:grpSpPr>
          <a:xfrm>
            <a:off x="8003405" y="4298786"/>
            <a:ext cx="1821051" cy="1236565"/>
            <a:chOff x="8688287" y="1713176"/>
            <a:chExt cx="2194560" cy="1490192"/>
          </a:xfrm>
        </p:grpSpPr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370B9E6C-B279-4572-8ABA-4274C5AE03F1}"/>
                </a:ext>
              </a:extLst>
            </p:cNvPr>
            <p:cNvSpPr/>
            <p:nvPr/>
          </p:nvSpPr>
          <p:spPr>
            <a:xfrm>
              <a:off x="8688287" y="2156928"/>
              <a:ext cx="2194560" cy="104644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1000" noProof="1"/>
                <a:t>Lorem ipsum dolor sit amet, consectetur adipiscing elit. Integer nec odio. Praesent libero. Sed cursus ante dapibus diam. Sed nisi. Nulla quis sem at nibh elementum.</a:t>
              </a: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432DDF1D-1448-4C5A-8093-B5E4DB8AA7E4}"/>
                </a:ext>
              </a:extLst>
            </p:cNvPr>
            <p:cNvSpPr/>
            <p:nvPr/>
          </p:nvSpPr>
          <p:spPr>
            <a:xfrm>
              <a:off x="8857450" y="1713176"/>
              <a:ext cx="1856236" cy="492443"/>
            </a:xfrm>
            <a:prstGeom prst="rect">
              <a:avLst/>
            </a:prstGeom>
          </p:spPr>
          <p:txBody>
            <a:bodyPr wrap="none" lIns="0" rIns="0" anchor="b">
              <a:spAutoFit/>
            </a:bodyPr>
            <a:lstStyle/>
            <a:p>
              <a:pPr algn="ctr"/>
              <a:r>
                <a:rPr lang="en-US" sz="2000" b="1" cap="all" noProof="1">
                  <a:solidFill>
                    <a:schemeClr val="accent3"/>
                  </a:solidFill>
                </a:rPr>
                <a:t>Lorem ipsum</a:t>
              </a:r>
              <a:endParaRPr lang="en-US" sz="2000" b="1" cap="all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93" name="Oval 8">
            <a:extLst>
              <a:ext uri="{FF2B5EF4-FFF2-40B4-BE49-F238E27FC236}">
                <a16:creationId xmlns:a16="http://schemas.microsoft.com/office/drawing/2014/main" id="{CC8B9F47-8F8F-499D-90A8-C95B625887D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445082" y="3681241"/>
            <a:ext cx="1743849" cy="948310"/>
          </a:xfrm>
          <a:prstGeom prst="ellipse">
            <a:avLst/>
          </a:prstGeom>
          <a:gradFill rotWithShape="1">
            <a:gsLst>
              <a:gs pos="0">
                <a:sysClr val="windowText" lastClr="000000"/>
              </a:gs>
              <a:gs pos="17000">
                <a:sysClr val="windowText" lastClr="000000">
                  <a:alpha val="50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wrap="none" anchor="ctr"/>
          <a:lstStyle/>
          <a:p>
            <a:pPr defTabSz="685800"/>
            <a:endParaRPr lang="zh-CN" altLang="en-US" sz="1013" kern="0" dirty="0">
              <a:solidFill>
                <a:sysClr val="windowText" lastClr="000000"/>
              </a:solidFill>
              <a:latin typeface="Calibri" panose="020F0502020204030204" pitchFamily="34" charset="0"/>
              <a:ea typeface="微软雅黑" pitchFamily="34" charset="-122"/>
              <a:cs typeface="Calibri" panose="020F0502020204030204" pitchFamily="34" charset="0"/>
            </a:endParaRPr>
          </a:p>
        </p:txBody>
      </p:sp>
      <p:sp>
        <p:nvSpPr>
          <p:cNvPr id="194" name="Oval 8">
            <a:extLst>
              <a:ext uri="{FF2B5EF4-FFF2-40B4-BE49-F238E27FC236}">
                <a16:creationId xmlns:a16="http://schemas.microsoft.com/office/drawing/2014/main" id="{B4475955-2E4C-4CDB-A9D9-10099B2ABC6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845249" y="3681241"/>
            <a:ext cx="1743849" cy="948310"/>
          </a:xfrm>
          <a:prstGeom prst="ellipse">
            <a:avLst/>
          </a:prstGeom>
          <a:gradFill rotWithShape="1">
            <a:gsLst>
              <a:gs pos="0">
                <a:sysClr val="windowText" lastClr="000000"/>
              </a:gs>
              <a:gs pos="17000">
                <a:sysClr val="windowText" lastClr="000000">
                  <a:alpha val="50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wrap="none" anchor="ctr"/>
          <a:lstStyle/>
          <a:p>
            <a:pPr defTabSz="685800"/>
            <a:endParaRPr lang="zh-CN" altLang="en-US" sz="1013" kern="0" dirty="0">
              <a:solidFill>
                <a:sysClr val="windowText" lastClr="000000"/>
              </a:solidFill>
              <a:latin typeface="Calibri" panose="020F0502020204030204" pitchFamily="34" charset="0"/>
              <a:ea typeface="微软雅黑" pitchFamily="34" charset="-122"/>
              <a:cs typeface="Calibri" panose="020F0502020204030204" pitchFamily="34" charset="0"/>
            </a:endParaRPr>
          </a:p>
        </p:txBody>
      </p:sp>
      <p:sp>
        <p:nvSpPr>
          <p:cNvPr id="192" name="Oval 8">
            <a:extLst>
              <a:ext uri="{FF2B5EF4-FFF2-40B4-BE49-F238E27FC236}">
                <a16:creationId xmlns:a16="http://schemas.microsoft.com/office/drawing/2014/main" id="{D760513A-92F0-4A4A-87D2-489F830E80B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303081" y="4014181"/>
            <a:ext cx="1743849" cy="948310"/>
          </a:xfrm>
          <a:prstGeom prst="ellipse">
            <a:avLst/>
          </a:prstGeom>
          <a:gradFill rotWithShape="1">
            <a:gsLst>
              <a:gs pos="0">
                <a:sysClr val="windowText" lastClr="000000"/>
              </a:gs>
              <a:gs pos="17000">
                <a:sysClr val="windowText" lastClr="000000">
                  <a:alpha val="50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wrap="none" anchor="ctr"/>
          <a:lstStyle/>
          <a:p>
            <a:pPr defTabSz="685800"/>
            <a:endParaRPr lang="zh-CN" altLang="en-US" sz="1013" kern="0" dirty="0">
              <a:solidFill>
                <a:sysClr val="windowText" lastClr="000000"/>
              </a:solidFill>
              <a:latin typeface="Calibri" panose="020F0502020204030204" pitchFamily="34" charset="0"/>
              <a:ea typeface="微软雅黑" pitchFamily="34" charset="-122"/>
              <a:cs typeface="Calibri" panose="020F0502020204030204" pitchFamily="34" charset="0"/>
            </a:endParaRPr>
          </a:p>
        </p:txBody>
      </p:sp>
      <p:sp>
        <p:nvSpPr>
          <p:cNvPr id="17" name="Circle">
            <a:extLst>
              <a:ext uri="{FF2B5EF4-FFF2-40B4-BE49-F238E27FC236}">
                <a16:creationId xmlns:a16="http://schemas.microsoft.com/office/drawing/2014/main" id="{2B38A24C-BDD5-784B-BA8D-2B259FF077DF}"/>
              </a:ext>
            </a:extLst>
          </p:cNvPr>
          <p:cNvSpPr/>
          <p:nvPr/>
        </p:nvSpPr>
        <p:spPr>
          <a:xfrm>
            <a:off x="5836201" y="1558142"/>
            <a:ext cx="2398216" cy="2398215"/>
          </a:xfrm>
          <a:prstGeom prst="ellipse">
            <a:avLst/>
          </a:prstGeom>
          <a:solidFill>
            <a:srgbClr val="EBECED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 sz="2250"/>
          </a:p>
        </p:txBody>
      </p:sp>
      <p:sp>
        <p:nvSpPr>
          <p:cNvPr id="16" name="Circle">
            <a:extLst>
              <a:ext uri="{FF2B5EF4-FFF2-40B4-BE49-F238E27FC236}">
                <a16:creationId xmlns:a16="http://schemas.microsoft.com/office/drawing/2014/main" id="{F1F4A008-7ABA-B448-8966-61F7C1CDA518}"/>
              </a:ext>
            </a:extLst>
          </p:cNvPr>
          <p:cNvSpPr/>
          <p:nvPr/>
        </p:nvSpPr>
        <p:spPr>
          <a:xfrm>
            <a:off x="2078961" y="1558141"/>
            <a:ext cx="2398216" cy="2398216"/>
          </a:xfrm>
          <a:prstGeom prst="ellipse">
            <a:avLst/>
          </a:prstGeom>
          <a:solidFill>
            <a:srgbClr val="EBECED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 sz="2250"/>
          </a:p>
        </p:txBody>
      </p: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99261987-97FA-490C-94F0-1AFE80363D01}"/>
              </a:ext>
            </a:extLst>
          </p:cNvPr>
          <p:cNvGrpSpPr/>
          <p:nvPr/>
        </p:nvGrpSpPr>
        <p:grpSpPr>
          <a:xfrm>
            <a:off x="8210877" y="2974087"/>
            <a:ext cx="1406107" cy="1308387"/>
            <a:chOff x="8515811" y="3081732"/>
            <a:chExt cx="1694508" cy="1576745"/>
          </a:xfrm>
        </p:grpSpPr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620171F8-85FF-42B2-A030-82FC856B2B36}"/>
                </a:ext>
              </a:extLst>
            </p:cNvPr>
            <p:cNvSpPr/>
            <p:nvPr/>
          </p:nvSpPr>
          <p:spPr>
            <a:xfrm>
              <a:off x="8515811" y="3081732"/>
              <a:ext cx="1694508" cy="1576745"/>
            </a:xfrm>
            <a:custGeom>
              <a:avLst/>
              <a:gdLst>
                <a:gd name="connsiteX0" fmla="*/ 984780 w 1694508"/>
                <a:gd name="connsiteY0" fmla="*/ 0 h 1576745"/>
                <a:gd name="connsiteX1" fmla="*/ 985986 w 1694508"/>
                <a:gd name="connsiteY1" fmla="*/ 0 h 1576745"/>
                <a:gd name="connsiteX2" fmla="*/ 994491 w 1694508"/>
                <a:gd name="connsiteY2" fmla="*/ 0 h 1576745"/>
                <a:gd name="connsiteX3" fmla="*/ 1065275 w 1694508"/>
                <a:gd name="connsiteY3" fmla="*/ 13134 h 1576745"/>
                <a:gd name="connsiteX4" fmla="*/ 1099897 w 1694508"/>
                <a:gd name="connsiteY4" fmla="*/ 35061 h 1576745"/>
                <a:gd name="connsiteX5" fmla="*/ 1139073 w 1694508"/>
                <a:gd name="connsiteY5" fmla="*/ 68037 h 1576745"/>
                <a:gd name="connsiteX6" fmla="*/ 1598068 w 1694508"/>
                <a:gd name="connsiteY6" fmla="*/ 455500 h 1576745"/>
                <a:gd name="connsiteX7" fmla="*/ 1643740 w 1694508"/>
                <a:gd name="connsiteY7" fmla="*/ 494015 h 1576745"/>
                <a:gd name="connsiteX8" fmla="*/ 1649231 w 1694508"/>
                <a:gd name="connsiteY8" fmla="*/ 498840 h 1576745"/>
                <a:gd name="connsiteX9" fmla="*/ 1668183 w 1694508"/>
                <a:gd name="connsiteY9" fmla="*/ 520282 h 1576745"/>
                <a:gd name="connsiteX10" fmla="*/ 1673942 w 1694508"/>
                <a:gd name="connsiteY10" fmla="*/ 529047 h 1576745"/>
                <a:gd name="connsiteX11" fmla="*/ 1678249 w 1694508"/>
                <a:gd name="connsiteY11" fmla="*/ 539564 h 1576745"/>
                <a:gd name="connsiteX12" fmla="*/ 1680195 w 1694508"/>
                <a:gd name="connsiteY12" fmla="*/ 539379 h 1576745"/>
                <a:gd name="connsiteX13" fmla="*/ 1694508 w 1694508"/>
                <a:gd name="connsiteY13" fmla="*/ 600036 h 1576745"/>
                <a:gd name="connsiteX14" fmla="*/ 1694069 w 1694508"/>
                <a:gd name="connsiteY14" fmla="*/ 609017 h 1576745"/>
                <a:gd name="connsiteX15" fmla="*/ 1680908 w 1694508"/>
                <a:gd name="connsiteY15" fmla="*/ 659301 h 1576745"/>
                <a:gd name="connsiteX16" fmla="*/ 1422840 w 1694508"/>
                <a:gd name="connsiteY16" fmla="*/ 1218566 h 1576745"/>
                <a:gd name="connsiteX17" fmla="*/ 1401617 w 1694508"/>
                <a:gd name="connsiteY17" fmla="*/ 1255018 h 1576745"/>
                <a:gd name="connsiteX18" fmla="*/ 1275216 w 1694508"/>
                <a:gd name="connsiteY18" fmla="*/ 1364325 h 1576745"/>
                <a:gd name="connsiteX19" fmla="*/ 1135488 w 1694508"/>
                <a:gd name="connsiteY19" fmla="*/ 1406540 h 1576745"/>
                <a:gd name="connsiteX20" fmla="*/ 1086353 w 1694508"/>
                <a:gd name="connsiteY20" fmla="*/ 1421284 h 1576745"/>
                <a:gd name="connsiteX21" fmla="*/ 597416 w 1694508"/>
                <a:gd name="connsiteY21" fmla="*/ 1568917 h 1576745"/>
                <a:gd name="connsiteX22" fmla="*/ 593029 w 1694508"/>
                <a:gd name="connsiteY22" fmla="*/ 1570310 h 1576745"/>
                <a:gd name="connsiteX23" fmla="*/ 588423 w 1694508"/>
                <a:gd name="connsiteY23" fmla="*/ 1571654 h 1576745"/>
                <a:gd name="connsiteX24" fmla="*/ 549926 w 1694508"/>
                <a:gd name="connsiteY24" fmla="*/ 1576745 h 1576745"/>
                <a:gd name="connsiteX25" fmla="*/ 510443 w 1694508"/>
                <a:gd name="connsiteY25" fmla="*/ 1571462 h 1576745"/>
                <a:gd name="connsiteX26" fmla="*/ 510004 w 1694508"/>
                <a:gd name="connsiteY26" fmla="*/ 1571222 h 1576745"/>
                <a:gd name="connsiteX27" fmla="*/ 511545 w 1694508"/>
                <a:gd name="connsiteY27" fmla="*/ 1566854 h 1576745"/>
                <a:gd name="connsiteX28" fmla="*/ 485793 w 1694508"/>
                <a:gd name="connsiteY28" fmla="*/ 1556080 h 1576745"/>
                <a:gd name="connsiteX29" fmla="*/ 455248 w 1694508"/>
                <a:gd name="connsiteY29" fmla="*/ 1532538 h 1576745"/>
                <a:gd name="connsiteX30" fmla="*/ 437711 w 1694508"/>
                <a:gd name="connsiteY30" fmla="*/ 1511325 h 1576745"/>
                <a:gd name="connsiteX31" fmla="*/ 145743 w 1694508"/>
                <a:gd name="connsiteY31" fmla="*/ 1083985 h 1576745"/>
                <a:gd name="connsiteX32" fmla="*/ 118076 w 1694508"/>
                <a:gd name="connsiteY32" fmla="*/ 1043350 h 1576745"/>
                <a:gd name="connsiteX33" fmla="*/ 35755 w 1694508"/>
                <a:gd name="connsiteY33" fmla="*/ 922738 h 1576745"/>
                <a:gd name="connsiteX34" fmla="*/ 0 w 1694508"/>
                <a:gd name="connsiteY34" fmla="*/ 806998 h 1576745"/>
                <a:gd name="connsiteX35" fmla="*/ 1161 w 1694508"/>
                <a:gd name="connsiteY35" fmla="*/ 784137 h 1576745"/>
                <a:gd name="connsiteX36" fmla="*/ 5766 w 1694508"/>
                <a:gd name="connsiteY36" fmla="*/ 758051 h 1576745"/>
                <a:gd name="connsiteX37" fmla="*/ 10610 w 1694508"/>
                <a:gd name="connsiteY37" fmla="*/ 737984 h 1576745"/>
                <a:gd name="connsiteX38" fmla="*/ 162120 w 1694508"/>
                <a:gd name="connsiteY38" fmla="*/ 119226 h 1576745"/>
                <a:gd name="connsiteX39" fmla="*/ 183340 w 1694508"/>
                <a:gd name="connsiteY39" fmla="*/ 71927 h 1576745"/>
                <a:gd name="connsiteX40" fmla="*/ 244481 w 1694508"/>
                <a:gd name="connsiteY40" fmla="*/ 22836 h 1576745"/>
                <a:gd name="connsiteX41" fmla="*/ 245564 w 1694508"/>
                <a:gd name="connsiteY41" fmla="*/ 23861 h 1576745"/>
                <a:gd name="connsiteX42" fmla="*/ 253697 w 1694508"/>
                <a:gd name="connsiteY42" fmla="*/ 21214 h 1576745"/>
                <a:gd name="connsiteX43" fmla="*/ 281823 w 1694508"/>
                <a:gd name="connsiteY43" fmla="*/ 16388 h 1576745"/>
                <a:gd name="connsiteX44" fmla="*/ 289256 w 1694508"/>
                <a:gd name="connsiteY44" fmla="*/ 15903 h 1576745"/>
                <a:gd name="connsiteX45" fmla="*/ 337875 w 1694508"/>
                <a:gd name="connsiteY45" fmla="*/ 14761 h 1576745"/>
                <a:gd name="connsiteX46" fmla="*/ 984780 w 1694508"/>
                <a:gd name="connsiteY46" fmla="*/ 0 h 157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694508" h="1576745">
                  <a:moveTo>
                    <a:pt x="984780" y="0"/>
                  </a:moveTo>
                  <a:cubicBezTo>
                    <a:pt x="985048" y="0"/>
                    <a:pt x="985517" y="0"/>
                    <a:pt x="985986" y="0"/>
                  </a:cubicBezTo>
                  <a:cubicBezTo>
                    <a:pt x="988731" y="0"/>
                    <a:pt x="991745" y="0"/>
                    <a:pt x="994491" y="0"/>
                  </a:cubicBezTo>
                  <a:cubicBezTo>
                    <a:pt x="1019135" y="0"/>
                    <a:pt x="1042439" y="2541"/>
                    <a:pt x="1065275" y="13134"/>
                  </a:cubicBezTo>
                  <a:cubicBezTo>
                    <a:pt x="1077530" y="18672"/>
                    <a:pt x="1089250" y="26067"/>
                    <a:pt x="1099897" y="35061"/>
                  </a:cubicBezTo>
                  <a:cubicBezTo>
                    <a:pt x="1113023" y="46138"/>
                    <a:pt x="1125948" y="56959"/>
                    <a:pt x="1139073" y="68037"/>
                  </a:cubicBezTo>
                  <a:cubicBezTo>
                    <a:pt x="1292027" y="197172"/>
                    <a:pt x="1445115" y="326336"/>
                    <a:pt x="1598068" y="455500"/>
                  </a:cubicBezTo>
                  <a:cubicBezTo>
                    <a:pt x="1613270" y="468405"/>
                    <a:pt x="1628472" y="481082"/>
                    <a:pt x="1643740" y="494015"/>
                  </a:cubicBezTo>
                  <a:lnTo>
                    <a:pt x="1649231" y="498840"/>
                  </a:lnTo>
                  <a:cubicBezTo>
                    <a:pt x="1656397" y="505521"/>
                    <a:pt x="1662625" y="512688"/>
                    <a:pt x="1668183" y="520282"/>
                  </a:cubicBezTo>
                  <a:cubicBezTo>
                    <a:pt x="1670259" y="523052"/>
                    <a:pt x="1672067" y="526049"/>
                    <a:pt x="1673942" y="529047"/>
                  </a:cubicBezTo>
                  <a:lnTo>
                    <a:pt x="1678249" y="539564"/>
                  </a:lnTo>
                  <a:lnTo>
                    <a:pt x="1680195" y="539379"/>
                  </a:lnTo>
                  <a:cubicBezTo>
                    <a:pt x="1688750" y="558542"/>
                    <a:pt x="1694508" y="579049"/>
                    <a:pt x="1694508" y="600036"/>
                  </a:cubicBezTo>
                  <a:cubicBezTo>
                    <a:pt x="1694508" y="603014"/>
                    <a:pt x="1694289" y="606040"/>
                    <a:pt x="1694069" y="609017"/>
                  </a:cubicBezTo>
                  <a:cubicBezTo>
                    <a:pt x="1692918" y="626115"/>
                    <a:pt x="1688531" y="643164"/>
                    <a:pt x="1680908" y="659301"/>
                  </a:cubicBezTo>
                  <a:cubicBezTo>
                    <a:pt x="1587738" y="857889"/>
                    <a:pt x="1578745" y="921524"/>
                    <a:pt x="1422840" y="1218566"/>
                  </a:cubicBezTo>
                  <a:cubicBezTo>
                    <a:pt x="1416369" y="1230812"/>
                    <a:pt x="1409459" y="1242819"/>
                    <a:pt x="1401617" y="1255018"/>
                  </a:cubicBezTo>
                  <a:cubicBezTo>
                    <a:pt x="1375569" y="1296080"/>
                    <a:pt x="1322486" y="1350062"/>
                    <a:pt x="1275216" y="1364325"/>
                  </a:cubicBezTo>
                  <a:cubicBezTo>
                    <a:pt x="1237158" y="1375852"/>
                    <a:pt x="1189229" y="1390404"/>
                    <a:pt x="1135488" y="1406540"/>
                  </a:cubicBezTo>
                  <a:cubicBezTo>
                    <a:pt x="1119530" y="1411151"/>
                    <a:pt x="1103188" y="1416242"/>
                    <a:pt x="1086353" y="1421284"/>
                  </a:cubicBezTo>
                  <a:cubicBezTo>
                    <a:pt x="920522" y="1471328"/>
                    <a:pt x="718937" y="1532225"/>
                    <a:pt x="597416" y="1568917"/>
                  </a:cubicBezTo>
                  <a:cubicBezTo>
                    <a:pt x="595771" y="1569349"/>
                    <a:pt x="594400" y="1569829"/>
                    <a:pt x="593029" y="1570310"/>
                  </a:cubicBezTo>
                  <a:lnTo>
                    <a:pt x="588423" y="1571654"/>
                  </a:lnTo>
                  <a:cubicBezTo>
                    <a:pt x="575755" y="1575112"/>
                    <a:pt x="562813" y="1576745"/>
                    <a:pt x="549926" y="1576745"/>
                  </a:cubicBezTo>
                  <a:cubicBezTo>
                    <a:pt x="536546" y="1576745"/>
                    <a:pt x="523165" y="1574920"/>
                    <a:pt x="510443" y="1571462"/>
                  </a:cubicBezTo>
                  <a:lnTo>
                    <a:pt x="510004" y="1571222"/>
                  </a:lnTo>
                  <a:lnTo>
                    <a:pt x="511545" y="1566854"/>
                  </a:lnTo>
                  <a:lnTo>
                    <a:pt x="485793" y="1556080"/>
                  </a:lnTo>
                  <a:cubicBezTo>
                    <a:pt x="474747" y="1549648"/>
                    <a:pt x="464477" y="1541747"/>
                    <a:pt x="455248" y="1532538"/>
                  </a:cubicBezTo>
                  <a:cubicBezTo>
                    <a:pt x="448802" y="1526088"/>
                    <a:pt x="443036" y="1518921"/>
                    <a:pt x="437711" y="1511325"/>
                  </a:cubicBezTo>
                  <a:cubicBezTo>
                    <a:pt x="340415" y="1368783"/>
                    <a:pt x="243079" y="1226455"/>
                    <a:pt x="145743" y="1083985"/>
                  </a:cubicBezTo>
                  <a:cubicBezTo>
                    <a:pt x="136534" y="1070368"/>
                    <a:pt x="127325" y="1056967"/>
                    <a:pt x="118076" y="1043350"/>
                  </a:cubicBezTo>
                  <a:cubicBezTo>
                    <a:pt x="90649" y="1003003"/>
                    <a:pt x="63182" y="962870"/>
                    <a:pt x="35755" y="922738"/>
                  </a:cubicBezTo>
                  <a:cubicBezTo>
                    <a:pt x="12212" y="888123"/>
                    <a:pt x="0" y="847776"/>
                    <a:pt x="0" y="806998"/>
                  </a:cubicBezTo>
                  <a:cubicBezTo>
                    <a:pt x="0" y="799330"/>
                    <a:pt x="240" y="791733"/>
                    <a:pt x="1161" y="784137"/>
                  </a:cubicBezTo>
                  <a:cubicBezTo>
                    <a:pt x="2082" y="775394"/>
                    <a:pt x="3684" y="766579"/>
                    <a:pt x="5766" y="758051"/>
                  </a:cubicBezTo>
                  <a:cubicBezTo>
                    <a:pt x="7367" y="751386"/>
                    <a:pt x="9009" y="744721"/>
                    <a:pt x="10610" y="737984"/>
                  </a:cubicBezTo>
                  <a:cubicBezTo>
                    <a:pt x="61100" y="531803"/>
                    <a:pt x="111630" y="325407"/>
                    <a:pt x="162120" y="119226"/>
                  </a:cubicBezTo>
                  <a:cubicBezTo>
                    <a:pt x="166524" y="101955"/>
                    <a:pt x="173651" y="86045"/>
                    <a:pt x="183340" y="71927"/>
                  </a:cubicBezTo>
                  <a:cubicBezTo>
                    <a:pt x="198555" y="50069"/>
                    <a:pt x="220016" y="33658"/>
                    <a:pt x="244481" y="22836"/>
                  </a:cubicBezTo>
                  <a:lnTo>
                    <a:pt x="245564" y="23861"/>
                  </a:lnTo>
                  <a:lnTo>
                    <a:pt x="253697" y="21214"/>
                  </a:lnTo>
                  <a:cubicBezTo>
                    <a:pt x="262737" y="18672"/>
                    <a:pt x="272180" y="17074"/>
                    <a:pt x="281823" y="16388"/>
                  </a:cubicBezTo>
                  <a:cubicBezTo>
                    <a:pt x="284368" y="16131"/>
                    <a:pt x="286712" y="15903"/>
                    <a:pt x="289256" y="15903"/>
                  </a:cubicBezTo>
                  <a:cubicBezTo>
                    <a:pt x="304190" y="15446"/>
                    <a:pt x="320597" y="15218"/>
                    <a:pt x="337875" y="14761"/>
                  </a:cubicBezTo>
                  <a:cubicBezTo>
                    <a:pt x="530004" y="10393"/>
                    <a:pt x="844149" y="3226"/>
                    <a:pt x="984780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 dirty="0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6131A0A4-62A5-470C-80D6-02369C6A0E5D}"/>
                </a:ext>
              </a:extLst>
            </p:cNvPr>
            <p:cNvGrpSpPr/>
            <p:nvPr/>
          </p:nvGrpSpPr>
          <p:grpSpPr>
            <a:xfrm>
              <a:off x="8515811" y="3081732"/>
              <a:ext cx="1694508" cy="1576745"/>
              <a:chOff x="8515811" y="3081732"/>
              <a:chExt cx="1694508" cy="1576745"/>
            </a:xfrm>
          </p:grpSpPr>
          <p:sp>
            <p:nvSpPr>
              <p:cNvPr id="86" name="Shape">
                <a:extLst>
                  <a:ext uri="{FF2B5EF4-FFF2-40B4-BE49-F238E27FC236}">
                    <a16:creationId xmlns:a16="http://schemas.microsoft.com/office/drawing/2014/main" id="{87854BBD-2810-48FE-A7B9-870814989AD2}"/>
                  </a:ext>
                </a:extLst>
              </p:cNvPr>
              <p:cNvSpPr/>
              <p:nvPr/>
            </p:nvSpPr>
            <p:spPr>
              <a:xfrm>
                <a:off x="8750154" y="3081732"/>
                <a:ext cx="1446497" cy="6166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351" y="0"/>
                    </a:moveTo>
                    <a:cubicBezTo>
                      <a:pt x="11310" y="0"/>
                      <a:pt x="11265" y="0"/>
                      <a:pt x="11224" y="0"/>
                    </a:cubicBezTo>
                    <a:cubicBezTo>
                      <a:pt x="11217" y="0"/>
                      <a:pt x="11210" y="0"/>
                      <a:pt x="11206" y="0"/>
                    </a:cubicBezTo>
                    <a:cubicBezTo>
                      <a:pt x="9106" y="113"/>
                      <a:pt x="4415" y="364"/>
                      <a:pt x="1546" y="517"/>
                    </a:cubicBezTo>
                    <a:cubicBezTo>
                      <a:pt x="1288" y="533"/>
                      <a:pt x="1043" y="541"/>
                      <a:pt x="820" y="557"/>
                    </a:cubicBezTo>
                    <a:cubicBezTo>
                      <a:pt x="782" y="557"/>
                      <a:pt x="747" y="565"/>
                      <a:pt x="709" y="574"/>
                    </a:cubicBezTo>
                    <a:cubicBezTo>
                      <a:pt x="565" y="598"/>
                      <a:pt x="424" y="654"/>
                      <a:pt x="289" y="743"/>
                    </a:cubicBezTo>
                    <a:cubicBezTo>
                      <a:pt x="238" y="775"/>
                      <a:pt x="189" y="816"/>
                      <a:pt x="141" y="856"/>
                    </a:cubicBezTo>
                    <a:cubicBezTo>
                      <a:pt x="90" y="897"/>
                      <a:pt x="48" y="985"/>
                      <a:pt x="0" y="1042"/>
                    </a:cubicBezTo>
                    <a:cubicBezTo>
                      <a:pt x="2617" y="6858"/>
                      <a:pt x="8465" y="19847"/>
                      <a:pt x="8465" y="19855"/>
                    </a:cubicBezTo>
                    <a:cubicBezTo>
                      <a:pt x="8465" y="19855"/>
                      <a:pt x="8741" y="20606"/>
                      <a:pt x="9261" y="21123"/>
                    </a:cubicBezTo>
                    <a:lnTo>
                      <a:pt x="9261" y="21123"/>
                    </a:lnTo>
                    <a:lnTo>
                      <a:pt x="9261" y="21123"/>
                    </a:lnTo>
                    <a:cubicBezTo>
                      <a:pt x="9278" y="21140"/>
                      <a:pt x="9295" y="21156"/>
                      <a:pt x="9312" y="21172"/>
                    </a:cubicBezTo>
                    <a:cubicBezTo>
                      <a:pt x="9312" y="21172"/>
                      <a:pt x="9312" y="21172"/>
                      <a:pt x="9312" y="21172"/>
                    </a:cubicBezTo>
                    <a:cubicBezTo>
                      <a:pt x="9319" y="21180"/>
                      <a:pt x="9326" y="21188"/>
                      <a:pt x="9333" y="21188"/>
                    </a:cubicBezTo>
                    <a:cubicBezTo>
                      <a:pt x="9591" y="21422"/>
                      <a:pt x="9905" y="21600"/>
                      <a:pt x="10270" y="21600"/>
                    </a:cubicBezTo>
                    <a:cubicBezTo>
                      <a:pt x="10273" y="21600"/>
                      <a:pt x="10273" y="21600"/>
                      <a:pt x="10277" y="21600"/>
                    </a:cubicBezTo>
                    <a:cubicBezTo>
                      <a:pt x="10277" y="21600"/>
                      <a:pt x="10277" y="21600"/>
                      <a:pt x="10280" y="21600"/>
                    </a:cubicBezTo>
                    <a:cubicBezTo>
                      <a:pt x="10363" y="21600"/>
                      <a:pt x="10449" y="21592"/>
                      <a:pt x="10538" y="21568"/>
                    </a:cubicBezTo>
                    <a:cubicBezTo>
                      <a:pt x="11768" y="21301"/>
                      <a:pt x="20188" y="19435"/>
                      <a:pt x="21600" y="19120"/>
                    </a:cubicBezTo>
                    <a:cubicBezTo>
                      <a:pt x="21562" y="18926"/>
                      <a:pt x="21545" y="18716"/>
                      <a:pt x="21497" y="18530"/>
                    </a:cubicBezTo>
                    <a:cubicBezTo>
                      <a:pt x="21469" y="18425"/>
                      <a:pt x="21442" y="18320"/>
                      <a:pt x="21411" y="18223"/>
                    </a:cubicBezTo>
                    <a:cubicBezTo>
                      <a:pt x="21328" y="17957"/>
                      <a:pt x="21235" y="17706"/>
                      <a:pt x="21128" y="17472"/>
                    </a:cubicBezTo>
                    <a:lnTo>
                      <a:pt x="21046" y="17303"/>
                    </a:lnTo>
                    <a:cubicBezTo>
                      <a:pt x="20818" y="16850"/>
                      <a:pt x="20591" y="16406"/>
                      <a:pt x="20364" y="15954"/>
                    </a:cubicBezTo>
                    <a:cubicBezTo>
                      <a:pt x="18080" y="11430"/>
                      <a:pt x="15794" y="6906"/>
                      <a:pt x="13510" y="2383"/>
                    </a:cubicBezTo>
                    <a:cubicBezTo>
                      <a:pt x="13314" y="1995"/>
                      <a:pt x="13121" y="1616"/>
                      <a:pt x="12925" y="1228"/>
                    </a:cubicBezTo>
                    <a:cubicBezTo>
                      <a:pt x="12766" y="913"/>
                      <a:pt x="12591" y="654"/>
                      <a:pt x="12408" y="460"/>
                    </a:cubicBezTo>
                    <a:cubicBezTo>
                      <a:pt x="12067" y="89"/>
                      <a:pt x="11719" y="0"/>
                      <a:pt x="11351" y="0"/>
                    </a:cubicBezTo>
                  </a:path>
                </a:pathLst>
              </a:custGeom>
              <a:solidFill>
                <a:srgbClr val="A4C667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 dirty="0"/>
              </a:p>
            </p:txBody>
          </p:sp>
          <p:sp>
            <p:nvSpPr>
              <p:cNvPr id="87" name="Shape">
                <a:extLst>
                  <a:ext uri="{FF2B5EF4-FFF2-40B4-BE49-F238E27FC236}">
                    <a16:creationId xmlns:a16="http://schemas.microsoft.com/office/drawing/2014/main" id="{9481181D-AFD0-4C4A-ADFE-FBF9EAF14600}"/>
                  </a:ext>
                </a:extLst>
              </p:cNvPr>
              <p:cNvSpPr/>
              <p:nvPr/>
            </p:nvSpPr>
            <p:spPr>
              <a:xfrm>
                <a:off x="9025815" y="3621111"/>
                <a:ext cx="1184504" cy="10373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9" y="0"/>
                    </a:moveTo>
                    <a:lnTo>
                      <a:pt x="21339" y="0"/>
                    </a:lnTo>
                    <a:cubicBezTo>
                      <a:pt x="19615" y="187"/>
                      <a:pt x="9328" y="1301"/>
                      <a:pt x="7831" y="1455"/>
                    </a:cubicBezTo>
                    <a:cubicBezTo>
                      <a:pt x="7722" y="1465"/>
                      <a:pt x="7616" y="1469"/>
                      <a:pt x="7515" y="1474"/>
                    </a:cubicBezTo>
                    <a:cubicBezTo>
                      <a:pt x="7515" y="1474"/>
                      <a:pt x="7515" y="1474"/>
                      <a:pt x="7511" y="1474"/>
                    </a:cubicBezTo>
                    <a:lnTo>
                      <a:pt x="7511" y="1474"/>
                    </a:lnTo>
                    <a:cubicBezTo>
                      <a:pt x="7507" y="1474"/>
                      <a:pt x="7507" y="1474"/>
                      <a:pt x="7503" y="1474"/>
                    </a:cubicBezTo>
                    <a:cubicBezTo>
                      <a:pt x="7057" y="1474"/>
                      <a:pt x="6674" y="1369"/>
                      <a:pt x="6359" y="1229"/>
                    </a:cubicBezTo>
                    <a:cubicBezTo>
                      <a:pt x="6350" y="1225"/>
                      <a:pt x="6342" y="1220"/>
                      <a:pt x="6334" y="1220"/>
                    </a:cubicBezTo>
                    <a:cubicBezTo>
                      <a:pt x="6334" y="1220"/>
                      <a:pt x="6334" y="1220"/>
                      <a:pt x="6334" y="1220"/>
                    </a:cubicBezTo>
                    <a:cubicBezTo>
                      <a:pt x="6313" y="1210"/>
                      <a:pt x="6292" y="1201"/>
                      <a:pt x="6271" y="1191"/>
                    </a:cubicBezTo>
                    <a:lnTo>
                      <a:pt x="6271" y="1191"/>
                    </a:lnTo>
                    <a:lnTo>
                      <a:pt x="0" y="21485"/>
                    </a:lnTo>
                    <a:lnTo>
                      <a:pt x="8" y="21490"/>
                    </a:lnTo>
                    <a:cubicBezTo>
                      <a:pt x="240" y="21562"/>
                      <a:pt x="484" y="21600"/>
                      <a:pt x="728" y="21600"/>
                    </a:cubicBezTo>
                    <a:cubicBezTo>
                      <a:pt x="963" y="21600"/>
                      <a:pt x="1199" y="21566"/>
                      <a:pt x="1430" y="21494"/>
                    </a:cubicBezTo>
                    <a:lnTo>
                      <a:pt x="1514" y="21466"/>
                    </a:lnTo>
                    <a:cubicBezTo>
                      <a:pt x="1539" y="21456"/>
                      <a:pt x="1564" y="21446"/>
                      <a:pt x="1594" y="21437"/>
                    </a:cubicBezTo>
                    <a:cubicBezTo>
                      <a:pt x="3810" y="20673"/>
                      <a:pt x="7486" y="19405"/>
                      <a:pt x="10510" y="18363"/>
                    </a:cubicBezTo>
                    <a:lnTo>
                      <a:pt x="10510" y="18363"/>
                    </a:lnTo>
                    <a:lnTo>
                      <a:pt x="10510" y="18363"/>
                    </a:lnTo>
                    <a:cubicBezTo>
                      <a:pt x="10817" y="18258"/>
                      <a:pt x="11115" y="18152"/>
                      <a:pt x="11406" y="18056"/>
                    </a:cubicBezTo>
                    <a:lnTo>
                      <a:pt x="11406" y="18056"/>
                    </a:lnTo>
                    <a:cubicBezTo>
                      <a:pt x="12386" y="17720"/>
                      <a:pt x="13260" y="17417"/>
                      <a:pt x="13954" y="17177"/>
                    </a:cubicBezTo>
                    <a:cubicBezTo>
                      <a:pt x="14816" y="16880"/>
                      <a:pt x="15784" y="15756"/>
                      <a:pt x="16259" y="14901"/>
                    </a:cubicBezTo>
                    <a:cubicBezTo>
                      <a:pt x="16402" y="14647"/>
                      <a:pt x="16528" y="14397"/>
                      <a:pt x="16646" y="14142"/>
                    </a:cubicBezTo>
                    <a:cubicBezTo>
                      <a:pt x="19489" y="7957"/>
                      <a:pt x="19653" y="6632"/>
                      <a:pt x="21352" y="2497"/>
                    </a:cubicBezTo>
                    <a:cubicBezTo>
                      <a:pt x="21491" y="2161"/>
                      <a:pt x="21571" y="1806"/>
                      <a:pt x="21592" y="1450"/>
                    </a:cubicBezTo>
                    <a:cubicBezTo>
                      <a:pt x="21596" y="1388"/>
                      <a:pt x="21600" y="1325"/>
                      <a:pt x="21600" y="1263"/>
                    </a:cubicBezTo>
                    <a:cubicBezTo>
                      <a:pt x="21600" y="826"/>
                      <a:pt x="21495" y="399"/>
                      <a:pt x="21339" y="0"/>
                    </a:cubicBezTo>
                  </a:path>
                </a:pathLst>
              </a:custGeom>
              <a:solidFill>
                <a:srgbClr val="66843C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 dirty="0"/>
              </a:p>
            </p:txBody>
          </p:sp>
          <p:sp>
            <p:nvSpPr>
              <p:cNvPr id="88" name="Shape">
                <a:extLst>
                  <a:ext uri="{FF2B5EF4-FFF2-40B4-BE49-F238E27FC236}">
                    <a16:creationId xmlns:a16="http://schemas.microsoft.com/office/drawing/2014/main" id="{D3A6D29B-BB5E-4208-9777-8E8F864D105D}"/>
                  </a:ext>
                </a:extLst>
              </p:cNvPr>
              <p:cNvSpPr/>
              <p:nvPr/>
            </p:nvSpPr>
            <p:spPr>
              <a:xfrm>
                <a:off x="8515811" y="3104568"/>
                <a:ext cx="864851" cy="15479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106" y="0"/>
                    </a:moveTo>
                    <a:cubicBezTo>
                      <a:pt x="5495" y="151"/>
                      <a:pt x="4959" y="380"/>
                      <a:pt x="4579" y="685"/>
                    </a:cubicBezTo>
                    <a:cubicBezTo>
                      <a:pt x="4337" y="882"/>
                      <a:pt x="4159" y="1104"/>
                      <a:pt x="4049" y="1345"/>
                    </a:cubicBezTo>
                    <a:cubicBezTo>
                      <a:pt x="2788" y="4222"/>
                      <a:pt x="1526" y="7102"/>
                      <a:pt x="265" y="9979"/>
                    </a:cubicBezTo>
                    <a:cubicBezTo>
                      <a:pt x="225" y="10073"/>
                      <a:pt x="184" y="10166"/>
                      <a:pt x="144" y="10259"/>
                    </a:cubicBezTo>
                    <a:cubicBezTo>
                      <a:pt x="92" y="10378"/>
                      <a:pt x="52" y="10501"/>
                      <a:pt x="29" y="10623"/>
                    </a:cubicBezTo>
                    <a:cubicBezTo>
                      <a:pt x="6" y="10729"/>
                      <a:pt x="0" y="10835"/>
                      <a:pt x="0" y="10942"/>
                    </a:cubicBezTo>
                    <a:cubicBezTo>
                      <a:pt x="0" y="11511"/>
                      <a:pt x="305" y="12074"/>
                      <a:pt x="893" y="12557"/>
                    </a:cubicBezTo>
                    <a:cubicBezTo>
                      <a:pt x="1578" y="13117"/>
                      <a:pt x="2264" y="13677"/>
                      <a:pt x="2949" y="14240"/>
                    </a:cubicBezTo>
                    <a:lnTo>
                      <a:pt x="2949" y="14240"/>
                    </a:lnTo>
                    <a:cubicBezTo>
                      <a:pt x="3180" y="14430"/>
                      <a:pt x="3410" y="14617"/>
                      <a:pt x="3640" y="14807"/>
                    </a:cubicBezTo>
                    <a:cubicBezTo>
                      <a:pt x="6071" y="16795"/>
                      <a:pt x="8502" y="18781"/>
                      <a:pt x="10932" y="20770"/>
                    </a:cubicBezTo>
                    <a:lnTo>
                      <a:pt x="10932" y="20770"/>
                    </a:lnTo>
                    <a:cubicBezTo>
                      <a:pt x="11065" y="20876"/>
                      <a:pt x="11209" y="20976"/>
                      <a:pt x="11370" y="21066"/>
                    </a:cubicBezTo>
                    <a:lnTo>
                      <a:pt x="11370" y="21066"/>
                    </a:lnTo>
                    <a:cubicBezTo>
                      <a:pt x="11831" y="21323"/>
                      <a:pt x="12396" y="21507"/>
                      <a:pt x="13012" y="21600"/>
                    </a:cubicBezTo>
                    <a:lnTo>
                      <a:pt x="13012" y="21600"/>
                    </a:lnTo>
                    <a:lnTo>
                      <a:pt x="21600" y="8000"/>
                    </a:lnTo>
                    <a:cubicBezTo>
                      <a:pt x="20730" y="7794"/>
                      <a:pt x="20269" y="7498"/>
                      <a:pt x="20269" y="7495"/>
                    </a:cubicBezTo>
                    <a:cubicBezTo>
                      <a:pt x="20270" y="7492"/>
                      <a:pt x="10489" y="2317"/>
                      <a:pt x="6106" y="0"/>
                    </a:cubicBezTo>
                    <a:lnTo>
                      <a:pt x="6106" y="0"/>
                    </a:lnTo>
                  </a:path>
                </a:pathLst>
              </a:custGeom>
              <a:solidFill>
                <a:srgbClr val="8EB058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89" name="Shape">
                <a:extLst>
                  <a:ext uri="{FF2B5EF4-FFF2-40B4-BE49-F238E27FC236}">
                    <a16:creationId xmlns:a16="http://schemas.microsoft.com/office/drawing/2014/main" id="{B4426ABA-5280-460D-8DD5-F4A000FF6DCF}"/>
                  </a:ext>
                </a:extLst>
              </p:cNvPr>
              <p:cNvSpPr/>
              <p:nvPr/>
            </p:nvSpPr>
            <p:spPr>
              <a:xfrm>
                <a:off x="9553560" y="4050369"/>
                <a:ext cx="160275" cy="1657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29" h="18913" extrusionOk="0">
                    <a:moveTo>
                      <a:pt x="4412" y="4899"/>
                    </a:moveTo>
                    <a:cubicBezTo>
                      <a:pt x="0" y="9477"/>
                      <a:pt x="-1335" y="15213"/>
                      <a:pt x="1470" y="17738"/>
                    </a:cubicBezTo>
                    <a:cubicBezTo>
                      <a:pt x="4249" y="20264"/>
                      <a:pt x="10105" y="18580"/>
                      <a:pt x="14518" y="14002"/>
                    </a:cubicBezTo>
                    <a:cubicBezTo>
                      <a:pt x="18930" y="9425"/>
                      <a:pt x="20265" y="3689"/>
                      <a:pt x="17460" y="1163"/>
                    </a:cubicBezTo>
                    <a:cubicBezTo>
                      <a:pt x="14681" y="-1336"/>
                      <a:pt x="8825" y="322"/>
                      <a:pt x="4412" y="4899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90" name="Shape">
                <a:extLst>
                  <a:ext uri="{FF2B5EF4-FFF2-40B4-BE49-F238E27FC236}">
                    <a16:creationId xmlns:a16="http://schemas.microsoft.com/office/drawing/2014/main" id="{FBBE1F52-E9EB-46D2-8A37-9AB17B6EFDD2}"/>
                  </a:ext>
                </a:extLst>
              </p:cNvPr>
              <p:cNvSpPr/>
              <p:nvPr/>
            </p:nvSpPr>
            <p:spPr>
              <a:xfrm>
                <a:off x="8746366" y="3427675"/>
                <a:ext cx="119087" cy="1973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1" h="20747" extrusionOk="0">
                    <a:moveTo>
                      <a:pt x="19417" y="9538"/>
                    </a:moveTo>
                    <a:cubicBezTo>
                      <a:pt x="20636" y="15259"/>
                      <a:pt x="17360" y="20253"/>
                      <a:pt x="12064" y="20713"/>
                    </a:cubicBezTo>
                    <a:cubicBezTo>
                      <a:pt x="6769" y="21174"/>
                      <a:pt x="1474" y="16907"/>
                      <a:pt x="255" y="11210"/>
                    </a:cubicBezTo>
                    <a:cubicBezTo>
                      <a:pt x="-964" y="5513"/>
                      <a:pt x="2312" y="495"/>
                      <a:pt x="7607" y="35"/>
                    </a:cubicBezTo>
                    <a:cubicBezTo>
                      <a:pt x="12903" y="-426"/>
                      <a:pt x="18160" y="3841"/>
                      <a:pt x="19417" y="9538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91" name="Shape">
                <a:extLst>
                  <a:ext uri="{FF2B5EF4-FFF2-40B4-BE49-F238E27FC236}">
                    <a16:creationId xmlns:a16="http://schemas.microsoft.com/office/drawing/2014/main" id="{7F84FB42-2A93-44B9-A1C6-895ED3EEE090}"/>
                  </a:ext>
                </a:extLst>
              </p:cNvPr>
              <p:cNvSpPr/>
              <p:nvPr/>
            </p:nvSpPr>
            <p:spPr>
              <a:xfrm>
                <a:off x="8861679" y="4050369"/>
                <a:ext cx="119087" cy="197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1" h="20747" extrusionOk="0">
                    <a:moveTo>
                      <a:pt x="19417" y="9538"/>
                    </a:moveTo>
                    <a:cubicBezTo>
                      <a:pt x="20636" y="15259"/>
                      <a:pt x="17360" y="20253"/>
                      <a:pt x="12064" y="20713"/>
                    </a:cubicBezTo>
                    <a:cubicBezTo>
                      <a:pt x="6769" y="21174"/>
                      <a:pt x="1474" y="16907"/>
                      <a:pt x="255" y="11210"/>
                    </a:cubicBezTo>
                    <a:cubicBezTo>
                      <a:pt x="-964" y="5513"/>
                      <a:pt x="2312" y="495"/>
                      <a:pt x="7607" y="35"/>
                    </a:cubicBezTo>
                    <a:cubicBezTo>
                      <a:pt x="12902" y="-426"/>
                      <a:pt x="18198" y="3816"/>
                      <a:pt x="19417" y="9538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92" name="Shape">
                <a:extLst>
                  <a:ext uri="{FF2B5EF4-FFF2-40B4-BE49-F238E27FC236}">
                    <a16:creationId xmlns:a16="http://schemas.microsoft.com/office/drawing/2014/main" id="{66E6958A-CC70-408E-B6C5-4CBB5B96B662}"/>
                  </a:ext>
                </a:extLst>
              </p:cNvPr>
              <p:cNvSpPr/>
              <p:nvPr/>
            </p:nvSpPr>
            <p:spPr>
              <a:xfrm>
                <a:off x="9140967" y="3173947"/>
                <a:ext cx="725786" cy="3754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99" extrusionOk="0">
                    <a:moveTo>
                      <a:pt x="9101" y="0"/>
                    </a:moveTo>
                    <a:cubicBezTo>
                      <a:pt x="9884" y="1191"/>
                      <a:pt x="10618" y="2316"/>
                      <a:pt x="11407" y="3519"/>
                    </a:cubicBezTo>
                    <a:cubicBezTo>
                      <a:pt x="11716" y="3388"/>
                      <a:pt x="12018" y="3271"/>
                      <a:pt x="12293" y="3114"/>
                    </a:cubicBezTo>
                    <a:cubicBezTo>
                      <a:pt x="12464" y="3022"/>
                      <a:pt x="12595" y="3114"/>
                      <a:pt x="12794" y="3415"/>
                    </a:cubicBezTo>
                    <a:cubicBezTo>
                      <a:pt x="15244" y="7143"/>
                      <a:pt x="17695" y="10859"/>
                      <a:pt x="20152" y="14574"/>
                    </a:cubicBezTo>
                    <a:cubicBezTo>
                      <a:pt x="20351" y="14875"/>
                      <a:pt x="20378" y="15019"/>
                      <a:pt x="20186" y="15098"/>
                    </a:cubicBezTo>
                    <a:cubicBezTo>
                      <a:pt x="19891" y="15216"/>
                      <a:pt x="19623" y="15373"/>
                      <a:pt x="19314" y="15530"/>
                    </a:cubicBezTo>
                    <a:cubicBezTo>
                      <a:pt x="20083" y="16707"/>
                      <a:pt x="20831" y="17845"/>
                      <a:pt x="21600" y="19023"/>
                    </a:cubicBezTo>
                    <a:cubicBezTo>
                      <a:pt x="21483" y="19101"/>
                      <a:pt x="21394" y="19167"/>
                      <a:pt x="21298" y="19219"/>
                    </a:cubicBezTo>
                    <a:cubicBezTo>
                      <a:pt x="20413" y="19690"/>
                      <a:pt x="19520" y="20161"/>
                      <a:pt x="18635" y="20632"/>
                    </a:cubicBezTo>
                    <a:cubicBezTo>
                      <a:pt x="16809" y="21600"/>
                      <a:pt x="14393" y="20593"/>
                      <a:pt x="11867" y="17727"/>
                    </a:cubicBezTo>
                    <a:cubicBezTo>
                      <a:pt x="11078" y="16825"/>
                      <a:pt x="10364" y="15804"/>
                      <a:pt x="9643" y="14810"/>
                    </a:cubicBezTo>
                    <a:cubicBezTo>
                      <a:pt x="9403" y="14483"/>
                      <a:pt x="9218" y="14300"/>
                      <a:pt x="8978" y="14300"/>
                    </a:cubicBezTo>
                    <a:cubicBezTo>
                      <a:pt x="8875" y="14300"/>
                      <a:pt x="8744" y="14247"/>
                      <a:pt x="8662" y="14287"/>
                    </a:cubicBezTo>
                    <a:cubicBezTo>
                      <a:pt x="7886" y="14653"/>
                      <a:pt x="7111" y="15019"/>
                      <a:pt x="6321" y="15412"/>
                    </a:cubicBezTo>
                    <a:cubicBezTo>
                      <a:pt x="6884" y="16432"/>
                      <a:pt x="7948" y="17570"/>
                      <a:pt x="7289" y="18303"/>
                    </a:cubicBezTo>
                    <a:cubicBezTo>
                      <a:pt x="7516" y="18656"/>
                      <a:pt x="7722" y="18996"/>
                      <a:pt x="7934" y="19323"/>
                    </a:cubicBezTo>
                    <a:cubicBezTo>
                      <a:pt x="8676" y="20501"/>
                      <a:pt x="8689" y="21064"/>
                      <a:pt x="7948" y="21299"/>
                    </a:cubicBezTo>
                    <a:cubicBezTo>
                      <a:pt x="5299" y="17086"/>
                      <a:pt x="2649" y="12887"/>
                      <a:pt x="0" y="8674"/>
                    </a:cubicBezTo>
                    <a:cubicBezTo>
                      <a:pt x="474" y="8190"/>
                      <a:pt x="1112" y="8530"/>
                      <a:pt x="1805" y="9629"/>
                    </a:cubicBezTo>
                    <a:cubicBezTo>
                      <a:pt x="2032" y="9995"/>
                      <a:pt x="2265" y="10349"/>
                      <a:pt x="2505" y="10741"/>
                    </a:cubicBezTo>
                    <a:cubicBezTo>
                      <a:pt x="3562" y="10663"/>
                      <a:pt x="4098" y="12036"/>
                      <a:pt x="4784" y="13004"/>
                    </a:cubicBezTo>
                    <a:cubicBezTo>
                      <a:pt x="5580" y="12625"/>
                      <a:pt x="6383" y="12311"/>
                      <a:pt x="7118" y="11879"/>
                    </a:cubicBezTo>
                    <a:cubicBezTo>
                      <a:pt x="7516" y="11644"/>
                      <a:pt x="7433" y="11408"/>
                      <a:pt x="6987" y="10676"/>
                    </a:cubicBezTo>
                    <a:cubicBezTo>
                      <a:pt x="5621" y="8386"/>
                      <a:pt x="4612" y="6162"/>
                      <a:pt x="4537" y="4121"/>
                    </a:cubicBezTo>
                    <a:cubicBezTo>
                      <a:pt x="4489" y="2734"/>
                      <a:pt x="4880" y="1805"/>
                      <a:pt x="5800" y="1413"/>
                    </a:cubicBezTo>
                    <a:cubicBezTo>
                      <a:pt x="6891" y="942"/>
                      <a:pt x="7976" y="484"/>
                      <a:pt x="9101" y="0"/>
                    </a:cubicBezTo>
                    <a:close/>
                    <a:moveTo>
                      <a:pt x="19534" y="17898"/>
                    </a:moveTo>
                    <a:cubicBezTo>
                      <a:pt x="19191" y="17374"/>
                      <a:pt x="18875" y="16916"/>
                      <a:pt x="18587" y="16445"/>
                    </a:cubicBezTo>
                    <a:cubicBezTo>
                      <a:pt x="18360" y="16066"/>
                      <a:pt x="18216" y="16027"/>
                      <a:pt x="18024" y="16131"/>
                    </a:cubicBezTo>
                    <a:cubicBezTo>
                      <a:pt x="17489" y="16419"/>
                      <a:pt x="16926" y="16681"/>
                      <a:pt x="16397" y="16969"/>
                    </a:cubicBezTo>
                    <a:cubicBezTo>
                      <a:pt x="15574" y="17427"/>
                      <a:pt x="14530" y="17296"/>
                      <a:pt x="13268" y="16589"/>
                    </a:cubicBezTo>
                    <a:cubicBezTo>
                      <a:pt x="12670" y="16249"/>
                      <a:pt x="12066" y="15857"/>
                      <a:pt x="11462" y="15490"/>
                    </a:cubicBezTo>
                    <a:cubicBezTo>
                      <a:pt x="11689" y="15896"/>
                      <a:pt x="11929" y="16210"/>
                      <a:pt x="12176" y="16511"/>
                    </a:cubicBezTo>
                    <a:cubicBezTo>
                      <a:pt x="13721" y="18369"/>
                      <a:pt x="15718" y="19546"/>
                      <a:pt x="16898" y="19219"/>
                    </a:cubicBezTo>
                    <a:cubicBezTo>
                      <a:pt x="17502" y="19049"/>
                      <a:pt x="18003" y="18683"/>
                      <a:pt x="18553" y="18408"/>
                    </a:cubicBezTo>
                    <a:cubicBezTo>
                      <a:pt x="18861" y="18251"/>
                      <a:pt x="19177" y="18081"/>
                      <a:pt x="19534" y="17898"/>
                    </a:cubicBezTo>
                    <a:close/>
                    <a:moveTo>
                      <a:pt x="7310" y="9027"/>
                    </a:moveTo>
                    <a:cubicBezTo>
                      <a:pt x="7358" y="9053"/>
                      <a:pt x="7406" y="9080"/>
                      <a:pt x="7454" y="9106"/>
                    </a:cubicBezTo>
                    <a:cubicBezTo>
                      <a:pt x="7399" y="8465"/>
                      <a:pt x="7310" y="7811"/>
                      <a:pt x="7289" y="7196"/>
                    </a:cubicBezTo>
                    <a:cubicBezTo>
                      <a:pt x="7255" y="6214"/>
                      <a:pt x="7468" y="5456"/>
                      <a:pt x="8065" y="5089"/>
                    </a:cubicBezTo>
                    <a:cubicBezTo>
                      <a:pt x="8641" y="4749"/>
                      <a:pt x="9273" y="4487"/>
                      <a:pt x="9884" y="4187"/>
                    </a:cubicBezTo>
                    <a:cubicBezTo>
                      <a:pt x="10062" y="4095"/>
                      <a:pt x="10241" y="4030"/>
                      <a:pt x="10426" y="3951"/>
                    </a:cubicBezTo>
                    <a:cubicBezTo>
                      <a:pt x="9994" y="3297"/>
                      <a:pt x="9609" y="2708"/>
                      <a:pt x="9197" y="2080"/>
                    </a:cubicBezTo>
                    <a:cubicBezTo>
                      <a:pt x="8429" y="2407"/>
                      <a:pt x="7708" y="2787"/>
                      <a:pt x="6919" y="3048"/>
                    </a:cubicBezTo>
                    <a:cubicBezTo>
                      <a:pt x="5395" y="3559"/>
                      <a:pt x="5910" y="6816"/>
                      <a:pt x="7310" y="90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</p:grp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9173D916-D8AF-4684-8E69-634FCA78EB96}"/>
              </a:ext>
            </a:extLst>
          </p:cNvPr>
          <p:cNvGrpSpPr/>
          <p:nvPr/>
        </p:nvGrpSpPr>
        <p:grpSpPr>
          <a:xfrm>
            <a:off x="6359768" y="3237896"/>
            <a:ext cx="1339430" cy="1370337"/>
            <a:chOff x="6343002" y="3050146"/>
            <a:chExt cx="1614156" cy="1651401"/>
          </a:xfrm>
        </p:grpSpPr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A8BB836C-8700-4936-9CDE-A5B535FF86C0}"/>
                </a:ext>
              </a:extLst>
            </p:cNvPr>
            <p:cNvSpPr/>
            <p:nvPr/>
          </p:nvSpPr>
          <p:spPr>
            <a:xfrm>
              <a:off x="6343002" y="3050146"/>
              <a:ext cx="1614156" cy="1651401"/>
            </a:xfrm>
            <a:custGeom>
              <a:avLst/>
              <a:gdLst>
                <a:gd name="connsiteX0" fmla="*/ 820587 w 1614156"/>
                <a:gd name="connsiteY0" fmla="*/ 0 h 1651401"/>
                <a:gd name="connsiteX1" fmla="*/ 835580 w 1614156"/>
                <a:gd name="connsiteY1" fmla="*/ 698 h 1651401"/>
                <a:gd name="connsiteX2" fmla="*/ 875230 w 1614156"/>
                <a:gd name="connsiteY2" fmla="*/ 11069 h 1651401"/>
                <a:gd name="connsiteX3" fmla="*/ 922483 w 1614156"/>
                <a:gd name="connsiteY3" fmla="*/ 30680 h 1651401"/>
                <a:gd name="connsiteX4" fmla="*/ 1477863 w 1614156"/>
                <a:gd name="connsiteY4" fmla="*/ 259906 h 1651401"/>
                <a:gd name="connsiteX5" fmla="*/ 1533003 w 1614156"/>
                <a:gd name="connsiteY5" fmla="*/ 282741 h 1651401"/>
                <a:gd name="connsiteX6" fmla="*/ 1539682 w 1614156"/>
                <a:gd name="connsiteY6" fmla="*/ 285734 h 1651401"/>
                <a:gd name="connsiteX7" fmla="*/ 1564126 w 1614156"/>
                <a:gd name="connsiteY7" fmla="*/ 300522 h 1651401"/>
                <a:gd name="connsiteX8" fmla="*/ 1572156 w 1614156"/>
                <a:gd name="connsiteY8" fmla="*/ 306971 h 1651401"/>
                <a:gd name="connsiteX9" fmla="*/ 1583951 w 1614156"/>
                <a:gd name="connsiteY9" fmla="*/ 320800 h 1651401"/>
                <a:gd name="connsiteX10" fmla="*/ 1582426 w 1614156"/>
                <a:gd name="connsiteY10" fmla="*/ 321452 h 1651401"/>
                <a:gd name="connsiteX11" fmla="*/ 1596841 w 1614156"/>
                <a:gd name="connsiteY11" fmla="*/ 341232 h 1651401"/>
                <a:gd name="connsiteX12" fmla="*/ 1610235 w 1614156"/>
                <a:gd name="connsiteY12" fmla="*/ 374644 h 1651401"/>
                <a:gd name="connsiteX13" fmla="*/ 1614156 w 1614156"/>
                <a:gd name="connsiteY13" fmla="*/ 407381 h 1651401"/>
                <a:gd name="connsiteX14" fmla="*/ 1612991 w 1614156"/>
                <a:gd name="connsiteY14" fmla="*/ 426292 h 1651401"/>
                <a:gd name="connsiteX15" fmla="*/ 1537598 w 1614156"/>
                <a:gd name="connsiteY15" fmla="*/ 1037451 h 1651401"/>
                <a:gd name="connsiteX16" fmla="*/ 1528592 w 1614156"/>
                <a:gd name="connsiteY16" fmla="*/ 1078497 h 1651401"/>
                <a:gd name="connsiteX17" fmla="*/ 1441397 w 1614156"/>
                <a:gd name="connsiteY17" fmla="*/ 1221289 h 1651401"/>
                <a:gd name="connsiteX18" fmla="*/ 1321048 w 1614156"/>
                <a:gd name="connsiteY18" fmla="*/ 1304062 h 1651401"/>
                <a:gd name="connsiteX19" fmla="*/ 1278576 w 1614156"/>
                <a:gd name="connsiteY19" fmla="*/ 1333141 h 1651401"/>
                <a:gd name="connsiteX20" fmla="*/ 854249 w 1614156"/>
                <a:gd name="connsiteY20" fmla="*/ 1625359 h 1651401"/>
                <a:gd name="connsiteX21" fmla="*/ 850328 w 1614156"/>
                <a:gd name="connsiteY21" fmla="*/ 1627901 h 1651401"/>
                <a:gd name="connsiteX22" fmla="*/ 814403 w 1614156"/>
                <a:gd name="connsiteY22" fmla="*/ 1644743 h 1651401"/>
                <a:gd name="connsiteX23" fmla="*/ 783957 w 1614156"/>
                <a:gd name="connsiteY23" fmla="*/ 1650029 h 1651401"/>
                <a:gd name="connsiteX24" fmla="*/ 783916 w 1614156"/>
                <a:gd name="connsiteY24" fmla="*/ 1651401 h 1651401"/>
                <a:gd name="connsiteX25" fmla="*/ 778147 w 1614156"/>
                <a:gd name="connsiteY25" fmla="*/ 1651401 h 1651401"/>
                <a:gd name="connsiteX26" fmla="*/ 776904 w 1614156"/>
                <a:gd name="connsiteY26" fmla="*/ 1651254 h 1651401"/>
                <a:gd name="connsiteX27" fmla="*/ 776061 w 1614156"/>
                <a:gd name="connsiteY27" fmla="*/ 1651400 h 1651401"/>
                <a:gd name="connsiteX28" fmla="*/ 775595 w 1614156"/>
                <a:gd name="connsiteY28" fmla="*/ 1651400 h 1651401"/>
                <a:gd name="connsiteX29" fmla="*/ 775604 w 1614156"/>
                <a:gd name="connsiteY29" fmla="*/ 1651100 h 1651401"/>
                <a:gd name="connsiteX30" fmla="*/ 743108 w 1614156"/>
                <a:gd name="connsiteY30" fmla="*/ 1647251 h 1651401"/>
                <a:gd name="connsiteX31" fmla="*/ 709624 w 1614156"/>
                <a:gd name="connsiteY31" fmla="*/ 1634801 h 1651401"/>
                <a:gd name="connsiteX32" fmla="*/ 686582 w 1614156"/>
                <a:gd name="connsiteY32" fmla="*/ 1620067 h 1651401"/>
                <a:gd name="connsiteX33" fmla="*/ 482486 w 1614156"/>
                <a:gd name="connsiteY33" fmla="*/ 1461145 h 1651401"/>
                <a:gd name="connsiteX34" fmla="*/ 278351 w 1614156"/>
                <a:gd name="connsiteY34" fmla="*/ 1302223 h 1651401"/>
                <a:gd name="connsiteX35" fmla="*/ 239621 w 1614156"/>
                <a:gd name="connsiteY35" fmla="*/ 1272047 h 1651401"/>
                <a:gd name="connsiteX36" fmla="*/ 124525 w 1614156"/>
                <a:gd name="connsiteY36" fmla="*/ 1182291 h 1651401"/>
                <a:gd name="connsiteX37" fmla="*/ 49591 w 1614156"/>
                <a:gd name="connsiteY37" fmla="*/ 1061008 h 1651401"/>
                <a:gd name="connsiteX38" fmla="*/ 46121 w 1614156"/>
                <a:gd name="connsiteY38" fmla="*/ 1034693 h 1651401"/>
                <a:gd name="connsiteX39" fmla="*/ 21005 w 1614156"/>
                <a:gd name="connsiteY39" fmla="*/ 672839 h 1651401"/>
                <a:gd name="connsiteX40" fmla="*/ 452 w 1614156"/>
                <a:gd name="connsiteY40" fmla="*/ 378543 h 1651401"/>
                <a:gd name="connsiteX41" fmla="*/ 0 w 1614156"/>
                <a:gd name="connsiteY41" fmla="*/ 368634 h 1651401"/>
                <a:gd name="connsiteX42" fmla="*/ 5996 w 1614156"/>
                <a:gd name="connsiteY42" fmla="*/ 327134 h 1651401"/>
                <a:gd name="connsiteX43" fmla="*/ 49139 w 1614156"/>
                <a:gd name="connsiteY43" fmla="*/ 261635 h 1651401"/>
                <a:gd name="connsiteX44" fmla="*/ 54446 w 1614156"/>
                <a:gd name="connsiteY44" fmla="*/ 264191 h 1651401"/>
                <a:gd name="connsiteX45" fmla="*/ 56512 w 1614156"/>
                <a:gd name="connsiteY45" fmla="*/ 261998 h 1651401"/>
                <a:gd name="connsiteX46" fmla="*/ 65039 w 1614156"/>
                <a:gd name="connsiteY46" fmla="*/ 255984 h 1651401"/>
                <a:gd name="connsiteX47" fmla="*/ 90406 w 1614156"/>
                <a:gd name="connsiteY47" fmla="*/ 242852 h 1651401"/>
                <a:gd name="connsiteX48" fmla="*/ 97299 w 1614156"/>
                <a:gd name="connsiteY48" fmla="*/ 240324 h 1651401"/>
                <a:gd name="connsiteX49" fmla="*/ 143415 w 1614156"/>
                <a:gd name="connsiteY49" fmla="*/ 224404 h 1651401"/>
                <a:gd name="connsiteX50" fmla="*/ 755073 w 1614156"/>
                <a:gd name="connsiteY50" fmla="*/ 13132 h 1651401"/>
                <a:gd name="connsiteX51" fmla="*/ 820587 w 1614156"/>
                <a:gd name="connsiteY51" fmla="*/ 0 h 165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614156" h="1651401">
                  <a:moveTo>
                    <a:pt x="820587" y="0"/>
                  </a:moveTo>
                  <a:cubicBezTo>
                    <a:pt x="825419" y="0"/>
                    <a:pt x="830464" y="233"/>
                    <a:pt x="835580" y="698"/>
                  </a:cubicBezTo>
                  <a:cubicBezTo>
                    <a:pt x="849152" y="2295"/>
                    <a:pt x="862297" y="5753"/>
                    <a:pt x="875230" y="11069"/>
                  </a:cubicBezTo>
                  <a:cubicBezTo>
                    <a:pt x="890933" y="17519"/>
                    <a:pt x="906850" y="24230"/>
                    <a:pt x="922483" y="30680"/>
                  </a:cubicBezTo>
                  <a:cubicBezTo>
                    <a:pt x="1107728" y="107001"/>
                    <a:pt x="1292689" y="183584"/>
                    <a:pt x="1477863" y="259906"/>
                  </a:cubicBezTo>
                  <a:cubicBezTo>
                    <a:pt x="1496338" y="267518"/>
                    <a:pt x="1514528" y="275130"/>
                    <a:pt x="1533003" y="282741"/>
                  </a:cubicBezTo>
                  <a:cubicBezTo>
                    <a:pt x="1535277" y="283671"/>
                    <a:pt x="1537338" y="284833"/>
                    <a:pt x="1539682" y="285734"/>
                  </a:cubicBezTo>
                  <a:cubicBezTo>
                    <a:pt x="1548422" y="289888"/>
                    <a:pt x="1556523" y="294973"/>
                    <a:pt x="1564126" y="300522"/>
                  </a:cubicBezTo>
                  <a:cubicBezTo>
                    <a:pt x="1566897" y="302584"/>
                    <a:pt x="1569669" y="304647"/>
                    <a:pt x="1572156" y="306971"/>
                  </a:cubicBezTo>
                  <a:cubicBezTo>
                    <a:pt x="1576774" y="310894"/>
                    <a:pt x="1579830" y="316181"/>
                    <a:pt x="1583951" y="320800"/>
                  </a:cubicBezTo>
                  <a:lnTo>
                    <a:pt x="1582426" y="321452"/>
                  </a:lnTo>
                  <a:lnTo>
                    <a:pt x="1596841" y="341232"/>
                  </a:lnTo>
                  <a:cubicBezTo>
                    <a:pt x="1602752" y="351641"/>
                    <a:pt x="1607362" y="362770"/>
                    <a:pt x="1610235" y="374644"/>
                  </a:cubicBezTo>
                  <a:cubicBezTo>
                    <a:pt x="1612758" y="385246"/>
                    <a:pt x="1614156" y="396345"/>
                    <a:pt x="1614156" y="407381"/>
                  </a:cubicBezTo>
                  <a:cubicBezTo>
                    <a:pt x="1614156" y="413643"/>
                    <a:pt x="1613923" y="419844"/>
                    <a:pt x="1612991" y="426292"/>
                  </a:cubicBezTo>
                  <a:cubicBezTo>
                    <a:pt x="1584884" y="643797"/>
                    <a:pt x="1595715" y="707225"/>
                    <a:pt x="1537598" y="1037451"/>
                  </a:cubicBezTo>
                  <a:cubicBezTo>
                    <a:pt x="1535269" y="1050844"/>
                    <a:pt x="1532280" y="1064670"/>
                    <a:pt x="1528592" y="1078497"/>
                  </a:cubicBezTo>
                  <a:cubicBezTo>
                    <a:pt x="1516130" y="1125805"/>
                    <a:pt x="1482005" y="1193387"/>
                    <a:pt x="1441397" y="1221289"/>
                  </a:cubicBezTo>
                  <a:cubicBezTo>
                    <a:pt x="1408670" y="1243857"/>
                    <a:pt x="1367169" y="1272255"/>
                    <a:pt x="1321048" y="1304062"/>
                  </a:cubicBezTo>
                  <a:cubicBezTo>
                    <a:pt x="1307188" y="1313548"/>
                    <a:pt x="1293135" y="1323221"/>
                    <a:pt x="1278576" y="1333141"/>
                  </a:cubicBezTo>
                  <a:cubicBezTo>
                    <a:pt x="1134468" y="1432531"/>
                    <a:pt x="958487" y="1553622"/>
                    <a:pt x="854249" y="1625359"/>
                  </a:cubicBezTo>
                  <a:lnTo>
                    <a:pt x="850328" y="1627901"/>
                  </a:lnTo>
                  <a:cubicBezTo>
                    <a:pt x="839031" y="1635280"/>
                    <a:pt x="826918" y="1640860"/>
                    <a:pt x="814403" y="1644743"/>
                  </a:cubicBezTo>
                  <a:lnTo>
                    <a:pt x="783957" y="1650029"/>
                  </a:lnTo>
                  <a:lnTo>
                    <a:pt x="783916" y="1651401"/>
                  </a:lnTo>
                  <a:cubicBezTo>
                    <a:pt x="782069" y="1651401"/>
                    <a:pt x="779994" y="1651401"/>
                    <a:pt x="778147" y="1651401"/>
                  </a:cubicBezTo>
                  <a:lnTo>
                    <a:pt x="776904" y="1651254"/>
                  </a:lnTo>
                  <a:lnTo>
                    <a:pt x="776061" y="1651400"/>
                  </a:lnTo>
                  <a:lnTo>
                    <a:pt x="775595" y="1651400"/>
                  </a:lnTo>
                  <a:lnTo>
                    <a:pt x="775604" y="1651100"/>
                  </a:lnTo>
                  <a:lnTo>
                    <a:pt x="743108" y="1647251"/>
                  </a:lnTo>
                  <a:cubicBezTo>
                    <a:pt x="731601" y="1644484"/>
                    <a:pt x="720353" y="1640334"/>
                    <a:pt x="709624" y="1634801"/>
                  </a:cubicBezTo>
                  <a:cubicBezTo>
                    <a:pt x="701554" y="1630619"/>
                    <a:pt x="693974" y="1625793"/>
                    <a:pt x="686582" y="1620067"/>
                  </a:cubicBezTo>
                  <a:cubicBezTo>
                    <a:pt x="618550" y="1567243"/>
                    <a:pt x="550518" y="1514162"/>
                    <a:pt x="482486" y="1461145"/>
                  </a:cubicBezTo>
                  <a:cubicBezTo>
                    <a:pt x="414453" y="1408321"/>
                    <a:pt x="346421" y="1355304"/>
                    <a:pt x="278351" y="1302223"/>
                  </a:cubicBezTo>
                  <a:cubicBezTo>
                    <a:pt x="265454" y="1292057"/>
                    <a:pt x="252557" y="1282148"/>
                    <a:pt x="239621" y="1272047"/>
                  </a:cubicBezTo>
                  <a:cubicBezTo>
                    <a:pt x="201344" y="1242064"/>
                    <a:pt x="162840" y="1212274"/>
                    <a:pt x="124525" y="1182291"/>
                  </a:cubicBezTo>
                  <a:cubicBezTo>
                    <a:pt x="85568" y="1152115"/>
                    <a:pt x="59283" y="1108749"/>
                    <a:pt x="49591" y="1061008"/>
                  </a:cubicBezTo>
                  <a:cubicBezTo>
                    <a:pt x="47969" y="1052451"/>
                    <a:pt x="46838" y="1043700"/>
                    <a:pt x="46121" y="1034693"/>
                  </a:cubicBezTo>
                  <a:cubicBezTo>
                    <a:pt x="37825" y="914053"/>
                    <a:pt x="29302" y="793478"/>
                    <a:pt x="21005" y="672839"/>
                  </a:cubicBezTo>
                  <a:cubicBezTo>
                    <a:pt x="14066" y="574847"/>
                    <a:pt x="7391" y="476599"/>
                    <a:pt x="452" y="378543"/>
                  </a:cubicBezTo>
                  <a:cubicBezTo>
                    <a:pt x="226" y="375326"/>
                    <a:pt x="0" y="371851"/>
                    <a:pt x="0" y="368634"/>
                  </a:cubicBezTo>
                  <a:cubicBezTo>
                    <a:pt x="0" y="354351"/>
                    <a:pt x="2074" y="340517"/>
                    <a:pt x="5996" y="327134"/>
                  </a:cubicBezTo>
                  <a:cubicBezTo>
                    <a:pt x="13614" y="301527"/>
                    <a:pt x="29302" y="279393"/>
                    <a:pt x="49139" y="261635"/>
                  </a:cubicBezTo>
                  <a:lnTo>
                    <a:pt x="54446" y="264191"/>
                  </a:lnTo>
                  <a:lnTo>
                    <a:pt x="56512" y="261998"/>
                  </a:lnTo>
                  <a:cubicBezTo>
                    <a:pt x="59283" y="259906"/>
                    <a:pt x="62055" y="257843"/>
                    <a:pt x="65039" y="255984"/>
                  </a:cubicBezTo>
                  <a:cubicBezTo>
                    <a:pt x="73139" y="250929"/>
                    <a:pt x="81382" y="246542"/>
                    <a:pt x="90406" y="242852"/>
                  </a:cubicBezTo>
                  <a:cubicBezTo>
                    <a:pt x="92680" y="241922"/>
                    <a:pt x="95025" y="241225"/>
                    <a:pt x="97299" y="240324"/>
                  </a:cubicBezTo>
                  <a:cubicBezTo>
                    <a:pt x="111652" y="235473"/>
                    <a:pt x="127072" y="230156"/>
                    <a:pt x="143415" y="224404"/>
                  </a:cubicBezTo>
                  <a:cubicBezTo>
                    <a:pt x="324965" y="161679"/>
                    <a:pt x="621983" y="59035"/>
                    <a:pt x="755073" y="13132"/>
                  </a:cubicBezTo>
                  <a:cubicBezTo>
                    <a:pt x="776958" y="5753"/>
                    <a:pt x="797991" y="0"/>
                    <a:pt x="820587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5D8FF6DA-1B74-41E3-872A-ECD3DCF6086E}"/>
                </a:ext>
              </a:extLst>
            </p:cNvPr>
            <p:cNvGrpSpPr/>
            <p:nvPr/>
          </p:nvGrpSpPr>
          <p:grpSpPr>
            <a:xfrm>
              <a:off x="6343002" y="3050146"/>
              <a:ext cx="1614156" cy="1651401"/>
              <a:chOff x="6343002" y="3050146"/>
              <a:chExt cx="1614156" cy="1651401"/>
            </a:xfrm>
          </p:grpSpPr>
          <p:sp>
            <p:nvSpPr>
              <p:cNvPr id="109" name="Shape">
                <a:extLst>
                  <a:ext uri="{FF2B5EF4-FFF2-40B4-BE49-F238E27FC236}">
                    <a16:creationId xmlns:a16="http://schemas.microsoft.com/office/drawing/2014/main" id="{CC579F6A-1DE4-497F-A977-1D8C0C03CF2C}"/>
                  </a:ext>
                </a:extLst>
              </p:cNvPr>
              <p:cNvSpPr/>
              <p:nvPr/>
            </p:nvSpPr>
            <p:spPr>
              <a:xfrm>
                <a:off x="6392124" y="3050146"/>
                <a:ext cx="1534829" cy="6275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57" y="0"/>
                    </a:moveTo>
                    <a:cubicBezTo>
                      <a:pt x="10539" y="0"/>
                      <a:pt x="10243" y="198"/>
                      <a:pt x="9935" y="452"/>
                    </a:cubicBezTo>
                    <a:cubicBezTo>
                      <a:pt x="8062" y="2032"/>
                      <a:pt x="3882" y="5565"/>
                      <a:pt x="1327" y="7724"/>
                    </a:cubicBezTo>
                    <a:cubicBezTo>
                      <a:pt x="1097" y="7922"/>
                      <a:pt x="880" y="8105"/>
                      <a:pt x="678" y="8272"/>
                    </a:cubicBezTo>
                    <a:cubicBezTo>
                      <a:pt x="646" y="8303"/>
                      <a:pt x="613" y="8327"/>
                      <a:pt x="581" y="8359"/>
                    </a:cubicBezTo>
                    <a:cubicBezTo>
                      <a:pt x="454" y="8486"/>
                      <a:pt x="338" y="8637"/>
                      <a:pt x="224" y="8811"/>
                    </a:cubicBezTo>
                    <a:cubicBezTo>
                      <a:pt x="182" y="8875"/>
                      <a:pt x="143" y="8946"/>
                      <a:pt x="104" y="9018"/>
                    </a:cubicBezTo>
                    <a:cubicBezTo>
                      <a:pt x="62" y="9097"/>
                      <a:pt x="36" y="9208"/>
                      <a:pt x="0" y="9288"/>
                    </a:cubicBezTo>
                    <a:cubicBezTo>
                      <a:pt x="3061" y="12892"/>
                      <a:pt x="9903" y="20949"/>
                      <a:pt x="9903" y="20949"/>
                    </a:cubicBezTo>
                    <a:cubicBezTo>
                      <a:pt x="9903" y="20949"/>
                      <a:pt x="10243" y="21457"/>
                      <a:pt x="10772" y="21576"/>
                    </a:cubicBezTo>
                    <a:lnTo>
                      <a:pt x="10772" y="21576"/>
                    </a:lnTo>
                    <a:lnTo>
                      <a:pt x="10772" y="21576"/>
                    </a:lnTo>
                    <a:lnTo>
                      <a:pt x="10772" y="21576"/>
                    </a:lnTo>
                    <a:cubicBezTo>
                      <a:pt x="10841" y="21592"/>
                      <a:pt x="10915" y="21600"/>
                      <a:pt x="10990" y="21600"/>
                    </a:cubicBezTo>
                    <a:cubicBezTo>
                      <a:pt x="10990" y="21600"/>
                      <a:pt x="10990" y="21600"/>
                      <a:pt x="10993" y="21600"/>
                    </a:cubicBezTo>
                    <a:cubicBezTo>
                      <a:pt x="10993" y="21600"/>
                      <a:pt x="10996" y="21600"/>
                      <a:pt x="10996" y="21600"/>
                    </a:cubicBezTo>
                    <a:cubicBezTo>
                      <a:pt x="11243" y="21600"/>
                      <a:pt x="11519" y="21505"/>
                      <a:pt x="11814" y="21251"/>
                    </a:cubicBezTo>
                    <a:cubicBezTo>
                      <a:pt x="11814" y="21251"/>
                      <a:pt x="11814" y="21251"/>
                      <a:pt x="11814" y="21251"/>
                    </a:cubicBezTo>
                    <a:cubicBezTo>
                      <a:pt x="11847" y="21219"/>
                      <a:pt x="11882" y="21187"/>
                      <a:pt x="11915" y="21155"/>
                    </a:cubicBezTo>
                    <a:cubicBezTo>
                      <a:pt x="11925" y="21148"/>
                      <a:pt x="11934" y="21140"/>
                      <a:pt x="11941" y="21132"/>
                    </a:cubicBezTo>
                    <a:cubicBezTo>
                      <a:pt x="11951" y="21124"/>
                      <a:pt x="11960" y="21116"/>
                      <a:pt x="11970" y="21100"/>
                    </a:cubicBezTo>
                    <a:cubicBezTo>
                      <a:pt x="13041" y="19989"/>
                      <a:pt x="20370" y="12328"/>
                      <a:pt x="21600" y="11042"/>
                    </a:cubicBezTo>
                    <a:cubicBezTo>
                      <a:pt x="21542" y="10883"/>
                      <a:pt x="21499" y="10701"/>
                      <a:pt x="21434" y="10566"/>
                    </a:cubicBezTo>
                    <a:cubicBezTo>
                      <a:pt x="21399" y="10486"/>
                      <a:pt x="21360" y="10415"/>
                      <a:pt x="21321" y="10344"/>
                    </a:cubicBezTo>
                    <a:cubicBezTo>
                      <a:pt x="21214" y="10153"/>
                      <a:pt x="21100" y="9978"/>
                      <a:pt x="20977" y="9835"/>
                    </a:cubicBezTo>
                    <a:cubicBezTo>
                      <a:pt x="20944" y="9804"/>
                      <a:pt x="20915" y="9764"/>
                      <a:pt x="20883" y="9732"/>
                    </a:cubicBezTo>
                    <a:lnTo>
                      <a:pt x="20883" y="9732"/>
                    </a:lnTo>
                    <a:cubicBezTo>
                      <a:pt x="20623" y="9470"/>
                      <a:pt x="20367" y="9208"/>
                      <a:pt x="20107" y="8946"/>
                    </a:cubicBezTo>
                    <a:cubicBezTo>
                      <a:pt x="17501" y="6319"/>
                      <a:pt x="14898" y="3683"/>
                      <a:pt x="12291" y="1056"/>
                    </a:cubicBezTo>
                    <a:lnTo>
                      <a:pt x="12291" y="1056"/>
                    </a:lnTo>
                    <a:cubicBezTo>
                      <a:pt x="12071" y="834"/>
                      <a:pt x="11847" y="603"/>
                      <a:pt x="11626" y="381"/>
                    </a:cubicBezTo>
                    <a:cubicBezTo>
                      <a:pt x="11444" y="198"/>
                      <a:pt x="11259" y="79"/>
                      <a:pt x="11068" y="24"/>
                    </a:cubicBezTo>
                    <a:cubicBezTo>
                      <a:pt x="10996" y="8"/>
                      <a:pt x="10925" y="0"/>
                      <a:pt x="10857" y="0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10" name="Shape">
                <a:extLst>
                  <a:ext uri="{FF2B5EF4-FFF2-40B4-BE49-F238E27FC236}">
                    <a16:creationId xmlns:a16="http://schemas.microsoft.com/office/drawing/2014/main" id="{3433940C-6A69-46E2-AF83-69A86C816536}"/>
                  </a:ext>
                </a:extLst>
              </p:cNvPr>
              <p:cNvSpPr/>
              <p:nvPr/>
            </p:nvSpPr>
            <p:spPr>
              <a:xfrm>
                <a:off x="7118597" y="3362291"/>
                <a:ext cx="838561" cy="13392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08" y="0"/>
                    </a:moveTo>
                    <a:lnTo>
                      <a:pt x="20608" y="0"/>
                    </a:lnTo>
                    <a:cubicBezTo>
                      <a:pt x="18356" y="603"/>
                      <a:pt x="4943" y="4196"/>
                      <a:pt x="2982" y="4713"/>
                    </a:cubicBezTo>
                    <a:cubicBezTo>
                      <a:pt x="2964" y="4717"/>
                      <a:pt x="2947" y="4720"/>
                      <a:pt x="2929" y="4728"/>
                    </a:cubicBezTo>
                    <a:cubicBezTo>
                      <a:pt x="2911" y="4731"/>
                      <a:pt x="2893" y="4735"/>
                      <a:pt x="2881" y="4739"/>
                    </a:cubicBezTo>
                    <a:cubicBezTo>
                      <a:pt x="2816" y="4754"/>
                      <a:pt x="2756" y="4769"/>
                      <a:pt x="2697" y="4783"/>
                    </a:cubicBezTo>
                    <a:cubicBezTo>
                      <a:pt x="2697" y="4783"/>
                      <a:pt x="2697" y="4783"/>
                      <a:pt x="2697" y="4783"/>
                    </a:cubicBezTo>
                    <a:cubicBezTo>
                      <a:pt x="2151" y="4903"/>
                      <a:pt x="1646" y="4947"/>
                      <a:pt x="1200" y="4947"/>
                    </a:cubicBezTo>
                    <a:cubicBezTo>
                      <a:pt x="1200" y="4947"/>
                      <a:pt x="1194" y="4947"/>
                      <a:pt x="1194" y="4947"/>
                    </a:cubicBezTo>
                    <a:lnTo>
                      <a:pt x="1194" y="4947"/>
                    </a:lnTo>
                    <a:cubicBezTo>
                      <a:pt x="1194" y="4947"/>
                      <a:pt x="1194" y="4947"/>
                      <a:pt x="1188" y="4947"/>
                    </a:cubicBezTo>
                    <a:cubicBezTo>
                      <a:pt x="1051" y="4947"/>
                      <a:pt x="915" y="4943"/>
                      <a:pt x="790" y="4936"/>
                    </a:cubicBezTo>
                    <a:lnTo>
                      <a:pt x="790" y="4936"/>
                    </a:lnTo>
                    <a:lnTo>
                      <a:pt x="0" y="21600"/>
                    </a:lnTo>
                    <a:lnTo>
                      <a:pt x="12" y="21600"/>
                    </a:lnTo>
                    <a:cubicBezTo>
                      <a:pt x="677" y="21581"/>
                      <a:pt x="1343" y="21459"/>
                      <a:pt x="1925" y="21221"/>
                    </a:cubicBezTo>
                    <a:lnTo>
                      <a:pt x="2026" y="21180"/>
                    </a:lnTo>
                    <a:cubicBezTo>
                      <a:pt x="4711" y="20023"/>
                      <a:pt x="9244" y="18070"/>
                      <a:pt x="12956" y="16467"/>
                    </a:cubicBezTo>
                    <a:cubicBezTo>
                      <a:pt x="13331" y="16307"/>
                      <a:pt x="13693" y="16151"/>
                      <a:pt x="14050" y="15998"/>
                    </a:cubicBezTo>
                    <a:cubicBezTo>
                      <a:pt x="15238" y="15485"/>
                      <a:pt x="16307" y="15027"/>
                      <a:pt x="17150" y="14663"/>
                    </a:cubicBezTo>
                    <a:cubicBezTo>
                      <a:pt x="18196" y="14213"/>
                      <a:pt x="19075" y="13123"/>
                      <a:pt x="19396" y="12360"/>
                    </a:cubicBezTo>
                    <a:cubicBezTo>
                      <a:pt x="19491" y="12137"/>
                      <a:pt x="19568" y="11914"/>
                      <a:pt x="19628" y="11698"/>
                    </a:cubicBezTo>
                    <a:cubicBezTo>
                      <a:pt x="21125" y="6372"/>
                      <a:pt x="20846" y="5349"/>
                      <a:pt x="21570" y="1841"/>
                    </a:cubicBezTo>
                    <a:cubicBezTo>
                      <a:pt x="21594" y="1737"/>
                      <a:pt x="21600" y="1637"/>
                      <a:pt x="21600" y="1536"/>
                    </a:cubicBezTo>
                    <a:cubicBezTo>
                      <a:pt x="21600" y="1358"/>
                      <a:pt x="21564" y="1179"/>
                      <a:pt x="21499" y="1008"/>
                    </a:cubicBezTo>
                    <a:cubicBezTo>
                      <a:pt x="21351" y="625"/>
                      <a:pt x="21024" y="290"/>
                      <a:pt x="20608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11" name="Shape">
                <a:extLst>
                  <a:ext uri="{FF2B5EF4-FFF2-40B4-BE49-F238E27FC236}">
                    <a16:creationId xmlns:a16="http://schemas.microsoft.com/office/drawing/2014/main" id="{31830F9C-DEED-42E2-A354-B3BC5F2FF495}"/>
                  </a:ext>
                </a:extLst>
              </p:cNvPr>
              <p:cNvSpPr/>
              <p:nvPr/>
            </p:nvSpPr>
            <p:spPr>
              <a:xfrm>
                <a:off x="6343002" y="3311781"/>
                <a:ext cx="814576" cy="13897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3" y="0"/>
                    </a:moveTo>
                    <a:cubicBezTo>
                      <a:pt x="777" y="276"/>
                      <a:pt x="361" y="620"/>
                      <a:pt x="159" y="1018"/>
                    </a:cubicBezTo>
                    <a:cubicBezTo>
                      <a:pt x="55" y="1226"/>
                      <a:pt x="0" y="1441"/>
                      <a:pt x="0" y="1663"/>
                    </a:cubicBezTo>
                    <a:cubicBezTo>
                      <a:pt x="0" y="1713"/>
                      <a:pt x="6" y="1767"/>
                      <a:pt x="12" y="1817"/>
                    </a:cubicBezTo>
                    <a:lnTo>
                      <a:pt x="12" y="1817"/>
                    </a:lnTo>
                    <a:cubicBezTo>
                      <a:pt x="196" y="3341"/>
                      <a:pt x="373" y="4868"/>
                      <a:pt x="557" y="6391"/>
                    </a:cubicBezTo>
                    <a:cubicBezTo>
                      <a:pt x="777" y="8266"/>
                      <a:pt x="1003" y="10140"/>
                      <a:pt x="1223" y="12015"/>
                    </a:cubicBezTo>
                    <a:lnTo>
                      <a:pt x="1223" y="12015"/>
                    </a:lnTo>
                    <a:cubicBezTo>
                      <a:pt x="1242" y="12155"/>
                      <a:pt x="1272" y="12291"/>
                      <a:pt x="1315" y="12424"/>
                    </a:cubicBezTo>
                    <a:cubicBezTo>
                      <a:pt x="1572" y="13166"/>
                      <a:pt x="2269" y="13840"/>
                      <a:pt x="3302" y="14309"/>
                    </a:cubicBezTo>
                    <a:cubicBezTo>
                      <a:pt x="4318" y="14775"/>
                      <a:pt x="5339" y="15238"/>
                      <a:pt x="6354" y="15704"/>
                    </a:cubicBezTo>
                    <a:cubicBezTo>
                      <a:pt x="6697" y="15861"/>
                      <a:pt x="7039" y="16015"/>
                      <a:pt x="7381" y="16173"/>
                    </a:cubicBezTo>
                    <a:cubicBezTo>
                      <a:pt x="9186" y="16998"/>
                      <a:pt x="10990" y="17822"/>
                      <a:pt x="12794" y="18643"/>
                    </a:cubicBezTo>
                    <a:cubicBezTo>
                      <a:pt x="14598" y="19467"/>
                      <a:pt x="16402" y="20292"/>
                      <a:pt x="18206" y="21113"/>
                    </a:cubicBezTo>
                    <a:lnTo>
                      <a:pt x="18206" y="21113"/>
                    </a:lnTo>
                    <a:cubicBezTo>
                      <a:pt x="18402" y="21202"/>
                      <a:pt x="18603" y="21277"/>
                      <a:pt x="18817" y="21342"/>
                    </a:cubicBezTo>
                    <a:lnTo>
                      <a:pt x="18817" y="21342"/>
                    </a:lnTo>
                    <a:cubicBezTo>
                      <a:pt x="19386" y="21514"/>
                      <a:pt x="20010" y="21600"/>
                      <a:pt x="20634" y="21600"/>
                    </a:cubicBezTo>
                    <a:cubicBezTo>
                      <a:pt x="20683" y="21600"/>
                      <a:pt x="20738" y="21600"/>
                      <a:pt x="20787" y="21600"/>
                    </a:cubicBezTo>
                    <a:lnTo>
                      <a:pt x="20787" y="21600"/>
                    </a:lnTo>
                    <a:lnTo>
                      <a:pt x="21600" y="5542"/>
                    </a:lnTo>
                    <a:cubicBezTo>
                      <a:pt x="20603" y="5488"/>
                      <a:pt x="19961" y="5258"/>
                      <a:pt x="19961" y="5258"/>
                    </a:cubicBezTo>
                    <a:cubicBezTo>
                      <a:pt x="19955" y="5266"/>
                      <a:pt x="7070" y="1627"/>
                      <a:pt x="1303" y="0"/>
                    </a:cubicBezTo>
                    <a:lnTo>
                      <a:pt x="1303" y="0"/>
                    </a:lnTo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12" name="Shape">
                <a:extLst>
                  <a:ext uri="{FF2B5EF4-FFF2-40B4-BE49-F238E27FC236}">
                    <a16:creationId xmlns:a16="http://schemas.microsoft.com/office/drawing/2014/main" id="{157B53FF-013A-41E4-8489-216ECF973DCF}"/>
                  </a:ext>
                </a:extLst>
              </p:cNvPr>
              <p:cNvSpPr/>
              <p:nvPr/>
            </p:nvSpPr>
            <p:spPr>
              <a:xfrm>
                <a:off x="7680639" y="3496285"/>
                <a:ext cx="135889" cy="18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6" h="19436" extrusionOk="0">
                    <a:moveTo>
                      <a:pt x="2121" y="7096"/>
                    </a:moveTo>
                    <a:cubicBezTo>
                      <a:pt x="-1202" y="12268"/>
                      <a:pt x="-550" y="17632"/>
                      <a:pt x="3587" y="19075"/>
                    </a:cubicBezTo>
                    <a:cubicBezTo>
                      <a:pt x="7725" y="20518"/>
                      <a:pt x="13752" y="17511"/>
                      <a:pt x="17075" y="12340"/>
                    </a:cubicBezTo>
                    <a:cubicBezTo>
                      <a:pt x="20398" y="7168"/>
                      <a:pt x="19746" y="1804"/>
                      <a:pt x="15609" y="361"/>
                    </a:cubicBezTo>
                    <a:cubicBezTo>
                      <a:pt x="11471" y="-1082"/>
                      <a:pt x="5444" y="1925"/>
                      <a:pt x="2121" y="7096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13" name="Shape">
                <a:extLst>
                  <a:ext uri="{FF2B5EF4-FFF2-40B4-BE49-F238E27FC236}">
                    <a16:creationId xmlns:a16="http://schemas.microsoft.com/office/drawing/2014/main" id="{31AE0089-CBB0-4996-8FAE-43641B88B381}"/>
                  </a:ext>
                </a:extLst>
              </p:cNvPr>
              <p:cNvSpPr/>
              <p:nvPr/>
            </p:nvSpPr>
            <p:spPr>
              <a:xfrm>
                <a:off x="7657577" y="4003665"/>
                <a:ext cx="135889" cy="1864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6" h="19423" extrusionOk="0">
                    <a:moveTo>
                      <a:pt x="2121" y="7097"/>
                    </a:moveTo>
                    <a:cubicBezTo>
                      <a:pt x="-1202" y="12263"/>
                      <a:pt x="-550" y="17621"/>
                      <a:pt x="3587" y="19062"/>
                    </a:cubicBezTo>
                    <a:cubicBezTo>
                      <a:pt x="7725" y="20504"/>
                      <a:pt x="13752" y="17501"/>
                      <a:pt x="17075" y="12335"/>
                    </a:cubicBezTo>
                    <a:cubicBezTo>
                      <a:pt x="20398" y="7169"/>
                      <a:pt x="19746" y="1811"/>
                      <a:pt x="15609" y="370"/>
                    </a:cubicBezTo>
                    <a:cubicBezTo>
                      <a:pt x="11471" y="-1096"/>
                      <a:pt x="5444" y="1931"/>
                      <a:pt x="2121" y="7097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14" name="Shape">
                <a:extLst>
                  <a:ext uri="{FF2B5EF4-FFF2-40B4-BE49-F238E27FC236}">
                    <a16:creationId xmlns:a16="http://schemas.microsoft.com/office/drawing/2014/main" id="{8F7515AA-6028-4893-809F-263F8AC16944}"/>
                  </a:ext>
                </a:extLst>
              </p:cNvPr>
              <p:cNvSpPr/>
              <p:nvPr/>
            </p:nvSpPr>
            <p:spPr>
              <a:xfrm>
                <a:off x="7311635" y="3773038"/>
                <a:ext cx="135889" cy="186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6" h="19435" extrusionOk="0">
                    <a:moveTo>
                      <a:pt x="2121" y="7095"/>
                    </a:moveTo>
                    <a:cubicBezTo>
                      <a:pt x="-1202" y="12267"/>
                      <a:pt x="-550" y="17631"/>
                      <a:pt x="3587" y="19074"/>
                    </a:cubicBezTo>
                    <a:cubicBezTo>
                      <a:pt x="7725" y="20517"/>
                      <a:pt x="13752" y="17510"/>
                      <a:pt x="17075" y="12339"/>
                    </a:cubicBezTo>
                    <a:cubicBezTo>
                      <a:pt x="20398" y="7167"/>
                      <a:pt x="19746" y="1803"/>
                      <a:pt x="15609" y="360"/>
                    </a:cubicBezTo>
                    <a:cubicBezTo>
                      <a:pt x="11471" y="-1083"/>
                      <a:pt x="5444" y="1948"/>
                      <a:pt x="2121" y="7095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15" name="Shape">
                <a:extLst>
                  <a:ext uri="{FF2B5EF4-FFF2-40B4-BE49-F238E27FC236}">
                    <a16:creationId xmlns:a16="http://schemas.microsoft.com/office/drawing/2014/main" id="{BB6F11A6-7661-4D14-A4B9-615BFA1A3E5D}"/>
                  </a:ext>
                </a:extLst>
              </p:cNvPr>
              <p:cNvSpPr/>
              <p:nvPr/>
            </p:nvSpPr>
            <p:spPr>
              <a:xfrm>
                <a:off x="7288573" y="4280418"/>
                <a:ext cx="135889" cy="18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6" h="19436" extrusionOk="0">
                    <a:moveTo>
                      <a:pt x="2121" y="7096"/>
                    </a:moveTo>
                    <a:cubicBezTo>
                      <a:pt x="-1202" y="12268"/>
                      <a:pt x="-550" y="17632"/>
                      <a:pt x="3587" y="19075"/>
                    </a:cubicBezTo>
                    <a:cubicBezTo>
                      <a:pt x="7725" y="20518"/>
                      <a:pt x="13752" y="17511"/>
                      <a:pt x="17075" y="12340"/>
                    </a:cubicBezTo>
                    <a:cubicBezTo>
                      <a:pt x="20398" y="7168"/>
                      <a:pt x="19746" y="1804"/>
                      <a:pt x="15609" y="361"/>
                    </a:cubicBezTo>
                    <a:cubicBezTo>
                      <a:pt x="11504" y="-1082"/>
                      <a:pt x="5444" y="1925"/>
                      <a:pt x="2121" y="7096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16" name="Shape">
                <a:extLst>
                  <a:ext uri="{FF2B5EF4-FFF2-40B4-BE49-F238E27FC236}">
                    <a16:creationId xmlns:a16="http://schemas.microsoft.com/office/drawing/2014/main" id="{31279794-5CB9-4DAA-B249-E4FBDF7617BB}"/>
                  </a:ext>
                </a:extLst>
              </p:cNvPr>
              <p:cNvSpPr/>
              <p:nvPr/>
            </p:nvSpPr>
            <p:spPr>
              <a:xfrm>
                <a:off x="7519200" y="3865287"/>
                <a:ext cx="135889" cy="1863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6" h="19436" extrusionOk="0">
                    <a:moveTo>
                      <a:pt x="2121" y="7096"/>
                    </a:moveTo>
                    <a:cubicBezTo>
                      <a:pt x="-1202" y="12268"/>
                      <a:pt x="-550" y="17632"/>
                      <a:pt x="3587" y="19075"/>
                    </a:cubicBezTo>
                    <a:cubicBezTo>
                      <a:pt x="7725" y="20518"/>
                      <a:pt x="13752" y="17511"/>
                      <a:pt x="17075" y="12340"/>
                    </a:cubicBezTo>
                    <a:cubicBezTo>
                      <a:pt x="20398" y="7168"/>
                      <a:pt x="19746" y="1804"/>
                      <a:pt x="15609" y="361"/>
                    </a:cubicBezTo>
                    <a:cubicBezTo>
                      <a:pt x="11471" y="-1082"/>
                      <a:pt x="5444" y="1925"/>
                      <a:pt x="2121" y="7096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17" name="Shape">
                <a:extLst>
                  <a:ext uri="{FF2B5EF4-FFF2-40B4-BE49-F238E27FC236}">
                    <a16:creationId xmlns:a16="http://schemas.microsoft.com/office/drawing/2014/main" id="{759C2388-1388-428A-847F-7249F6CE16D5}"/>
                  </a:ext>
                </a:extLst>
              </p:cNvPr>
              <p:cNvSpPr/>
              <p:nvPr/>
            </p:nvSpPr>
            <p:spPr>
              <a:xfrm>
                <a:off x="6458314" y="3496285"/>
                <a:ext cx="135889" cy="18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6" h="19436" extrusionOk="0">
                    <a:moveTo>
                      <a:pt x="17075" y="7096"/>
                    </a:moveTo>
                    <a:cubicBezTo>
                      <a:pt x="20398" y="12268"/>
                      <a:pt x="19746" y="17632"/>
                      <a:pt x="15609" y="19075"/>
                    </a:cubicBezTo>
                    <a:cubicBezTo>
                      <a:pt x="11471" y="20518"/>
                      <a:pt x="5444" y="17511"/>
                      <a:pt x="2121" y="12340"/>
                    </a:cubicBezTo>
                    <a:cubicBezTo>
                      <a:pt x="-1202" y="7168"/>
                      <a:pt x="-550" y="1804"/>
                      <a:pt x="3587" y="361"/>
                    </a:cubicBezTo>
                    <a:cubicBezTo>
                      <a:pt x="7725" y="-1082"/>
                      <a:pt x="13752" y="1925"/>
                      <a:pt x="17075" y="7096"/>
                    </a:cubicBezTo>
                    <a:close/>
                  </a:path>
                </a:pathLst>
              </a:custGeom>
              <a:solidFill>
                <a:srgbClr val="E1E3E3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18" name="Shape">
                <a:extLst>
                  <a:ext uri="{FF2B5EF4-FFF2-40B4-BE49-F238E27FC236}">
                    <a16:creationId xmlns:a16="http://schemas.microsoft.com/office/drawing/2014/main" id="{1BFE71F0-D96B-436C-B8D0-488763032DB6}"/>
                  </a:ext>
                </a:extLst>
              </p:cNvPr>
              <p:cNvSpPr/>
              <p:nvPr/>
            </p:nvSpPr>
            <p:spPr>
              <a:xfrm>
                <a:off x="6481377" y="4003665"/>
                <a:ext cx="135889" cy="18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6" h="19436" extrusionOk="0">
                    <a:moveTo>
                      <a:pt x="17075" y="7096"/>
                    </a:moveTo>
                    <a:cubicBezTo>
                      <a:pt x="20398" y="12268"/>
                      <a:pt x="19746" y="17632"/>
                      <a:pt x="15609" y="19075"/>
                    </a:cubicBezTo>
                    <a:cubicBezTo>
                      <a:pt x="11471" y="20518"/>
                      <a:pt x="5444" y="17511"/>
                      <a:pt x="2121" y="12340"/>
                    </a:cubicBezTo>
                    <a:cubicBezTo>
                      <a:pt x="-1202" y="7168"/>
                      <a:pt x="-550" y="1804"/>
                      <a:pt x="3587" y="361"/>
                    </a:cubicBezTo>
                    <a:cubicBezTo>
                      <a:pt x="7725" y="-1082"/>
                      <a:pt x="13752" y="1925"/>
                      <a:pt x="17075" y="7096"/>
                    </a:cubicBezTo>
                    <a:close/>
                  </a:path>
                </a:pathLst>
              </a:custGeom>
              <a:solidFill>
                <a:srgbClr val="E1E3E3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19" name="Shape">
                <a:extLst>
                  <a:ext uri="{FF2B5EF4-FFF2-40B4-BE49-F238E27FC236}">
                    <a16:creationId xmlns:a16="http://schemas.microsoft.com/office/drawing/2014/main" id="{B4BBEC5D-6A75-4B55-AF14-6045831B2CA5}"/>
                  </a:ext>
                </a:extLst>
              </p:cNvPr>
              <p:cNvSpPr/>
              <p:nvPr/>
            </p:nvSpPr>
            <p:spPr>
              <a:xfrm>
                <a:off x="6827318" y="3773038"/>
                <a:ext cx="135889" cy="1863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6" h="19435" extrusionOk="0">
                    <a:moveTo>
                      <a:pt x="17075" y="7095"/>
                    </a:moveTo>
                    <a:cubicBezTo>
                      <a:pt x="20398" y="12267"/>
                      <a:pt x="19746" y="17631"/>
                      <a:pt x="15609" y="19074"/>
                    </a:cubicBezTo>
                    <a:cubicBezTo>
                      <a:pt x="11471" y="20517"/>
                      <a:pt x="5444" y="17510"/>
                      <a:pt x="2121" y="12339"/>
                    </a:cubicBezTo>
                    <a:cubicBezTo>
                      <a:pt x="-1202" y="7167"/>
                      <a:pt x="-550" y="1803"/>
                      <a:pt x="3587" y="360"/>
                    </a:cubicBezTo>
                    <a:cubicBezTo>
                      <a:pt x="7725" y="-1083"/>
                      <a:pt x="13719" y="1948"/>
                      <a:pt x="17075" y="7095"/>
                    </a:cubicBezTo>
                    <a:close/>
                  </a:path>
                </a:pathLst>
              </a:custGeom>
              <a:solidFill>
                <a:srgbClr val="E1E3E3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20" name="Shape">
                <a:extLst>
                  <a:ext uri="{FF2B5EF4-FFF2-40B4-BE49-F238E27FC236}">
                    <a16:creationId xmlns:a16="http://schemas.microsoft.com/office/drawing/2014/main" id="{D38B151F-C46B-4E0F-A3BE-C55678BE952A}"/>
                  </a:ext>
                </a:extLst>
              </p:cNvPr>
              <p:cNvSpPr/>
              <p:nvPr/>
            </p:nvSpPr>
            <p:spPr>
              <a:xfrm>
                <a:off x="6850381" y="4280418"/>
                <a:ext cx="135889" cy="186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96" h="19436" extrusionOk="0">
                    <a:moveTo>
                      <a:pt x="17075" y="7096"/>
                    </a:moveTo>
                    <a:cubicBezTo>
                      <a:pt x="20398" y="12268"/>
                      <a:pt x="19746" y="17632"/>
                      <a:pt x="15609" y="19075"/>
                    </a:cubicBezTo>
                    <a:cubicBezTo>
                      <a:pt x="11471" y="20518"/>
                      <a:pt x="5444" y="17511"/>
                      <a:pt x="2121" y="12340"/>
                    </a:cubicBezTo>
                    <a:cubicBezTo>
                      <a:pt x="-1202" y="7168"/>
                      <a:pt x="-550" y="1804"/>
                      <a:pt x="3587" y="361"/>
                    </a:cubicBezTo>
                    <a:cubicBezTo>
                      <a:pt x="7725" y="-1082"/>
                      <a:pt x="13752" y="1925"/>
                      <a:pt x="17075" y="7096"/>
                    </a:cubicBezTo>
                    <a:close/>
                  </a:path>
                </a:pathLst>
              </a:custGeom>
              <a:solidFill>
                <a:srgbClr val="E1E3E3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14D65FB7-F6BE-49BD-BBC5-534547AF7086}"/>
                  </a:ext>
                </a:extLst>
              </p:cNvPr>
              <p:cNvSpPr/>
              <p:nvPr/>
            </p:nvSpPr>
            <p:spPr>
              <a:xfrm>
                <a:off x="6758144" y="3219530"/>
                <a:ext cx="736399" cy="293607"/>
              </a:xfrm>
              <a:custGeom>
                <a:avLst/>
                <a:gdLst>
                  <a:gd name="connsiteX0" fmla="*/ 383647 w 736399"/>
                  <a:gd name="connsiteY0" fmla="*/ 46157 h 293607"/>
                  <a:gd name="connsiteX1" fmla="*/ 482887 w 736399"/>
                  <a:gd name="connsiteY1" fmla="*/ 66568 h 293607"/>
                  <a:gd name="connsiteX2" fmla="*/ 478041 w 736399"/>
                  <a:gd name="connsiteY2" fmla="*/ 68182 h 293607"/>
                  <a:gd name="connsiteX3" fmla="*/ 407459 w 736399"/>
                  <a:gd name="connsiteY3" fmla="*/ 74179 h 293607"/>
                  <a:gd name="connsiteX4" fmla="*/ 203359 w 736399"/>
                  <a:gd name="connsiteY4" fmla="*/ 110849 h 293607"/>
                  <a:gd name="connsiteX5" fmla="*/ 242801 w 736399"/>
                  <a:gd name="connsiteY5" fmla="*/ 205870 h 293607"/>
                  <a:gd name="connsiteX6" fmla="*/ 463742 w 736399"/>
                  <a:gd name="connsiteY6" fmla="*/ 130684 h 293607"/>
                  <a:gd name="connsiteX7" fmla="*/ 478498 w 736399"/>
                  <a:gd name="connsiteY7" fmla="*/ 121458 h 293607"/>
                  <a:gd name="connsiteX8" fmla="*/ 515397 w 736399"/>
                  <a:gd name="connsiteY8" fmla="*/ 110619 h 293607"/>
                  <a:gd name="connsiteX9" fmla="*/ 367799 w 736399"/>
                  <a:gd name="connsiteY9" fmla="*/ 217863 h 293607"/>
                  <a:gd name="connsiteX10" fmla="*/ 125628 w 736399"/>
                  <a:gd name="connsiteY10" fmla="*/ 192262 h 293607"/>
                  <a:gd name="connsiteX11" fmla="*/ 238412 w 736399"/>
                  <a:gd name="connsiteY11" fmla="*/ 68644 h 293607"/>
                  <a:gd name="connsiteX12" fmla="*/ 383647 w 736399"/>
                  <a:gd name="connsiteY12" fmla="*/ 46157 h 293607"/>
                  <a:gd name="connsiteX13" fmla="*/ 431984 w 736399"/>
                  <a:gd name="connsiteY13" fmla="*/ 109 h 293607"/>
                  <a:gd name="connsiteX14" fmla="*/ 584107 w 736399"/>
                  <a:gd name="connsiteY14" fmla="*/ 32311 h 293607"/>
                  <a:gd name="connsiteX15" fmla="*/ 549739 w 736399"/>
                  <a:gd name="connsiteY15" fmla="*/ 53748 h 293607"/>
                  <a:gd name="connsiteX16" fmla="*/ 339184 w 736399"/>
                  <a:gd name="connsiteY16" fmla="*/ 27469 h 293607"/>
                  <a:gd name="connsiteX17" fmla="*/ 173369 w 736399"/>
                  <a:gd name="connsiteY17" fmla="*/ 69674 h 293607"/>
                  <a:gd name="connsiteX18" fmla="*/ 64497 w 736399"/>
                  <a:gd name="connsiteY18" fmla="*/ 216113 h 293607"/>
                  <a:gd name="connsiteX19" fmla="*/ 328338 w 736399"/>
                  <a:gd name="connsiteY19" fmla="*/ 263617 h 293607"/>
                  <a:gd name="connsiteX20" fmla="*/ 515151 w 736399"/>
                  <a:gd name="connsiteY20" fmla="*/ 200659 h 293607"/>
                  <a:gd name="connsiteX21" fmla="*/ 586188 w 736399"/>
                  <a:gd name="connsiteY21" fmla="*/ 105180 h 293607"/>
                  <a:gd name="connsiteX22" fmla="*/ 634145 w 736399"/>
                  <a:gd name="connsiteY22" fmla="*/ 103795 h 293607"/>
                  <a:gd name="connsiteX23" fmla="*/ 406531 w 736399"/>
                  <a:gd name="connsiteY23" fmla="*/ 271473 h 293607"/>
                  <a:gd name="connsiteX24" fmla="*/ 15846 w 736399"/>
                  <a:gd name="connsiteY24" fmla="*/ 230638 h 293607"/>
                  <a:gd name="connsiteX25" fmla="*/ 208398 w 736399"/>
                  <a:gd name="connsiteY25" fmla="*/ 32767 h 293607"/>
                  <a:gd name="connsiteX26" fmla="*/ 431984 w 736399"/>
                  <a:gd name="connsiteY26" fmla="*/ 109 h 293607"/>
                  <a:gd name="connsiteX27" fmla="*/ 704798 w 736399"/>
                  <a:gd name="connsiteY27" fmla="*/ 0 h 293607"/>
                  <a:gd name="connsiteX28" fmla="*/ 681505 w 736399"/>
                  <a:gd name="connsiteY28" fmla="*/ 29293 h 293607"/>
                  <a:gd name="connsiteX29" fmla="*/ 687731 w 736399"/>
                  <a:gd name="connsiteY29" fmla="*/ 36898 h 293607"/>
                  <a:gd name="connsiteX30" fmla="*/ 736399 w 736399"/>
                  <a:gd name="connsiteY30" fmla="*/ 44975 h 293607"/>
                  <a:gd name="connsiteX31" fmla="*/ 729700 w 736399"/>
                  <a:gd name="connsiteY31" fmla="*/ 47738 h 293607"/>
                  <a:gd name="connsiteX32" fmla="*/ 623155 w 736399"/>
                  <a:gd name="connsiteY32" fmla="*/ 77494 h 293607"/>
                  <a:gd name="connsiteX33" fmla="*/ 597093 w 736399"/>
                  <a:gd name="connsiteY33" fmla="*/ 77031 h 293607"/>
                  <a:gd name="connsiteX34" fmla="*/ 559503 w 736399"/>
                  <a:gd name="connsiteY34" fmla="*/ 79566 h 293607"/>
                  <a:gd name="connsiteX35" fmla="*/ 410989 w 736399"/>
                  <a:gd name="connsiteY35" fmla="*/ 120389 h 293607"/>
                  <a:gd name="connsiteX36" fmla="*/ 398064 w 736399"/>
                  <a:gd name="connsiteY36" fmla="*/ 128465 h 293607"/>
                  <a:gd name="connsiteX37" fmla="*/ 335809 w 736399"/>
                  <a:gd name="connsiteY37" fmla="*/ 167208 h 293607"/>
                  <a:gd name="connsiteX38" fmla="*/ 250237 w 736399"/>
                  <a:gd name="connsiteY38" fmla="*/ 166290 h 293607"/>
                  <a:gd name="connsiteX39" fmla="*/ 239869 w 736399"/>
                  <a:gd name="connsiteY39" fmla="*/ 128002 h 293607"/>
                  <a:gd name="connsiteX40" fmla="*/ 374772 w 736399"/>
                  <a:gd name="connsiteY40" fmla="*/ 100554 h 293607"/>
                  <a:gd name="connsiteX41" fmla="*/ 401757 w 736399"/>
                  <a:gd name="connsiteY41" fmla="*/ 99863 h 293607"/>
                  <a:gd name="connsiteX42" fmla="*/ 548898 w 736399"/>
                  <a:gd name="connsiteY42" fmla="*/ 59504 h 293607"/>
                  <a:gd name="connsiteX43" fmla="*/ 571954 w 736399"/>
                  <a:gd name="connsiteY43" fmla="*/ 46357 h 293607"/>
                  <a:gd name="connsiteX44" fmla="*/ 603106 w 736399"/>
                  <a:gd name="connsiteY44" fmla="*/ 28367 h 293607"/>
                  <a:gd name="connsiteX45" fmla="*/ 689128 w 736399"/>
                  <a:gd name="connsiteY45" fmla="*/ 4380 h 293607"/>
                  <a:gd name="connsiteX46" fmla="*/ 704798 w 736399"/>
                  <a:gd name="connsiteY46" fmla="*/ 0 h 29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36399" h="293607">
                    <a:moveTo>
                      <a:pt x="383647" y="46157"/>
                    </a:moveTo>
                    <a:cubicBezTo>
                      <a:pt x="427180" y="46676"/>
                      <a:pt x="463047" y="54344"/>
                      <a:pt x="482887" y="66568"/>
                    </a:cubicBezTo>
                    <a:cubicBezTo>
                      <a:pt x="480563" y="67260"/>
                      <a:pt x="479411" y="67721"/>
                      <a:pt x="478041" y="68182"/>
                    </a:cubicBezTo>
                    <a:cubicBezTo>
                      <a:pt x="452899" y="76024"/>
                      <a:pt x="433059" y="80636"/>
                      <a:pt x="407459" y="74179"/>
                    </a:cubicBezTo>
                    <a:cubicBezTo>
                      <a:pt x="344265" y="58496"/>
                      <a:pt x="250626" y="80636"/>
                      <a:pt x="203359" y="110849"/>
                    </a:cubicBezTo>
                    <a:cubicBezTo>
                      <a:pt x="141079" y="150518"/>
                      <a:pt x="159529" y="196183"/>
                      <a:pt x="242801" y="205870"/>
                    </a:cubicBezTo>
                    <a:cubicBezTo>
                      <a:pt x="332508" y="216248"/>
                      <a:pt x="444835" y="177963"/>
                      <a:pt x="463742" y="130684"/>
                    </a:cubicBezTo>
                    <a:cubicBezTo>
                      <a:pt x="465589" y="126302"/>
                      <a:pt x="469501" y="123765"/>
                      <a:pt x="478498" y="121458"/>
                    </a:cubicBezTo>
                    <a:cubicBezTo>
                      <a:pt x="490950" y="118230"/>
                      <a:pt x="502707" y="114309"/>
                      <a:pt x="515397" y="110619"/>
                    </a:cubicBezTo>
                    <a:cubicBezTo>
                      <a:pt x="521395" y="141523"/>
                      <a:pt x="469263" y="192493"/>
                      <a:pt x="367799" y="217863"/>
                    </a:cubicBezTo>
                    <a:cubicBezTo>
                      <a:pt x="263555" y="243463"/>
                      <a:pt x="159072" y="231931"/>
                      <a:pt x="125628" y="192262"/>
                    </a:cubicBezTo>
                    <a:cubicBezTo>
                      <a:pt x="92422" y="152594"/>
                      <a:pt x="141774" y="99548"/>
                      <a:pt x="238412" y="68644"/>
                    </a:cubicBezTo>
                    <a:cubicBezTo>
                      <a:pt x="288916" y="52269"/>
                      <a:pt x="340114" y="45638"/>
                      <a:pt x="383647" y="46157"/>
                    </a:cubicBezTo>
                    <a:close/>
                    <a:moveTo>
                      <a:pt x="431984" y="109"/>
                    </a:moveTo>
                    <a:cubicBezTo>
                      <a:pt x="498377" y="1350"/>
                      <a:pt x="552861" y="13401"/>
                      <a:pt x="584107" y="32311"/>
                    </a:cubicBezTo>
                    <a:cubicBezTo>
                      <a:pt x="560113" y="35310"/>
                      <a:pt x="557117" y="44537"/>
                      <a:pt x="549739" y="53748"/>
                    </a:cubicBezTo>
                    <a:cubicBezTo>
                      <a:pt x="499229" y="26540"/>
                      <a:pt x="430273" y="17314"/>
                      <a:pt x="339184" y="27469"/>
                    </a:cubicBezTo>
                    <a:cubicBezTo>
                      <a:pt x="279687" y="34153"/>
                      <a:pt x="224100" y="48450"/>
                      <a:pt x="173369" y="69674"/>
                    </a:cubicBezTo>
                    <a:cubicBezTo>
                      <a:pt x="72347" y="111636"/>
                      <a:pt x="28521" y="169995"/>
                      <a:pt x="64497" y="216113"/>
                    </a:cubicBezTo>
                    <a:cubicBezTo>
                      <a:pt x="99778" y="260861"/>
                      <a:pt x="208650" y="280928"/>
                      <a:pt x="328338" y="263617"/>
                    </a:cubicBezTo>
                    <a:cubicBezTo>
                      <a:pt x="402149" y="252792"/>
                      <a:pt x="464861" y="231567"/>
                      <a:pt x="515151" y="200659"/>
                    </a:cubicBezTo>
                    <a:cubicBezTo>
                      <a:pt x="564716" y="169767"/>
                      <a:pt x="586409" y="137930"/>
                      <a:pt x="586188" y="105180"/>
                    </a:cubicBezTo>
                    <a:cubicBezTo>
                      <a:pt x="614533" y="108179"/>
                      <a:pt x="614533" y="108179"/>
                      <a:pt x="634145" y="103795"/>
                    </a:cubicBezTo>
                    <a:cubicBezTo>
                      <a:pt x="643603" y="150385"/>
                      <a:pt x="564716" y="230182"/>
                      <a:pt x="406531" y="271473"/>
                    </a:cubicBezTo>
                    <a:cubicBezTo>
                      <a:pt x="243712" y="312978"/>
                      <a:pt x="70046" y="294296"/>
                      <a:pt x="15846" y="230638"/>
                    </a:cubicBezTo>
                    <a:cubicBezTo>
                      <a:pt x="-37439" y="167452"/>
                      <a:pt x="47880" y="81200"/>
                      <a:pt x="208398" y="32767"/>
                    </a:cubicBezTo>
                    <a:cubicBezTo>
                      <a:pt x="287286" y="8437"/>
                      <a:pt x="365590" y="-1132"/>
                      <a:pt x="431984" y="109"/>
                    </a:cubicBezTo>
                    <a:close/>
                    <a:moveTo>
                      <a:pt x="704798" y="0"/>
                    </a:moveTo>
                    <a:cubicBezTo>
                      <a:pt x="696276" y="10840"/>
                      <a:pt x="689814" y="20062"/>
                      <a:pt x="681505" y="29293"/>
                    </a:cubicBezTo>
                    <a:cubicBezTo>
                      <a:pt x="676889" y="34363"/>
                      <a:pt x="679422" y="35745"/>
                      <a:pt x="687731" y="36898"/>
                    </a:cubicBezTo>
                    <a:cubicBezTo>
                      <a:pt x="704111" y="39206"/>
                      <a:pt x="719332" y="42204"/>
                      <a:pt x="736399" y="44975"/>
                    </a:cubicBezTo>
                    <a:cubicBezTo>
                      <a:pt x="733393" y="46129"/>
                      <a:pt x="731783" y="47283"/>
                      <a:pt x="729700" y="47738"/>
                    </a:cubicBezTo>
                    <a:cubicBezTo>
                      <a:pt x="694430" y="57887"/>
                      <a:pt x="659136" y="68271"/>
                      <a:pt x="623155" y="77494"/>
                    </a:cubicBezTo>
                    <a:cubicBezTo>
                      <a:pt x="615557" y="79566"/>
                      <a:pt x="603792" y="78648"/>
                      <a:pt x="597093" y="77031"/>
                    </a:cubicBezTo>
                    <a:cubicBezTo>
                      <a:pt x="585116" y="74268"/>
                      <a:pt x="574274" y="75186"/>
                      <a:pt x="559503" y="79566"/>
                    </a:cubicBezTo>
                    <a:cubicBezTo>
                      <a:pt x="510385" y="93639"/>
                      <a:pt x="460581" y="107014"/>
                      <a:pt x="410989" y="120389"/>
                    </a:cubicBezTo>
                    <a:cubicBezTo>
                      <a:pt x="403367" y="122469"/>
                      <a:pt x="399674" y="124313"/>
                      <a:pt x="398064" y="128465"/>
                    </a:cubicBezTo>
                    <a:cubicBezTo>
                      <a:pt x="391389" y="144839"/>
                      <a:pt x="371079" y="158449"/>
                      <a:pt x="335809" y="167208"/>
                    </a:cubicBezTo>
                    <a:cubicBezTo>
                      <a:pt x="301888" y="175513"/>
                      <a:pt x="272370" y="175049"/>
                      <a:pt x="250237" y="166290"/>
                    </a:cubicBezTo>
                    <a:cubicBezTo>
                      <a:pt x="227630" y="157295"/>
                      <a:pt x="225097" y="143912"/>
                      <a:pt x="239869" y="128002"/>
                    </a:cubicBezTo>
                    <a:cubicBezTo>
                      <a:pt x="263611" y="102399"/>
                      <a:pt x="336022" y="87407"/>
                      <a:pt x="374772" y="100554"/>
                    </a:cubicBezTo>
                    <a:cubicBezTo>
                      <a:pt x="383317" y="103325"/>
                      <a:pt x="389993" y="103089"/>
                      <a:pt x="401757" y="99863"/>
                    </a:cubicBezTo>
                    <a:cubicBezTo>
                      <a:pt x="450662" y="86253"/>
                      <a:pt x="499780" y="72878"/>
                      <a:pt x="548898" y="59504"/>
                    </a:cubicBezTo>
                    <a:cubicBezTo>
                      <a:pt x="561350" y="56042"/>
                      <a:pt x="568972" y="52353"/>
                      <a:pt x="571954" y="46357"/>
                    </a:cubicBezTo>
                    <a:cubicBezTo>
                      <a:pt x="575647" y="38288"/>
                      <a:pt x="585329" y="32746"/>
                      <a:pt x="603106" y="28367"/>
                    </a:cubicBezTo>
                    <a:cubicBezTo>
                      <a:pt x="632151" y="20988"/>
                      <a:pt x="660509" y="12457"/>
                      <a:pt x="689128" y="4380"/>
                    </a:cubicBezTo>
                    <a:cubicBezTo>
                      <a:pt x="693270" y="2998"/>
                      <a:pt x="697649" y="1845"/>
                      <a:pt x="70479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miter lim="400000"/>
              </a:ln>
            </p:spPr>
            <p:txBody>
              <a:bodyPr wrap="square" lIns="28575" tIns="28575" rIns="28575" bIns="28575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</p:grpSp>
      </p:grp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98FC38DE-E263-4DE1-8EB6-BB64F48A759E}"/>
              </a:ext>
            </a:extLst>
          </p:cNvPr>
          <p:cNvGrpSpPr/>
          <p:nvPr/>
        </p:nvGrpSpPr>
        <p:grpSpPr>
          <a:xfrm>
            <a:off x="4472294" y="2954471"/>
            <a:ext cx="1375796" cy="1354555"/>
            <a:chOff x="4105914" y="3058093"/>
            <a:chExt cx="1657980" cy="1632383"/>
          </a:xfrm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377E2635-D809-47A6-ACDA-226FBAAEC147}"/>
                </a:ext>
              </a:extLst>
            </p:cNvPr>
            <p:cNvSpPr/>
            <p:nvPr/>
          </p:nvSpPr>
          <p:spPr>
            <a:xfrm>
              <a:off x="4105914" y="3058093"/>
              <a:ext cx="1657980" cy="1632383"/>
            </a:xfrm>
            <a:custGeom>
              <a:avLst/>
              <a:gdLst>
                <a:gd name="connsiteX0" fmla="*/ 745649 w 1657980"/>
                <a:gd name="connsiteY0" fmla="*/ 0 h 1632383"/>
                <a:gd name="connsiteX1" fmla="*/ 769575 w 1657980"/>
                <a:gd name="connsiteY1" fmla="*/ 2315 h 1632383"/>
                <a:gd name="connsiteX2" fmla="*/ 820147 w 1657980"/>
                <a:gd name="connsiteY2" fmla="*/ 10601 h 1632383"/>
                <a:gd name="connsiteX3" fmla="*/ 1412570 w 1657980"/>
                <a:gd name="connsiteY3" fmla="*/ 108861 h 1632383"/>
                <a:gd name="connsiteX4" fmla="*/ 1471443 w 1657980"/>
                <a:gd name="connsiteY4" fmla="*/ 118547 h 1632383"/>
                <a:gd name="connsiteX5" fmla="*/ 1478558 w 1657980"/>
                <a:gd name="connsiteY5" fmla="*/ 119918 h 1632383"/>
                <a:gd name="connsiteX6" fmla="*/ 1505762 w 1657980"/>
                <a:gd name="connsiteY6" fmla="*/ 128690 h 1632383"/>
                <a:gd name="connsiteX7" fmla="*/ 1515248 w 1657980"/>
                <a:gd name="connsiteY7" fmla="*/ 133290 h 1632383"/>
                <a:gd name="connsiteX8" fmla="*/ 1517062 w 1657980"/>
                <a:gd name="connsiteY8" fmla="*/ 134233 h 1632383"/>
                <a:gd name="connsiteX9" fmla="*/ 1529757 w 1657980"/>
                <a:gd name="connsiteY9" fmla="*/ 144147 h 1632383"/>
                <a:gd name="connsiteX10" fmla="*/ 928963 w 1657980"/>
                <a:gd name="connsiteY10" fmla="*/ 583017 h 1632383"/>
                <a:gd name="connsiteX11" fmla="*/ 887207 w 1657980"/>
                <a:gd name="connsiteY11" fmla="*/ 605768 h 1632383"/>
                <a:gd name="connsiteX12" fmla="*/ 853750 w 1657980"/>
                <a:gd name="connsiteY12" fmla="*/ 614309 h 1632383"/>
                <a:gd name="connsiteX13" fmla="*/ 853845 w 1657980"/>
                <a:gd name="connsiteY13" fmla="*/ 614780 h 1632383"/>
                <a:gd name="connsiteX14" fmla="*/ 888829 w 1657980"/>
                <a:gd name="connsiteY14" fmla="*/ 605834 h 1632383"/>
                <a:gd name="connsiteX15" fmla="*/ 930584 w 1657980"/>
                <a:gd name="connsiteY15" fmla="*/ 583103 h 1632383"/>
                <a:gd name="connsiteX16" fmla="*/ 1531371 w 1657980"/>
                <a:gd name="connsiteY16" fmla="*/ 144200 h 1632383"/>
                <a:gd name="connsiteX17" fmla="*/ 1576789 w 1657980"/>
                <a:gd name="connsiteY17" fmla="*/ 193357 h 1632383"/>
                <a:gd name="connsiteX18" fmla="*/ 1578882 w 1657980"/>
                <a:gd name="connsiteY18" fmla="*/ 197276 h 1632383"/>
                <a:gd name="connsiteX19" fmla="*/ 1593162 w 1657980"/>
                <a:gd name="connsiteY19" fmla="*/ 247051 h 1632383"/>
                <a:gd name="connsiteX20" fmla="*/ 1657270 w 1657980"/>
                <a:gd name="connsiteY20" fmla="*/ 859618 h 1632383"/>
                <a:gd name="connsiteX21" fmla="*/ 1657980 w 1657980"/>
                <a:gd name="connsiteY21" fmla="*/ 885674 h 1632383"/>
                <a:gd name="connsiteX22" fmla="*/ 1657756 w 1657980"/>
                <a:gd name="connsiteY22" fmla="*/ 901830 h 1632383"/>
                <a:gd name="connsiteX23" fmla="*/ 1604937 w 1657980"/>
                <a:gd name="connsiteY23" fmla="*/ 1060506 h 1632383"/>
                <a:gd name="connsiteX24" fmla="*/ 1506475 w 1657980"/>
                <a:gd name="connsiteY24" fmla="*/ 1168170 h 1632383"/>
                <a:gd name="connsiteX25" fmla="*/ 1471860 w 1657980"/>
                <a:gd name="connsiteY25" fmla="*/ 1205982 h 1632383"/>
                <a:gd name="connsiteX26" fmla="*/ 1127058 w 1657980"/>
                <a:gd name="connsiteY26" fmla="*/ 1582872 h 1632383"/>
                <a:gd name="connsiteX27" fmla="*/ 1124068 w 1657980"/>
                <a:gd name="connsiteY27" fmla="*/ 1586104 h 1632383"/>
                <a:gd name="connsiteX28" fmla="*/ 1120853 w 1657980"/>
                <a:gd name="connsiteY28" fmla="*/ 1589541 h 1632383"/>
                <a:gd name="connsiteX29" fmla="*/ 1053717 w 1657980"/>
                <a:gd name="connsiteY29" fmla="*/ 1629210 h 1632383"/>
                <a:gd name="connsiteX30" fmla="*/ 1053268 w 1657980"/>
                <a:gd name="connsiteY30" fmla="*/ 1629210 h 1632383"/>
                <a:gd name="connsiteX31" fmla="*/ 1052932 w 1657980"/>
                <a:gd name="connsiteY31" fmla="*/ 1627528 h 1632383"/>
                <a:gd name="connsiteX32" fmla="*/ 1017057 w 1657980"/>
                <a:gd name="connsiteY32" fmla="*/ 1632383 h 1632383"/>
                <a:gd name="connsiteX33" fmla="*/ 980381 w 1657980"/>
                <a:gd name="connsiteY33" fmla="*/ 1627794 h 1632383"/>
                <a:gd name="connsiteX34" fmla="*/ 954561 w 1657980"/>
                <a:gd name="connsiteY34" fmla="*/ 1618562 h 1632383"/>
                <a:gd name="connsiteX35" fmla="*/ 485251 w 1657980"/>
                <a:gd name="connsiteY35" fmla="*/ 1400622 h 1632383"/>
                <a:gd name="connsiteX36" fmla="*/ 440751 w 1657980"/>
                <a:gd name="connsiteY36" fmla="*/ 1379834 h 1632383"/>
                <a:gd name="connsiteX37" fmla="*/ 308374 w 1657980"/>
                <a:gd name="connsiteY37" fmla="*/ 1318245 h 1632383"/>
                <a:gd name="connsiteX38" fmla="*/ 208028 w 1657980"/>
                <a:gd name="connsiteY38" fmla="*/ 1217015 h 1632383"/>
                <a:gd name="connsiteX39" fmla="*/ 198590 w 1657980"/>
                <a:gd name="connsiteY39" fmla="*/ 1192136 h 1632383"/>
                <a:gd name="connsiteX40" fmla="*/ 6210 w 1657980"/>
                <a:gd name="connsiteY40" fmla="*/ 563195 h 1632383"/>
                <a:gd name="connsiteX41" fmla="*/ 0 w 1657980"/>
                <a:gd name="connsiteY41" fmla="*/ 520514 h 1632383"/>
                <a:gd name="connsiteX42" fmla="*/ 244 w 1657980"/>
                <a:gd name="connsiteY42" fmla="*/ 511779 h 1632383"/>
                <a:gd name="connsiteX43" fmla="*/ 8649 w 1657980"/>
                <a:gd name="connsiteY43" fmla="*/ 473078 h 1632383"/>
                <a:gd name="connsiteX44" fmla="*/ 25964 w 1657980"/>
                <a:gd name="connsiteY44" fmla="*/ 440923 h 1632383"/>
                <a:gd name="connsiteX45" fmla="*/ 23064 w 1657980"/>
                <a:gd name="connsiteY45" fmla="*/ 440270 h 1632383"/>
                <a:gd name="connsiteX46" fmla="*/ 28575 w 1657980"/>
                <a:gd name="connsiteY46" fmla="*/ 431041 h 1632383"/>
                <a:gd name="connsiteX47" fmla="*/ 35550 w 1657980"/>
                <a:gd name="connsiteY47" fmla="*/ 423213 h 1632383"/>
                <a:gd name="connsiteX48" fmla="*/ 57174 w 1657980"/>
                <a:gd name="connsiteY48" fmla="*/ 404526 h 1632383"/>
                <a:gd name="connsiteX49" fmla="*/ 63452 w 1657980"/>
                <a:gd name="connsiteY49" fmla="*/ 400383 h 1632383"/>
                <a:gd name="connsiteX50" fmla="*/ 104677 w 1657980"/>
                <a:gd name="connsiteY50" fmla="*/ 374554 h 1632383"/>
                <a:gd name="connsiteX51" fmla="*/ 653155 w 1657980"/>
                <a:gd name="connsiteY51" fmla="*/ 31144 h 1632383"/>
                <a:gd name="connsiteX52" fmla="*/ 729048 w 1657980"/>
                <a:gd name="connsiteY52" fmla="*/ 915 h 1632383"/>
                <a:gd name="connsiteX53" fmla="*/ 745649 w 1657980"/>
                <a:gd name="connsiteY53" fmla="*/ 0 h 1632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657980" h="1632383">
                  <a:moveTo>
                    <a:pt x="745649" y="0"/>
                  </a:moveTo>
                  <a:cubicBezTo>
                    <a:pt x="753950" y="0"/>
                    <a:pt x="761972" y="686"/>
                    <a:pt x="769575" y="2315"/>
                  </a:cubicBezTo>
                  <a:cubicBezTo>
                    <a:pt x="786455" y="5086"/>
                    <a:pt x="803266" y="7829"/>
                    <a:pt x="820147" y="10601"/>
                  </a:cubicBezTo>
                  <a:cubicBezTo>
                    <a:pt x="1017551" y="43344"/>
                    <a:pt x="1215165" y="76117"/>
                    <a:pt x="1412570" y="108861"/>
                  </a:cubicBezTo>
                  <a:cubicBezTo>
                    <a:pt x="1432171" y="112089"/>
                    <a:pt x="1451772" y="115318"/>
                    <a:pt x="1471443" y="118547"/>
                  </a:cubicBezTo>
                  <a:cubicBezTo>
                    <a:pt x="1473744" y="119004"/>
                    <a:pt x="1476256" y="119461"/>
                    <a:pt x="1478558" y="119918"/>
                  </a:cubicBezTo>
                  <a:cubicBezTo>
                    <a:pt x="1488044" y="122004"/>
                    <a:pt x="1497252" y="125004"/>
                    <a:pt x="1505762" y="128690"/>
                  </a:cubicBezTo>
                  <a:cubicBezTo>
                    <a:pt x="1508970" y="130061"/>
                    <a:pt x="1512249" y="131690"/>
                    <a:pt x="1515248" y="133290"/>
                  </a:cubicBezTo>
                  <a:cubicBezTo>
                    <a:pt x="1515946" y="133547"/>
                    <a:pt x="1516643" y="133776"/>
                    <a:pt x="1517062" y="134233"/>
                  </a:cubicBezTo>
                  <a:cubicBezTo>
                    <a:pt x="1521666" y="137233"/>
                    <a:pt x="1525363" y="141147"/>
                    <a:pt x="1529757" y="144147"/>
                  </a:cubicBezTo>
                  <a:cubicBezTo>
                    <a:pt x="1452958" y="200406"/>
                    <a:pt x="995858" y="534587"/>
                    <a:pt x="928963" y="583017"/>
                  </a:cubicBezTo>
                  <a:cubicBezTo>
                    <a:pt x="914768" y="593289"/>
                    <a:pt x="900695" y="600611"/>
                    <a:pt x="887207" y="605768"/>
                  </a:cubicBezTo>
                  <a:lnTo>
                    <a:pt x="853750" y="614309"/>
                  </a:lnTo>
                  <a:lnTo>
                    <a:pt x="853845" y="614780"/>
                  </a:lnTo>
                  <a:lnTo>
                    <a:pt x="888829" y="605834"/>
                  </a:lnTo>
                  <a:cubicBezTo>
                    <a:pt x="902324" y="600669"/>
                    <a:pt x="916398" y="593347"/>
                    <a:pt x="930584" y="583103"/>
                  </a:cubicBezTo>
                  <a:cubicBezTo>
                    <a:pt x="997234" y="534634"/>
                    <a:pt x="1454553" y="200232"/>
                    <a:pt x="1531371" y="144200"/>
                  </a:cubicBezTo>
                  <a:cubicBezTo>
                    <a:pt x="1550061" y="157125"/>
                    <a:pt x="1566173" y="173282"/>
                    <a:pt x="1576789" y="193357"/>
                  </a:cubicBezTo>
                  <a:cubicBezTo>
                    <a:pt x="1577499" y="194457"/>
                    <a:pt x="1578172" y="195832"/>
                    <a:pt x="1578882" y="197276"/>
                  </a:cubicBezTo>
                  <a:cubicBezTo>
                    <a:pt x="1586470" y="212469"/>
                    <a:pt x="1591330" y="229313"/>
                    <a:pt x="1593162" y="247051"/>
                  </a:cubicBezTo>
                  <a:cubicBezTo>
                    <a:pt x="1614618" y="465265"/>
                    <a:pt x="1639514" y="524734"/>
                    <a:pt x="1657270" y="859618"/>
                  </a:cubicBezTo>
                  <a:cubicBezTo>
                    <a:pt x="1657756" y="868143"/>
                    <a:pt x="1657980" y="876874"/>
                    <a:pt x="1657980" y="885674"/>
                  </a:cubicBezTo>
                  <a:cubicBezTo>
                    <a:pt x="1657980" y="890968"/>
                    <a:pt x="1657980" y="896537"/>
                    <a:pt x="1657756" y="901830"/>
                  </a:cubicBezTo>
                  <a:cubicBezTo>
                    <a:pt x="1656149" y="950712"/>
                    <a:pt x="1638131" y="1024069"/>
                    <a:pt x="1604937" y="1060506"/>
                  </a:cubicBezTo>
                  <a:cubicBezTo>
                    <a:pt x="1578172" y="1089794"/>
                    <a:pt x="1544267" y="1126919"/>
                    <a:pt x="1506475" y="1168170"/>
                  </a:cubicBezTo>
                  <a:cubicBezTo>
                    <a:pt x="1495373" y="1180407"/>
                    <a:pt x="1483635" y="1193126"/>
                    <a:pt x="1471860" y="1205982"/>
                  </a:cubicBezTo>
                  <a:cubicBezTo>
                    <a:pt x="1354933" y="1333789"/>
                    <a:pt x="1212885" y="1489234"/>
                    <a:pt x="1127058" y="1582872"/>
                  </a:cubicBezTo>
                  <a:cubicBezTo>
                    <a:pt x="1126161" y="1583766"/>
                    <a:pt x="1125002" y="1584935"/>
                    <a:pt x="1124068" y="1586104"/>
                  </a:cubicBezTo>
                  <a:lnTo>
                    <a:pt x="1120853" y="1589541"/>
                  </a:lnTo>
                  <a:cubicBezTo>
                    <a:pt x="1101938" y="1608929"/>
                    <a:pt x="1078650" y="1622266"/>
                    <a:pt x="1053717" y="1629210"/>
                  </a:cubicBezTo>
                  <a:lnTo>
                    <a:pt x="1053268" y="1629210"/>
                  </a:lnTo>
                  <a:lnTo>
                    <a:pt x="1052932" y="1627528"/>
                  </a:lnTo>
                  <a:lnTo>
                    <a:pt x="1017057" y="1632383"/>
                  </a:lnTo>
                  <a:cubicBezTo>
                    <a:pt x="1004832" y="1632383"/>
                    <a:pt x="992606" y="1631001"/>
                    <a:pt x="980381" y="1627794"/>
                  </a:cubicBezTo>
                  <a:cubicBezTo>
                    <a:pt x="971627" y="1625472"/>
                    <a:pt x="962874" y="1622487"/>
                    <a:pt x="954561" y="1618562"/>
                  </a:cubicBezTo>
                  <a:cubicBezTo>
                    <a:pt x="798222" y="1545915"/>
                    <a:pt x="641590" y="1473268"/>
                    <a:pt x="485251" y="1400622"/>
                  </a:cubicBezTo>
                  <a:cubicBezTo>
                    <a:pt x="470483" y="1393711"/>
                    <a:pt x="455470" y="1386745"/>
                    <a:pt x="440751" y="1379834"/>
                  </a:cubicBezTo>
                  <a:cubicBezTo>
                    <a:pt x="396691" y="1359323"/>
                    <a:pt x="352386" y="1338811"/>
                    <a:pt x="308374" y="1318245"/>
                  </a:cubicBezTo>
                  <a:cubicBezTo>
                    <a:pt x="263629" y="1297512"/>
                    <a:pt x="228078" y="1261521"/>
                    <a:pt x="208028" y="1217015"/>
                  </a:cubicBezTo>
                  <a:cubicBezTo>
                    <a:pt x="204360" y="1208943"/>
                    <a:pt x="201133" y="1200650"/>
                    <a:pt x="198590" y="1192136"/>
                  </a:cubicBezTo>
                  <a:cubicBezTo>
                    <a:pt x="134480" y="982489"/>
                    <a:pt x="70321" y="772842"/>
                    <a:pt x="6210" y="563195"/>
                  </a:cubicBezTo>
                  <a:cubicBezTo>
                    <a:pt x="2054" y="549097"/>
                    <a:pt x="0" y="534833"/>
                    <a:pt x="0" y="520514"/>
                  </a:cubicBezTo>
                  <a:cubicBezTo>
                    <a:pt x="0" y="517529"/>
                    <a:pt x="0" y="514764"/>
                    <a:pt x="244" y="511779"/>
                  </a:cubicBezTo>
                  <a:cubicBezTo>
                    <a:pt x="1051" y="498400"/>
                    <a:pt x="3985" y="485421"/>
                    <a:pt x="8649" y="473078"/>
                  </a:cubicBezTo>
                  <a:lnTo>
                    <a:pt x="25964" y="440923"/>
                  </a:lnTo>
                  <a:lnTo>
                    <a:pt x="23064" y="440270"/>
                  </a:lnTo>
                  <a:cubicBezTo>
                    <a:pt x="25157" y="437499"/>
                    <a:pt x="26273" y="433813"/>
                    <a:pt x="28575" y="431041"/>
                  </a:cubicBezTo>
                  <a:cubicBezTo>
                    <a:pt x="30667" y="428270"/>
                    <a:pt x="33179" y="425727"/>
                    <a:pt x="35550" y="423213"/>
                  </a:cubicBezTo>
                  <a:cubicBezTo>
                    <a:pt x="41968" y="416298"/>
                    <a:pt x="49362" y="410069"/>
                    <a:pt x="57174" y="404526"/>
                  </a:cubicBezTo>
                  <a:cubicBezTo>
                    <a:pt x="59267" y="403126"/>
                    <a:pt x="61359" y="401755"/>
                    <a:pt x="63452" y="400383"/>
                  </a:cubicBezTo>
                  <a:cubicBezTo>
                    <a:pt x="76078" y="392297"/>
                    <a:pt x="89959" y="383754"/>
                    <a:pt x="104677" y="374554"/>
                  </a:cubicBezTo>
                  <a:cubicBezTo>
                    <a:pt x="267553" y="272608"/>
                    <a:pt x="533875" y="105861"/>
                    <a:pt x="653155" y="31144"/>
                  </a:cubicBezTo>
                  <a:cubicBezTo>
                    <a:pt x="677150" y="16144"/>
                    <a:pt x="700658" y="4143"/>
                    <a:pt x="729048" y="915"/>
                  </a:cubicBezTo>
                  <a:cubicBezTo>
                    <a:pt x="734558" y="229"/>
                    <a:pt x="740069" y="0"/>
                    <a:pt x="745649" y="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A14A3959-8F00-429E-B587-EA93922AF2D2}"/>
                </a:ext>
              </a:extLst>
            </p:cNvPr>
            <p:cNvGrpSpPr/>
            <p:nvPr/>
          </p:nvGrpSpPr>
          <p:grpSpPr>
            <a:xfrm>
              <a:off x="4105914" y="3058093"/>
              <a:ext cx="1657980" cy="1632383"/>
              <a:chOff x="4105914" y="3058093"/>
              <a:chExt cx="1657980" cy="1632383"/>
            </a:xfrm>
          </p:grpSpPr>
          <p:sp>
            <p:nvSpPr>
              <p:cNvPr id="122" name="Shape">
                <a:extLst>
                  <a:ext uri="{FF2B5EF4-FFF2-40B4-BE49-F238E27FC236}">
                    <a16:creationId xmlns:a16="http://schemas.microsoft.com/office/drawing/2014/main" id="{D3E70325-71E5-4E7C-82E0-FA2A9FD0AFC1}"/>
                  </a:ext>
                </a:extLst>
              </p:cNvPr>
              <p:cNvSpPr/>
              <p:nvPr/>
            </p:nvSpPr>
            <p:spPr>
              <a:xfrm>
                <a:off x="4128978" y="3058093"/>
                <a:ext cx="1506693" cy="6171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359" y="0"/>
                    </a:moveTo>
                    <a:cubicBezTo>
                      <a:pt x="10279" y="0"/>
                      <a:pt x="10200" y="8"/>
                      <a:pt x="10121" y="32"/>
                    </a:cubicBezTo>
                    <a:cubicBezTo>
                      <a:pt x="9714" y="145"/>
                      <a:pt x="9377" y="565"/>
                      <a:pt x="9033" y="1090"/>
                    </a:cubicBezTo>
                    <a:cubicBezTo>
                      <a:pt x="7323" y="3705"/>
                      <a:pt x="3505" y="9541"/>
                      <a:pt x="1170" y="13109"/>
                    </a:cubicBezTo>
                    <a:cubicBezTo>
                      <a:pt x="959" y="13431"/>
                      <a:pt x="760" y="13730"/>
                      <a:pt x="579" y="14013"/>
                    </a:cubicBezTo>
                    <a:cubicBezTo>
                      <a:pt x="549" y="14061"/>
                      <a:pt x="519" y="14109"/>
                      <a:pt x="489" y="14158"/>
                    </a:cubicBezTo>
                    <a:cubicBezTo>
                      <a:pt x="377" y="14352"/>
                      <a:pt x="271" y="14570"/>
                      <a:pt x="179" y="14812"/>
                    </a:cubicBezTo>
                    <a:cubicBezTo>
                      <a:pt x="145" y="14900"/>
                      <a:pt x="109" y="14989"/>
                      <a:pt x="79" y="15086"/>
                    </a:cubicBezTo>
                    <a:cubicBezTo>
                      <a:pt x="46" y="15183"/>
                      <a:pt x="30" y="15312"/>
                      <a:pt x="0" y="15409"/>
                    </a:cubicBezTo>
                    <a:cubicBezTo>
                      <a:pt x="3376" y="17265"/>
                      <a:pt x="10921" y="21414"/>
                      <a:pt x="10921" y="21414"/>
                    </a:cubicBezTo>
                    <a:cubicBezTo>
                      <a:pt x="10921" y="21414"/>
                      <a:pt x="10921" y="21414"/>
                      <a:pt x="10924" y="21414"/>
                    </a:cubicBezTo>
                    <a:cubicBezTo>
                      <a:pt x="10954" y="21439"/>
                      <a:pt x="11175" y="21600"/>
                      <a:pt x="11503" y="21600"/>
                    </a:cubicBezTo>
                    <a:cubicBezTo>
                      <a:pt x="11503" y="21600"/>
                      <a:pt x="11506" y="21600"/>
                      <a:pt x="11506" y="21600"/>
                    </a:cubicBezTo>
                    <a:cubicBezTo>
                      <a:pt x="11506" y="21600"/>
                      <a:pt x="11509" y="21600"/>
                      <a:pt x="11509" y="21600"/>
                    </a:cubicBezTo>
                    <a:cubicBezTo>
                      <a:pt x="11595" y="21600"/>
                      <a:pt x="11688" y="21592"/>
                      <a:pt x="11787" y="21560"/>
                    </a:cubicBezTo>
                    <a:cubicBezTo>
                      <a:pt x="11787" y="21560"/>
                      <a:pt x="11790" y="21560"/>
                      <a:pt x="11790" y="21560"/>
                    </a:cubicBezTo>
                    <a:cubicBezTo>
                      <a:pt x="11797" y="21560"/>
                      <a:pt x="11807" y="21552"/>
                      <a:pt x="11813" y="21552"/>
                    </a:cubicBezTo>
                    <a:cubicBezTo>
                      <a:pt x="11823" y="21552"/>
                      <a:pt x="11830" y="21543"/>
                      <a:pt x="11840" y="21543"/>
                    </a:cubicBezTo>
                    <a:lnTo>
                      <a:pt x="11840" y="21543"/>
                    </a:lnTo>
                    <a:cubicBezTo>
                      <a:pt x="12180" y="21430"/>
                      <a:pt x="12580" y="21124"/>
                      <a:pt x="12987" y="20405"/>
                    </a:cubicBezTo>
                    <a:cubicBezTo>
                      <a:pt x="13946" y="18710"/>
                      <a:pt x="20499" y="7014"/>
                      <a:pt x="21600" y="5045"/>
                    </a:cubicBezTo>
                    <a:cubicBezTo>
                      <a:pt x="21537" y="4940"/>
                      <a:pt x="21484" y="4803"/>
                      <a:pt x="21418" y="4698"/>
                    </a:cubicBezTo>
                    <a:cubicBezTo>
                      <a:pt x="21412" y="4682"/>
                      <a:pt x="21402" y="4674"/>
                      <a:pt x="21392" y="4665"/>
                    </a:cubicBezTo>
                    <a:cubicBezTo>
                      <a:pt x="21349" y="4609"/>
                      <a:pt x="21302" y="4552"/>
                      <a:pt x="21256" y="4504"/>
                    </a:cubicBezTo>
                    <a:cubicBezTo>
                      <a:pt x="21134" y="4375"/>
                      <a:pt x="21002" y="4270"/>
                      <a:pt x="20866" y="4197"/>
                    </a:cubicBezTo>
                    <a:cubicBezTo>
                      <a:pt x="20833" y="4181"/>
                      <a:pt x="20797" y="4165"/>
                      <a:pt x="20764" y="4149"/>
                    </a:cubicBezTo>
                    <a:cubicBezTo>
                      <a:pt x="20482" y="4036"/>
                      <a:pt x="20201" y="3923"/>
                      <a:pt x="19920" y="3810"/>
                    </a:cubicBezTo>
                    <a:cubicBezTo>
                      <a:pt x="17090" y="2664"/>
                      <a:pt x="14257" y="1517"/>
                      <a:pt x="11427" y="371"/>
                    </a:cubicBezTo>
                    <a:cubicBezTo>
                      <a:pt x="11185" y="274"/>
                      <a:pt x="10944" y="178"/>
                      <a:pt x="10702" y="81"/>
                    </a:cubicBezTo>
                    <a:cubicBezTo>
                      <a:pt x="10593" y="24"/>
                      <a:pt x="10478" y="0"/>
                      <a:pt x="10359" y="0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23" name="Shape">
                <a:extLst>
                  <a:ext uri="{FF2B5EF4-FFF2-40B4-BE49-F238E27FC236}">
                    <a16:creationId xmlns:a16="http://schemas.microsoft.com/office/drawing/2014/main" id="{8957DE61-D591-4200-ABAE-637657A5242B}"/>
                  </a:ext>
                </a:extLst>
              </p:cNvPr>
              <p:cNvSpPr/>
              <p:nvPr/>
            </p:nvSpPr>
            <p:spPr>
              <a:xfrm>
                <a:off x="4956465" y="3202293"/>
                <a:ext cx="807429" cy="1485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13" y="0"/>
                    </a:moveTo>
                    <a:cubicBezTo>
                      <a:pt x="16158" y="815"/>
                      <a:pt x="3924" y="5679"/>
                      <a:pt x="2141" y="6384"/>
                    </a:cubicBezTo>
                    <a:cubicBezTo>
                      <a:pt x="1382" y="6682"/>
                      <a:pt x="635" y="6810"/>
                      <a:pt x="0" y="6857"/>
                    </a:cubicBezTo>
                    <a:lnTo>
                      <a:pt x="5423" y="21600"/>
                    </a:lnTo>
                    <a:lnTo>
                      <a:pt x="5423" y="21600"/>
                    </a:lnTo>
                    <a:lnTo>
                      <a:pt x="5435" y="21600"/>
                    </a:lnTo>
                    <a:cubicBezTo>
                      <a:pt x="6102" y="21499"/>
                      <a:pt x="6725" y="21305"/>
                      <a:pt x="7231" y="21023"/>
                    </a:cubicBezTo>
                    <a:lnTo>
                      <a:pt x="7317" y="20973"/>
                    </a:lnTo>
                    <a:cubicBezTo>
                      <a:pt x="7342" y="20956"/>
                      <a:pt x="7373" y="20939"/>
                      <a:pt x="7397" y="20926"/>
                    </a:cubicBezTo>
                    <a:cubicBezTo>
                      <a:pt x="9693" y="19564"/>
                      <a:pt x="13493" y="17303"/>
                      <a:pt x="16621" y="15444"/>
                    </a:cubicBezTo>
                    <a:lnTo>
                      <a:pt x="16621" y="15444"/>
                    </a:lnTo>
                    <a:lnTo>
                      <a:pt x="16621" y="15444"/>
                    </a:lnTo>
                    <a:cubicBezTo>
                      <a:pt x="16936" y="15257"/>
                      <a:pt x="17250" y="15072"/>
                      <a:pt x="17547" y="14894"/>
                    </a:cubicBezTo>
                    <a:lnTo>
                      <a:pt x="17547" y="14894"/>
                    </a:lnTo>
                    <a:cubicBezTo>
                      <a:pt x="18558" y="14294"/>
                      <a:pt x="19465" y="13754"/>
                      <a:pt x="20181" y="13328"/>
                    </a:cubicBezTo>
                    <a:cubicBezTo>
                      <a:pt x="21069" y="12798"/>
                      <a:pt x="21551" y="11731"/>
                      <a:pt x="21594" y="11020"/>
                    </a:cubicBezTo>
                    <a:cubicBezTo>
                      <a:pt x="21600" y="10943"/>
                      <a:pt x="21600" y="10862"/>
                      <a:pt x="21600" y="10785"/>
                    </a:cubicBezTo>
                    <a:cubicBezTo>
                      <a:pt x="21600" y="10657"/>
                      <a:pt x="21594" y="10530"/>
                      <a:pt x="21581" y="10406"/>
                    </a:cubicBezTo>
                    <a:cubicBezTo>
                      <a:pt x="21106" y="5535"/>
                      <a:pt x="20440" y="4670"/>
                      <a:pt x="19866" y="1496"/>
                    </a:cubicBezTo>
                    <a:cubicBezTo>
                      <a:pt x="19817" y="1238"/>
                      <a:pt x="19687" y="993"/>
                      <a:pt x="19484" y="772"/>
                    </a:cubicBezTo>
                    <a:cubicBezTo>
                      <a:pt x="19465" y="751"/>
                      <a:pt x="19447" y="731"/>
                      <a:pt x="19428" y="715"/>
                    </a:cubicBezTo>
                    <a:cubicBezTo>
                      <a:pt x="19144" y="423"/>
                      <a:pt x="18713" y="188"/>
                      <a:pt x="18213" y="0"/>
                    </a:cubicBezTo>
                    <a:cubicBezTo>
                      <a:pt x="18219" y="0"/>
                      <a:pt x="18213" y="0"/>
                      <a:pt x="18213" y="0"/>
                    </a:cubicBez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24" name="Shape">
                <a:extLst>
                  <a:ext uri="{FF2B5EF4-FFF2-40B4-BE49-F238E27FC236}">
                    <a16:creationId xmlns:a16="http://schemas.microsoft.com/office/drawing/2014/main" id="{D2A635AC-FD15-47E1-B132-EE8DA8A76FAA}"/>
                  </a:ext>
                </a:extLst>
              </p:cNvPr>
              <p:cNvSpPr/>
              <p:nvPr/>
            </p:nvSpPr>
            <p:spPr>
              <a:xfrm>
                <a:off x="4105914" y="3496285"/>
                <a:ext cx="1056276" cy="119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61" y="0"/>
                    </a:moveTo>
                    <a:cubicBezTo>
                      <a:pt x="245" y="392"/>
                      <a:pt x="38" y="847"/>
                      <a:pt x="5" y="1331"/>
                    </a:cubicBezTo>
                    <a:cubicBezTo>
                      <a:pt x="0" y="1385"/>
                      <a:pt x="0" y="1435"/>
                      <a:pt x="0" y="1489"/>
                    </a:cubicBezTo>
                    <a:cubicBezTo>
                      <a:pt x="0" y="1748"/>
                      <a:pt x="42" y="2006"/>
                      <a:pt x="127" y="2261"/>
                    </a:cubicBezTo>
                    <a:cubicBezTo>
                      <a:pt x="1438" y="6053"/>
                      <a:pt x="2750" y="9845"/>
                      <a:pt x="4061" y="13637"/>
                    </a:cubicBezTo>
                    <a:cubicBezTo>
                      <a:pt x="4113" y="13791"/>
                      <a:pt x="4179" y="13941"/>
                      <a:pt x="4254" y="14087"/>
                    </a:cubicBezTo>
                    <a:cubicBezTo>
                      <a:pt x="4664" y="14892"/>
                      <a:pt x="5391" y="15543"/>
                      <a:pt x="6306" y="15918"/>
                    </a:cubicBezTo>
                    <a:cubicBezTo>
                      <a:pt x="7206" y="16290"/>
                      <a:pt x="8112" y="16661"/>
                      <a:pt x="9013" y="17032"/>
                    </a:cubicBezTo>
                    <a:lnTo>
                      <a:pt x="9013" y="17032"/>
                    </a:lnTo>
                    <a:cubicBezTo>
                      <a:pt x="9314" y="17157"/>
                      <a:pt x="9621" y="17283"/>
                      <a:pt x="9923" y="17408"/>
                    </a:cubicBezTo>
                    <a:cubicBezTo>
                      <a:pt x="13120" y="18722"/>
                      <a:pt x="16323" y="20036"/>
                      <a:pt x="19520" y="21350"/>
                    </a:cubicBezTo>
                    <a:lnTo>
                      <a:pt x="19520" y="21350"/>
                    </a:lnTo>
                    <a:cubicBezTo>
                      <a:pt x="19690" y="21421"/>
                      <a:pt x="19869" y="21475"/>
                      <a:pt x="20048" y="21517"/>
                    </a:cubicBezTo>
                    <a:cubicBezTo>
                      <a:pt x="20298" y="21575"/>
                      <a:pt x="20548" y="21600"/>
                      <a:pt x="20798" y="21600"/>
                    </a:cubicBezTo>
                    <a:cubicBezTo>
                      <a:pt x="21072" y="21600"/>
                      <a:pt x="21341" y="21567"/>
                      <a:pt x="21600" y="21504"/>
                    </a:cubicBezTo>
                    <a:lnTo>
                      <a:pt x="17455" y="3170"/>
                    </a:lnTo>
                    <a:lnTo>
                      <a:pt x="17455" y="3170"/>
                    </a:lnTo>
                    <a:cubicBezTo>
                      <a:pt x="17440" y="3170"/>
                      <a:pt x="17431" y="3175"/>
                      <a:pt x="17417" y="3175"/>
                    </a:cubicBezTo>
                    <a:cubicBezTo>
                      <a:pt x="17407" y="3175"/>
                      <a:pt x="17393" y="3179"/>
                      <a:pt x="17384" y="3179"/>
                    </a:cubicBezTo>
                    <a:cubicBezTo>
                      <a:pt x="17384" y="3179"/>
                      <a:pt x="17379" y="3179"/>
                      <a:pt x="17379" y="3179"/>
                    </a:cubicBezTo>
                    <a:cubicBezTo>
                      <a:pt x="17238" y="3191"/>
                      <a:pt x="17105" y="3200"/>
                      <a:pt x="16983" y="3200"/>
                    </a:cubicBezTo>
                    <a:cubicBezTo>
                      <a:pt x="16983" y="3200"/>
                      <a:pt x="16978" y="3200"/>
                      <a:pt x="16978" y="3200"/>
                    </a:cubicBezTo>
                    <a:lnTo>
                      <a:pt x="16978" y="3200"/>
                    </a:lnTo>
                    <a:cubicBezTo>
                      <a:pt x="16978" y="3200"/>
                      <a:pt x="16973" y="3200"/>
                      <a:pt x="16973" y="3200"/>
                    </a:cubicBezTo>
                    <a:cubicBezTo>
                      <a:pt x="16507" y="3200"/>
                      <a:pt x="16191" y="3116"/>
                      <a:pt x="16148" y="3104"/>
                    </a:cubicBezTo>
                    <a:cubicBezTo>
                      <a:pt x="16143" y="3104"/>
                      <a:pt x="16143" y="3104"/>
                      <a:pt x="16143" y="3104"/>
                    </a:cubicBezTo>
                    <a:cubicBezTo>
                      <a:pt x="16139" y="3108"/>
                      <a:pt x="5376" y="964"/>
                      <a:pt x="561" y="0"/>
                    </a:cubicBezTo>
                    <a:lnTo>
                      <a:pt x="561" y="0"/>
                    </a:lnTo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25" name="Shape">
                <a:extLst>
                  <a:ext uri="{FF2B5EF4-FFF2-40B4-BE49-F238E27FC236}">
                    <a16:creationId xmlns:a16="http://schemas.microsoft.com/office/drawing/2014/main" id="{473B8F31-A27B-4D6A-A899-BDC8929959BD}"/>
                  </a:ext>
                </a:extLst>
              </p:cNvPr>
              <p:cNvSpPr/>
              <p:nvPr/>
            </p:nvSpPr>
            <p:spPr>
              <a:xfrm>
                <a:off x="4205955" y="3593996"/>
                <a:ext cx="148115" cy="1768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21" h="19056" extrusionOk="0">
                    <a:moveTo>
                      <a:pt x="15978" y="5961"/>
                    </a:moveTo>
                    <a:cubicBezTo>
                      <a:pt x="20009" y="10833"/>
                      <a:pt x="20460" y="16401"/>
                      <a:pt x="16970" y="18364"/>
                    </a:cubicBezTo>
                    <a:cubicBezTo>
                      <a:pt x="13481" y="20328"/>
                      <a:pt x="7404" y="17967"/>
                      <a:pt x="3342" y="13095"/>
                    </a:cubicBezTo>
                    <a:cubicBezTo>
                      <a:pt x="-689" y="8223"/>
                      <a:pt x="-1140" y="2655"/>
                      <a:pt x="2350" y="692"/>
                    </a:cubicBezTo>
                    <a:cubicBezTo>
                      <a:pt x="5839" y="-1272"/>
                      <a:pt x="11946" y="1089"/>
                      <a:pt x="15978" y="5961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26" name="Shape">
                <a:extLst>
                  <a:ext uri="{FF2B5EF4-FFF2-40B4-BE49-F238E27FC236}">
                    <a16:creationId xmlns:a16="http://schemas.microsoft.com/office/drawing/2014/main" id="{7F28D875-E090-433B-8FB7-1E374C9D97A3}"/>
                  </a:ext>
                </a:extLst>
              </p:cNvPr>
              <p:cNvSpPr/>
              <p:nvPr/>
            </p:nvSpPr>
            <p:spPr>
              <a:xfrm>
                <a:off x="4290418" y="3842226"/>
                <a:ext cx="148115" cy="176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21" h="19056" extrusionOk="0">
                    <a:moveTo>
                      <a:pt x="15978" y="5961"/>
                    </a:moveTo>
                    <a:cubicBezTo>
                      <a:pt x="20009" y="10833"/>
                      <a:pt x="20460" y="16401"/>
                      <a:pt x="16970" y="18364"/>
                    </a:cubicBezTo>
                    <a:cubicBezTo>
                      <a:pt x="13481" y="20328"/>
                      <a:pt x="7404" y="17967"/>
                      <a:pt x="3342" y="13095"/>
                    </a:cubicBezTo>
                    <a:cubicBezTo>
                      <a:pt x="-689" y="8223"/>
                      <a:pt x="-1140" y="2655"/>
                      <a:pt x="2350" y="692"/>
                    </a:cubicBezTo>
                    <a:cubicBezTo>
                      <a:pt x="5839" y="-1272"/>
                      <a:pt x="11916" y="1089"/>
                      <a:pt x="15978" y="5961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27" name="Shape">
                <a:extLst>
                  <a:ext uri="{FF2B5EF4-FFF2-40B4-BE49-F238E27FC236}">
                    <a16:creationId xmlns:a16="http://schemas.microsoft.com/office/drawing/2014/main" id="{15E49C69-153B-41FB-826E-A9B8FB652573}"/>
                  </a:ext>
                </a:extLst>
              </p:cNvPr>
              <p:cNvSpPr/>
              <p:nvPr/>
            </p:nvSpPr>
            <p:spPr>
              <a:xfrm>
                <a:off x="4359606" y="4072852"/>
                <a:ext cx="148115" cy="1768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21" h="19056" extrusionOk="0">
                    <a:moveTo>
                      <a:pt x="15978" y="5961"/>
                    </a:moveTo>
                    <a:cubicBezTo>
                      <a:pt x="20009" y="10833"/>
                      <a:pt x="20460" y="16401"/>
                      <a:pt x="16970" y="18364"/>
                    </a:cubicBezTo>
                    <a:cubicBezTo>
                      <a:pt x="13481" y="20328"/>
                      <a:pt x="7404" y="17967"/>
                      <a:pt x="3342" y="13095"/>
                    </a:cubicBezTo>
                    <a:cubicBezTo>
                      <a:pt x="-689" y="8223"/>
                      <a:pt x="-1140" y="2655"/>
                      <a:pt x="2350" y="692"/>
                    </a:cubicBezTo>
                    <a:cubicBezTo>
                      <a:pt x="5839" y="-1272"/>
                      <a:pt x="11946" y="1089"/>
                      <a:pt x="15978" y="5961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28" name="Shape">
                <a:extLst>
                  <a:ext uri="{FF2B5EF4-FFF2-40B4-BE49-F238E27FC236}">
                    <a16:creationId xmlns:a16="http://schemas.microsoft.com/office/drawing/2014/main" id="{E72C8593-D50B-4030-ABC5-A7073E867286}"/>
                  </a:ext>
                </a:extLst>
              </p:cNvPr>
              <p:cNvSpPr/>
              <p:nvPr/>
            </p:nvSpPr>
            <p:spPr>
              <a:xfrm>
                <a:off x="4659422" y="3796099"/>
                <a:ext cx="148115" cy="1769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21" h="19048" extrusionOk="0">
                    <a:moveTo>
                      <a:pt x="15978" y="5968"/>
                    </a:moveTo>
                    <a:cubicBezTo>
                      <a:pt x="20009" y="10834"/>
                      <a:pt x="20460" y="16395"/>
                      <a:pt x="16970" y="18357"/>
                    </a:cubicBezTo>
                    <a:cubicBezTo>
                      <a:pt x="13481" y="20318"/>
                      <a:pt x="7404" y="17959"/>
                      <a:pt x="3342" y="13093"/>
                    </a:cubicBezTo>
                    <a:cubicBezTo>
                      <a:pt x="-689" y="8227"/>
                      <a:pt x="-1140" y="2666"/>
                      <a:pt x="2350" y="704"/>
                    </a:cubicBezTo>
                    <a:cubicBezTo>
                      <a:pt x="5839" y="-1282"/>
                      <a:pt x="11946" y="1077"/>
                      <a:pt x="15978" y="5968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29" name="Shape">
                <a:extLst>
                  <a:ext uri="{FF2B5EF4-FFF2-40B4-BE49-F238E27FC236}">
                    <a16:creationId xmlns:a16="http://schemas.microsoft.com/office/drawing/2014/main" id="{2909DCEF-2F5A-4F4D-944B-685505E67453}"/>
                  </a:ext>
                </a:extLst>
              </p:cNvPr>
              <p:cNvSpPr/>
              <p:nvPr/>
            </p:nvSpPr>
            <p:spPr>
              <a:xfrm>
                <a:off x="4705547" y="4049789"/>
                <a:ext cx="148115" cy="176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21" h="19044" extrusionOk="0">
                    <a:moveTo>
                      <a:pt x="15978" y="5965"/>
                    </a:moveTo>
                    <a:cubicBezTo>
                      <a:pt x="20009" y="10831"/>
                      <a:pt x="20460" y="16392"/>
                      <a:pt x="16970" y="18354"/>
                    </a:cubicBezTo>
                    <a:cubicBezTo>
                      <a:pt x="13481" y="20315"/>
                      <a:pt x="7404" y="17956"/>
                      <a:pt x="3342" y="13090"/>
                    </a:cubicBezTo>
                    <a:cubicBezTo>
                      <a:pt x="-689" y="8224"/>
                      <a:pt x="-1140" y="2663"/>
                      <a:pt x="2350" y="701"/>
                    </a:cubicBezTo>
                    <a:cubicBezTo>
                      <a:pt x="5839" y="-1285"/>
                      <a:pt x="11916" y="1098"/>
                      <a:pt x="15978" y="5965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30" name="Shape">
                <a:extLst>
                  <a:ext uri="{FF2B5EF4-FFF2-40B4-BE49-F238E27FC236}">
                    <a16:creationId xmlns:a16="http://schemas.microsoft.com/office/drawing/2014/main" id="{45960940-F1EA-4A38-94DC-CF23118E2CF8}"/>
                  </a:ext>
                </a:extLst>
              </p:cNvPr>
              <p:cNvSpPr/>
              <p:nvPr/>
            </p:nvSpPr>
            <p:spPr>
              <a:xfrm>
                <a:off x="4774735" y="4280418"/>
                <a:ext cx="148115" cy="1769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21" h="19048" extrusionOk="0">
                    <a:moveTo>
                      <a:pt x="15978" y="5968"/>
                    </a:moveTo>
                    <a:cubicBezTo>
                      <a:pt x="20009" y="10834"/>
                      <a:pt x="20460" y="16395"/>
                      <a:pt x="16970" y="18357"/>
                    </a:cubicBezTo>
                    <a:cubicBezTo>
                      <a:pt x="13481" y="20318"/>
                      <a:pt x="7404" y="17959"/>
                      <a:pt x="3342" y="13093"/>
                    </a:cubicBezTo>
                    <a:cubicBezTo>
                      <a:pt x="-689" y="8227"/>
                      <a:pt x="-1140" y="2666"/>
                      <a:pt x="2350" y="704"/>
                    </a:cubicBezTo>
                    <a:cubicBezTo>
                      <a:pt x="5839" y="-1282"/>
                      <a:pt x="11946" y="1077"/>
                      <a:pt x="15978" y="5968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31" name="Shape">
                <a:extLst>
                  <a:ext uri="{FF2B5EF4-FFF2-40B4-BE49-F238E27FC236}">
                    <a16:creationId xmlns:a16="http://schemas.microsoft.com/office/drawing/2014/main" id="{46FD54DE-E68A-427C-8B54-80425F8BE97E}"/>
                  </a:ext>
                </a:extLst>
              </p:cNvPr>
              <p:cNvSpPr/>
              <p:nvPr/>
            </p:nvSpPr>
            <p:spPr>
              <a:xfrm>
                <a:off x="5489679" y="3380969"/>
                <a:ext cx="125579" cy="1934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39" h="19996" extrusionOk="0">
                    <a:moveTo>
                      <a:pt x="999" y="8281"/>
                    </a:moveTo>
                    <a:cubicBezTo>
                      <a:pt x="-1331" y="13717"/>
                      <a:pt x="547" y="18891"/>
                      <a:pt x="5243" y="19844"/>
                    </a:cubicBezTo>
                    <a:cubicBezTo>
                      <a:pt x="9904" y="20798"/>
                      <a:pt x="15608" y="17150"/>
                      <a:pt x="17939" y="11715"/>
                    </a:cubicBezTo>
                    <a:cubicBezTo>
                      <a:pt x="20269" y="6279"/>
                      <a:pt x="18391" y="1105"/>
                      <a:pt x="13730" y="152"/>
                    </a:cubicBezTo>
                    <a:cubicBezTo>
                      <a:pt x="9034" y="-802"/>
                      <a:pt x="3365" y="2846"/>
                      <a:pt x="999" y="8281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32" name="Shape">
                <a:extLst>
                  <a:ext uri="{FF2B5EF4-FFF2-40B4-BE49-F238E27FC236}">
                    <a16:creationId xmlns:a16="http://schemas.microsoft.com/office/drawing/2014/main" id="{E9094A3C-BFFC-4579-A9AF-C756CBC6EC01}"/>
                  </a:ext>
                </a:extLst>
              </p:cNvPr>
              <p:cNvSpPr/>
              <p:nvPr/>
            </p:nvSpPr>
            <p:spPr>
              <a:xfrm>
                <a:off x="5535804" y="3888350"/>
                <a:ext cx="125354" cy="1934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36" h="19996" extrusionOk="0">
                    <a:moveTo>
                      <a:pt x="1002" y="8281"/>
                    </a:moveTo>
                    <a:cubicBezTo>
                      <a:pt x="-1332" y="13717"/>
                      <a:pt x="549" y="18891"/>
                      <a:pt x="5218" y="19844"/>
                    </a:cubicBezTo>
                    <a:cubicBezTo>
                      <a:pt x="9886" y="20798"/>
                      <a:pt x="15600" y="17150"/>
                      <a:pt x="17934" y="11715"/>
                    </a:cubicBezTo>
                    <a:cubicBezTo>
                      <a:pt x="20268" y="6279"/>
                      <a:pt x="18387" y="1105"/>
                      <a:pt x="13718" y="152"/>
                    </a:cubicBezTo>
                    <a:cubicBezTo>
                      <a:pt x="9050" y="-802"/>
                      <a:pt x="3336" y="2846"/>
                      <a:pt x="1002" y="8281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33" name="Shape">
                <a:extLst>
                  <a:ext uri="{FF2B5EF4-FFF2-40B4-BE49-F238E27FC236}">
                    <a16:creationId xmlns:a16="http://schemas.microsoft.com/office/drawing/2014/main" id="{C19C559E-29B6-4D54-AADA-3B58F2093EF7}"/>
                  </a:ext>
                </a:extLst>
              </p:cNvPr>
              <p:cNvSpPr/>
              <p:nvPr/>
            </p:nvSpPr>
            <p:spPr>
              <a:xfrm>
                <a:off x="5166800" y="3703848"/>
                <a:ext cx="125579" cy="1934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39" h="19996" extrusionOk="0">
                    <a:moveTo>
                      <a:pt x="999" y="8281"/>
                    </a:moveTo>
                    <a:cubicBezTo>
                      <a:pt x="-1331" y="13717"/>
                      <a:pt x="547" y="18891"/>
                      <a:pt x="5243" y="19844"/>
                    </a:cubicBezTo>
                    <a:cubicBezTo>
                      <a:pt x="9904" y="20798"/>
                      <a:pt x="15608" y="17150"/>
                      <a:pt x="17939" y="11715"/>
                    </a:cubicBezTo>
                    <a:cubicBezTo>
                      <a:pt x="20269" y="6279"/>
                      <a:pt x="18391" y="1105"/>
                      <a:pt x="13730" y="152"/>
                    </a:cubicBezTo>
                    <a:cubicBezTo>
                      <a:pt x="9034" y="-802"/>
                      <a:pt x="3365" y="2846"/>
                      <a:pt x="999" y="8281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34" name="Shape">
                <a:extLst>
                  <a:ext uri="{FF2B5EF4-FFF2-40B4-BE49-F238E27FC236}">
                    <a16:creationId xmlns:a16="http://schemas.microsoft.com/office/drawing/2014/main" id="{7B928A3E-7111-4C9E-A894-146753AD4195}"/>
                  </a:ext>
                </a:extLst>
              </p:cNvPr>
              <p:cNvSpPr/>
              <p:nvPr/>
            </p:nvSpPr>
            <p:spPr>
              <a:xfrm>
                <a:off x="5212926" y="4211228"/>
                <a:ext cx="125354" cy="1934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36" h="19996" extrusionOk="0">
                    <a:moveTo>
                      <a:pt x="1002" y="8281"/>
                    </a:moveTo>
                    <a:cubicBezTo>
                      <a:pt x="-1332" y="13717"/>
                      <a:pt x="549" y="18891"/>
                      <a:pt x="5218" y="19844"/>
                    </a:cubicBezTo>
                    <a:cubicBezTo>
                      <a:pt x="9886" y="20798"/>
                      <a:pt x="15600" y="17150"/>
                      <a:pt x="17934" y="11715"/>
                    </a:cubicBezTo>
                    <a:cubicBezTo>
                      <a:pt x="20268" y="6279"/>
                      <a:pt x="18387" y="1105"/>
                      <a:pt x="13718" y="152"/>
                    </a:cubicBezTo>
                    <a:cubicBezTo>
                      <a:pt x="9050" y="-802"/>
                      <a:pt x="3336" y="2846"/>
                      <a:pt x="1002" y="8281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35" name="Shape">
                <a:extLst>
                  <a:ext uri="{FF2B5EF4-FFF2-40B4-BE49-F238E27FC236}">
                    <a16:creationId xmlns:a16="http://schemas.microsoft.com/office/drawing/2014/main" id="{B9246794-31CA-4036-8D60-F29A2910CF9A}"/>
                  </a:ext>
                </a:extLst>
              </p:cNvPr>
              <p:cNvSpPr/>
              <p:nvPr/>
            </p:nvSpPr>
            <p:spPr>
              <a:xfrm>
                <a:off x="4451855" y="3150342"/>
                <a:ext cx="827827" cy="3805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09" h="21600" extrusionOk="0">
                    <a:moveTo>
                      <a:pt x="2624" y="9281"/>
                    </a:moveTo>
                    <a:cubicBezTo>
                      <a:pt x="3994" y="8169"/>
                      <a:pt x="5300" y="7095"/>
                      <a:pt x="6617" y="6035"/>
                    </a:cubicBezTo>
                    <a:cubicBezTo>
                      <a:pt x="6976" y="5747"/>
                      <a:pt x="7234" y="5812"/>
                      <a:pt x="7405" y="6009"/>
                    </a:cubicBezTo>
                    <a:cubicBezTo>
                      <a:pt x="7693" y="6349"/>
                      <a:pt x="7722" y="6860"/>
                      <a:pt x="7523" y="7488"/>
                    </a:cubicBezTo>
                    <a:cubicBezTo>
                      <a:pt x="7087" y="8849"/>
                      <a:pt x="7440" y="9465"/>
                      <a:pt x="8593" y="9308"/>
                    </a:cubicBezTo>
                    <a:cubicBezTo>
                      <a:pt x="9834" y="9137"/>
                      <a:pt x="11316" y="7475"/>
                      <a:pt x="11451" y="6100"/>
                    </a:cubicBezTo>
                    <a:cubicBezTo>
                      <a:pt x="11521" y="5380"/>
                      <a:pt x="11245" y="4988"/>
                      <a:pt x="10651" y="4975"/>
                    </a:cubicBezTo>
                    <a:cubicBezTo>
                      <a:pt x="10110" y="4975"/>
                      <a:pt x="9810" y="4673"/>
                      <a:pt x="9710" y="4150"/>
                    </a:cubicBezTo>
                    <a:cubicBezTo>
                      <a:pt x="9651" y="3823"/>
                      <a:pt x="9728" y="3443"/>
                      <a:pt x="10122" y="3103"/>
                    </a:cubicBezTo>
                    <a:cubicBezTo>
                      <a:pt x="11222" y="2160"/>
                      <a:pt x="12327" y="1231"/>
                      <a:pt x="13427" y="301"/>
                    </a:cubicBezTo>
                    <a:cubicBezTo>
                      <a:pt x="13539" y="209"/>
                      <a:pt x="13656" y="118"/>
                      <a:pt x="13803" y="0"/>
                    </a:cubicBezTo>
                    <a:cubicBezTo>
                      <a:pt x="13856" y="118"/>
                      <a:pt x="13915" y="236"/>
                      <a:pt x="13956" y="340"/>
                    </a:cubicBezTo>
                    <a:cubicBezTo>
                      <a:pt x="14480" y="1676"/>
                      <a:pt x="15009" y="3011"/>
                      <a:pt x="15538" y="4346"/>
                    </a:cubicBezTo>
                    <a:cubicBezTo>
                      <a:pt x="15738" y="4844"/>
                      <a:pt x="16038" y="4844"/>
                      <a:pt x="16632" y="4359"/>
                    </a:cubicBezTo>
                    <a:cubicBezTo>
                      <a:pt x="17085" y="3993"/>
                      <a:pt x="17426" y="3535"/>
                      <a:pt x="17673" y="2998"/>
                    </a:cubicBezTo>
                    <a:cubicBezTo>
                      <a:pt x="18308" y="1610"/>
                      <a:pt x="19261" y="916"/>
                      <a:pt x="20243" y="1126"/>
                    </a:cubicBezTo>
                    <a:cubicBezTo>
                      <a:pt x="21213" y="1335"/>
                      <a:pt x="21407" y="2893"/>
                      <a:pt x="20625" y="4228"/>
                    </a:cubicBezTo>
                    <a:cubicBezTo>
                      <a:pt x="20125" y="5079"/>
                      <a:pt x="19537" y="5551"/>
                      <a:pt x="18796" y="5616"/>
                    </a:cubicBezTo>
                    <a:cubicBezTo>
                      <a:pt x="18331" y="5655"/>
                      <a:pt x="17879" y="5852"/>
                      <a:pt x="17408" y="6271"/>
                    </a:cubicBezTo>
                    <a:cubicBezTo>
                      <a:pt x="16832" y="6794"/>
                      <a:pt x="16679" y="7200"/>
                      <a:pt x="16879" y="7697"/>
                    </a:cubicBezTo>
                    <a:cubicBezTo>
                      <a:pt x="17426" y="9059"/>
                      <a:pt x="17979" y="10433"/>
                      <a:pt x="18537" y="11808"/>
                    </a:cubicBezTo>
                    <a:cubicBezTo>
                      <a:pt x="18584" y="11926"/>
                      <a:pt x="18684" y="12017"/>
                      <a:pt x="18778" y="12135"/>
                    </a:cubicBezTo>
                    <a:cubicBezTo>
                      <a:pt x="17761" y="13012"/>
                      <a:pt x="16861" y="13772"/>
                      <a:pt x="15961" y="14544"/>
                    </a:cubicBezTo>
                    <a:cubicBezTo>
                      <a:pt x="15714" y="14753"/>
                      <a:pt x="15467" y="14963"/>
                      <a:pt x="15220" y="15172"/>
                    </a:cubicBezTo>
                    <a:cubicBezTo>
                      <a:pt x="14674" y="15631"/>
                      <a:pt x="14356" y="15644"/>
                      <a:pt x="14121" y="15212"/>
                    </a:cubicBezTo>
                    <a:cubicBezTo>
                      <a:pt x="13915" y="14832"/>
                      <a:pt x="13897" y="14361"/>
                      <a:pt x="14074" y="13785"/>
                    </a:cubicBezTo>
                    <a:cubicBezTo>
                      <a:pt x="14485" y="12449"/>
                      <a:pt x="14133" y="11834"/>
                      <a:pt x="13009" y="11952"/>
                    </a:cubicBezTo>
                    <a:cubicBezTo>
                      <a:pt x="11763" y="12070"/>
                      <a:pt x="10239" y="13759"/>
                      <a:pt x="10104" y="15159"/>
                    </a:cubicBezTo>
                    <a:cubicBezTo>
                      <a:pt x="10034" y="15892"/>
                      <a:pt x="10310" y="16298"/>
                      <a:pt x="10922" y="16324"/>
                    </a:cubicBezTo>
                    <a:cubicBezTo>
                      <a:pt x="11463" y="16351"/>
                      <a:pt x="11792" y="16639"/>
                      <a:pt x="11904" y="17188"/>
                    </a:cubicBezTo>
                    <a:cubicBezTo>
                      <a:pt x="11974" y="17529"/>
                      <a:pt x="11916" y="17921"/>
                      <a:pt x="11521" y="18262"/>
                    </a:cubicBezTo>
                    <a:cubicBezTo>
                      <a:pt x="10210" y="19361"/>
                      <a:pt x="8881" y="20435"/>
                      <a:pt x="7464" y="21600"/>
                    </a:cubicBezTo>
                    <a:cubicBezTo>
                      <a:pt x="7352" y="21273"/>
                      <a:pt x="7258" y="20932"/>
                      <a:pt x="7134" y="20618"/>
                    </a:cubicBezTo>
                    <a:cubicBezTo>
                      <a:pt x="6664" y="19427"/>
                      <a:pt x="6188" y="18249"/>
                      <a:pt x="5711" y="17084"/>
                    </a:cubicBezTo>
                    <a:cubicBezTo>
                      <a:pt x="5517" y="16599"/>
                      <a:pt x="5141" y="16560"/>
                      <a:pt x="4594" y="17057"/>
                    </a:cubicBezTo>
                    <a:cubicBezTo>
                      <a:pt x="4206" y="17411"/>
                      <a:pt x="3800" y="17882"/>
                      <a:pt x="3565" y="18340"/>
                    </a:cubicBezTo>
                    <a:cubicBezTo>
                      <a:pt x="2677" y="20042"/>
                      <a:pt x="1107" y="20749"/>
                      <a:pt x="330" y="19780"/>
                    </a:cubicBezTo>
                    <a:cubicBezTo>
                      <a:pt x="-193" y="19126"/>
                      <a:pt x="-87" y="17987"/>
                      <a:pt x="595" y="16979"/>
                    </a:cubicBezTo>
                    <a:cubicBezTo>
                      <a:pt x="1124" y="16193"/>
                      <a:pt x="1718" y="15814"/>
                      <a:pt x="2418" y="15748"/>
                    </a:cubicBezTo>
                    <a:cubicBezTo>
                      <a:pt x="2741" y="15722"/>
                      <a:pt x="3124" y="15591"/>
                      <a:pt x="3465" y="15395"/>
                    </a:cubicBezTo>
                    <a:cubicBezTo>
                      <a:pt x="4329" y="14871"/>
                      <a:pt x="4588" y="14295"/>
                      <a:pt x="4318" y="13615"/>
                    </a:cubicBezTo>
                    <a:cubicBezTo>
                      <a:pt x="3765" y="12161"/>
                      <a:pt x="3212" y="10761"/>
                      <a:pt x="2624" y="92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</p:grp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0A9FB733-E379-485B-8897-AB361EFB24A7}"/>
              </a:ext>
            </a:extLst>
          </p:cNvPr>
          <p:cNvGrpSpPr/>
          <p:nvPr/>
        </p:nvGrpSpPr>
        <p:grpSpPr>
          <a:xfrm>
            <a:off x="2595522" y="3226740"/>
            <a:ext cx="1365094" cy="1361204"/>
            <a:chOff x="2122518" y="3036702"/>
            <a:chExt cx="1645083" cy="1640396"/>
          </a:xfrm>
        </p:grpSpPr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C3E318BB-5A22-46DC-9366-E3DFFB0D312F}"/>
                </a:ext>
              </a:extLst>
            </p:cNvPr>
            <p:cNvSpPr/>
            <p:nvPr/>
          </p:nvSpPr>
          <p:spPr>
            <a:xfrm>
              <a:off x="2122518" y="3036702"/>
              <a:ext cx="1645083" cy="1640396"/>
            </a:xfrm>
            <a:custGeom>
              <a:avLst/>
              <a:gdLst>
                <a:gd name="connsiteX0" fmla="*/ 885372 w 1645083"/>
                <a:gd name="connsiteY0" fmla="*/ 0 h 1640396"/>
                <a:gd name="connsiteX1" fmla="*/ 920188 w 1645083"/>
                <a:gd name="connsiteY1" fmla="*/ 3911 h 1640396"/>
                <a:gd name="connsiteX2" fmla="*/ 958017 w 1645083"/>
                <a:gd name="connsiteY2" fmla="*/ 19611 h 1640396"/>
                <a:gd name="connsiteX3" fmla="*/ 1002291 w 1645083"/>
                <a:gd name="connsiteY3" fmla="*/ 45421 h 1640396"/>
                <a:gd name="connsiteX4" fmla="*/ 1521035 w 1645083"/>
                <a:gd name="connsiteY4" fmla="*/ 348476 h 1640396"/>
                <a:gd name="connsiteX5" fmla="*/ 1572454 w 1645083"/>
                <a:gd name="connsiteY5" fmla="*/ 378457 h 1640396"/>
                <a:gd name="connsiteX6" fmla="*/ 1578689 w 1645083"/>
                <a:gd name="connsiteY6" fmla="*/ 382368 h 1640396"/>
                <a:gd name="connsiteX7" fmla="*/ 1600825 w 1645083"/>
                <a:gd name="connsiteY7" fmla="*/ 400356 h 1640396"/>
                <a:gd name="connsiteX8" fmla="*/ 1607971 w 1645083"/>
                <a:gd name="connsiteY8" fmla="*/ 407975 h 1640396"/>
                <a:gd name="connsiteX9" fmla="*/ 1617203 w 1645083"/>
                <a:gd name="connsiteY9" fmla="*/ 422525 h 1640396"/>
                <a:gd name="connsiteX10" fmla="*/ 1618315 w 1645083"/>
                <a:gd name="connsiteY10" fmla="*/ 422220 h 1640396"/>
                <a:gd name="connsiteX11" fmla="*/ 1644387 w 1645083"/>
                <a:gd name="connsiteY11" fmla="*/ 488882 h 1640396"/>
                <a:gd name="connsiteX12" fmla="*/ 1645083 w 1645083"/>
                <a:gd name="connsiteY12" fmla="*/ 502473 h 1640396"/>
                <a:gd name="connsiteX13" fmla="*/ 1640026 w 1645083"/>
                <a:gd name="connsiteY13" fmla="*/ 540541 h 1640396"/>
                <a:gd name="connsiteX14" fmla="*/ 1481782 w 1645083"/>
                <a:gd name="connsiteY14" fmla="*/ 1135756 h 1640396"/>
                <a:gd name="connsiteX15" fmla="*/ 1467261 w 1645083"/>
                <a:gd name="connsiteY15" fmla="*/ 1175233 h 1640396"/>
                <a:gd name="connsiteX16" fmla="*/ 1361394 w 1645083"/>
                <a:gd name="connsiteY16" fmla="*/ 1304608 h 1640396"/>
                <a:gd name="connsiteX17" fmla="*/ 1230892 w 1645083"/>
                <a:gd name="connsiteY17" fmla="*/ 1370085 h 1640396"/>
                <a:gd name="connsiteX18" fmla="*/ 1184964 w 1645083"/>
                <a:gd name="connsiteY18" fmla="*/ 1393152 h 1640396"/>
                <a:gd name="connsiteX19" fmla="*/ 724659 w 1645083"/>
                <a:gd name="connsiteY19" fmla="*/ 1624492 h 1640396"/>
                <a:gd name="connsiteX20" fmla="*/ 720251 w 1645083"/>
                <a:gd name="connsiteY20" fmla="*/ 1626579 h 1640396"/>
                <a:gd name="connsiteX21" fmla="*/ 657761 w 1645083"/>
                <a:gd name="connsiteY21" fmla="*/ 1640396 h 1640396"/>
                <a:gd name="connsiteX22" fmla="*/ 643472 w 1645083"/>
                <a:gd name="connsiteY22" fmla="*/ 1639719 h 1640396"/>
                <a:gd name="connsiteX23" fmla="*/ 643008 w 1645083"/>
                <a:gd name="connsiteY23" fmla="*/ 1639719 h 1640396"/>
                <a:gd name="connsiteX24" fmla="*/ 643589 w 1645083"/>
                <a:gd name="connsiteY24" fmla="*/ 1636270 h 1640396"/>
                <a:gd name="connsiteX25" fmla="*/ 610262 w 1645083"/>
                <a:gd name="connsiteY25" fmla="*/ 1628564 h 1640396"/>
                <a:gd name="connsiteX26" fmla="*/ 576195 w 1645083"/>
                <a:gd name="connsiteY26" fmla="*/ 1610627 h 1640396"/>
                <a:gd name="connsiteX27" fmla="*/ 555412 w 1645083"/>
                <a:gd name="connsiteY27" fmla="*/ 1592912 h 1640396"/>
                <a:gd name="connsiteX28" fmla="*/ 194467 w 1645083"/>
                <a:gd name="connsiteY28" fmla="*/ 1222057 h 1640396"/>
                <a:gd name="connsiteX29" fmla="*/ 160106 w 1645083"/>
                <a:gd name="connsiteY29" fmla="*/ 1186764 h 1640396"/>
                <a:gd name="connsiteX30" fmla="*/ 58198 w 1645083"/>
                <a:gd name="connsiteY30" fmla="*/ 1082046 h 1640396"/>
                <a:gd name="connsiteX31" fmla="*/ 512 w 1645083"/>
                <a:gd name="connsiteY31" fmla="*/ 951748 h 1640396"/>
                <a:gd name="connsiteX32" fmla="*/ 512 w 1645083"/>
                <a:gd name="connsiteY32" fmla="*/ 925209 h 1640396"/>
                <a:gd name="connsiteX33" fmla="*/ 18034 w 1645083"/>
                <a:gd name="connsiteY33" fmla="*/ 666665 h 1640396"/>
                <a:gd name="connsiteX34" fmla="*/ 45037 w 1645083"/>
                <a:gd name="connsiteY34" fmla="*/ 269066 h 1640396"/>
                <a:gd name="connsiteX35" fmla="*/ 57705 w 1645083"/>
                <a:gd name="connsiteY35" fmla="*/ 218794 h 1640396"/>
                <a:gd name="connsiteX36" fmla="*/ 79399 w 1645083"/>
                <a:gd name="connsiteY36" fmla="*/ 185664 h 1640396"/>
                <a:gd name="connsiteX37" fmla="*/ 104958 w 1645083"/>
                <a:gd name="connsiteY37" fmla="*/ 163600 h 1640396"/>
                <a:gd name="connsiteX38" fmla="*/ 104488 w 1645083"/>
                <a:gd name="connsiteY38" fmla="*/ 163288 h 1640396"/>
                <a:gd name="connsiteX39" fmla="*/ 113035 w 1645083"/>
                <a:gd name="connsiteY39" fmla="*/ 156597 h 1640396"/>
                <a:gd name="connsiteX40" fmla="*/ 122212 w 1645083"/>
                <a:gd name="connsiteY40" fmla="*/ 151760 h 1640396"/>
                <a:gd name="connsiteX41" fmla="*/ 148972 w 1645083"/>
                <a:gd name="connsiteY41" fmla="*/ 142055 h 1640396"/>
                <a:gd name="connsiteX42" fmla="*/ 156117 w 1645083"/>
                <a:gd name="connsiteY42" fmla="*/ 140462 h 1640396"/>
                <a:gd name="connsiteX43" fmla="*/ 203894 w 1645083"/>
                <a:gd name="connsiteY43" fmla="*/ 130990 h 1640396"/>
                <a:gd name="connsiteX44" fmla="*/ 838576 w 1645083"/>
                <a:gd name="connsiteY44" fmla="*/ 5533 h 1640396"/>
                <a:gd name="connsiteX45" fmla="*/ 885372 w 1645083"/>
                <a:gd name="connsiteY45" fmla="*/ 0 h 1640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645083" h="1640396">
                  <a:moveTo>
                    <a:pt x="885372" y="0"/>
                  </a:moveTo>
                  <a:cubicBezTo>
                    <a:pt x="896930" y="0"/>
                    <a:pt x="908489" y="1391"/>
                    <a:pt x="920188" y="3911"/>
                  </a:cubicBezTo>
                  <a:cubicBezTo>
                    <a:pt x="933358" y="7387"/>
                    <a:pt x="946038" y="12688"/>
                    <a:pt x="958017" y="19611"/>
                  </a:cubicBezTo>
                  <a:cubicBezTo>
                    <a:pt x="972798" y="28127"/>
                    <a:pt x="987579" y="36904"/>
                    <a:pt x="1002291" y="45421"/>
                  </a:cubicBezTo>
                  <a:cubicBezTo>
                    <a:pt x="1175322" y="146459"/>
                    <a:pt x="1348003" y="247467"/>
                    <a:pt x="1521035" y="348476"/>
                  </a:cubicBezTo>
                  <a:cubicBezTo>
                    <a:pt x="1538058" y="358383"/>
                    <a:pt x="1555361" y="368550"/>
                    <a:pt x="1572454" y="378457"/>
                  </a:cubicBezTo>
                  <a:cubicBezTo>
                    <a:pt x="1574485" y="379847"/>
                    <a:pt x="1576587" y="381006"/>
                    <a:pt x="1578689" y="382368"/>
                  </a:cubicBezTo>
                  <a:cubicBezTo>
                    <a:pt x="1586745" y="387698"/>
                    <a:pt x="1594100" y="393694"/>
                    <a:pt x="1600825" y="400356"/>
                  </a:cubicBezTo>
                  <a:cubicBezTo>
                    <a:pt x="1603347" y="402905"/>
                    <a:pt x="1605659" y="405454"/>
                    <a:pt x="1607971" y="407975"/>
                  </a:cubicBezTo>
                  <a:lnTo>
                    <a:pt x="1617203" y="422525"/>
                  </a:lnTo>
                  <a:lnTo>
                    <a:pt x="1618315" y="422220"/>
                  </a:lnTo>
                  <a:cubicBezTo>
                    <a:pt x="1631722" y="442298"/>
                    <a:pt x="1641604" y="464405"/>
                    <a:pt x="1644387" y="488882"/>
                  </a:cubicBezTo>
                  <a:cubicBezTo>
                    <a:pt x="1644851" y="493281"/>
                    <a:pt x="1645083" y="497849"/>
                    <a:pt x="1645083" y="502473"/>
                  </a:cubicBezTo>
                  <a:cubicBezTo>
                    <a:pt x="1645083" y="515163"/>
                    <a:pt x="1643459" y="527852"/>
                    <a:pt x="1640026" y="540541"/>
                  </a:cubicBezTo>
                  <a:cubicBezTo>
                    <a:pt x="1582361" y="752030"/>
                    <a:pt x="1584448" y="816379"/>
                    <a:pt x="1481782" y="1135756"/>
                  </a:cubicBezTo>
                  <a:cubicBezTo>
                    <a:pt x="1477653" y="1148670"/>
                    <a:pt x="1472782" y="1161867"/>
                    <a:pt x="1467261" y="1175233"/>
                  </a:cubicBezTo>
                  <a:cubicBezTo>
                    <a:pt x="1448380" y="1220182"/>
                    <a:pt x="1405467" y="1282444"/>
                    <a:pt x="1361394" y="1304608"/>
                  </a:cubicBezTo>
                  <a:cubicBezTo>
                    <a:pt x="1325904" y="1322373"/>
                    <a:pt x="1280903" y="1344989"/>
                    <a:pt x="1230892" y="1370085"/>
                  </a:cubicBezTo>
                  <a:cubicBezTo>
                    <a:pt x="1216139" y="1377473"/>
                    <a:pt x="1200644" y="1385312"/>
                    <a:pt x="1184964" y="1393152"/>
                  </a:cubicBezTo>
                  <a:cubicBezTo>
                    <a:pt x="1028390" y="1471825"/>
                    <a:pt x="837670" y="1567757"/>
                    <a:pt x="724659" y="1624492"/>
                  </a:cubicBezTo>
                  <a:lnTo>
                    <a:pt x="720251" y="1626579"/>
                  </a:lnTo>
                  <a:cubicBezTo>
                    <a:pt x="700210" y="1635772"/>
                    <a:pt x="679009" y="1640396"/>
                    <a:pt x="657761" y="1640396"/>
                  </a:cubicBezTo>
                  <a:cubicBezTo>
                    <a:pt x="652936" y="1640396"/>
                    <a:pt x="648297" y="1640171"/>
                    <a:pt x="643472" y="1639719"/>
                  </a:cubicBezTo>
                  <a:lnTo>
                    <a:pt x="643008" y="1639719"/>
                  </a:lnTo>
                  <a:lnTo>
                    <a:pt x="643589" y="1636270"/>
                  </a:lnTo>
                  <a:lnTo>
                    <a:pt x="610262" y="1628564"/>
                  </a:lnTo>
                  <a:cubicBezTo>
                    <a:pt x="598268" y="1624118"/>
                    <a:pt x="586796" y="1618117"/>
                    <a:pt x="576195" y="1610627"/>
                  </a:cubicBezTo>
                  <a:cubicBezTo>
                    <a:pt x="568800" y="1605565"/>
                    <a:pt x="561897" y="1599546"/>
                    <a:pt x="555412" y="1592912"/>
                  </a:cubicBezTo>
                  <a:cubicBezTo>
                    <a:pt x="435034" y="1469248"/>
                    <a:pt x="314883" y="1345652"/>
                    <a:pt x="194467" y="1222057"/>
                  </a:cubicBezTo>
                  <a:cubicBezTo>
                    <a:pt x="182938" y="1210293"/>
                    <a:pt x="171636" y="1198528"/>
                    <a:pt x="160106" y="1186764"/>
                  </a:cubicBezTo>
                  <a:cubicBezTo>
                    <a:pt x="125972" y="1151949"/>
                    <a:pt x="92066" y="1116861"/>
                    <a:pt x="58198" y="1082046"/>
                  </a:cubicBezTo>
                  <a:cubicBezTo>
                    <a:pt x="23799" y="1046753"/>
                    <a:pt x="3508" y="1000379"/>
                    <a:pt x="512" y="951748"/>
                  </a:cubicBezTo>
                  <a:cubicBezTo>
                    <a:pt x="-171" y="942993"/>
                    <a:pt x="-171" y="933964"/>
                    <a:pt x="512" y="925209"/>
                  </a:cubicBezTo>
                  <a:cubicBezTo>
                    <a:pt x="6277" y="839165"/>
                    <a:pt x="12269" y="752915"/>
                    <a:pt x="18034" y="666665"/>
                  </a:cubicBezTo>
                  <a:cubicBezTo>
                    <a:pt x="27060" y="534041"/>
                    <a:pt x="36049" y="401690"/>
                    <a:pt x="45037" y="269066"/>
                  </a:cubicBezTo>
                  <a:cubicBezTo>
                    <a:pt x="46175" y="251351"/>
                    <a:pt x="50575" y="234252"/>
                    <a:pt x="57705" y="218794"/>
                  </a:cubicBezTo>
                  <a:cubicBezTo>
                    <a:pt x="63242" y="206585"/>
                    <a:pt x="70628" y="195521"/>
                    <a:pt x="79399" y="185664"/>
                  </a:cubicBezTo>
                  <a:lnTo>
                    <a:pt x="104958" y="163600"/>
                  </a:lnTo>
                  <a:lnTo>
                    <a:pt x="104488" y="163288"/>
                  </a:lnTo>
                  <a:cubicBezTo>
                    <a:pt x="107500" y="161203"/>
                    <a:pt x="109812" y="158451"/>
                    <a:pt x="113035" y="156597"/>
                  </a:cubicBezTo>
                  <a:cubicBezTo>
                    <a:pt x="116047" y="154975"/>
                    <a:pt x="118989" y="153382"/>
                    <a:pt x="122212" y="151760"/>
                  </a:cubicBezTo>
                  <a:cubicBezTo>
                    <a:pt x="130758" y="147588"/>
                    <a:pt x="139515" y="144373"/>
                    <a:pt x="148972" y="142055"/>
                  </a:cubicBezTo>
                  <a:cubicBezTo>
                    <a:pt x="151284" y="141360"/>
                    <a:pt x="153595" y="140926"/>
                    <a:pt x="156117" y="140462"/>
                  </a:cubicBezTo>
                  <a:cubicBezTo>
                    <a:pt x="170899" y="137450"/>
                    <a:pt x="186801" y="134466"/>
                    <a:pt x="203894" y="130990"/>
                  </a:cubicBezTo>
                  <a:cubicBezTo>
                    <a:pt x="392337" y="93854"/>
                    <a:pt x="700431" y="32762"/>
                    <a:pt x="838576" y="5533"/>
                  </a:cubicBezTo>
                  <a:cubicBezTo>
                    <a:pt x="854478" y="2318"/>
                    <a:pt x="869960" y="0"/>
                    <a:pt x="885372" y="0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BF99D113-3E6F-48C4-8B0F-6E122C829EF5}"/>
                </a:ext>
              </a:extLst>
            </p:cNvPr>
            <p:cNvGrpSpPr/>
            <p:nvPr/>
          </p:nvGrpSpPr>
          <p:grpSpPr>
            <a:xfrm>
              <a:off x="2122518" y="3036702"/>
              <a:ext cx="1645064" cy="1640396"/>
              <a:chOff x="2122518" y="3036702"/>
              <a:chExt cx="1645064" cy="1640396"/>
            </a:xfrm>
          </p:grpSpPr>
          <p:sp>
            <p:nvSpPr>
              <p:cNvPr id="137" name="Shape">
                <a:extLst>
                  <a:ext uri="{FF2B5EF4-FFF2-40B4-BE49-F238E27FC236}">
                    <a16:creationId xmlns:a16="http://schemas.microsoft.com/office/drawing/2014/main" id="{B5A4E4C4-B476-494E-8154-C00022595B3C}"/>
                  </a:ext>
                </a:extLst>
              </p:cNvPr>
              <p:cNvSpPr/>
              <p:nvPr/>
            </p:nvSpPr>
            <p:spPr>
              <a:xfrm>
                <a:off x="2226987" y="3036702"/>
                <a:ext cx="1513150" cy="6256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147" y="0"/>
                    </a:moveTo>
                    <a:cubicBezTo>
                      <a:pt x="10927" y="0"/>
                      <a:pt x="10706" y="80"/>
                      <a:pt x="10479" y="191"/>
                    </a:cubicBezTo>
                    <a:cubicBezTo>
                      <a:pt x="8507" y="1131"/>
                      <a:pt x="4109" y="3240"/>
                      <a:pt x="1419" y="4522"/>
                    </a:cubicBezTo>
                    <a:cubicBezTo>
                      <a:pt x="1175" y="4642"/>
                      <a:pt x="948" y="4745"/>
                      <a:pt x="737" y="4849"/>
                    </a:cubicBezTo>
                    <a:cubicBezTo>
                      <a:pt x="701" y="4865"/>
                      <a:pt x="668" y="4880"/>
                      <a:pt x="635" y="4904"/>
                    </a:cubicBezTo>
                    <a:cubicBezTo>
                      <a:pt x="500" y="4984"/>
                      <a:pt x="375" y="5095"/>
                      <a:pt x="253" y="5239"/>
                    </a:cubicBezTo>
                    <a:cubicBezTo>
                      <a:pt x="207" y="5295"/>
                      <a:pt x="165" y="5350"/>
                      <a:pt x="122" y="5406"/>
                    </a:cubicBezTo>
                    <a:cubicBezTo>
                      <a:pt x="76" y="5470"/>
                      <a:pt x="43" y="5565"/>
                      <a:pt x="0" y="5637"/>
                    </a:cubicBezTo>
                    <a:cubicBezTo>
                      <a:pt x="2871" y="10247"/>
                      <a:pt x="9287" y="20541"/>
                      <a:pt x="9287" y="20541"/>
                    </a:cubicBezTo>
                    <a:cubicBezTo>
                      <a:pt x="9287" y="20541"/>
                      <a:pt x="9600" y="21154"/>
                      <a:pt x="10127" y="21449"/>
                    </a:cubicBezTo>
                    <a:lnTo>
                      <a:pt x="10127" y="21449"/>
                    </a:lnTo>
                    <a:lnTo>
                      <a:pt x="10127" y="21449"/>
                    </a:lnTo>
                    <a:cubicBezTo>
                      <a:pt x="10130" y="21449"/>
                      <a:pt x="10137" y="21457"/>
                      <a:pt x="10140" y="21457"/>
                    </a:cubicBezTo>
                    <a:cubicBezTo>
                      <a:pt x="10301" y="21544"/>
                      <a:pt x="10479" y="21600"/>
                      <a:pt x="10677" y="21600"/>
                    </a:cubicBezTo>
                    <a:cubicBezTo>
                      <a:pt x="10677" y="21600"/>
                      <a:pt x="10680" y="21600"/>
                      <a:pt x="10680" y="21600"/>
                    </a:cubicBezTo>
                    <a:cubicBezTo>
                      <a:pt x="10683" y="21600"/>
                      <a:pt x="10683" y="21600"/>
                      <a:pt x="10683" y="21600"/>
                    </a:cubicBezTo>
                    <a:cubicBezTo>
                      <a:pt x="10861" y="21600"/>
                      <a:pt x="11055" y="21552"/>
                      <a:pt x="11259" y="21433"/>
                    </a:cubicBezTo>
                    <a:cubicBezTo>
                      <a:pt x="11269" y="21425"/>
                      <a:pt x="11276" y="21425"/>
                      <a:pt x="11286" y="21417"/>
                    </a:cubicBezTo>
                    <a:cubicBezTo>
                      <a:pt x="11295" y="21409"/>
                      <a:pt x="11305" y="21401"/>
                      <a:pt x="11315" y="21401"/>
                    </a:cubicBezTo>
                    <a:cubicBezTo>
                      <a:pt x="11328" y="21393"/>
                      <a:pt x="11342" y="21385"/>
                      <a:pt x="11355" y="21377"/>
                    </a:cubicBezTo>
                    <a:lnTo>
                      <a:pt x="11355" y="21377"/>
                    </a:lnTo>
                    <a:cubicBezTo>
                      <a:pt x="12494" y="20637"/>
                      <a:pt x="20293" y="15478"/>
                      <a:pt x="21600" y="14610"/>
                    </a:cubicBezTo>
                    <a:cubicBezTo>
                      <a:pt x="21551" y="14435"/>
                      <a:pt x="21518" y="14243"/>
                      <a:pt x="21462" y="14084"/>
                    </a:cubicBezTo>
                    <a:cubicBezTo>
                      <a:pt x="21429" y="13997"/>
                      <a:pt x="21396" y="13909"/>
                      <a:pt x="21360" y="13821"/>
                    </a:cubicBezTo>
                    <a:cubicBezTo>
                      <a:pt x="21264" y="13591"/>
                      <a:pt x="21159" y="13384"/>
                      <a:pt x="21044" y="13200"/>
                    </a:cubicBezTo>
                    <a:cubicBezTo>
                      <a:pt x="21014" y="13153"/>
                      <a:pt x="20984" y="13113"/>
                      <a:pt x="20955" y="13065"/>
                    </a:cubicBezTo>
                    <a:cubicBezTo>
                      <a:pt x="20711" y="12723"/>
                      <a:pt x="20464" y="12372"/>
                      <a:pt x="20221" y="12030"/>
                    </a:cubicBezTo>
                    <a:cubicBezTo>
                      <a:pt x="17751" y="8543"/>
                      <a:pt x="15286" y="5056"/>
                      <a:pt x="12816" y="1568"/>
                    </a:cubicBezTo>
                    <a:cubicBezTo>
                      <a:pt x="12606" y="1274"/>
                      <a:pt x="12395" y="971"/>
                      <a:pt x="12184" y="677"/>
                    </a:cubicBezTo>
                    <a:cubicBezTo>
                      <a:pt x="12013" y="438"/>
                      <a:pt x="11832" y="255"/>
                      <a:pt x="11644" y="135"/>
                    </a:cubicBezTo>
                    <a:cubicBezTo>
                      <a:pt x="11477" y="48"/>
                      <a:pt x="11312" y="0"/>
                      <a:pt x="11147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38" name="Shape">
                <a:extLst>
                  <a:ext uri="{FF2B5EF4-FFF2-40B4-BE49-F238E27FC236}">
                    <a16:creationId xmlns:a16="http://schemas.microsoft.com/office/drawing/2014/main" id="{C3F7B65F-586E-4555-91E9-AD0F3642C46B}"/>
                  </a:ext>
                </a:extLst>
              </p:cNvPr>
              <p:cNvSpPr/>
              <p:nvPr/>
            </p:nvSpPr>
            <p:spPr>
              <a:xfrm>
                <a:off x="2765507" y="3458922"/>
                <a:ext cx="1002075" cy="12181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23" y="0"/>
                    </a:moveTo>
                    <a:lnTo>
                      <a:pt x="21023" y="0"/>
                    </a:lnTo>
                    <a:cubicBezTo>
                      <a:pt x="19045" y="446"/>
                      <a:pt x="7268" y="3096"/>
                      <a:pt x="5553" y="3476"/>
                    </a:cubicBezTo>
                    <a:lnTo>
                      <a:pt x="5553" y="3476"/>
                    </a:lnTo>
                    <a:cubicBezTo>
                      <a:pt x="5533" y="3480"/>
                      <a:pt x="5513" y="3484"/>
                      <a:pt x="5493" y="3488"/>
                    </a:cubicBezTo>
                    <a:cubicBezTo>
                      <a:pt x="5478" y="3492"/>
                      <a:pt x="5463" y="3496"/>
                      <a:pt x="5448" y="3496"/>
                    </a:cubicBezTo>
                    <a:cubicBezTo>
                      <a:pt x="5434" y="3500"/>
                      <a:pt x="5424" y="3500"/>
                      <a:pt x="5409" y="3505"/>
                    </a:cubicBezTo>
                    <a:cubicBezTo>
                      <a:pt x="5101" y="3562"/>
                      <a:pt x="4807" y="3590"/>
                      <a:pt x="4539" y="3590"/>
                    </a:cubicBezTo>
                    <a:cubicBezTo>
                      <a:pt x="4534" y="3590"/>
                      <a:pt x="4534" y="3590"/>
                      <a:pt x="4534" y="3590"/>
                    </a:cubicBezTo>
                    <a:lnTo>
                      <a:pt x="4534" y="3590"/>
                    </a:lnTo>
                    <a:cubicBezTo>
                      <a:pt x="4534" y="3590"/>
                      <a:pt x="4529" y="3590"/>
                      <a:pt x="4529" y="3590"/>
                    </a:cubicBezTo>
                    <a:cubicBezTo>
                      <a:pt x="4231" y="3590"/>
                      <a:pt x="3962" y="3562"/>
                      <a:pt x="3718" y="3517"/>
                    </a:cubicBezTo>
                    <a:cubicBezTo>
                      <a:pt x="3714" y="3517"/>
                      <a:pt x="3704" y="3513"/>
                      <a:pt x="3699" y="3513"/>
                    </a:cubicBezTo>
                    <a:lnTo>
                      <a:pt x="3699" y="3513"/>
                    </a:lnTo>
                    <a:lnTo>
                      <a:pt x="0" y="21588"/>
                    </a:lnTo>
                    <a:lnTo>
                      <a:pt x="10" y="21588"/>
                    </a:lnTo>
                    <a:cubicBezTo>
                      <a:pt x="114" y="21596"/>
                      <a:pt x="214" y="21600"/>
                      <a:pt x="318" y="21600"/>
                    </a:cubicBezTo>
                    <a:cubicBezTo>
                      <a:pt x="776" y="21600"/>
                      <a:pt x="1233" y="21518"/>
                      <a:pt x="1665" y="21355"/>
                    </a:cubicBezTo>
                    <a:lnTo>
                      <a:pt x="1760" y="21318"/>
                    </a:lnTo>
                    <a:cubicBezTo>
                      <a:pt x="4196" y="20312"/>
                      <a:pt x="8307" y="18611"/>
                      <a:pt x="11682" y="17216"/>
                    </a:cubicBezTo>
                    <a:cubicBezTo>
                      <a:pt x="12020" y="17077"/>
                      <a:pt x="12354" y="16938"/>
                      <a:pt x="12672" y="16807"/>
                    </a:cubicBezTo>
                    <a:cubicBezTo>
                      <a:pt x="13750" y="16362"/>
                      <a:pt x="14720" y="15961"/>
                      <a:pt x="15485" y="15646"/>
                    </a:cubicBezTo>
                    <a:cubicBezTo>
                      <a:pt x="16435" y="15253"/>
                      <a:pt x="17360" y="14149"/>
                      <a:pt x="17767" y="13352"/>
                    </a:cubicBezTo>
                    <a:cubicBezTo>
                      <a:pt x="17886" y="13115"/>
                      <a:pt x="17991" y="12881"/>
                      <a:pt x="18080" y="12652"/>
                    </a:cubicBezTo>
                    <a:cubicBezTo>
                      <a:pt x="20293" y="6989"/>
                      <a:pt x="20248" y="5848"/>
                      <a:pt x="21491" y="2098"/>
                    </a:cubicBezTo>
                    <a:cubicBezTo>
                      <a:pt x="21565" y="1873"/>
                      <a:pt x="21600" y="1648"/>
                      <a:pt x="21600" y="1423"/>
                    </a:cubicBezTo>
                    <a:cubicBezTo>
                      <a:pt x="21600" y="1341"/>
                      <a:pt x="21595" y="1260"/>
                      <a:pt x="21585" y="1182"/>
                    </a:cubicBezTo>
                    <a:cubicBezTo>
                      <a:pt x="21525" y="748"/>
                      <a:pt x="21312" y="356"/>
                      <a:pt x="21023" y="0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39" name="Shape">
                <a:extLst>
                  <a:ext uri="{FF2B5EF4-FFF2-40B4-BE49-F238E27FC236}">
                    <a16:creationId xmlns:a16="http://schemas.microsoft.com/office/drawing/2014/main" id="{A408B575-DC56-4840-B629-E4EABA1BA8AF}"/>
                  </a:ext>
                </a:extLst>
              </p:cNvPr>
              <p:cNvSpPr/>
              <p:nvPr/>
            </p:nvSpPr>
            <p:spPr>
              <a:xfrm>
                <a:off x="2122518" y="3196468"/>
                <a:ext cx="819018" cy="14773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600" extrusionOk="0">
                    <a:moveTo>
                      <a:pt x="2884" y="0"/>
                    </a:moveTo>
                    <a:cubicBezTo>
                      <a:pt x="2300" y="216"/>
                      <a:pt x="1813" y="506"/>
                      <a:pt x="1521" y="863"/>
                    </a:cubicBezTo>
                    <a:cubicBezTo>
                      <a:pt x="1333" y="1089"/>
                      <a:pt x="1217" y="1339"/>
                      <a:pt x="1187" y="1598"/>
                    </a:cubicBezTo>
                    <a:cubicBezTo>
                      <a:pt x="950" y="3537"/>
                      <a:pt x="713" y="5472"/>
                      <a:pt x="475" y="7411"/>
                    </a:cubicBezTo>
                    <a:cubicBezTo>
                      <a:pt x="323" y="8672"/>
                      <a:pt x="165" y="9933"/>
                      <a:pt x="13" y="11191"/>
                    </a:cubicBezTo>
                    <a:lnTo>
                      <a:pt x="13" y="11191"/>
                    </a:lnTo>
                    <a:cubicBezTo>
                      <a:pt x="-5" y="11319"/>
                      <a:pt x="-5" y="11451"/>
                      <a:pt x="13" y="11579"/>
                    </a:cubicBezTo>
                    <a:cubicBezTo>
                      <a:pt x="92" y="12290"/>
                      <a:pt x="627" y="12968"/>
                      <a:pt x="1534" y="13484"/>
                    </a:cubicBezTo>
                    <a:cubicBezTo>
                      <a:pt x="2427" y="13993"/>
                      <a:pt x="3321" y="14506"/>
                      <a:pt x="4221" y="15015"/>
                    </a:cubicBezTo>
                    <a:cubicBezTo>
                      <a:pt x="4525" y="15187"/>
                      <a:pt x="4823" y="15359"/>
                      <a:pt x="5127" y="15531"/>
                    </a:cubicBezTo>
                    <a:cubicBezTo>
                      <a:pt x="8302" y="17338"/>
                      <a:pt x="11470" y="19145"/>
                      <a:pt x="14644" y="20953"/>
                    </a:cubicBezTo>
                    <a:cubicBezTo>
                      <a:pt x="14815" y="21050"/>
                      <a:pt x="14997" y="21138"/>
                      <a:pt x="15192" y="21212"/>
                    </a:cubicBezTo>
                    <a:cubicBezTo>
                      <a:pt x="15751" y="21431"/>
                      <a:pt x="16402" y="21563"/>
                      <a:pt x="17071" y="21600"/>
                    </a:cubicBezTo>
                    <a:lnTo>
                      <a:pt x="17071" y="21600"/>
                    </a:lnTo>
                    <a:lnTo>
                      <a:pt x="21595" y="6696"/>
                    </a:lnTo>
                    <a:cubicBezTo>
                      <a:pt x="20622" y="6572"/>
                      <a:pt x="20044" y="6312"/>
                      <a:pt x="20044" y="6312"/>
                    </a:cubicBezTo>
                    <a:cubicBezTo>
                      <a:pt x="20038" y="6312"/>
                      <a:pt x="8192" y="1952"/>
                      <a:pt x="2884" y="0"/>
                    </a:cubicBezTo>
                    <a:lnTo>
                      <a:pt x="2884" y="0"/>
                    </a:lnTo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40" name="Shape">
                <a:extLst>
                  <a:ext uri="{FF2B5EF4-FFF2-40B4-BE49-F238E27FC236}">
                    <a16:creationId xmlns:a16="http://schemas.microsoft.com/office/drawing/2014/main" id="{A1BE8309-8646-4916-8B42-ED9CD51033F8}"/>
                  </a:ext>
                </a:extLst>
              </p:cNvPr>
              <p:cNvSpPr/>
              <p:nvPr/>
            </p:nvSpPr>
            <p:spPr>
              <a:xfrm>
                <a:off x="2307022" y="3334846"/>
                <a:ext cx="123889" cy="1944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90" h="20142" extrusionOk="0">
                    <a:moveTo>
                      <a:pt x="18174" y="8527"/>
                    </a:moveTo>
                    <a:cubicBezTo>
                      <a:pt x="20295" y="14022"/>
                      <a:pt x="18138" y="19160"/>
                      <a:pt x="13366" y="20020"/>
                    </a:cubicBezTo>
                    <a:cubicBezTo>
                      <a:pt x="8594" y="20880"/>
                      <a:pt x="2973" y="17105"/>
                      <a:pt x="816" y="11609"/>
                    </a:cubicBezTo>
                    <a:cubicBezTo>
                      <a:pt x="-1305" y="6114"/>
                      <a:pt x="852" y="976"/>
                      <a:pt x="5624" y="116"/>
                    </a:cubicBezTo>
                    <a:cubicBezTo>
                      <a:pt x="10432" y="-720"/>
                      <a:pt x="16053" y="3031"/>
                      <a:pt x="18174" y="8527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41" name="Shape">
                <a:extLst>
                  <a:ext uri="{FF2B5EF4-FFF2-40B4-BE49-F238E27FC236}">
                    <a16:creationId xmlns:a16="http://schemas.microsoft.com/office/drawing/2014/main" id="{2852B6BB-1668-4B57-A839-A831FC142008}"/>
                  </a:ext>
                </a:extLst>
              </p:cNvPr>
              <p:cNvSpPr/>
              <p:nvPr/>
            </p:nvSpPr>
            <p:spPr>
              <a:xfrm>
                <a:off x="2237834" y="3842225"/>
                <a:ext cx="123889" cy="1944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90" h="20126" extrusionOk="0">
                    <a:moveTo>
                      <a:pt x="18174" y="8524"/>
                    </a:moveTo>
                    <a:cubicBezTo>
                      <a:pt x="20295" y="14013"/>
                      <a:pt x="18138" y="19145"/>
                      <a:pt x="13366" y="20004"/>
                    </a:cubicBezTo>
                    <a:cubicBezTo>
                      <a:pt x="8558" y="20863"/>
                      <a:pt x="2973" y="17092"/>
                      <a:pt x="816" y="11602"/>
                    </a:cubicBezTo>
                    <a:cubicBezTo>
                      <a:pt x="-1305" y="6113"/>
                      <a:pt x="852" y="981"/>
                      <a:pt x="5624" y="122"/>
                    </a:cubicBezTo>
                    <a:cubicBezTo>
                      <a:pt x="10432" y="-737"/>
                      <a:pt x="16017" y="3034"/>
                      <a:pt x="18174" y="8524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42" name="Shape">
                <a:extLst>
                  <a:ext uri="{FF2B5EF4-FFF2-40B4-BE49-F238E27FC236}">
                    <a16:creationId xmlns:a16="http://schemas.microsoft.com/office/drawing/2014/main" id="{6A494A4C-652E-410E-A8D0-4C21BAA5FCFA}"/>
                  </a:ext>
                </a:extLst>
              </p:cNvPr>
              <p:cNvSpPr/>
              <p:nvPr/>
            </p:nvSpPr>
            <p:spPr>
              <a:xfrm>
                <a:off x="2606838" y="3657725"/>
                <a:ext cx="123987" cy="1944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74" h="20126" extrusionOk="0">
                    <a:moveTo>
                      <a:pt x="18159" y="8524"/>
                    </a:moveTo>
                    <a:cubicBezTo>
                      <a:pt x="20277" y="14013"/>
                      <a:pt x="18124" y="19145"/>
                      <a:pt x="13359" y="20004"/>
                    </a:cubicBezTo>
                    <a:cubicBezTo>
                      <a:pt x="8559" y="20863"/>
                      <a:pt x="2983" y="17092"/>
                      <a:pt x="830" y="11602"/>
                    </a:cubicBezTo>
                    <a:cubicBezTo>
                      <a:pt x="-1323" y="6113"/>
                      <a:pt x="865" y="981"/>
                      <a:pt x="5630" y="122"/>
                    </a:cubicBezTo>
                    <a:cubicBezTo>
                      <a:pt x="10430" y="-737"/>
                      <a:pt x="16042" y="3010"/>
                      <a:pt x="18159" y="8524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43" name="Shape">
                <a:extLst>
                  <a:ext uri="{FF2B5EF4-FFF2-40B4-BE49-F238E27FC236}">
                    <a16:creationId xmlns:a16="http://schemas.microsoft.com/office/drawing/2014/main" id="{F995A964-81DA-43F8-8779-8C5FA85CB140}"/>
                  </a:ext>
                </a:extLst>
              </p:cNvPr>
              <p:cNvSpPr/>
              <p:nvPr/>
            </p:nvSpPr>
            <p:spPr>
              <a:xfrm>
                <a:off x="2537650" y="4165103"/>
                <a:ext cx="123889" cy="1944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90" h="20126" extrusionOk="0">
                    <a:moveTo>
                      <a:pt x="18174" y="8524"/>
                    </a:moveTo>
                    <a:cubicBezTo>
                      <a:pt x="20295" y="14013"/>
                      <a:pt x="18138" y="19145"/>
                      <a:pt x="13366" y="20004"/>
                    </a:cubicBezTo>
                    <a:cubicBezTo>
                      <a:pt x="8558" y="20863"/>
                      <a:pt x="2973" y="17092"/>
                      <a:pt x="816" y="11602"/>
                    </a:cubicBezTo>
                    <a:cubicBezTo>
                      <a:pt x="-1305" y="6113"/>
                      <a:pt x="852" y="981"/>
                      <a:pt x="5624" y="122"/>
                    </a:cubicBezTo>
                    <a:cubicBezTo>
                      <a:pt x="10432" y="-737"/>
                      <a:pt x="16053" y="3034"/>
                      <a:pt x="18174" y="8524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44" name="Shape">
                <a:extLst>
                  <a:ext uri="{FF2B5EF4-FFF2-40B4-BE49-F238E27FC236}">
                    <a16:creationId xmlns:a16="http://schemas.microsoft.com/office/drawing/2014/main" id="{85A20CCE-63AF-4BDA-A6FA-9ED0D6A39389}"/>
                  </a:ext>
                </a:extLst>
              </p:cNvPr>
              <p:cNvSpPr/>
              <p:nvPr/>
            </p:nvSpPr>
            <p:spPr>
              <a:xfrm>
                <a:off x="3437097" y="3611599"/>
                <a:ext cx="150480" cy="1747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201" h="18988" extrusionOk="0">
                    <a:moveTo>
                      <a:pt x="3567" y="5730"/>
                    </a:moveTo>
                    <a:cubicBezTo>
                      <a:pt x="-553" y="10541"/>
                      <a:pt x="-1200" y="16129"/>
                      <a:pt x="2125" y="18209"/>
                    </a:cubicBezTo>
                    <a:cubicBezTo>
                      <a:pt x="5451" y="20289"/>
                      <a:pt x="11513" y="18059"/>
                      <a:pt x="15633" y="13248"/>
                    </a:cubicBezTo>
                    <a:cubicBezTo>
                      <a:pt x="19753" y="8437"/>
                      <a:pt x="20400" y="2849"/>
                      <a:pt x="17075" y="794"/>
                    </a:cubicBezTo>
                    <a:cubicBezTo>
                      <a:pt x="13720" y="-1311"/>
                      <a:pt x="7687" y="919"/>
                      <a:pt x="3567" y="5730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45" name="Shape">
                <a:extLst>
                  <a:ext uri="{FF2B5EF4-FFF2-40B4-BE49-F238E27FC236}">
                    <a16:creationId xmlns:a16="http://schemas.microsoft.com/office/drawing/2014/main" id="{3F74A9DC-8C13-4BB3-9C87-2D2F59A30918}"/>
                  </a:ext>
                </a:extLst>
              </p:cNvPr>
              <p:cNvSpPr/>
              <p:nvPr/>
            </p:nvSpPr>
            <p:spPr>
              <a:xfrm>
                <a:off x="2906654" y="4280417"/>
                <a:ext cx="150480" cy="1746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201" h="18995" extrusionOk="0">
                    <a:moveTo>
                      <a:pt x="3567" y="5747"/>
                    </a:moveTo>
                    <a:cubicBezTo>
                      <a:pt x="-553" y="10564"/>
                      <a:pt x="-1200" y="16159"/>
                      <a:pt x="2125" y="18216"/>
                    </a:cubicBezTo>
                    <a:cubicBezTo>
                      <a:pt x="5451" y="20298"/>
                      <a:pt x="11513" y="18065"/>
                      <a:pt x="15633" y="13249"/>
                    </a:cubicBezTo>
                    <a:cubicBezTo>
                      <a:pt x="19753" y="8432"/>
                      <a:pt x="20400" y="2837"/>
                      <a:pt x="17075" y="780"/>
                    </a:cubicBezTo>
                    <a:cubicBezTo>
                      <a:pt x="13749" y="-1302"/>
                      <a:pt x="7687" y="931"/>
                      <a:pt x="3567" y="5747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46" name="Shape">
                <a:extLst>
                  <a:ext uri="{FF2B5EF4-FFF2-40B4-BE49-F238E27FC236}">
                    <a16:creationId xmlns:a16="http://schemas.microsoft.com/office/drawing/2014/main" id="{431612E3-B949-4038-93B3-F4CFAECEF67B}"/>
                  </a:ext>
                </a:extLst>
              </p:cNvPr>
              <p:cNvSpPr/>
              <p:nvPr/>
            </p:nvSpPr>
            <p:spPr>
              <a:xfrm>
                <a:off x="3183407" y="3980601"/>
                <a:ext cx="150480" cy="1746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201" h="18995" extrusionOk="0">
                    <a:moveTo>
                      <a:pt x="3567" y="5747"/>
                    </a:moveTo>
                    <a:cubicBezTo>
                      <a:pt x="-553" y="10564"/>
                      <a:pt x="-1200" y="16159"/>
                      <a:pt x="2125" y="18216"/>
                    </a:cubicBezTo>
                    <a:cubicBezTo>
                      <a:pt x="5451" y="20298"/>
                      <a:pt x="11513" y="18065"/>
                      <a:pt x="15633" y="13249"/>
                    </a:cubicBezTo>
                    <a:cubicBezTo>
                      <a:pt x="19753" y="8432"/>
                      <a:pt x="20400" y="2837"/>
                      <a:pt x="17075" y="780"/>
                    </a:cubicBezTo>
                    <a:cubicBezTo>
                      <a:pt x="13749" y="-1302"/>
                      <a:pt x="7687" y="931"/>
                      <a:pt x="3567" y="5747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47" name="Shape">
                <a:extLst>
                  <a:ext uri="{FF2B5EF4-FFF2-40B4-BE49-F238E27FC236}">
                    <a16:creationId xmlns:a16="http://schemas.microsoft.com/office/drawing/2014/main" id="{2C0323B3-99A2-4230-BCB1-2A969843CB5E}"/>
                  </a:ext>
                </a:extLst>
              </p:cNvPr>
              <p:cNvSpPr/>
              <p:nvPr/>
            </p:nvSpPr>
            <p:spPr>
              <a:xfrm>
                <a:off x="2399273" y="3726911"/>
                <a:ext cx="123889" cy="194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90" h="20142" extrusionOk="0">
                    <a:moveTo>
                      <a:pt x="18174" y="8527"/>
                    </a:moveTo>
                    <a:cubicBezTo>
                      <a:pt x="20295" y="14022"/>
                      <a:pt x="18138" y="19160"/>
                      <a:pt x="13366" y="20020"/>
                    </a:cubicBezTo>
                    <a:cubicBezTo>
                      <a:pt x="8558" y="20880"/>
                      <a:pt x="2973" y="17105"/>
                      <a:pt x="816" y="11609"/>
                    </a:cubicBezTo>
                    <a:cubicBezTo>
                      <a:pt x="-1305" y="6114"/>
                      <a:pt x="852" y="976"/>
                      <a:pt x="5624" y="116"/>
                    </a:cubicBezTo>
                    <a:cubicBezTo>
                      <a:pt x="10432" y="-720"/>
                      <a:pt x="16053" y="3031"/>
                      <a:pt x="18174" y="8527"/>
                    </a:cubicBezTo>
                    <a:close/>
                  </a:path>
                </a:pathLst>
              </a:custGeom>
              <a:solidFill>
                <a:srgbClr val="D1D1D2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48" name="Shape">
                <a:extLst>
                  <a:ext uri="{FF2B5EF4-FFF2-40B4-BE49-F238E27FC236}">
                    <a16:creationId xmlns:a16="http://schemas.microsoft.com/office/drawing/2014/main" id="{0B805E4E-B63A-45E3-A112-E8F135AD50EF}"/>
                  </a:ext>
                </a:extLst>
              </p:cNvPr>
              <p:cNvSpPr/>
              <p:nvPr/>
            </p:nvSpPr>
            <p:spPr>
              <a:xfrm>
                <a:off x="2629899" y="3127282"/>
                <a:ext cx="713885" cy="3681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279" h="19031" extrusionOk="0">
                    <a:moveTo>
                      <a:pt x="3469" y="13107"/>
                    </a:moveTo>
                    <a:cubicBezTo>
                      <a:pt x="-654" y="8089"/>
                      <a:pt x="-1177" y="2534"/>
                      <a:pt x="2305" y="662"/>
                    </a:cubicBezTo>
                    <a:cubicBezTo>
                      <a:pt x="5799" y="-1221"/>
                      <a:pt x="11847" y="1044"/>
                      <a:pt x="15907" y="5776"/>
                    </a:cubicBezTo>
                    <a:cubicBezTo>
                      <a:pt x="19931" y="10461"/>
                      <a:pt x="20423" y="16004"/>
                      <a:pt x="17010" y="18209"/>
                    </a:cubicBezTo>
                    <a:cubicBezTo>
                      <a:pt x="13628" y="20379"/>
                      <a:pt x="7574" y="18102"/>
                      <a:pt x="3469" y="13107"/>
                    </a:cubicBezTo>
                    <a:close/>
                    <a:moveTo>
                      <a:pt x="8633" y="14705"/>
                    </a:moveTo>
                    <a:cubicBezTo>
                      <a:pt x="8259" y="10771"/>
                      <a:pt x="7898" y="6909"/>
                      <a:pt x="7561" y="3118"/>
                    </a:cubicBezTo>
                    <a:cubicBezTo>
                      <a:pt x="5388" y="2582"/>
                      <a:pt x="2946" y="3666"/>
                      <a:pt x="3096" y="6658"/>
                    </a:cubicBezTo>
                    <a:cubicBezTo>
                      <a:pt x="3251" y="9722"/>
                      <a:pt x="5892" y="13107"/>
                      <a:pt x="8633" y="14705"/>
                    </a:cubicBezTo>
                    <a:close/>
                    <a:moveTo>
                      <a:pt x="10781" y="4322"/>
                    </a:moveTo>
                    <a:cubicBezTo>
                      <a:pt x="11124" y="8125"/>
                      <a:pt x="11479" y="11975"/>
                      <a:pt x="11853" y="15873"/>
                    </a:cubicBezTo>
                    <a:cubicBezTo>
                      <a:pt x="14195" y="16326"/>
                      <a:pt x="16449" y="14919"/>
                      <a:pt x="16194" y="11880"/>
                    </a:cubicBezTo>
                    <a:cubicBezTo>
                      <a:pt x="15951" y="8840"/>
                      <a:pt x="13304" y="5657"/>
                      <a:pt x="10781" y="432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</p:grp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727E6B1A-F86D-4D12-8759-9BB918F5B119}"/>
              </a:ext>
            </a:extLst>
          </p:cNvPr>
          <p:cNvGrpSpPr/>
          <p:nvPr/>
        </p:nvGrpSpPr>
        <p:grpSpPr>
          <a:xfrm>
            <a:off x="2364620" y="1860163"/>
            <a:ext cx="1821051" cy="1236565"/>
            <a:chOff x="8688287" y="1713176"/>
            <a:chExt cx="2194560" cy="1490192"/>
          </a:xfrm>
        </p:grpSpPr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F063660A-9806-454C-8F17-8A9FE2856792}"/>
                </a:ext>
              </a:extLst>
            </p:cNvPr>
            <p:cNvSpPr/>
            <p:nvPr/>
          </p:nvSpPr>
          <p:spPr>
            <a:xfrm>
              <a:off x="8688287" y="2156928"/>
              <a:ext cx="2194560" cy="104644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1000" noProof="1"/>
                <a:t>Lorem ipsum dolor sit amet, consectetur adipiscing elit. Integer nec odio. Praesent libero. Sed cursus ante dapibus diam. Sed nisi. Nulla quis sem at nibh elementum.</a:t>
              </a:r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FEDCDD37-4D89-4808-A499-5AD7A98C97DA}"/>
                </a:ext>
              </a:extLst>
            </p:cNvPr>
            <p:cNvSpPr/>
            <p:nvPr/>
          </p:nvSpPr>
          <p:spPr>
            <a:xfrm>
              <a:off x="8857450" y="1713176"/>
              <a:ext cx="1856236" cy="492443"/>
            </a:xfrm>
            <a:prstGeom prst="rect">
              <a:avLst/>
            </a:prstGeom>
          </p:spPr>
          <p:txBody>
            <a:bodyPr wrap="none" lIns="0" rIns="0" anchor="b">
              <a:spAutoFit/>
            </a:bodyPr>
            <a:lstStyle/>
            <a:p>
              <a:pPr algn="ctr"/>
              <a:r>
                <a:rPr lang="en-US" sz="2000" b="1" cap="all" noProof="1">
                  <a:solidFill>
                    <a:schemeClr val="accent5"/>
                  </a:solidFill>
                </a:rPr>
                <a:t>Lorem ipsum</a:t>
              </a:r>
              <a:endParaRPr lang="en-US" sz="2000" b="1" cap="all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2DF7761B-9508-442A-AA49-66C849DC1585}"/>
              </a:ext>
            </a:extLst>
          </p:cNvPr>
          <p:cNvGrpSpPr/>
          <p:nvPr/>
        </p:nvGrpSpPr>
        <p:grpSpPr>
          <a:xfrm>
            <a:off x="6124784" y="1860163"/>
            <a:ext cx="1821051" cy="1236565"/>
            <a:chOff x="8688287" y="1713176"/>
            <a:chExt cx="2194560" cy="1490192"/>
          </a:xfrm>
        </p:grpSpPr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69EE5C6F-D8B7-4656-9728-5C1F8553CD59}"/>
                </a:ext>
              </a:extLst>
            </p:cNvPr>
            <p:cNvSpPr/>
            <p:nvPr/>
          </p:nvSpPr>
          <p:spPr>
            <a:xfrm>
              <a:off x="8688287" y="2156928"/>
              <a:ext cx="2194560" cy="1046440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1000" noProof="1"/>
                <a:t>Lorem ipsum dolor sit amet, consectetur adipiscing elit. Integer nec odio. Praesent libero. Sed cursus ante dapibus diam. Sed nisi. Nulla quis sem at nibh elementum.</a:t>
              </a: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878624C9-2FAA-434A-AA65-8688B1EC177B}"/>
                </a:ext>
              </a:extLst>
            </p:cNvPr>
            <p:cNvSpPr/>
            <p:nvPr/>
          </p:nvSpPr>
          <p:spPr>
            <a:xfrm>
              <a:off x="8857450" y="1713176"/>
              <a:ext cx="1856236" cy="492443"/>
            </a:xfrm>
            <a:prstGeom prst="rect">
              <a:avLst/>
            </a:prstGeom>
          </p:spPr>
          <p:txBody>
            <a:bodyPr wrap="none" lIns="0" rIns="0" anchor="b">
              <a:spAutoFit/>
            </a:bodyPr>
            <a:lstStyle/>
            <a:p>
              <a:pPr algn="ctr"/>
              <a:r>
                <a:rPr lang="en-US" sz="2000" b="1" cap="all" noProof="1">
                  <a:solidFill>
                    <a:schemeClr val="accent1"/>
                  </a:solidFill>
                </a:rPr>
                <a:t>Lorem ipsum</a:t>
              </a:r>
              <a:endParaRPr lang="en-US" sz="2000" b="1" cap="all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78294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D82E28-CAA1-43F6-8F81-DE9522AE96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Hot Air Balloon and Clouds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AB3BFB-8BCB-43EA-8EB7-9BD7467F8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BALLOON Infographics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6852D9-7745-4C04-8EE4-4FE13D724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54" name="Shape">
            <a:extLst>
              <a:ext uri="{FF2B5EF4-FFF2-40B4-BE49-F238E27FC236}">
                <a16:creationId xmlns:a16="http://schemas.microsoft.com/office/drawing/2014/main" id="{F989CAE7-23B9-44F8-B3BA-E7D1322C0947}"/>
              </a:ext>
            </a:extLst>
          </p:cNvPr>
          <p:cNvSpPr/>
          <p:nvPr/>
        </p:nvSpPr>
        <p:spPr>
          <a:xfrm>
            <a:off x="6513919" y="3709851"/>
            <a:ext cx="3051754" cy="18796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49" h="20256" extrusionOk="0">
                <a:moveTo>
                  <a:pt x="20850" y="11132"/>
                </a:moveTo>
                <a:cubicBezTo>
                  <a:pt x="20629" y="10014"/>
                  <a:pt x="20076" y="9203"/>
                  <a:pt x="19414" y="8876"/>
                </a:cubicBezTo>
                <a:cubicBezTo>
                  <a:pt x="19674" y="7821"/>
                  <a:pt x="19717" y="6629"/>
                  <a:pt x="19488" y="5466"/>
                </a:cubicBezTo>
                <a:cubicBezTo>
                  <a:pt x="18945" y="2722"/>
                  <a:pt x="17089" y="1189"/>
                  <a:pt x="15341" y="2040"/>
                </a:cubicBezTo>
                <a:cubicBezTo>
                  <a:pt x="14683" y="2361"/>
                  <a:pt x="14135" y="2973"/>
                  <a:pt x="13735" y="3758"/>
                </a:cubicBezTo>
                <a:cubicBezTo>
                  <a:pt x="12602" y="770"/>
                  <a:pt x="10276" y="-728"/>
                  <a:pt x="8068" y="348"/>
                </a:cubicBezTo>
                <a:cubicBezTo>
                  <a:pt x="6192" y="1262"/>
                  <a:pt x="4917" y="3780"/>
                  <a:pt x="4663" y="6644"/>
                </a:cubicBezTo>
                <a:cubicBezTo>
                  <a:pt x="3954" y="6148"/>
                  <a:pt x="3132" y="6036"/>
                  <a:pt x="2332" y="6426"/>
                </a:cubicBezTo>
                <a:cubicBezTo>
                  <a:pt x="584" y="7278"/>
                  <a:pt x="-392" y="10192"/>
                  <a:pt x="150" y="12936"/>
                </a:cubicBezTo>
                <a:cubicBezTo>
                  <a:pt x="693" y="15680"/>
                  <a:pt x="2549" y="17212"/>
                  <a:pt x="4296" y="16362"/>
                </a:cubicBezTo>
                <a:cubicBezTo>
                  <a:pt x="4297" y="16362"/>
                  <a:pt x="4299" y="16360"/>
                  <a:pt x="4300" y="16360"/>
                </a:cubicBezTo>
                <a:cubicBezTo>
                  <a:pt x="4313" y="16439"/>
                  <a:pt x="4327" y="16517"/>
                  <a:pt x="4342" y="16596"/>
                </a:cubicBezTo>
                <a:cubicBezTo>
                  <a:pt x="4885" y="19339"/>
                  <a:pt x="6741" y="20872"/>
                  <a:pt x="8489" y="20022"/>
                </a:cubicBezTo>
                <a:cubicBezTo>
                  <a:pt x="9369" y="19592"/>
                  <a:pt x="10053" y="18640"/>
                  <a:pt x="10447" y="17451"/>
                </a:cubicBezTo>
                <a:cubicBezTo>
                  <a:pt x="11496" y="19406"/>
                  <a:pt x="13228" y="20295"/>
                  <a:pt x="14881" y="19489"/>
                </a:cubicBezTo>
                <a:cubicBezTo>
                  <a:pt x="16264" y="18815"/>
                  <a:pt x="17263" y="17118"/>
                  <a:pt x="17647" y="15094"/>
                </a:cubicBezTo>
                <a:cubicBezTo>
                  <a:pt x="18160" y="15573"/>
                  <a:pt x="18796" y="15726"/>
                  <a:pt x="19411" y="15426"/>
                </a:cubicBezTo>
                <a:cubicBezTo>
                  <a:pt x="20564" y="14862"/>
                  <a:pt x="21208" y="12940"/>
                  <a:pt x="20850" y="11132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28575" tIns="28575" rIns="28575" bIns="28575" anchor="ctr"/>
          <a:lstStyle/>
          <a:p>
            <a:endParaRPr sz="2250">
              <a:solidFill>
                <a:srgbClr val="FFFFFF"/>
              </a:solidFill>
            </a:endParaRPr>
          </a:p>
        </p:txBody>
      </p:sp>
      <p:sp>
        <p:nvSpPr>
          <p:cNvPr id="55" name="Shape">
            <a:extLst>
              <a:ext uri="{FF2B5EF4-FFF2-40B4-BE49-F238E27FC236}">
                <a16:creationId xmlns:a16="http://schemas.microsoft.com/office/drawing/2014/main" id="{94987371-FCA6-450E-9407-95AD69ED89E8}"/>
              </a:ext>
            </a:extLst>
          </p:cNvPr>
          <p:cNvSpPr/>
          <p:nvPr/>
        </p:nvSpPr>
        <p:spPr>
          <a:xfrm>
            <a:off x="1667350" y="1653248"/>
            <a:ext cx="3456777" cy="21289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48" h="20255" extrusionOk="0">
                <a:moveTo>
                  <a:pt x="20850" y="11130"/>
                </a:moveTo>
                <a:cubicBezTo>
                  <a:pt x="20628" y="10013"/>
                  <a:pt x="20076" y="9200"/>
                  <a:pt x="19414" y="8875"/>
                </a:cubicBezTo>
                <a:cubicBezTo>
                  <a:pt x="19673" y="7821"/>
                  <a:pt x="19717" y="6627"/>
                  <a:pt x="19487" y="5464"/>
                </a:cubicBezTo>
                <a:cubicBezTo>
                  <a:pt x="18944" y="2720"/>
                  <a:pt x="17088" y="1187"/>
                  <a:pt x="15341" y="2039"/>
                </a:cubicBezTo>
                <a:cubicBezTo>
                  <a:pt x="14684" y="2359"/>
                  <a:pt x="14135" y="2972"/>
                  <a:pt x="13736" y="3758"/>
                </a:cubicBezTo>
                <a:cubicBezTo>
                  <a:pt x="12603" y="770"/>
                  <a:pt x="10277" y="-729"/>
                  <a:pt x="8067" y="348"/>
                </a:cubicBezTo>
                <a:cubicBezTo>
                  <a:pt x="6192" y="1262"/>
                  <a:pt x="4917" y="3780"/>
                  <a:pt x="4663" y="6644"/>
                </a:cubicBezTo>
                <a:cubicBezTo>
                  <a:pt x="3954" y="6146"/>
                  <a:pt x="3131" y="6036"/>
                  <a:pt x="2332" y="6425"/>
                </a:cubicBezTo>
                <a:cubicBezTo>
                  <a:pt x="584" y="7278"/>
                  <a:pt x="-393" y="10192"/>
                  <a:pt x="150" y="12935"/>
                </a:cubicBezTo>
                <a:cubicBezTo>
                  <a:pt x="693" y="15679"/>
                  <a:pt x="2549" y="17213"/>
                  <a:pt x="4297" y="16360"/>
                </a:cubicBezTo>
                <a:cubicBezTo>
                  <a:pt x="4298" y="16360"/>
                  <a:pt x="4300" y="16359"/>
                  <a:pt x="4301" y="16359"/>
                </a:cubicBezTo>
                <a:cubicBezTo>
                  <a:pt x="4313" y="16438"/>
                  <a:pt x="4328" y="16516"/>
                  <a:pt x="4343" y="16594"/>
                </a:cubicBezTo>
                <a:cubicBezTo>
                  <a:pt x="4886" y="19338"/>
                  <a:pt x="6742" y="20871"/>
                  <a:pt x="8490" y="20019"/>
                </a:cubicBezTo>
                <a:cubicBezTo>
                  <a:pt x="9370" y="19589"/>
                  <a:pt x="10054" y="18638"/>
                  <a:pt x="10447" y="17448"/>
                </a:cubicBezTo>
                <a:cubicBezTo>
                  <a:pt x="11497" y="19404"/>
                  <a:pt x="13228" y="20292"/>
                  <a:pt x="14882" y="19486"/>
                </a:cubicBezTo>
                <a:cubicBezTo>
                  <a:pt x="16263" y="18813"/>
                  <a:pt x="17263" y="17116"/>
                  <a:pt x="17647" y="15091"/>
                </a:cubicBezTo>
                <a:cubicBezTo>
                  <a:pt x="18161" y="15570"/>
                  <a:pt x="18796" y="15723"/>
                  <a:pt x="19411" y="15423"/>
                </a:cubicBezTo>
                <a:cubicBezTo>
                  <a:pt x="20564" y="14860"/>
                  <a:pt x="21207" y="12938"/>
                  <a:pt x="20850" y="11130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28575" tIns="28575" rIns="28575" bIns="28575" anchor="ctr"/>
          <a:lstStyle/>
          <a:p>
            <a:endParaRPr sz="2250">
              <a:solidFill>
                <a:srgbClr val="FFFFFF"/>
              </a:solidFill>
            </a:endParaRPr>
          </a:p>
        </p:txBody>
      </p:sp>
      <p:sp>
        <p:nvSpPr>
          <p:cNvPr id="56" name="Circle">
            <a:extLst>
              <a:ext uri="{FF2B5EF4-FFF2-40B4-BE49-F238E27FC236}">
                <a16:creationId xmlns:a16="http://schemas.microsoft.com/office/drawing/2014/main" id="{1D9550F0-9F01-4613-B114-797FEF67C7ED}"/>
              </a:ext>
            </a:extLst>
          </p:cNvPr>
          <p:cNvSpPr/>
          <p:nvPr/>
        </p:nvSpPr>
        <p:spPr>
          <a:xfrm>
            <a:off x="1763007" y="2418497"/>
            <a:ext cx="833801" cy="833801"/>
          </a:xfrm>
          <a:prstGeom prst="ellipse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 sz="2250"/>
          </a:p>
        </p:txBody>
      </p:sp>
      <p:sp>
        <p:nvSpPr>
          <p:cNvPr id="60" name="Circle">
            <a:extLst>
              <a:ext uri="{FF2B5EF4-FFF2-40B4-BE49-F238E27FC236}">
                <a16:creationId xmlns:a16="http://schemas.microsoft.com/office/drawing/2014/main" id="{B686C95E-E322-4A70-B9A0-AE31B124BF0A}"/>
              </a:ext>
            </a:extLst>
          </p:cNvPr>
          <p:cNvSpPr/>
          <p:nvPr/>
        </p:nvSpPr>
        <p:spPr>
          <a:xfrm>
            <a:off x="9000976" y="4586698"/>
            <a:ext cx="507936" cy="507935"/>
          </a:xfrm>
          <a:prstGeom prst="ellipse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 sz="22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B0B242B-2A93-4BC2-A536-D24C82097B58}"/>
              </a:ext>
            </a:extLst>
          </p:cNvPr>
          <p:cNvGrpSpPr/>
          <p:nvPr/>
        </p:nvGrpSpPr>
        <p:grpSpPr>
          <a:xfrm>
            <a:off x="4405344" y="1899813"/>
            <a:ext cx="2953946" cy="4193483"/>
            <a:chOff x="4347876" y="1942235"/>
            <a:chExt cx="3241366" cy="4601512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550A7EC-D25D-4E51-8372-DA71DA8482C1}"/>
                </a:ext>
              </a:extLst>
            </p:cNvPr>
            <p:cNvGrpSpPr/>
            <p:nvPr/>
          </p:nvGrpSpPr>
          <p:grpSpPr>
            <a:xfrm>
              <a:off x="5662880" y="5552149"/>
              <a:ext cx="565986" cy="991598"/>
              <a:chOff x="2007478" y="4723593"/>
              <a:chExt cx="429175" cy="751907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0B416598-41F5-414A-BE3C-1470DC49C62B}"/>
                  </a:ext>
                </a:extLst>
              </p:cNvPr>
              <p:cNvSpPr/>
              <p:nvPr/>
            </p:nvSpPr>
            <p:spPr>
              <a:xfrm>
                <a:off x="2008523" y="4783693"/>
                <a:ext cx="426907" cy="146955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12700">
                <a:miter lim="400000"/>
              </a:ln>
            </p:spPr>
            <p:txBody>
              <a:bodyPr rot="0" spcFirstLastPara="0" vertOverflow="overflow" horzOverflow="overflow" vert="horz" wrap="square" lIns="28575" tIns="28575" rIns="28575" bIns="2857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25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8D688394-602A-4CFA-9605-97E646142586}"/>
                  </a:ext>
                </a:extLst>
              </p:cNvPr>
              <p:cNvGrpSpPr/>
              <p:nvPr/>
            </p:nvGrpSpPr>
            <p:grpSpPr>
              <a:xfrm>
                <a:off x="2007478" y="4797889"/>
                <a:ext cx="429175" cy="677611"/>
                <a:chOff x="2007478" y="4797889"/>
                <a:chExt cx="429175" cy="677611"/>
              </a:xfrm>
            </p:grpSpPr>
            <p:sp>
              <p:nvSpPr>
                <p:cNvPr id="32" name="Shape">
                  <a:extLst>
                    <a:ext uri="{FF2B5EF4-FFF2-40B4-BE49-F238E27FC236}">
                      <a16:creationId xmlns:a16="http://schemas.microsoft.com/office/drawing/2014/main" id="{7DEB6134-E98D-4F35-8577-6EB56EFD97BC}"/>
                    </a:ext>
                  </a:extLst>
                </p:cNvPr>
                <p:cNvSpPr/>
                <p:nvPr/>
              </p:nvSpPr>
              <p:spPr>
                <a:xfrm>
                  <a:off x="2072864" y="5075780"/>
                  <a:ext cx="283083" cy="1708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5" h="21600" extrusionOk="0">
                      <a:moveTo>
                        <a:pt x="21513" y="13456"/>
                      </a:moveTo>
                      <a:lnTo>
                        <a:pt x="21450" y="13311"/>
                      </a:lnTo>
                      <a:lnTo>
                        <a:pt x="16041" y="1468"/>
                      </a:lnTo>
                      <a:cubicBezTo>
                        <a:pt x="16029" y="1447"/>
                        <a:pt x="16004" y="1426"/>
                        <a:pt x="15991" y="1406"/>
                      </a:cubicBezTo>
                      <a:cubicBezTo>
                        <a:pt x="15966" y="1364"/>
                        <a:pt x="15941" y="1323"/>
                        <a:pt x="15916" y="1302"/>
                      </a:cubicBezTo>
                      <a:cubicBezTo>
                        <a:pt x="15904" y="1282"/>
                        <a:pt x="15892" y="1282"/>
                        <a:pt x="15879" y="1261"/>
                      </a:cubicBezTo>
                      <a:cubicBezTo>
                        <a:pt x="15867" y="1261"/>
                        <a:pt x="15867" y="1240"/>
                        <a:pt x="15854" y="1240"/>
                      </a:cubicBezTo>
                      <a:cubicBezTo>
                        <a:pt x="15817" y="1220"/>
                        <a:pt x="15792" y="1199"/>
                        <a:pt x="15754" y="1178"/>
                      </a:cubicBezTo>
                      <a:cubicBezTo>
                        <a:pt x="15742" y="1178"/>
                        <a:pt x="15742" y="1157"/>
                        <a:pt x="15730" y="1157"/>
                      </a:cubicBezTo>
                      <a:lnTo>
                        <a:pt x="15430" y="1095"/>
                      </a:lnTo>
                      <a:lnTo>
                        <a:pt x="12402" y="537"/>
                      </a:lnTo>
                      <a:lnTo>
                        <a:pt x="11953" y="455"/>
                      </a:lnTo>
                      <a:lnTo>
                        <a:pt x="9498" y="0"/>
                      </a:lnTo>
                      <a:cubicBezTo>
                        <a:pt x="9485" y="0"/>
                        <a:pt x="9485" y="0"/>
                        <a:pt x="9473" y="0"/>
                      </a:cubicBezTo>
                      <a:cubicBezTo>
                        <a:pt x="9473" y="0"/>
                        <a:pt x="9473" y="0"/>
                        <a:pt x="9460" y="0"/>
                      </a:cubicBezTo>
                      <a:cubicBezTo>
                        <a:pt x="9385" y="0"/>
                        <a:pt x="9298" y="21"/>
                        <a:pt x="9236" y="83"/>
                      </a:cubicBezTo>
                      <a:cubicBezTo>
                        <a:pt x="9236" y="83"/>
                        <a:pt x="9223" y="83"/>
                        <a:pt x="9223" y="83"/>
                      </a:cubicBezTo>
                      <a:lnTo>
                        <a:pt x="9024" y="269"/>
                      </a:lnTo>
                      <a:lnTo>
                        <a:pt x="5272" y="3679"/>
                      </a:lnTo>
                      <a:lnTo>
                        <a:pt x="5272" y="3679"/>
                      </a:lnTo>
                      <a:cubicBezTo>
                        <a:pt x="5260" y="3679"/>
                        <a:pt x="5247" y="3700"/>
                        <a:pt x="5235" y="3721"/>
                      </a:cubicBezTo>
                      <a:lnTo>
                        <a:pt x="5197" y="3762"/>
                      </a:lnTo>
                      <a:cubicBezTo>
                        <a:pt x="5197" y="3762"/>
                        <a:pt x="5197" y="3762"/>
                        <a:pt x="5185" y="3783"/>
                      </a:cubicBezTo>
                      <a:cubicBezTo>
                        <a:pt x="5135" y="3824"/>
                        <a:pt x="5098" y="3886"/>
                        <a:pt x="5060" y="3969"/>
                      </a:cubicBezTo>
                      <a:cubicBezTo>
                        <a:pt x="5048" y="3989"/>
                        <a:pt x="5035" y="3989"/>
                        <a:pt x="5035" y="4010"/>
                      </a:cubicBezTo>
                      <a:lnTo>
                        <a:pt x="4886" y="4382"/>
                      </a:lnTo>
                      <a:lnTo>
                        <a:pt x="150" y="15998"/>
                      </a:lnTo>
                      <a:lnTo>
                        <a:pt x="75" y="16185"/>
                      </a:lnTo>
                      <a:cubicBezTo>
                        <a:pt x="25" y="16309"/>
                        <a:pt x="0" y="16453"/>
                        <a:pt x="0" y="16598"/>
                      </a:cubicBezTo>
                      <a:lnTo>
                        <a:pt x="0" y="18562"/>
                      </a:lnTo>
                      <a:lnTo>
                        <a:pt x="0" y="21600"/>
                      </a:lnTo>
                      <a:cubicBezTo>
                        <a:pt x="12" y="21579"/>
                        <a:pt x="25" y="21559"/>
                        <a:pt x="37" y="21559"/>
                      </a:cubicBezTo>
                      <a:lnTo>
                        <a:pt x="150" y="21455"/>
                      </a:lnTo>
                      <a:cubicBezTo>
                        <a:pt x="262" y="21352"/>
                        <a:pt x="386" y="21269"/>
                        <a:pt x="511" y="21228"/>
                      </a:cubicBezTo>
                      <a:cubicBezTo>
                        <a:pt x="511" y="21228"/>
                        <a:pt x="523" y="21228"/>
                        <a:pt x="523" y="21228"/>
                      </a:cubicBezTo>
                      <a:cubicBezTo>
                        <a:pt x="648" y="21187"/>
                        <a:pt x="773" y="21166"/>
                        <a:pt x="897" y="21166"/>
                      </a:cubicBezTo>
                      <a:lnTo>
                        <a:pt x="897" y="21166"/>
                      </a:lnTo>
                      <a:lnTo>
                        <a:pt x="897" y="16846"/>
                      </a:lnTo>
                      <a:lnTo>
                        <a:pt x="5646" y="5188"/>
                      </a:lnTo>
                      <a:lnTo>
                        <a:pt x="8027" y="5374"/>
                      </a:lnTo>
                      <a:lnTo>
                        <a:pt x="7067" y="10128"/>
                      </a:lnTo>
                      <a:cubicBezTo>
                        <a:pt x="7055" y="10211"/>
                        <a:pt x="7042" y="10294"/>
                        <a:pt x="7042" y="10376"/>
                      </a:cubicBezTo>
                      <a:lnTo>
                        <a:pt x="7042" y="15048"/>
                      </a:lnTo>
                      <a:cubicBezTo>
                        <a:pt x="7042" y="15048"/>
                        <a:pt x="7042" y="15048"/>
                        <a:pt x="7042" y="15048"/>
                      </a:cubicBezTo>
                      <a:cubicBezTo>
                        <a:pt x="7042" y="15048"/>
                        <a:pt x="7042" y="15048"/>
                        <a:pt x="7042" y="15048"/>
                      </a:cubicBezTo>
                      <a:cubicBezTo>
                        <a:pt x="7179" y="14965"/>
                        <a:pt x="7304" y="14924"/>
                        <a:pt x="7441" y="14903"/>
                      </a:cubicBezTo>
                      <a:cubicBezTo>
                        <a:pt x="7578" y="14882"/>
                        <a:pt x="7728" y="14882"/>
                        <a:pt x="7865" y="14944"/>
                      </a:cubicBezTo>
                      <a:lnTo>
                        <a:pt x="7940" y="14965"/>
                      </a:lnTo>
                      <a:lnTo>
                        <a:pt x="7940" y="10500"/>
                      </a:lnTo>
                      <a:lnTo>
                        <a:pt x="8949" y="5498"/>
                      </a:lnTo>
                      <a:lnTo>
                        <a:pt x="11841" y="6057"/>
                      </a:lnTo>
                      <a:lnTo>
                        <a:pt x="13449" y="16515"/>
                      </a:lnTo>
                      <a:lnTo>
                        <a:pt x="13449" y="20567"/>
                      </a:lnTo>
                      <a:lnTo>
                        <a:pt x="13474" y="20567"/>
                      </a:lnTo>
                      <a:lnTo>
                        <a:pt x="14346" y="20711"/>
                      </a:lnTo>
                      <a:lnTo>
                        <a:pt x="14346" y="16412"/>
                      </a:lnTo>
                      <a:cubicBezTo>
                        <a:pt x="14346" y="16350"/>
                        <a:pt x="14346" y="16288"/>
                        <a:pt x="14334" y="16226"/>
                      </a:cubicBezTo>
                      <a:lnTo>
                        <a:pt x="12726" y="5726"/>
                      </a:lnTo>
                      <a:lnTo>
                        <a:pt x="15543" y="2915"/>
                      </a:lnTo>
                      <a:lnTo>
                        <a:pt x="15543" y="2915"/>
                      </a:lnTo>
                      <a:lnTo>
                        <a:pt x="15543" y="2915"/>
                      </a:lnTo>
                      <a:lnTo>
                        <a:pt x="20678" y="14159"/>
                      </a:lnTo>
                      <a:lnTo>
                        <a:pt x="20678" y="18210"/>
                      </a:lnTo>
                      <a:lnTo>
                        <a:pt x="21575" y="18210"/>
                      </a:lnTo>
                      <a:lnTo>
                        <a:pt x="21575" y="15709"/>
                      </a:lnTo>
                      <a:lnTo>
                        <a:pt x="21575" y="13911"/>
                      </a:lnTo>
                      <a:cubicBezTo>
                        <a:pt x="21600" y="13745"/>
                        <a:pt x="21575" y="13580"/>
                        <a:pt x="21513" y="13456"/>
                      </a:cubicBezTo>
                      <a:close/>
                      <a:moveTo>
                        <a:pt x="8363" y="3907"/>
                      </a:moveTo>
                      <a:lnTo>
                        <a:pt x="7079" y="3803"/>
                      </a:lnTo>
                      <a:lnTo>
                        <a:pt x="8687" y="2356"/>
                      </a:lnTo>
                      <a:lnTo>
                        <a:pt x="8363" y="3907"/>
                      </a:lnTo>
                      <a:close/>
                      <a:moveTo>
                        <a:pt x="12364" y="4361"/>
                      </a:moveTo>
                      <a:lnTo>
                        <a:pt x="12140" y="4589"/>
                      </a:lnTo>
                      <a:lnTo>
                        <a:pt x="12140" y="4589"/>
                      </a:lnTo>
                      <a:lnTo>
                        <a:pt x="12140" y="4589"/>
                      </a:lnTo>
                      <a:lnTo>
                        <a:pt x="11915" y="4547"/>
                      </a:lnTo>
                      <a:lnTo>
                        <a:pt x="9286" y="4051"/>
                      </a:lnTo>
                      <a:lnTo>
                        <a:pt x="9784" y="1592"/>
                      </a:lnTo>
                      <a:lnTo>
                        <a:pt x="11953" y="1984"/>
                      </a:lnTo>
                      <a:lnTo>
                        <a:pt x="12402" y="2067"/>
                      </a:lnTo>
                      <a:lnTo>
                        <a:pt x="14321" y="2418"/>
                      </a:lnTo>
                      <a:lnTo>
                        <a:pt x="12364" y="4361"/>
                      </a:lnTo>
                      <a:close/>
                    </a:path>
                  </a:pathLst>
                </a:custGeom>
                <a:solidFill>
                  <a:srgbClr val="6F6F6F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33" name="Shape">
                  <a:extLst>
                    <a:ext uri="{FF2B5EF4-FFF2-40B4-BE49-F238E27FC236}">
                      <a16:creationId xmlns:a16="http://schemas.microsoft.com/office/drawing/2014/main" id="{273A8033-D8EB-4D56-A2B6-4FB750649159}"/>
                    </a:ext>
                  </a:extLst>
                </p:cNvPr>
                <p:cNvSpPr/>
                <p:nvPr/>
              </p:nvSpPr>
              <p:spPr>
                <a:xfrm>
                  <a:off x="2236328" y="5092126"/>
                  <a:ext cx="6540" cy="20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258"/>
                      </a:moveTo>
                      <a:lnTo>
                        <a:pt x="9720" y="21600"/>
                      </a:lnTo>
                      <a:lnTo>
                        <a:pt x="9720" y="21600"/>
                      </a:lnTo>
                      <a:lnTo>
                        <a:pt x="19980" y="19714"/>
                      </a:lnTo>
                      <a:lnTo>
                        <a:pt x="21600" y="685"/>
                      </a:lnTo>
                      <a:lnTo>
                        <a:pt x="2160" y="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35" name="Shape">
                  <a:extLst>
                    <a:ext uri="{FF2B5EF4-FFF2-40B4-BE49-F238E27FC236}">
                      <a16:creationId xmlns:a16="http://schemas.microsoft.com/office/drawing/2014/main" id="{ADAD705F-8E1D-4B6A-80AF-718DB7351746}"/>
                    </a:ext>
                  </a:extLst>
                </p:cNvPr>
                <p:cNvSpPr/>
                <p:nvPr/>
              </p:nvSpPr>
              <p:spPr>
                <a:xfrm>
                  <a:off x="2236329" y="4928662"/>
                  <a:ext cx="9646" cy="1469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504"/>
                      </a:moveTo>
                      <a:lnTo>
                        <a:pt x="13179" y="21600"/>
                      </a:lnTo>
                      <a:lnTo>
                        <a:pt x="21600" y="0"/>
                      </a:lnTo>
                      <a:cubicBezTo>
                        <a:pt x="17207" y="0"/>
                        <a:pt x="12814" y="24"/>
                        <a:pt x="8421" y="24"/>
                      </a:cubicBezTo>
                      <a:lnTo>
                        <a:pt x="0" y="21504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36" name="Shape">
                  <a:extLst>
                    <a:ext uri="{FF2B5EF4-FFF2-40B4-BE49-F238E27FC236}">
                      <a16:creationId xmlns:a16="http://schemas.microsoft.com/office/drawing/2014/main" id="{2746A990-A64D-41AB-8A2E-C44EEF48C36D}"/>
                    </a:ext>
                  </a:extLst>
                </p:cNvPr>
                <p:cNvSpPr/>
                <p:nvPr/>
              </p:nvSpPr>
              <p:spPr>
                <a:xfrm>
                  <a:off x="2364235" y="4841428"/>
                  <a:ext cx="72418" cy="3518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527" y="0"/>
                      </a:moveTo>
                      <a:lnTo>
                        <a:pt x="19601" y="928"/>
                      </a:lnTo>
                      <a:lnTo>
                        <a:pt x="18382" y="2151"/>
                      </a:lnTo>
                      <a:lnTo>
                        <a:pt x="0" y="20418"/>
                      </a:lnTo>
                      <a:lnTo>
                        <a:pt x="244" y="20489"/>
                      </a:lnTo>
                      <a:cubicBezTo>
                        <a:pt x="487" y="20550"/>
                        <a:pt x="585" y="20632"/>
                        <a:pt x="585" y="20713"/>
                      </a:cubicBezTo>
                      <a:lnTo>
                        <a:pt x="585" y="21600"/>
                      </a:lnTo>
                      <a:lnTo>
                        <a:pt x="585" y="21600"/>
                      </a:lnTo>
                      <a:lnTo>
                        <a:pt x="20820" y="1488"/>
                      </a:lnTo>
                      <a:lnTo>
                        <a:pt x="21112" y="1172"/>
                      </a:lnTo>
                      <a:lnTo>
                        <a:pt x="21600" y="683"/>
                      </a:lnTo>
                      <a:cubicBezTo>
                        <a:pt x="21551" y="449"/>
                        <a:pt x="21210" y="224"/>
                        <a:pt x="20527" y="0"/>
                      </a:cubicBez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40" name="Shape">
                  <a:extLst>
                    <a:ext uri="{FF2B5EF4-FFF2-40B4-BE49-F238E27FC236}">
                      <a16:creationId xmlns:a16="http://schemas.microsoft.com/office/drawing/2014/main" id="{11A02155-B7E0-4FDB-8667-70CECBC7464B}"/>
                    </a:ext>
                  </a:extLst>
                </p:cNvPr>
                <p:cNvSpPr/>
                <p:nvPr/>
              </p:nvSpPr>
              <p:spPr>
                <a:xfrm>
                  <a:off x="2007478" y="4846930"/>
                  <a:ext cx="71599" cy="3681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79" y="393"/>
                      </a:moveTo>
                      <a:lnTo>
                        <a:pt x="1085" y="0"/>
                      </a:lnTo>
                      <a:cubicBezTo>
                        <a:pt x="395" y="230"/>
                        <a:pt x="0" y="470"/>
                        <a:pt x="0" y="710"/>
                      </a:cubicBezTo>
                      <a:cubicBezTo>
                        <a:pt x="0" y="719"/>
                        <a:pt x="49" y="739"/>
                        <a:pt x="49" y="748"/>
                      </a:cubicBezTo>
                      <a:lnTo>
                        <a:pt x="444" y="1161"/>
                      </a:lnTo>
                      <a:lnTo>
                        <a:pt x="21008" y="21600"/>
                      </a:lnTo>
                      <a:lnTo>
                        <a:pt x="21008" y="20689"/>
                      </a:lnTo>
                      <a:cubicBezTo>
                        <a:pt x="21008" y="20622"/>
                        <a:pt x="21107" y="20555"/>
                        <a:pt x="21304" y="20497"/>
                      </a:cubicBezTo>
                      <a:lnTo>
                        <a:pt x="21600" y="20411"/>
                      </a:lnTo>
                      <a:lnTo>
                        <a:pt x="3008" y="1909"/>
                      </a:lnTo>
                      <a:lnTo>
                        <a:pt x="1479" y="393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41" name="Shape">
                  <a:extLst>
                    <a:ext uri="{FF2B5EF4-FFF2-40B4-BE49-F238E27FC236}">
                      <a16:creationId xmlns:a16="http://schemas.microsoft.com/office/drawing/2014/main" id="{997EEF80-1405-4961-AD34-B9C379E8659F}"/>
                    </a:ext>
                  </a:extLst>
                </p:cNvPr>
                <p:cNvSpPr/>
                <p:nvPr/>
              </p:nvSpPr>
              <p:spPr>
                <a:xfrm>
                  <a:off x="2187290" y="4797890"/>
                  <a:ext cx="24358" cy="2778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798" y="750"/>
                      </a:moveTo>
                      <a:lnTo>
                        <a:pt x="5219" y="0"/>
                      </a:lnTo>
                      <a:lnTo>
                        <a:pt x="5219" y="0"/>
                      </a:lnTo>
                      <a:lnTo>
                        <a:pt x="1305" y="25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580" y="775"/>
                      </a:lnTo>
                      <a:lnTo>
                        <a:pt x="7828" y="10304"/>
                      </a:lnTo>
                      <a:lnTo>
                        <a:pt x="16381" y="21600"/>
                      </a:lnTo>
                      <a:lnTo>
                        <a:pt x="18701" y="21486"/>
                      </a:lnTo>
                      <a:cubicBezTo>
                        <a:pt x="18701" y="21486"/>
                        <a:pt x="18701" y="21486"/>
                        <a:pt x="18846" y="21486"/>
                      </a:cubicBezTo>
                      <a:cubicBezTo>
                        <a:pt x="19715" y="21447"/>
                        <a:pt x="20585" y="21435"/>
                        <a:pt x="21455" y="21435"/>
                      </a:cubicBezTo>
                      <a:cubicBezTo>
                        <a:pt x="21455" y="21435"/>
                        <a:pt x="21455" y="21435"/>
                        <a:pt x="21600" y="21435"/>
                      </a:cubicBezTo>
                      <a:lnTo>
                        <a:pt x="13192" y="10330"/>
                      </a:lnTo>
                      <a:lnTo>
                        <a:pt x="5798" y="75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42" name="Shape">
                  <a:extLst>
                    <a:ext uri="{FF2B5EF4-FFF2-40B4-BE49-F238E27FC236}">
                      <a16:creationId xmlns:a16="http://schemas.microsoft.com/office/drawing/2014/main" id="{FDB2B83E-6011-4D9E-A1AB-B87F787F0B3E}"/>
                    </a:ext>
                  </a:extLst>
                </p:cNvPr>
                <p:cNvSpPr/>
                <p:nvPr/>
              </p:nvSpPr>
              <p:spPr>
                <a:xfrm>
                  <a:off x="2285368" y="4797889"/>
                  <a:ext cx="31222" cy="280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29" y="0"/>
                      </a:moveTo>
                      <a:lnTo>
                        <a:pt x="16851" y="805"/>
                      </a:lnTo>
                      <a:lnTo>
                        <a:pt x="9726" y="9561"/>
                      </a:lnTo>
                      <a:lnTo>
                        <a:pt x="0" y="21499"/>
                      </a:lnTo>
                      <a:lnTo>
                        <a:pt x="2714" y="21537"/>
                      </a:lnTo>
                      <a:cubicBezTo>
                        <a:pt x="2827" y="21537"/>
                        <a:pt x="2827" y="21550"/>
                        <a:pt x="2940" y="21550"/>
                      </a:cubicBezTo>
                      <a:cubicBezTo>
                        <a:pt x="3279" y="21550"/>
                        <a:pt x="3505" y="21562"/>
                        <a:pt x="3845" y="21587"/>
                      </a:cubicBezTo>
                      <a:cubicBezTo>
                        <a:pt x="3958" y="21587"/>
                        <a:pt x="3958" y="21600"/>
                        <a:pt x="4071" y="21600"/>
                      </a:cubicBezTo>
                      <a:lnTo>
                        <a:pt x="13910" y="9511"/>
                      </a:lnTo>
                      <a:lnTo>
                        <a:pt x="20921" y="906"/>
                      </a:lnTo>
                      <a:lnTo>
                        <a:pt x="21600" y="63"/>
                      </a:lnTo>
                      <a:lnTo>
                        <a:pt x="21600" y="38"/>
                      </a:lnTo>
                      <a:lnTo>
                        <a:pt x="18773" y="13"/>
                      </a:lnTo>
                      <a:lnTo>
                        <a:pt x="17529" y="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43" name="Shape">
                  <a:extLst>
                    <a:ext uri="{FF2B5EF4-FFF2-40B4-BE49-F238E27FC236}">
                      <a16:creationId xmlns:a16="http://schemas.microsoft.com/office/drawing/2014/main" id="{0455BED6-029A-46A4-AEC0-CBDBB8B9822F}"/>
                    </a:ext>
                  </a:extLst>
                </p:cNvPr>
                <p:cNvSpPr/>
                <p:nvPr/>
              </p:nvSpPr>
              <p:spPr>
                <a:xfrm>
                  <a:off x="2089211" y="4797889"/>
                  <a:ext cx="57867" cy="2979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685" y="581"/>
                      </a:moveTo>
                      <a:lnTo>
                        <a:pt x="2136" y="0"/>
                      </a:lnTo>
                      <a:lnTo>
                        <a:pt x="1281" y="36"/>
                      </a:lnTo>
                      <a:lnTo>
                        <a:pt x="0" y="83"/>
                      </a:lnTo>
                      <a:lnTo>
                        <a:pt x="0" y="95"/>
                      </a:lnTo>
                      <a:lnTo>
                        <a:pt x="549" y="675"/>
                      </a:lnTo>
                      <a:lnTo>
                        <a:pt x="7322" y="8069"/>
                      </a:lnTo>
                      <a:lnTo>
                        <a:pt x="19708" y="21600"/>
                      </a:lnTo>
                      <a:lnTo>
                        <a:pt x="20441" y="21387"/>
                      </a:lnTo>
                      <a:cubicBezTo>
                        <a:pt x="20502" y="21375"/>
                        <a:pt x="20563" y="21375"/>
                        <a:pt x="20563" y="21363"/>
                      </a:cubicBezTo>
                      <a:cubicBezTo>
                        <a:pt x="20746" y="21316"/>
                        <a:pt x="20929" y="21280"/>
                        <a:pt x="21173" y="21256"/>
                      </a:cubicBezTo>
                      <a:cubicBezTo>
                        <a:pt x="21173" y="21256"/>
                        <a:pt x="21173" y="21256"/>
                        <a:pt x="21234" y="21244"/>
                      </a:cubicBezTo>
                      <a:lnTo>
                        <a:pt x="21417" y="21221"/>
                      </a:lnTo>
                      <a:cubicBezTo>
                        <a:pt x="21478" y="21221"/>
                        <a:pt x="21539" y="21209"/>
                        <a:pt x="21600" y="21197"/>
                      </a:cubicBezTo>
                      <a:lnTo>
                        <a:pt x="21600" y="21197"/>
                      </a:lnTo>
                      <a:lnTo>
                        <a:pt x="9641" y="8140"/>
                      </a:lnTo>
                      <a:lnTo>
                        <a:pt x="2685" y="581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</a:defRPr>
                  </a:pPr>
                  <a:endParaRPr sz="2250"/>
                </a:p>
              </p:txBody>
            </p:sp>
            <p:sp>
              <p:nvSpPr>
                <p:cNvPr id="44" name="Shape">
                  <a:extLst>
                    <a:ext uri="{FF2B5EF4-FFF2-40B4-BE49-F238E27FC236}">
                      <a16:creationId xmlns:a16="http://schemas.microsoft.com/office/drawing/2014/main" id="{54A875B2-C0F5-4C07-8D26-7728DB0C9B80}"/>
                    </a:ext>
                  </a:extLst>
                </p:cNvPr>
                <p:cNvSpPr/>
                <p:nvPr/>
              </p:nvSpPr>
              <p:spPr>
                <a:xfrm>
                  <a:off x="2072864" y="5320979"/>
                  <a:ext cx="99060" cy="1299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6" y="19155"/>
                      </a:moveTo>
                      <a:cubicBezTo>
                        <a:pt x="36" y="20133"/>
                        <a:pt x="606" y="21002"/>
                        <a:pt x="1497" y="21600"/>
                      </a:cubicBezTo>
                      <a:lnTo>
                        <a:pt x="18855" y="14808"/>
                      </a:lnTo>
                      <a:cubicBezTo>
                        <a:pt x="19711" y="14454"/>
                        <a:pt x="20673" y="14237"/>
                        <a:pt x="21600" y="14101"/>
                      </a:cubicBezTo>
                      <a:lnTo>
                        <a:pt x="21600" y="0"/>
                      </a:lnTo>
                      <a:lnTo>
                        <a:pt x="0" y="7526"/>
                      </a:lnTo>
                      <a:lnTo>
                        <a:pt x="0" y="19155"/>
                      </a:ln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45" name="Shape">
                  <a:extLst>
                    <a:ext uri="{FF2B5EF4-FFF2-40B4-BE49-F238E27FC236}">
                      <a16:creationId xmlns:a16="http://schemas.microsoft.com/office/drawing/2014/main" id="{E76E8299-DAE8-4A28-9597-E0BB2B066D54}"/>
                    </a:ext>
                  </a:extLst>
                </p:cNvPr>
                <p:cNvSpPr/>
                <p:nvPr/>
              </p:nvSpPr>
              <p:spPr>
                <a:xfrm>
                  <a:off x="2072863" y="5206553"/>
                  <a:ext cx="101188" cy="136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041" y="1160"/>
                      </a:moveTo>
                      <a:cubicBezTo>
                        <a:pt x="17029" y="1521"/>
                        <a:pt x="16226" y="2139"/>
                        <a:pt x="15842" y="2938"/>
                      </a:cubicBezTo>
                      <a:lnTo>
                        <a:pt x="13923" y="6856"/>
                      </a:lnTo>
                      <a:cubicBezTo>
                        <a:pt x="13574" y="7552"/>
                        <a:pt x="12911" y="8145"/>
                        <a:pt x="12039" y="8506"/>
                      </a:cubicBezTo>
                      <a:cubicBezTo>
                        <a:pt x="10817" y="9022"/>
                        <a:pt x="9352" y="9047"/>
                        <a:pt x="8096" y="8609"/>
                      </a:cubicBezTo>
                      <a:lnTo>
                        <a:pt x="6176" y="7939"/>
                      </a:lnTo>
                      <a:cubicBezTo>
                        <a:pt x="4955" y="7501"/>
                        <a:pt x="3524" y="7526"/>
                        <a:pt x="2303" y="8016"/>
                      </a:cubicBezTo>
                      <a:lnTo>
                        <a:pt x="1989" y="8145"/>
                      </a:lnTo>
                      <a:cubicBezTo>
                        <a:pt x="977" y="8557"/>
                        <a:pt x="314" y="9228"/>
                        <a:pt x="0" y="10001"/>
                      </a:cubicBezTo>
                      <a:cubicBezTo>
                        <a:pt x="244" y="11341"/>
                        <a:pt x="454" y="13223"/>
                        <a:pt x="454" y="15903"/>
                      </a:cubicBezTo>
                      <a:lnTo>
                        <a:pt x="454" y="21600"/>
                      </a:lnTo>
                      <a:lnTo>
                        <a:pt x="21216" y="14589"/>
                      </a:lnTo>
                      <a:lnTo>
                        <a:pt x="21600" y="14641"/>
                      </a:lnTo>
                      <a:lnTo>
                        <a:pt x="21600" y="0"/>
                      </a:lnTo>
                      <a:cubicBezTo>
                        <a:pt x="21460" y="26"/>
                        <a:pt x="21321" y="26"/>
                        <a:pt x="21216" y="77"/>
                      </a:cubicBezTo>
                      <a:lnTo>
                        <a:pt x="18041" y="1160"/>
                      </a:ln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46" name="Shape">
                  <a:extLst>
                    <a:ext uri="{FF2B5EF4-FFF2-40B4-BE49-F238E27FC236}">
                      <a16:creationId xmlns:a16="http://schemas.microsoft.com/office/drawing/2014/main" id="{3CCCD537-00D3-40D2-873E-16B89F4D5692}"/>
                    </a:ext>
                  </a:extLst>
                </p:cNvPr>
                <p:cNvSpPr/>
                <p:nvPr/>
              </p:nvSpPr>
              <p:spPr>
                <a:xfrm>
                  <a:off x="2170943" y="5190205"/>
                  <a:ext cx="1798" cy="4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3743" y="7200"/>
                        <a:pt x="5891" y="7200"/>
                        <a:pt x="0" y="21600"/>
                      </a:cubicBezTo>
                      <a:cubicBezTo>
                        <a:pt x="7857" y="7156"/>
                        <a:pt x="15709" y="7156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47" name="Shape">
                  <a:extLst>
                    <a:ext uri="{FF2B5EF4-FFF2-40B4-BE49-F238E27FC236}">
                      <a16:creationId xmlns:a16="http://schemas.microsoft.com/office/drawing/2014/main" id="{AB355F23-E931-45A1-91C5-A34E6ECC96AA}"/>
                    </a:ext>
                  </a:extLst>
                </p:cNvPr>
                <p:cNvSpPr/>
                <p:nvPr/>
              </p:nvSpPr>
              <p:spPr>
                <a:xfrm>
                  <a:off x="2170942" y="5206552"/>
                  <a:ext cx="209238" cy="1238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28" extrusionOk="0">
                      <a:moveTo>
                        <a:pt x="21600" y="4561"/>
                      </a:moveTo>
                      <a:lnTo>
                        <a:pt x="21600" y="4561"/>
                      </a:lnTo>
                      <a:lnTo>
                        <a:pt x="17837" y="4561"/>
                      </a:lnTo>
                      <a:cubicBezTo>
                        <a:pt x="17297" y="4561"/>
                        <a:pt x="16774" y="4930"/>
                        <a:pt x="16386" y="5584"/>
                      </a:cubicBezTo>
                      <a:lnTo>
                        <a:pt x="15171" y="7630"/>
                      </a:lnTo>
                      <a:cubicBezTo>
                        <a:pt x="14732" y="8369"/>
                        <a:pt x="14124" y="8739"/>
                        <a:pt x="13517" y="8625"/>
                      </a:cubicBezTo>
                      <a:lnTo>
                        <a:pt x="8505" y="7772"/>
                      </a:lnTo>
                      <a:cubicBezTo>
                        <a:pt x="7982" y="7687"/>
                        <a:pt x="7492" y="7261"/>
                        <a:pt x="7155" y="6579"/>
                      </a:cubicBezTo>
                      <a:lnTo>
                        <a:pt x="4961" y="2230"/>
                      </a:lnTo>
                      <a:cubicBezTo>
                        <a:pt x="4674" y="1662"/>
                        <a:pt x="4286" y="1264"/>
                        <a:pt x="3848" y="1093"/>
                      </a:cubicBezTo>
                      <a:lnTo>
                        <a:pt x="1114" y="70"/>
                      </a:lnTo>
                      <a:cubicBezTo>
                        <a:pt x="743" y="-72"/>
                        <a:pt x="354" y="13"/>
                        <a:pt x="0" y="212"/>
                      </a:cubicBezTo>
                      <a:lnTo>
                        <a:pt x="0" y="16355"/>
                      </a:lnTo>
                      <a:lnTo>
                        <a:pt x="21077" y="21528"/>
                      </a:lnTo>
                      <a:lnTo>
                        <a:pt x="21077" y="10501"/>
                      </a:lnTo>
                      <a:cubicBezTo>
                        <a:pt x="21077" y="10501"/>
                        <a:pt x="21077" y="10273"/>
                        <a:pt x="21077" y="9932"/>
                      </a:cubicBezTo>
                      <a:lnTo>
                        <a:pt x="21077" y="8028"/>
                      </a:lnTo>
                      <a:cubicBezTo>
                        <a:pt x="21060" y="8000"/>
                        <a:pt x="20976" y="5726"/>
                        <a:pt x="21600" y="4561"/>
                      </a:cubicBezTo>
                      <a:close/>
                    </a:path>
                  </a:pathLst>
                </a:custGeom>
                <a:solidFill>
                  <a:srgbClr val="B38F69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48" name="Shape">
                  <a:extLst>
                    <a:ext uri="{FF2B5EF4-FFF2-40B4-BE49-F238E27FC236}">
                      <a16:creationId xmlns:a16="http://schemas.microsoft.com/office/drawing/2014/main" id="{103D90F0-36A3-44E8-B982-DA6E513D0FB4}"/>
                    </a:ext>
                  </a:extLst>
                </p:cNvPr>
                <p:cNvSpPr/>
                <p:nvPr/>
              </p:nvSpPr>
              <p:spPr>
                <a:xfrm>
                  <a:off x="2170942" y="5320977"/>
                  <a:ext cx="204169" cy="1134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25"/>
                      </a:moveTo>
                      <a:lnTo>
                        <a:pt x="0" y="16278"/>
                      </a:lnTo>
                      <a:cubicBezTo>
                        <a:pt x="484" y="16122"/>
                        <a:pt x="986" y="16122"/>
                        <a:pt x="1487" y="16247"/>
                      </a:cubicBezTo>
                      <a:lnTo>
                        <a:pt x="20908" y="21600"/>
                      </a:lnTo>
                      <a:cubicBezTo>
                        <a:pt x="21341" y="20884"/>
                        <a:pt x="21600" y="19888"/>
                        <a:pt x="21600" y="18799"/>
                      </a:cubicBezTo>
                      <a:lnTo>
                        <a:pt x="21600" y="5602"/>
                      </a:lnTo>
                      <a:lnTo>
                        <a:pt x="173" y="0"/>
                      </a:lnTo>
                      <a:lnTo>
                        <a:pt x="0" y="125"/>
                      </a:lnTo>
                      <a:close/>
                    </a:path>
                  </a:pathLst>
                </a:custGeom>
                <a:solidFill>
                  <a:srgbClr val="B38F69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49" name="Shape">
                  <a:extLst>
                    <a:ext uri="{FF2B5EF4-FFF2-40B4-BE49-F238E27FC236}">
                      <a16:creationId xmlns:a16="http://schemas.microsoft.com/office/drawing/2014/main" id="{56B0CB09-578C-46F9-BF9E-BD76E093C411}"/>
                    </a:ext>
                  </a:extLst>
                </p:cNvPr>
                <p:cNvSpPr/>
                <p:nvPr/>
              </p:nvSpPr>
              <p:spPr>
                <a:xfrm>
                  <a:off x="2170943" y="5288284"/>
                  <a:ext cx="204332" cy="536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0010"/>
                      </a:moveTo>
                      <a:lnTo>
                        <a:pt x="190" y="9680"/>
                      </a:lnTo>
                      <a:lnTo>
                        <a:pt x="21600" y="21600"/>
                      </a:lnTo>
                      <a:lnTo>
                        <a:pt x="21600" y="119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4613D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50" name="Shape">
                  <a:extLst>
                    <a:ext uri="{FF2B5EF4-FFF2-40B4-BE49-F238E27FC236}">
                      <a16:creationId xmlns:a16="http://schemas.microsoft.com/office/drawing/2014/main" id="{A1CAE85D-CEB4-44B8-AB60-BCC94682BCBD}"/>
                    </a:ext>
                  </a:extLst>
                </p:cNvPr>
                <p:cNvSpPr/>
                <p:nvPr/>
              </p:nvSpPr>
              <p:spPr>
                <a:xfrm>
                  <a:off x="2072863" y="5288286"/>
                  <a:ext cx="98899" cy="704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0"/>
                      </a:moveTo>
                      <a:lnTo>
                        <a:pt x="21243" y="0"/>
                      </a:lnTo>
                      <a:lnTo>
                        <a:pt x="0" y="13631"/>
                      </a:lnTo>
                      <a:lnTo>
                        <a:pt x="0" y="21600"/>
                      </a:lnTo>
                      <a:lnTo>
                        <a:pt x="21600" y="7718"/>
                      </a:lnTo>
                      <a:close/>
                    </a:path>
                  </a:pathLst>
                </a:custGeom>
                <a:solidFill>
                  <a:srgbClr val="6F4B24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51" name="Shape">
                  <a:extLst>
                    <a:ext uri="{FF2B5EF4-FFF2-40B4-BE49-F238E27FC236}">
                      <a16:creationId xmlns:a16="http://schemas.microsoft.com/office/drawing/2014/main" id="{5509CE28-45D6-4129-ADF1-88AA032A3112}"/>
                    </a:ext>
                  </a:extLst>
                </p:cNvPr>
                <p:cNvSpPr/>
                <p:nvPr/>
              </p:nvSpPr>
              <p:spPr>
                <a:xfrm>
                  <a:off x="2072864" y="5402710"/>
                  <a:ext cx="289987" cy="727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185" extrusionOk="0">
                      <a:moveTo>
                        <a:pt x="6867" y="212"/>
                      </a:moveTo>
                      <a:cubicBezTo>
                        <a:pt x="6538" y="450"/>
                        <a:pt x="6222" y="831"/>
                        <a:pt x="5930" y="1450"/>
                      </a:cubicBezTo>
                      <a:lnTo>
                        <a:pt x="0" y="13344"/>
                      </a:lnTo>
                      <a:cubicBezTo>
                        <a:pt x="219" y="14105"/>
                        <a:pt x="487" y="14629"/>
                        <a:pt x="791" y="14771"/>
                      </a:cubicBezTo>
                      <a:lnTo>
                        <a:pt x="12979" y="21004"/>
                      </a:lnTo>
                      <a:cubicBezTo>
                        <a:pt x="13966" y="21527"/>
                        <a:pt x="14964" y="20908"/>
                        <a:pt x="15853" y="19243"/>
                      </a:cubicBezTo>
                      <a:lnTo>
                        <a:pt x="21247" y="9252"/>
                      </a:lnTo>
                      <a:cubicBezTo>
                        <a:pt x="21381" y="9014"/>
                        <a:pt x="21503" y="8681"/>
                        <a:pt x="21600" y="8301"/>
                      </a:cubicBezTo>
                      <a:lnTo>
                        <a:pt x="7926" y="117"/>
                      </a:lnTo>
                      <a:cubicBezTo>
                        <a:pt x="7573" y="-73"/>
                        <a:pt x="7220" y="-25"/>
                        <a:pt x="6867" y="212"/>
                      </a:cubicBezTo>
                      <a:close/>
                    </a:path>
                  </a:pathLst>
                </a:cu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52" name="Line">
                  <a:extLst>
                    <a:ext uri="{FF2B5EF4-FFF2-40B4-BE49-F238E27FC236}">
                      <a16:creationId xmlns:a16="http://schemas.microsoft.com/office/drawing/2014/main" id="{328A37B8-0E84-45D2-AAFD-1744C8F2C199}"/>
                    </a:ext>
                  </a:extLst>
                </p:cNvPr>
                <p:cNvSpPr/>
                <p:nvPr/>
              </p:nvSpPr>
              <p:spPr>
                <a:xfrm>
                  <a:off x="2383448" y="5255593"/>
                  <a:ext cx="0" cy="3271"/>
                </a:xfrm>
                <a:prstGeom prst="line">
                  <a:avLst/>
                </a:pr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  <p:sp>
              <p:nvSpPr>
                <p:cNvPr id="53" name="Shape">
                  <a:extLst>
                    <a:ext uri="{FF2B5EF4-FFF2-40B4-BE49-F238E27FC236}">
                      <a16:creationId xmlns:a16="http://schemas.microsoft.com/office/drawing/2014/main" id="{F47BCB24-0245-4FD7-A0A1-47FDB39F353C}"/>
                    </a:ext>
                  </a:extLst>
                </p:cNvPr>
                <p:cNvSpPr/>
                <p:nvPr/>
              </p:nvSpPr>
              <p:spPr>
                <a:xfrm>
                  <a:off x="2072864" y="5190205"/>
                  <a:ext cx="319668" cy="790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29" h="21573" extrusionOk="0">
                      <a:moveTo>
                        <a:pt x="20979" y="7158"/>
                      </a:moveTo>
                      <a:lnTo>
                        <a:pt x="19701" y="7158"/>
                      </a:lnTo>
                      <a:lnTo>
                        <a:pt x="18909" y="7158"/>
                      </a:lnTo>
                      <a:lnTo>
                        <a:pt x="18512" y="7158"/>
                      </a:lnTo>
                      <a:cubicBezTo>
                        <a:pt x="18160" y="7158"/>
                        <a:pt x="17819" y="7739"/>
                        <a:pt x="17566" y="8765"/>
                      </a:cubicBezTo>
                      <a:lnTo>
                        <a:pt x="16773" y="11978"/>
                      </a:lnTo>
                      <a:cubicBezTo>
                        <a:pt x="16487" y="13138"/>
                        <a:pt x="16090" y="13719"/>
                        <a:pt x="15694" y="13540"/>
                      </a:cubicBezTo>
                      <a:lnTo>
                        <a:pt x="13316" y="12558"/>
                      </a:lnTo>
                      <a:lnTo>
                        <a:pt x="12545" y="12246"/>
                      </a:lnTo>
                      <a:lnTo>
                        <a:pt x="12424" y="12201"/>
                      </a:lnTo>
                      <a:cubicBezTo>
                        <a:pt x="12083" y="12067"/>
                        <a:pt x="11764" y="11398"/>
                        <a:pt x="11544" y="10327"/>
                      </a:cubicBezTo>
                      <a:lnTo>
                        <a:pt x="10112" y="3499"/>
                      </a:lnTo>
                      <a:cubicBezTo>
                        <a:pt x="9925" y="2606"/>
                        <a:pt x="9672" y="1981"/>
                        <a:pt x="9386" y="1714"/>
                      </a:cubicBezTo>
                      <a:lnTo>
                        <a:pt x="7668" y="152"/>
                      </a:lnTo>
                      <a:lnTo>
                        <a:pt x="7602" y="107"/>
                      </a:lnTo>
                      <a:cubicBezTo>
                        <a:pt x="7481" y="18"/>
                        <a:pt x="7349" y="-27"/>
                        <a:pt x="7228" y="18"/>
                      </a:cubicBezTo>
                      <a:lnTo>
                        <a:pt x="7228" y="18"/>
                      </a:lnTo>
                      <a:lnTo>
                        <a:pt x="7228" y="18"/>
                      </a:lnTo>
                      <a:cubicBezTo>
                        <a:pt x="7107" y="62"/>
                        <a:pt x="6986" y="152"/>
                        <a:pt x="6876" y="330"/>
                      </a:cubicBezTo>
                      <a:cubicBezTo>
                        <a:pt x="6876" y="330"/>
                        <a:pt x="6876" y="330"/>
                        <a:pt x="6876" y="330"/>
                      </a:cubicBezTo>
                      <a:cubicBezTo>
                        <a:pt x="6876" y="330"/>
                        <a:pt x="6876" y="330"/>
                        <a:pt x="6876" y="330"/>
                      </a:cubicBezTo>
                      <a:cubicBezTo>
                        <a:pt x="6832" y="375"/>
                        <a:pt x="6788" y="375"/>
                        <a:pt x="6755" y="464"/>
                      </a:cubicBezTo>
                      <a:lnTo>
                        <a:pt x="5753" y="2338"/>
                      </a:lnTo>
                      <a:cubicBezTo>
                        <a:pt x="5434" y="2963"/>
                        <a:pt x="5180" y="4034"/>
                        <a:pt x="5059" y="5418"/>
                      </a:cubicBezTo>
                      <a:lnTo>
                        <a:pt x="4454" y="12201"/>
                      </a:lnTo>
                      <a:cubicBezTo>
                        <a:pt x="4344" y="13406"/>
                        <a:pt x="4135" y="14432"/>
                        <a:pt x="3859" y="15057"/>
                      </a:cubicBezTo>
                      <a:cubicBezTo>
                        <a:pt x="3474" y="15950"/>
                        <a:pt x="3012" y="15995"/>
                        <a:pt x="2615" y="15236"/>
                      </a:cubicBezTo>
                      <a:lnTo>
                        <a:pt x="2010" y="14075"/>
                      </a:lnTo>
                      <a:cubicBezTo>
                        <a:pt x="1834" y="13718"/>
                        <a:pt x="1646" y="13585"/>
                        <a:pt x="1459" y="13585"/>
                      </a:cubicBezTo>
                      <a:cubicBezTo>
                        <a:pt x="1349" y="13585"/>
                        <a:pt x="1239" y="13629"/>
                        <a:pt x="1129" y="13719"/>
                      </a:cubicBezTo>
                      <a:cubicBezTo>
                        <a:pt x="1129" y="13719"/>
                        <a:pt x="1118" y="13719"/>
                        <a:pt x="1118" y="13719"/>
                      </a:cubicBezTo>
                      <a:cubicBezTo>
                        <a:pt x="1008" y="13808"/>
                        <a:pt x="898" y="13986"/>
                        <a:pt x="799" y="14209"/>
                      </a:cubicBezTo>
                      <a:lnTo>
                        <a:pt x="700" y="14432"/>
                      </a:lnTo>
                      <a:cubicBezTo>
                        <a:pt x="689" y="14477"/>
                        <a:pt x="678" y="14522"/>
                        <a:pt x="667" y="14522"/>
                      </a:cubicBezTo>
                      <a:cubicBezTo>
                        <a:pt x="182" y="15682"/>
                        <a:pt x="-71" y="17869"/>
                        <a:pt x="17" y="20145"/>
                      </a:cubicBezTo>
                      <a:cubicBezTo>
                        <a:pt x="39" y="20547"/>
                        <a:pt x="50" y="21082"/>
                        <a:pt x="72" y="21573"/>
                      </a:cubicBezTo>
                      <a:lnTo>
                        <a:pt x="72" y="21573"/>
                      </a:lnTo>
                      <a:cubicBezTo>
                        <a:pt x="171" y="20234"/>
                        <a:pt x="380" y="19074"/>
                        <a:pt x="700" y="18360"/>
                      </a:cubicBezTo>
                      <a:lnTo>
                        <a:pt x="799" y="18137"/>
                      </a:lnTo>
                      <a:cubicBezTo>
                        <a:pt x="1173" y="17289"/>
                        <a:pt x="1624" y="17244"/>
                        <a:pt x="2021" y="18003"/>
                      </a:cubicBezTo>
                      <a:lnTo>
                        <a:pt x="2626" y="19163"/>
                      </a:lnTo>
                      <a:cubicBezTo>
                        <a:pt x="3023" y="19922"/>
                        <a:pt x="3485" y="19877"/>
                        <a:pt x="3870" y="18985"/>
                      </a:cubicBezTo>
                      <a:cubicBezTo>
                        <a:pt x="4146" y="18360"/>
                        <a:pt x="4355" y="17334"/>
                        <a:pt x="4465" y="16129"/>
                      </a:cubicBezTo>
                      <a:lnTo>
                        <a:pt x="5070" y="9345"/>
                      </a:lnTo>
                      <a:cubicBezTo>
                        <a:pt x="5191" y="7962"/>
                        <a:pt x="5445" y="6891"/>
                        <a:pt x="5764" y="6266"/>
                      </a:cubicBezTo>
                      <a:lnTo>
                        <a:pt x="6766" y="4392"/>
                      </a:lnTo>
                      <a:cubicBezTo>
                        <a:pt x="6810" y="4302"/>
                        <a:pt x="6843" y="4302"/>
                        <a:pt x="6887" y="4258"/>
                      </a:cubicBezTo>
                      <a:cubicBezTo>
                        <a:pt x="7118" y="3945"/>
                        <a:pt x="7371" y="3811"/>
                        <a:pt x="7613" y="4035"/>
                      </a:cubicBezTo>
                      <a:lnTo>
                        <a:pt x="9397" y="5641"/>
                      </a:lnTo>
                      <a:cubicBezTo>
                        <a:pt x="9683" y="5909"/>
                        <a:pt x="9936" y="6534"/>
                        <a:pt x="10123" y="7426"/>
                      </a:cubicBezTo>
                      <a:lnTo>
                        <a:pt x="11555" y="14254"/>
                      </a:lnTo>
                      <a:cubicBezTo>
                        <a:pt x="11775" y="15325"/>
                        <a:pt x="12094" y="15995"/>
                        <a:pt x="12435" y="16129"/>
                      </a:cubicBezTo>
                      <a:lnTo>
                        <a:pt x="15705" y="17467"/>
                      </a:lnTo>
                      <a:cubicBezTo>
                        <a:pt x="16101" y="17646"/>
                        <a:pt x="16498" y="17066"/>
                        <a:pt x="16784" y="15906"/>
                      </a:cubicBezTo>
                      <a:lnTo>
                        <a:pt x="17577" y="12692"/>
                      </a:lnTo>
                      <a:cubicBezTo>
                        <a:pt x="17830" y="11666"/>
                        <a:pt x="18171" y="11086"/>
                        <a:pt x="18523" y="11086"/>
                      </a:cubicBezTo>
                      <a:lnTo>
                        <a:pt x="20979" y="11086"/>
                      </a:lnTo>
                      <a:lnTo>
                        <a:pt x="20979" y="11086"/>
                      </a:lnTo>
                      <a:cubicBezTo>
                        <a:pt x="20979" y="11086"/>
                        <a:pt x="21529" y="10908"/>
                        <a:pt x="21529" y="8855"/>
                      </a:cubicBezTo>
                      <a:cubicBezTo>
                        <a:pt x="21518" y="6757"/>
                        <a:pt x="21133" y="7158"/>
                        <a:pt x="20979" y="7158"/>
                      </a:cubicBezTo>
                      <a:close/>
                    </a:path>
                  </a:pathLst>
                </a:cu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/>
                </a:p>
              </p:txBody>
            </p:sp>
          </p:grpSp>
          <p:sp>
            <p:nvSpPr>
              <p:cNvPr id="26" name="Shape">
                <a:extLst>
                  <a:ext uri="{FF2B5EF4-FFF2-40B4-BE49-F238E27FC236}">
                    <a16:creationId xmlns:a16="http://schemas.microsoft.com/office/drawing/2014/main" id="{A0732C72-6303-4BCC-909A-9505D315BFFE}"/>
                  </a:ext>
                </a:extLst>
              </p:cNvPr>
              <p:cNvSpPr/>
              <p:nvPr/>
            </p:nvSpPr>
            <p:spPr>
              <a:xfrm>
                <a:off x="2088555" y="4761436"/>
                <a:ext cx="57867" cy="2979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685" y="581"/>
                    </a:moveTo>
                    <a:lnTo>
                      <a:pt x="2136" y="0"/>
                    </a:lnTo>
                    <a:lnTo>
                      <a:pt x="1281" y="36"/>
                    </a:lnTo>
                    <a:lnTo>
                      <a:pt x="0" y="83"/>
                    </a:lnTo>
                    <a:lnTo>
                      <a:pt x="0" y="95"/>
                    </a:lnTo>
                    <a:lnTo>
                      <a:pt x="549" y="675"/>
                    </a:lnTo>
                    <a:lnTo>
                      <a:pt x="7322" y="8069"/>
                    </a:lnTo>
                    <a:lnTo>
                      <a:pt x="19708" y="21600"/>
                    </a:lnTo>
                    <a:lnTo>
                      <a:pt x="20441" y="21387"/>
                    </a:lnTo>
                    <a:cubicBezTo>
                      <a:pt x="20502" y="21375"/>
                      <a:pt x="20563" y="21375"/>
                      <a:pt x="20563" y="21363"/>
                    </a:cubicBezTo>
                    <a:cubicBezTo>
                      <a:pt x="20746" y="21316"/>
                      <a:pt x="20929" y="21280"/>
                      <a:pt x="21173" y="21256"/>
                    </a:cubicBezTo>
                    <a:cubicBezTo>
                      <a:pt x="21173" y="21256"/>
                      <a:pt x="21173" y="21256"/>
                      <a:pt x="21234" y="21244"/>
                    </a:cubicBezTo>
                    <a:lnTo>
                      <a:pt x="21417" y="21221"/>
                    </a:lnTo>
                    <a:cubicBezTo>
                      <a:pt x="21478" y="21221"/>
                      <a:pt x="21539" y="21209"/>
                      <a:pt x="21600" y="21197"/>
                    </a:cubicBezTo>
                    <a:lnTo>
                      <a:pt x="21600" y="21197"/>
                    </a:lnTo>
                    <a:lnTo>
                      <a:pt x="9641" y="8140"/>
                    </a:lnTo>
                    <a:lnTo>
                      <a:pt x="2685" y="581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 sz="2250" dirty="0"/>
              </a:p>
            </p:txBody>
          </p:sp>
          <p:sp>
            <p:nvSpPr>
              <p:cNvPr id="28" name="Shape">
                <a:extLst>
                  <a:ext uri="{FF2B5EF4-FFF2-40B4-BE49-F238E27FC236}">
                    <a16:creationId xmlns:a16="http://schemas.microsoft.com/office/drawing/2014/main" id="{E6DFDA1D-C674-4A89-9630-163B89FCA8EB}"/>
                  </a:ext>
                </a:extLst>
              </p:cNvPr>
              <p:cNvSpPr/>
              <p:nvPr/>
            </p:nvSpPr>
            <p:spPr>
              <a:xfrm>
                <a:off x="2189702" y="4747570"/>
                <a:ext cx="24358" cy="2778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798" y="750"/>
                    </a:moveTo>
                    <a:lnTo>
                      <a:pt x="5219" y="0"/>
                    </a:lnTo>
                    <a:lnTo>
                      <a:pt x="5219" y="0"/>
                    </a:lnTo>
                    <a:lnTo>
                      <a:pt x="1305" y="25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580" y="775"/>
                    </a:lnTo>
                    <a:lnTo>
                      <a:pt x="7828" y="10304"/>
                    </a:lnTo>
                    <a:lnTo>
                      <a:pt x="16381" y="21600"/>
                    </a:lnTo>
                    <a:lnTo>
                      <a:pt x="18701" y="21486"/>
                    </a:lnTo>
                    <a:cubicBezTo>
                      <a:pt x="18701" y="21486"/>
                      <a:pt x="18701" y="21486"/>
                      <a:pt x="18846" y="21486"/>
                    </a:cubicBezTo>
                    <a:cubicBezTo>
                      <a:pt x="19715" y="21447"/>
                      <a:pt x="20585" y="21435"/>
                      <a:pt x="21455" y="21435"/>
                    </a:cubicBezTo>
                    <a:cubicBezTo>
                      <a:pt x="21455" y="21435"/>
                      <a:pt x="21455" y="21435"/>
                      <a:pt x="21600" y="21435"/>
                    </a:cubicBezTo>
                    <a:lnTo>
                      <a:pt x="13192" y="10330"/>
                    </a:lnTo>
                    <a:lnTo>
                      <a:pt x="5798" y="75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 sz="2250"/>
              </a:p>
            </p:txBody>
          </p:sp>
          <p:sp>
            <p:nvSpPr>
              <p:cNvPr id="29" name="Shape">
                <a:extLst>
                  <a:ext uri="{FF2B5EF4-FFF2-40B4-BE49-F238E27FC236}">
                    <a16:creationId xmlns:a16="http://schemas.microsoft.com/office/drawing/2014/main" id="{306B1072-C63E-4B0D-90D2-450F162A385E}"/>
                  </a:ext>
                </a:extLst>
              </p:cNvPr>
              <p:cNvSpPr/>
              <p:nvPr/>
            </p:nvSpPr>
            <p:spPr>
              <a:xfrm>
                <a:off x="2246218" y="4791271"/>
                <a:ext cx="9646" cy="1469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504"/>
                    </a:moveTo>
                    <a:lnTo>
                      <a:pt x="13179" y="21600"/>
                    </a:lnTo>
                    <a:lnTo>
                      <a:pt x="21600" y="0"/>
                    </a:lnTo>
                    <a:cubicBezTo>
                      <a:pt x="17207" y="0"/>
                      <a:pt x="12814" y="24"/>
                      <a:pt x="8421" y="24"/>
                    </a:cubicBezTo>
                    <a:lnTo>
                      <a:pt x="0" y="21504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0" name="Shape">
                <a:extLst>
                  <a:ext uri="{FF2B5EF4-FFF2-40B4-BE49-F238E27FC236}">
                    <a16:creationId xmlns:a16="http://schemas.microsoft.com/office/drawing/2014/main" id="{5A0474DB-678B-45E2-901E-A08C1AB304F1}"/>
                  </a:ext>
                </a:extLst>
              </p:cNvPr>
              <p:cNvSpPr/>
              <p:nvPr/>
            </p:nvSpPr>
            <p:spPr>
              <a:xfrm>
                <a:off x="2300321" y="4723593"/>
                <a:ext cx="31222" cy="280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29" y="0"/>
                    </a:moveTo>
                    <a:lnTo>
                      <a:pt x="16851" y="805"/>
                    </a:lnTo>
                    <a:lnTo>
                      <a:pt x="9726" y="9561"/>
                    </a:lnTo>
                    <a:lnTo>
                      <a:pt x="0" y="21499"/>
                    </a:lnTo>
                    <a:lnTo>
                      <a:pt x="2714" y="21537"/>
                    </a:lnTo>
                    <a:cubicBezTo>
                      <a:pt x="2827" y="21537"/>
                      <a:pt x="2827" y="21550"/>
                      <a:pt x="2940" y="21550"/>
                    </a:cubicBezTo>
                    <a:cubicBezTo>
                      <a:pt x="3279" y="21550"/>
                      <a:pt x="3505" y="21562"/>
                      <a:pt x="3845" y="21587"/>
                    </a:cubicBezTo>
                    <a:cubicBezTo>
                      <a:pt x="3958" y="21587"/>
                      <a:pt x="3958" y="21600"/>
                      <a:pt x="4071" y="21600"/>
                    </a:cubicBezTo>
                    <a:lnTo>
                      <a:pt x="13910" y="9511"/>
                    </a:lnTo>
                    <a:lnTo>
                      <a:pt x="20921" y="906"/>
                    </a:lnTo>
                    <a:lnTo>
                      <a:pt x="21600" y="63"/>
                    </a:lnTo>
                    <a:lnTo>
                      <a:pt x="21600" y="38"/>
                    </a:lnTo>
                    <a:lnTo>
                      <a:pt x="18773" y="13"/>
                    </a:lnTo>
                    <a:lnTo>
                      <a:pt x="17529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 sz="2250"/>
              </a:p>
            </p:txBody>
          </p:sp>
        </p:grp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732C3E39-6F03-4814-92C6-FB5122CF7936}"/>
                </a:ext>
              </a:extLst>
            </p:cNvPr>
            <p:cNvSpPr/>
            <p:nvPr/>
          </p:nvSpPr>
          <p:spPr>
            <a:xfrm>
              <a:off x="6309360" y="2917630"/>
              <a:ext cx="1279882" cy="2657891"/>
            </a:xfrm>
            <a:custGeom>
              <a:avLst/>
              <a:gdLst>
                <a:gd name="connsiteX0" fmla="*/ 1136994 w 1279882"/>
                <a:gd name="connsiteY0" fmla="*/ 0 h 2657891"/>
                <a:gd name="connsiteX1" fmla="*/ 1148626 w 1279882"/>
                <a:gd name="connsiteY1" fmla="*/ 27959 h 2657891"/>
                <a:gd name="connsiteX2" fmla="*/ 1220097 w 1279882"/>
                <a:gd name="connsiteY2" fmla="*/ 318089 h 2657891"/>
                <a:gd name="connsiteX3" fmla="*/ 1226114 w 1279882"/>
                <a:gd name="connsiteY3" fmla="*/ 374296 h 2657891"/>
                <a:gd name="connsiteX4" fmla="*/ 1228372 w 1279882"/>
                <a:gd name="connsiteY4" fmla="*/ 422254 h 2657891"/>
                <a:gd name="connsiteX5" fmla="*/ 1229600 w 1279882"/>
                <a:gd name="connsiteY5" fmla="*/ 370374 h 2657891"/>
                <a:gd name="connsiteX6" fmla="*/ 964869 w 1279882"/>
                <a:gd name="connsiteY6" fmla="*/ 1580184 h 2657891"/>
                <a:gd name="connsiteX7" fmla="*/ 949327 w 1279882"/>
                <a:gd name="connsiteY7" fmla="*/ 1599819 h 2657891"/>
                <a:gd name="connsiteX8" fmla="*/ 917497 w 1279882"/>
                <a:gd name="connsiteY8" fmla="*/ 1651826 h 2657891"/>
                <a:gd name="connsiteX9" fmla="*/ 714656 w 1279882"/>
                <a:gd name="connsiteY9" fmla="*/ 1917843 h 2657891"/>
                <a:gd name="connsiteX10" fmla="*/ 496479 w 1279882"/>
                <a:gd name="connsiteY10" fmla="*/ 2159517 h 2657891"/>
                <a:gd name="connsiteX11" fmla="*/ 449298 w 1279882"/>
                <a:gd name="connsiteY11" fmla="*/ 2207570 h 2657891"/>
                <a:gd name="connsiteX12" fmla="*/ 387607 w 1279882"/>
                <a:gd name="connsiteY12" fmla="*/ 2270549 h 2657891"/>
                <a:gd name="connsiteX13" fmla="*/ 146404 w 1279882"/>
                <a:gd name="connsiteY13" fmla="*/ 2513052 h 2657891"/>
                <a:gd name="connsiteX14" fmla="*/ 95695 w 1279882"/>
                <a:gd name="connsiteY14" fmla="*/ 2557525 h 2657891"/>
                <a:gd name="connsiteX15" fmla="*/ 68799 w 1279882"/>
                <a:gd name="connsiteY15" fmla="*/ 2579644 h 2657891"/>
                <a:gd name="connsiteX16" fmla="*/ 58319 w 1279882"/>
                <a:gd name="connsiteY16" fmla="*/ 2591289 h 2657891"/>
                <a:gd name="connsiteX17" fmla="*/ 55266 w 1279882"/>
                <a:gd name="connsiteY17" fmla="*/ 2598284 h 2657891"/>
                <a:gd name="connsiteX18" fmla="*/ 51890 w 1279882"/>
                <a:gd name="connsiteY18" fmla="*/ 2606353 h 2657891"/>
                <a:gd name="connsiteX19" fmla="*/ 32190 w 1279882"/>
                <a:gd name="connsiteY19" fmla="*/ 2646124 h 2657891"/>
                <a:gd name="connsiteX20" fmla="*/ 25601 w 1279882"/>
                <a:gd name="connsiteY20" fmla="*/ 2657891 h 2657891"/>
                <a:gd name="connsiteX21" fmla="*/ 0 w 1279882"/>
                <a:gd name="connsiteY21" fmla="*/ 2629730 h 2657891"/>
                <a:gd name="connsiteX22" fmla="*/ 175260 w 1279882"/>
                <a:gd name="connsiteY22" fmla="*/ 2263970 h 2657891"/>
                <a:gd name="connsiteX23" fmla="*/ 701040 w 1279882"/>
                <a:gd name="connsiteY23" fmla="*/ 1669610 h 2657891"/>
                <a:gd name="connsiteX24" fmla="*/ 960120 w 1279882"/>
                <a:gd name="connsiteY24" fmla="*/ 1082870 h 2657891"/>
                <a:gd name="connsiteX25" fmla="*/ 1127760 w 1279882"/>
                <a:gd name="connsiteY25" fmla="*/ 397070 h 265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79882" h="2657891">
                  <a:moveTo>
                    <a:pt x="1136994" y="0"/>
                  </a:moveTo>
                  <a:lnTo>
                    <a:pt x="1148626" y="27959"/>
                  </a:lnTo>
                  <a:cubicBezTo>
                    <a:pt x="1183290" y="121515"/>
                    <a:pt x="1206642" y="218206"/>
                    <a:pt x="1220097" y="318089"/>
                  </a:cubicBezTo>
                  <a:cubicBezTo>
                    <a:pt x="1222424" y="336779"/>
                    <a:pt x="1224410" y="355607"/>
                    <a:pt x="1226114" y="374296"/>
                  </a:cubicBezTo>
                  <a:cubicBezTo>
                    <a:pt x="1226867" y="390282"/>
                    <a:pt x="1227619" y="406268"/>
                    <a:pt x="1228372" y="422254"/>
                  </a:cubicBezTo>
                  <a:cubicBezTo>
                    <a:pt x="1228781" y="404961"/>
                    <a:pt x="1229191" y="387667"/>
                    <a:pt x="1229600" y="370374"/>
                  </a:cubicBezTo>
                  <a:cubicBezTo>
                    <a:pt x="1229600" y="370374"/>
                    <a:pt x="1450933" y="809750"/>
                    <a:pt x="964869" y="1580184"/>
                  </a:cubicBezTo>
                  <a:lnTo>
                    <a:pt x="949327" y="1599819"/>
                  </a:lnTo>
                  <a:lnTo>
                    <a:pt x="917497" y="1651826"/>
                  </a:lnTo>
                  <a:cubicBezTo>
                    <a:pt x="851331" y="1741734"/>
                    <a:pt x="785773" y="1832033"/>
                    <a:pt x="714656" y="1917843"/>
                  </a:cubicBezTo>
                  <a:cubicBezTo>
                    <a:pt x="645449" y="2001264"/>
                    <a:pt x="571723" y="2081269"/>
                    <a:pt x="496479" y="2159517"/>
                  </a:cubicBezTo>
                  <a:cubicBezTo>
                    <a:pt x="480968" y="2175666"/>
                    <a:pt x="465024" y="2191422"/>
                    <a:pt x="449298" y="2207570"/>
                  </a:cubicBezTo>
                  <a:lnTo>
                    <a:pt x="387607" y="2270549"/>
                  </a:lnTo>
                  <a:cubicBezTo>
                    <a:pt x="307669" y="2351823"/>
                    <a:pt x="227037" y="2432657"/>
                    <a:pt x="146404" y="2513052"/>
                  </a:cubicBezTo>
                  <a:cubicBezTo>
                    <a:pt x="132393" y="2527054"/>
                    <a:pt x="114180" y="2542408"/>
                    <a:pt x="95695" y="2557525"/>
                  </a:cubicBezTo>
                  <a:lnTo>
                    <a:pt x="68799" y="2579644"/>
                  </a:lnTo>
                  <a:lnTo>
                    <a:pt x="58319" y="2591289"/>
                  </a:lnTo>
                  <a:lnTo>
                    <a:pt x="55266" y="2598284"/>
                  </a:lnTo>
                  <a:lnTo>
                    <a:pt x="51890" y="2606353"/>
                  </a:lnTo>
                  <a:cubicBezTo>
                    <a:pt x="47389" y="2615993"/>
                    <a:pt x="40739" y="2629745"/>
                    <a:pt x="32190" y="2646124"/>
                  </a:cubicBezTo>
                  <a:lnTo>
                    <a:pt x="25601" y="2657891"/>
                  </a:lnTo>
                  <a:lnTo>
                    <a:pt x="0" y="2629730"/>
                  </a:lnTo>
                  <a:lnTo>
                    <a:pt x="175260" y="2263970"/>
                  </a:lnTo>
                  <a:lnTo>
                    <a:pt x="701040" y="1669610"/>
                  </a:lnTo>
                  <a:lnTo>
                    <a:pt x="960120" y="1082870"/>
                  </a:lnTo>
                  <a:lnTo>
                    <a:pt x="1127760" y="397070"/>
                  </a:lnTo>
                  <a:close/>
                </a:path>
              </a:pathLst>
            </a:custGeom>
            <a:solidFill>
              <a:srgbClr val="ED8C17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E16385D-87E2-4FF7-ACDB-2A4CABEBA10E}"/>
                </a:ext>
              </a:extLst>
            </p:cNvPr>
            <p:cNvSpPr/>
            <p:nvPr/>
          </p:nvSpPr>
          <p:spPr>
            <a:xfrm>
              <a:off x="6103620" y="2107995"/>
              <a:ext cx="1356360" cy="3439365"/>
            </a:xfrm>
            <a:custGeom>
              <a:avLst/>
              <a:gdLst>
                <a:gd name="connsiteX0" fmla="*/ 525589 w 1356360"/>
                <a:gd name="connsiteY0" fmla="*/ 0 h 3439365"/>
                <a:gd name="connsiteX1" fmla="*/ 575673 w 1356360"/>
                <a:gd name="connsiteY1" fmla="*/ 39827 h 3439365"/>
                <a:gd name="connsiteX2" fmla="*/ 574761 w 1356360"/>
                <a:gd name="connsiteY2" fmla="*/ 34221 h 3439365"/>
                <a:gd name="connsiteX3" fmla="*/ 1032376 w 1356360"/>
                <a:gd name="connsiteY3" fmla="*/ 346986 h 3439365"/>
                <a:gd name="connsiteX4" fmla="*/ 1025625 w 1356360"/>
                <a:gd name="connsiteY4" fmla="*/ 353262 h 3439365"/>
                <a:gd name="connsiteX5" fmla="*/ 1026328 w 1356360"/>
                <a:gd name="connsiteY5" fmla="*/ 354283 h 3439365"/>
                <a:gd name="connsiteX6" fmla="*/ 1029147 w 1356360"/>
                <a:gd name="connsiteY6" fmla="*/ 351637 h 3439365"/>
                <a:gd name="connsiteX7" fmla="*/ 1129853 w 1356360"/>
                <a:gd name="connsiteY7" fmla="*/ 458512 h 3439365"/>
                <a:gd name="connsiteX8" fmla="*/ 1226567 w 1356360"/>
                <a:gd name="connsiteY8" fmla="*/ 586076 h 3439365"/>
                <a:gd name="connsiteX9" fmla="*/ 1272540 w 1356360"/>
                <a:gd name="connsiteY9" fmla="*/ 719025 h 3439365"/>
                <a:gd name="connsiteX10" fmla="*/ 1356360 w 1356360"/>
                <a:gd name="connsiteY10" fmla="*/ 1412445 h 3439365"/>
                <a:gd name="connsiteX11" fmla="*/ 1173480 w 1356360"/>
                <a:gd name="connsiteY11" fmla="*/ 1839165 h 3439365"/>
                <a:gd name="connsiteX12" fmla="*/ 769620 w 1356360"/>
                <a:gd name="connsiteY12" fmla="*/ 2578305 h 3439365"/>
                <a:gd name="connsiteX13" fmla="*/ 129540 w 1356360"/>
                <a:gd name="connsiteY13" fmla="*/ 3439365 h 3439365"/>
                <a:gd name="connsiteX14" fmla="*/ 0 w 1356360"/>
                <a:gd name="connsiteY14" fmla="*/ 3378405 h 3439365"/>
                <a:gd name="connsiteX15" fmla="*/ 365760 w 1356360"/>
                <a:gd name="connsiteY15" fmla="*/ 2486865 h 3439365"/>
                <a:gd name="connsiteX16" fmla="*/ 716280 w 1356360"/>
                <a:gd name="connsiteY16" fmla="*/ 1305765 h 3439365"/>
                <a:gd name="connsiteX17" fmla="*/ 762000 w 1356360"/>
                <a:gd name="connsiteY17" fmla="*/ 665685 h 343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56360" h="3439365">
                  <a:moveTo>
                    <a:pt x="525589" y="0"/>
                  </a:moveTo>
                  <a:lnTo>
                    <a:pt x="575673" y="39827"/>
                  </a:lnTo>
                  <a:lnTo>
                    <a:pt x="574761" y="34221"/>
                  </a:lnTo>
                  <a:cubicBezTo>
                    <a:pt x="574761" y="34221"/>
                    <a:pt x="769573" y="2478"/>
                    <a:pt x="1032376" y="346986"/>
                  </a:cubicBezTo>
                  <a:cubicBezTo>
                    <a:pt x="1030126" y="349138"/>
                    <a:pt x="1027875" y="351110"/>
                    <a:pt x="1025625" y="353262"/>
                  </a:cubicBezTo>
                  <a:lnTo>
                    <a:pt x="1026328" y="354283"/>
                  </a:lnTo>
                  <a:lnTo>
                    <a:pt x="1029147" y="351637"/>
                  </a:lnTo>
                  <a:cubicBezTo>
                    <a:pt x="1062810" y="387215"/>
                    <a:pt x="1097496" y="421964"/>
                    <a:pt x="1129853" y="458512"/>
                  </a:cubicBezTo>
                  <a:lnTo>
                    <a:pt x="1226567" y="586076"/>
                  </a:lnTo>
                  <a:lnTo>
                    <a:pt x="1272540" y="719025"/>
                  </a:lnTo>
                  <a:lnTo>
                    <a:pt x="1356360" y="1412445"/>
                  </a:lnTo>
                  <a:lnTo>
                    <a:pt x="1173480" y="1839165"/>
                  </a:lnTo>
                  <a:lnTo>
                    <a:pt x="769620" y="2578305"/>
                  </a:lnTo>
                  <a:lnTo>
                    <a:pt x="129540" y="3439365"/>
                  </a:lnTo>
                  <a:lnTo>
                    <a:pt x="0" y="3378405"/>
                  </a:lnTo>
                  <a:lnTo>
                    <a:pt x="365760" y="2486865"/>
                  </a:lnTo>
                  <a:lnTo>
                    <a:pt x="716280" y="1305765"/>
                  </a:lnTo>
                  <a:lnTo>
                    <a:pt x="762000" y="665685"/>
                  </a:lnTo>
                  <a:close/>
                </a:path>
              </a:pathLst>
            </a:custGeom>
            <a:solidFill>
              <a:srgbClr val="F6BF69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FBF9CA4-CEAD-4B33-8586-9DDC0F930E92}"/>
                </a:ext>
              </a:extLst>
            </p:cNvPr>
            <p:cNvSpPr/>
            <p:nvPr/>
          </p:nvSpPr>
          <p:spPr>
            <a:xfrm>
              <a:off x="5715000" y="1942235"/>
              <a:ext cx="861060" cy="3506065"/>
            </a:xfrm>
            <a:custGeom>
              <a:avLst/>
              <a:gdLst>
                <a:gd name="connsiteX0" fmla="*/ 347730 w 861060"/>
                <a:gd name="connsiteY0" fmla="*/ 88 h 3506065"/>
                <a:gd name="connsiteX1" fmla="*/ 550451 w 861060"/>
                <a:gd name="connsiteY1" fmla="*/ 66912 h 3506065"/>
                <a:gd name="connsiteX2" fmla="*/ 555903 w 861060"/>
                <a:gd name="connsiteY2" fmla="*/ 72030 h 3506065"/>
                <a:gd name="connsiteX3" fmla="*/ 597385 w 861060"/>
                <a:gd name="connsiteY3" fmla="*/ 65940 h 3506065"/>
                <a:gd name="connsiteX4" fmla="*/ 682207 w 861060"/>
                <a:gd name="connsiteY4" fmla="*/ 67861 h 3506065"/>
                <a:gd name="connsiteX5" fmla="*/ 699561 w 861060"/>
                <a:gd name="connsiteY5" fmla="*/ 71670 h 3506065"/>
                <a:gd name="connsiteX6" fmla="*/ 754380 w 861060"/>
                <a:gd name="connsiteY6" fmla="*/ 130405 h 3506065"/>
                <a:gd name="connsiteX7" fmla="*/ 861060 w 861060"/>
                <a:gd name="connsiteY7" fmla="*/ 900025 h 3506065"/>
                <a:gd name="connsiteX8" fmla="*/ 762000 w 861060"/>
                <a:gd name="connsiteY8" fmla="*/ 2119225 h 3506065"/>
                <a:gd name="connsiteX9" fmla="*/ 411480 w 861060"/>
                <a:gd name="connsiteY9" fmla="*/ 3506065 h 3506065"/>
                <a:gd name="connsiteX10" fmla="*/ 129540 w 861060"/>
                <a:gd name="connsiteY10" fmla="*/ 3498445 h 3506065"/>
                <a:gd name="connsiteX11" fmla="*/ 0 w 861060"/>
                <a:gd name="connsiteY11" fmla="*/ 595225 h 3506065"/>
                <a:gd name="connsiteX12" fmla="*/ 122631 w 861060"/>
                <a:gd name="connsiteY12" fmla="*/ 7887 h 3506065"/>
                <a:gd name="connsiteX13" fmla="*/ 150245 w 861060"/>
                <a:gd name="connsiteY13" fmla="*/ 13557 h 3506065"/>
                <a:gd name="connsiteX14" fmla="*/ 203179 w 861060"/>
                <a:gd name="connsiteY14" fmla="*/ 39842 h 3506065"/>
                <a:gd name="connsiteX15" fmla="*/ 202441 w 861060"/>
                <a:gd name="connsiteY15" fmla="*/ 48141 h 3506065"/>
                <a:gd name="connsiteX16" fmla="*/ 208263 w 861060"/>
                <a:gd name="connsiteY16" fmla="*/ 43790 h 3506065"/>
                <a:gd name="connsiteX17" fmla="*/ 347730 w 861060"/>
                <a:gd name="connsiteY17" fmla="*/ 88 h 350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61060" h="3506065">
                  <a:moveTo>
                    <a:pt x="347730" y="88"/>
                  </a:moveTo>
                  <a:cubicBezTo>
                    <a:pt x="403612" y="-1331"/>
                    <a:pt x="472636" y="14053"/>
                    <a:pt x="550451" y="66912"/>
                  </a:cubicBezTo>
                  <a:lnTo>
                    <a:pt x="555903" y="72030"/>
                  </a:lnTo>
                  <a:lnTo>
                    <a:pt x="597385" y="65940"/>
                  </a:lnTo>
                  <a:cubicBezTo>
                    <a:pt x="626540" y="63834"/>
                    <a:pt x="654781" y="64546"/>
                    <a:pt x="682207" y="67861"/>
                  </a:cubicBezTo>
                  <a:lnTo>
                    <a:pt x="699561" y="71670"/>
                  </a:lnTo>
                  <a:lnTo>
                    <a:pt x="754380" y="130405"/>
                  </a:lnTo>
                  <a:lnTo>
                    <a:pt x="861060" y="900025"/>
                  </a:lnTo>
                  <a:lnTo>
                    <a:pt x="762000" y="2119225"/>
                  </a:lnTo>
                  <a:lnTo>
                    <a:pt x="411480" y="3506065"/>
                  </a:lnTo>
                  <a:lnTo>
                    <a:pt x="129540" y="3498445"/>
                  </a:lnTo>
                  <a:lnTo>
                    <a:pt x="0" y="595225"/>
                  </a:lnTo>
                  <a:lnTo>
                    <a:pt x="122631" y="7887"/>
                  </a:lnTo>
                  <a:lnTo>
                    <a:pt x="150245" y="13557"/>
                  </a:lnTo>
                  <a:cubicBezTo>
                    <a:pt x="169485" y="20246"/>
                    <a:pt x="187328" y="29218"/>
                    <a:pt x="203179" y="39842"/>
                  </a:cubicBezTo>
                  <a:cubicBezTo>
                    <a:pt x="202933" y="42608"/>
                    <a:pt x="202687" y="45374"/>
                    <a:pt x="202441" y="48141"/>
                  </a:cubicBezTo>
                  <a:lnTo>
                    <a:pt x="208263" y="43790"/>
                  </a:lnTo>
                  <a:cubicBezTo>
                    <a:pt x="228558" y="29888"/>
                    <a:pt x="277877" y="1861"/>
                    <a:pt x="347730" y="88"/>
                  </a:cubicBezTo>
                  <a:close/>
                </a:path>
              </a:pathLst>
            </a:custGeom>
            <a:solidFill>
              <a:srgbClr val="E0E262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AE66A3A-6B5D-4B03-ABA3-B58AEEF3385F}"/>
                </a:ext>
              </a:extLst>
            </p:cNvPr>
            <p:cNvSpPr/>
            <p:nvPr/>
          </p:nvSpPr>
          <p:spPr>
            <a:xfrm>
              <a:off x="4724400" y="1943971"/>
              <a:ext cx="1143000" cy="3550049"/>
            </a:xfrm>
            <a:custGeom>
              <a:avLst/>
              <a:gdLst>
                <a:gd name="connsiteX0" fmla="*/ 1029518 w 1143000"/>
                <a:gd name="connsiteY0" fmla="*/ 0 h 3550049"/>
                <a:gd name="connsiteX1" fmla="*/ 998220 w 1143000"/>
                <a:gd name="connsiteY1" fmla="*/ 128669 h 3550049"/>
                <a:gd name="connsiteX2" fmla="*/ 701040 w 1143000"/>
                <a:gd name="connsiteY2" fmla="*/ 1142129 h 3550049"/>
                <a:gd name="connsiteX3" fmla="*/ 891540 w 1143000"/>
                <a:gd name="connsiteY3" fmla="*/ 2422289 h 3550049"/>
                <a:gd name="connsiteX4" fmla="*/ 1143000 w 1143000"/>
                <a:gd name="connsiteY4" fmla="*/ 3458609 h 3550049"/>
                <a:gd name="connsiteX5" fmla="*/ 944880 w 1143000"/>
                <a:gd name="connsiteY5" fmla="*/ 3550049 h 3550049"/>
                <a:gd name="connsiteX6" fmla="*/ 670560 w 1143000"/>
                <a:gd name="connsiteY6" fmla="*/ 3031889 h 3550049"/>
                <a:gd name="connsiteX7" fmla="*/ 45720 w 1143000"/>
                <a:gd name="connsiteY7" fmla="*/ 1797449 h 3550049"/>
                <a:gd name="connsiteX8" fmla="*/ 0 w 1143000"/>
                <a:gd name="connsiteY8" fmla="*/ 883049 h 3550049"/>
                <a:gd name="connsiteX9" fmla="*/ 222016 w 1143000"/>
                <a:gd name="connsiteY9" fmla="*/ 351380 h 3550049"/>
                <a:gd name="connsiteX10" fmla="*/ 239389 w 1143000"/>
                <a:gd name="connsiteY10" fmla="*/ 337094 h 3550049"/>
                <a:gd name="connsiteX11" fmla="*/ 341973 w 1143000"/>
                <a:gd name="connsiteY11" fmla="*/ 272686 h 3550049"/>
                <a:gd name="connsiteX12" fmla="*/ 422815 w 1143000"/>
                <a:gd name="connsiteY12" fmla="*/ 235714 h 3550049"/>
                <a:gd name="connsiteX13" fmla="*/ 426552 w 1143000"/>
                <a:gd name="connsiteY13" fmla="*/ 235490 h 3550049"/>
                <a:gd name="connsiteX14" fmla="*/ 428452 w 1143000"/>
                <a:gd name="connsiteY14" fmla="*/ 235536 h 3550049"/>
                <a:gd name="connsiteX15" fmla="*/ 434549 w 1143000"/>
                <a:gd name="connsiteY15" fmla="*/ 229629 h 3550049"/>
                <a:gd name="connsiteX16" fmla="*/ 764743 w 1143000"/>
                <a:gd name="connsiteY16" fmla="*/ 72175 h 3550049"/>
                <a:gd name="connsiteX17" fmla="*/ 852084 w 1143000"/>
                <a:gd name="connsiteY17" fmla="*/ 69589 h 3550049"/>
                <a:gd name="connsiteX18" fmla="*/ 866948 w 1143000"/>
                <a:gd name="connsiteY18" fmla="*/ 58096 h 3550049"/>
                <a:gd name="connsiteX19" fmla="*/ 1021298 w 1143000"/>
                <a:gd name="connsiteY19" fmla="*/ 127 h 355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000" h="3550049">
                  <a:moveTo>
                    <a:pt x="1029518" y="0"/>
                  </a:moveTo>
                  <a:lnTo>
                    <a:pt x="998220" y="128669"/>
                  </a:lnTo>
                  <a:lnTo>
                    <a:pt x="701040" y="1142129"/>
                  </a:lnTo>
                  <a:lnTo>
                    <a:pt x="891540" y="2422289"/>
                  </a:lnTo>
                  <a:lnTo>
                    <a:pt x="1143000" y="3458609"/>
                  </a:lnTo>
                  <a:lnTo>
                    <a:pt x="944880" y="3550049"/>
                  </a:lnTo>
                  <a:lnTo>
                    <a:pt x="670560" y="3031889"/>
                  </a:lnTo>
                  <a:lnTo>
                    <a:pt x="45720" y="1797449"/>
                  </a:lnTo>
                  <a:lnTo>
                    <a:pt x="0" y="883049"/>
                  </a:lnTo>
                  <a:lnTo>
                    <a:pt x="222016" y="351380"/>
                  </a:lnTo>
                  <a:lnTo>
                    <a:pt x="239389" y="337094"/>
                  </a:lnTo>
                  <a:cubicBezTo>
                    <a:pt x="271815" y="313691"/>
                    <a:pt x="305980" y="292183"/>
                    <a:pt x="341973" y="272686"/>
                  </a:cubicBezTo>
                  <a:cubicBezTo>
                    <a:pt x="367874" y="258467"/>
                    <a:pt x="395690" y="247839"/>
                    <a:pt x="422815" y="235714"/>
                  </a:cubicBezTo>
                  <a:cubicBezTo>
                    <a:pt x="423693" y="235415"/>
                    <a:pt x="424663" y="235415"/>
                    <a:pt x="426552" y="235490"/>
                  </a:cubicBezTo>
                  <a:lnTo>
                    <a:pt x="428452" y="235536"/>
                  </a:lnTo>
                  <a:lnTo>
                    <a:pt x="434549" y="229629"/>
                  </a:lnTo>
                  <a:cubicBezTo>
                    <a:pt x="434549" y="229629"/>
                    <a:pt x="551828" y="96169"/>
                    <a:pt x="764743" y="72175"/>
                  </a:cubicBezTo>
                  <a:lnTo>
                    <a:pt x="852084" y="69589"/>
                  </a:lnTo>
                  <a:lnTo>
                    <a:pt x="866948" y="58096"/>
                  </a:lnTo>
                  <a:cubicBezTo>
                    <a:pt x="914008" y="26931"/>
                    <a:pt x="964938" y="6125"/>
                    <a:pt x="1021298" y="127"/>
                  </a:cubicBezTo>
                  <a:close/>
                </a:path>
              </a:pathLst>
            </a:custGeom>
            <a:solidFill>
              <a:srgbClr val="6DBB6A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4F7E454-6893-4EA2-87D3-931E8D32C2C0}"/>
                </a:ext>
              </a:extLst>
            </p:cNvPr>
            <p:cNvSpPr/>
            <p:nvPr/>
          </p:nvSpPr>
          <p:spPr>
            <a:xfrm>
              <a:off x="4347876" y="2336927"/>
              <a:ext cx="1329024" cy="3257781"/>
            </a:xfrm>
            <a:custGeom>
              <a:avLst/>
              <a:gdLst>
                <a:gd name="connsiteX0" fmla="*/ 547981 w 1329024"/>
                <a:gd name="connsiteY0" fmla="*/ 0 h 3257781"/>
                <a:gd name="connsiteX1" fmla="*/ 536544 w 1329024"/>
                <a:gd name="connsiteY1" fmla="*/ 55753 h 3257781"/>
                <a:gd name="connsiteX2" fmla="*/ 391764 w 1329024"/>
                <a:gd name="connsiteY2" fmla="*/ 314833 h 3257781"/>
                <a:gd name="connsiteX3" fmla="*/ 346044 w 1329024"/>
                <a:gd name="connsiteY3" fmla="*/ 954913 h 3257781"/>
                <a:gd name="connsiteX4" fmla="*/ 498444 w 1329024"/>
                <a:gd name="connsiteY4" fmla="*/ 1655953 h 3257781"/>
                <a:gd name="connsiteX5" fmla="*/ 887064 w 1329024"/>
                <a:gd name="connsiteY5" fmla="*/ 2349373 h 3257781"/>
                <a:gd name="connsiteX6" fmla="*/ 1329024 w 1329024"/>
                <a:gd name="connsiteY6" fmla="*/ 3172333 h 3257781"/>
                <a:gd name="connsiteX7" fmla="*/ 1225267 w 1329024"/>
                <a:gd name="connsiteY7" fmla="*/ 3257781 h 3257781"/>
                <a:gd name="connsiteX8" fmla="*/ 1212291 w 1329024"/>
                <a:gd name="connsiteY8" fmla="*/ 3234477 h 3257781"/>
                <a:gd name="connsiteX9" fmla="*/ 1175621 w 1329024"/>
                <a:gd name="connsiteY9" fmla="*/ 3153340 h 3257781"/>
                <a:gd name="connsiteX10" fmla="*/ 1174335 w 1329024"/>
                <a:gd name="connsiteY10" fmla="*/ 3150113 h 3257781"/>
                <a:gd name="connsiteX11" fmla="*/ 1171207 w 1329024"/>
                <a:gd name="connsiteY11" fmla="*/ 3148900 h 3257781"/>
                <a:gd name="connsiteX12" fmla="*/ 1172510 w 1329024"/>
                <a:gd name="connsiteY12" fmla="*/ 3152169 h 3257781"/>
                <a:gd name="connsiteX13" fmla="*/ 1134401 w 1329024"/>
                <a:gd name="connsiteY13" fmla="*/ 3117112 h 3257781"/>
                <a:gd name="connsiteX14" fmla="*/ 1130904 w 1329024"/>
                <a:gd name="connsiteY14" fmla="*/ 3096133 h 3257781"/>
                <a:gd name="connsiteX15" fmla="*/ 574644 w 1329024"/>
                <a:gd name="connsiteY15" fmla="*/ 2463673 h 3257781"/>
                <a:gd name="connsiteX16" fmla="*/ 292704 w 1329024"/>
                <a:gd name="connsiteY16" fmla="*/ 2097913 h 3257781"/>
                <a:gd name="connsiteX17" fmla="*/ 56484 w 1329024"/>
                <a:gd name="connsiteY17" fmla="*/ 1625473 h 3257781"/>
                <a:gd name="connsiteX18" fmla="*/ 17822 w 1329024"/>
                <a:gd name="connsiteY18" fmla="*/ 1528406 h 3257781"/>
                <a:gd name="connsiteX19" fmla="*/ 11617 w 1329024"/>
                <a:gd name="connsiteY19" fmla="*/ 1491176 h 3257781"/>
                <a:gd name="connsiteX20" fmla="*/ 1955 w 1329024"/>
                <a:gd name="connsiteY20" fmla="*/ 1333550 h 3257781"/>
                <a:gd name="connsiteX21" fmla="*/ 0 w 1329024"/>
                <a:gd name="connsiteY21" fmla="*/ 1243692 h 3257781"/>
                <a:gd name="connsiteX22" fmla="*/ 3699 w 1329024"/>
                <a:gd name="connsiteY22" fmla="*/ 1244652 h 3257781"/>
                <a:gd name="connsiteX23" fmla="*/ 338671 w 1329024"/>
                <a:gd name="connsiteY23" fmla="*/ 243052 h 3257781"/>
                <a:gd name="connsiteX24" fmla="*/ 339796 w 1329024"/>
                <a:gd name="connsiteY24" fmla="*/ 242155 h 3257781"/>
                <a:gd name="connsiteX25" fmla="*/ 328684 w 1329024"/>
                <a:gd name="connsiteY25" fmla="*/ 262679 h 3257781"/>
                <a:gd name="connsiteX26" fmla="*/ 335306 w 1329024"/>
                <a:gd name="connsiteY26" fmla="*/ 257215 h 3257781"/>
                <a:gd name="connsiteX27" fmla="*/ 340402 w 1329024"/>
                <a:gd name="connsiteY27" fmla="*/ 247811 h 3257781"/>
                <a:gd name="connsiteX28" fmla="*/ 368643 w 1329024"/>
                <a:gd name="connsiteY28" fmla="*/ 202755 h 3257781"/>
                <a:gd name="connsiteX29" fmla="*/ 523766 w 1329024"/>
                <a:gd name="connsiteY29" fmla="*/ 19912 h 325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329024" h="3257781">
                  <a:moveTo>
                    <a:pt x="547981" y="0"/>
                  </a:moveTo>
                  <a:lnTo>
                    <a:pt x="536544" y="55753"/>
                  </a:lnTo>
                  <a:lnTo>
                    <a:pt x="391764" y="314833"/>
                  </a:lnTo>
                  <a:lnTo>
                    <a:pt x="346044" y="954913"/>
                  </a:lnTo>
                  <a:lnTo>
                    <a:pt x="498444" y="1655953"/>
                  </a:lnTo>
                  <a:lnTo>
                    <a:pt x="887064" y="2349373"/>
                  </a:lnTo>
                  <a:lnTo>
                    <a:pt x="1329024" y="3172333"/>
                  </a:lnTo>
                  <a:lnTo>
                    <a:pt x="1225267" y="3257781"/>
                  </a:lnTo>
                  <a:lnTo>
                    <a:pt x="1212291" y="3234477"/>
                  </a:lnTo>
                  <a:cubicBezTo>
                    <a:pt x="1199500" y="3209260"/>
                    <a:pt x="1187033" y="3182079"/>
                    <a:pt x="1175621" y="3153340"/>
                  </a:cubicBezTo>
                  <a:cubicBezTo>
                    <a:pt x="1175138" y="3152264"/>
                    <a:pt x="1174657" y="3151188"/>
                    <a:pt x="1174335" y="3150113"/>
                  </a:cubicBezTo>
                  <a:cubicBezTo>
                    <a:pt x="1173599" y="3149373"/>
                    <a:pt x="1171512" y="3148557"/>
                    <a:pt x="1171207" y="3148900"/>
                  </a:cubicBezTo>
                  <a:cubicBezTo>
                    <a:pt x="1171641" y="3150049"/>
                    <a:pt x="1172076" y="3151109"/>
                    <a:pt x="1172510" y="3152169"/>
                  </a:cubicBezTo>
                  <a:lnTo>
                    <a:pt x="1134401" y="3117112"/>
                  </a:lnTo>
                  <a:lnTo>
                    <a:pt x="1130904" y="3096133"/>
                  </a:lnTo>
                  <a:lnTo>
                    <a:pt x="574644" y="2463673"/>
                  </a:lnTo>
                  <a:lnTo>
                    <a:pt x="292704" y="2097913"/>
                  </a:lnTo>
                  <a:lnTo>
                    <a:pt x="56484" y="1625473"/>
                  </a:lnTo>
                  <a:lnTo>
                    <a:pt x="17822" y="1528406"/>
                  </a:lnTo>
                  <a:lnTo>
                    <a:pt x="11617" y="1491176"/>
                  </a:lnTo>
                  <a:cubicBezTo>
                    <a:pt x="5592" y="1439046"/>
                    <a:pt x="3258" y="1386210"/>
                    <a:pt x="1955" y="1333550"/>
                  </a:cubicBezTo>
                  <a:cubicBezTo>
                    <a:pt x="1086" y="1303597"/>
                    <a:pt x="434" y="1273644"/>
                    <a:pt x="0" y="1243692"/>
                  </a:cubicBezTo>
                  <a:lnTo>
                    <a:pt x="3699" y="1244652"/>
                  </a:lnTo>
                  <a:cubicBezTo>
                    <a:pt x="3699" y="1244652"/>
                    <a:pt x="-59470" y="679021"/>
                    <a:pt x="338671" y="243052"/>
                  </a:cubicBezTo>
                  <a:lnTo>
                    <a:pt x="339796" y="242155"/>
                  </a:lnTo>
                  <a:lnTo>
                    <a:pt x="328684" y="262679"/>
                  </a:lnTo>
                  <a:lnTo>
                    <a:pt x="335306" y="257215"/>
                  </a:lnTo>
                  <a:lnTo>
                    <a:pt x="340402" y="247811"/>
                  </a:lnTo>
                  <a:cubicBezTo>
                    <a:pt x="349657" y="232842"/>
                    <a:pt x="358698" y="217425"/>
                    <a:pt x="368643" y="202755"/>
                  </a:cubicBezTo>
                  <a:cubicBezTo>
                    <a:pt x="414224" y="135321"/>
                    <a:pt x="465694" y="74062"/>
                    <a:pt x="523766" y="19912"/>
                  </a:cubicBezTo>
                  <a:close/>
                </a:path>
              </a:pathLst>
            </a:custGeom>
            <a:solidFill>
              <a:srgbClr val="2F764E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B75A8E96-4E06-470C-B66E-B1E17163E95F}"/>
                </a:ext>
              </a:extLst>
            </p:cNvPr>
            <p:cNvSpPr/>
            <p:nvPr/>
          </p:nvSpPr>
          <p:spPr>
            <a:xfrm>
              <a:off x="5066373" y="2179418"/>
              <a:ext cx="86480" cy="37239"/>
            </a:xfrm>
            <a:custGeom>
              <a:avLst/>
              <a:gdLst>
                <a:gd name="connsiteX0" fmla="*/ 84578 w 86480"/>
                <a:gd name="connsiteY0" fmla="*/ 42 h 37239"/>
                <a:gd name="connsiteX1" fmla="*/ 86480 w 86480"/>
                <a:gd name="connsiteY1" fmla="*/ 88 h 37239"/>
                <a:gd name="connsiteX2" fmla="*/ 86479 w 86480"/>
                <a:gd name="connsiteY2" fmla="*/ 89 h 37239"/>
                <a:gd name="connsiteX3" fmla="*/ 84579 w 86480"/>
                <a:gd name="connsiteY3" fmla="*/ 43 h 37239"/>
                <a:gd name="connsiteX4" fmla="*/ 80842 w 86480"/>
                <a:gd name="connsiteY4" fmla="*/ 267 h 37239"/>
                <a:gd name="connsiteX5" fmla="*/ 0 w 86480"/>
                <a:gd name="connsiteY5" fmla="*/ 37239 h 37239"/>
                <a:gd name="connsiteX6" fmla="*/ 80842 w 86480"/>
                <a:gd name="connsiteY6" fmla="*/ 266 h 37239"/>
                <a:gd name="connsiteX7" fmla="*/ 84578 w 86480"/>
                <a:gd name="connsiteY7" fmla="*/ 42 h 3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480" h="37239">
                  <a:moveTo>
                    <a:pt x="84578" y="42"/>
                  </a:moveTo>
                  <a:lnTo>
                    <a:pt x="86480" y="88"/>
                  </a:lnTo>
                  <a:lnTo>
                    <a:pt x="86479" y="89"/>
                  </a:lnTo>
                  <a:lnTo>
                    <a:pt x="84579" y="43"/>
                  </a:lnTo>
                  <a:cubicBezTo>
                    <a:pt x="82690" y="-32"/>
                    <a:pt x="81720" y="-32"/>
                    <a:pt x="80842" y="267"/>
                  </a:cubicBezTo>
                  <a:cubicBezTo>
                    <a:pt x="53717" y="12392"/>
                    <a:pt x="25901" y="23020"/>
                    <a:pt x="0" y="37239"/>
                  </a:cubicBezTo>
                  <a:cubicBezTo>
                    <a:pt x="25901" y="23019"/>
                    <a:pt x="53717" y="12391"/>
                    <a:pt x="80842" y="266"/>
                  </a:cubicBezTo>
                  <a:cubicBezTo>
                    <a:pt x="81720" y="-33"/>
                    <a:pt x="82690" y="-33"/>
                    <a:pt x="84578" y="42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87F11AE-C9A7-478B-B263-44EDC48F98F1}"/>
                </a:ext>
              </a:extLst>
            </p:cNvPr>
            <p:cNvSpPr/>
            <p:nvPr/>
          </p:nvSpPr>
          <p:spPr>
            <a:xfrm>
              <a:off x="4789397" y="2281065"/>
              <a:ext cx="174393" cy="162214"/>
            </a:xfrm>
            <a:custGeom>
              <a:avLst/>
              <a:gdLst>
                <a:gd name="connsiteX0" fmla="*/ 174393 w 174393"/>
                <a:gd name="connsiteY0" fmla="*/ 0 h 162214"/>
                <a:gd name="connsiteX1" fmla="*/ 0 w 174393"/>
                <a:gd name="connsiteY1" fmla="*/ 162214 h 162214"/>
                <a:gd name="connsiteX2" fmla="*/ 174393 w 174393"/>
                <a:gd name="connsiteY2" fmla="*/ 0 h 16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393" h="162214">
                  <a:moveTo>
                    <a:pt x="174393" y="0"/>
                  </a:moveTo>
                  <a:cubicBezTo>
                    <a:pt x="109542" y="46805"/>
                    <a:pt x="51648" y="101189"/>
                    <a:pt x="0" y="162214"/>
                  </a:cubicBezTo>
                  <a:cubicBezTo>
                    <a:pt x="51648" y="101188"/>
                    <a:pt x="109542" y="46805"/>
                    <a:pt x="174393" y="0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CD6E3CF2-6AFA-4871-B3A9-F438C57977D3}"/>
                </a:ext>
              </a:extLst>
            </p:cNvPr>
            <p:cNvSpPr/>
            <p:nvPr/>
          </p:nvSpPr>
          <p:spPr>
            <a:xfrm>
              <a:off x="4347877" y="3580619"/>
              <a:ext cx="11617" cy="247484"/>
            </a:xfrm>
            <a:custGeom>
              <a:avLst/>
              <a:gdLst>
                <a:gd name="connsiteX0" fmla="*/ 0 w 11617"/>
                <a:gd name="connsiteY0" fmla="*/ 0 h 247484"/>
                <a:gd name="connsiteX1" fmla="*/ 1955 w 11617"/>
                <a:gd name="connsiteY1" fmla="*/ 89858 h 247484"/>
                <a:gd name="connsiteX2" fmla="*/ 11617 w 11617"/>
                <a:gd name="connsiteY2" fmla="*/ 247484 h 247484"/>
                <a:gd name="connsiteX3" fmla="*/ 1954 w 11617"/>
                <a:gd name="connsiteY3" fmla="*/ 89858 h 247484"/>
                <a:gd name="connsiteX4" fmla="*/ 0 w 11617"/>
                <a:gd name="connsiteY4" fmla="*/ 0 h 247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17" h="247484">
                  <a:moveTo>
                    <a:pt x="0" y="0"/>
                  </a:moveTo>
                  <a:cubicBezTo>
                    <a:pt x="434" y="29952"/>
                    <a:pt x="1086" y="59905"/>
                    <a:pt x="1955" y="89858"/>
                  </a:cubicBezTo>
                  <a:cubicBezTo>
                    <a:pt x="3258" y="142518"/>
                    <a:pt x="5592" y="195354"/>
                    <a:pt x="11617" y="247484"/>
                  </a:cubicBezTo>
                  <a:cubicBezTo>
                    <a:pt x="5591" y="195354"/>
                    <a:pt x="3257" y="142517"/>
                    <a:pt x="1954" y="89858"/>
                  </a:cubicBezTo>
                  <a:cubicBezTo>
                    <a:pt x="1086" y="59905"/>
                    <a:pt x="435" y="29953"/>
                    <a:pt x="0" y="0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1760BD31-731F-447E-9777-EF130F07A16E}"/>
                </a:ext>
              </a:extLst>
            </p:cNvPr>
            <p:cNvSpPr/>
            <p:nvPr/>
          </p:nvSpPr>
          <p:spPr>
            <a:xfrm>
              <a:off x="4628140" y="4497925"/>
              <a:ext cx="362175" cy="447520"/>
            </a:xfrm>
            <a:custGeom>
              <a:avLst/>
              <a:gdLst>
                <a:gd name="connsiteX0" fmla="*/ 0 w 362175"/>
                <a:gd name="connsiteY0" fmla="*/ 0 h 447520"/>
                <a:gd name="connsiteX1" fmla="*/ 362175 w 362175"/>
                <a:gd name="connsiteY1" fmla="*/ 447520 h 447520"/>
                <a:gd name="connsiteX2" fmla="*/ 0 w 362175"/>
                <a:gd name="connsiteY2" fmla="*/ 0 h 44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2175" h="447520">
                  <a:moveTo>
                    <a:pt x="0" y="0"/>
                  </a:moveTo>
                  <a:cubicBezTo>
                    <a:pt x="106720" y="160100"/>
                    <a:pt x="232602" y="305622"/>
                    <a:pt x="362175" y="447520"/>
                  </a:cubicBezTo>
                  <a:cubicBezTo>
                    <a:pt x="232602" y="305622"/>
                    <a:pt x="106719" y="160100"/>
                    <a:pt x="0" y="0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6AF6E450-D691-4EDE-94FE-ED8D0901C16A}"/>
                </a:ext>
              </a:extLst>
            </p:cNvPr>
            <p:cNvSpPr/>
            <p:nvPr/>
          </p:nvSpPr>
          <p:spPr>
            <a:xfrm>
              <a:off x="4990314" y="4945445"/>
              <a:ext cx="530072" cy="543651"/>
            </a:xfrm>
            <a:custGeom>
              <a:avLst/>
              <a:gdLst>
                <a:gd name="connsiteX0" fmla="*/ 0 w 530072"/>
                <a:gd name="connsiteY0" fmla="*/ 0 h 543651"/>
                <a:gd name="connsiteX1" fmla="*/ 276354 w 530072"/>
                <a:gd name="connsiteY1" fmla="*/ 292103 h 543651"/>
                <a:gd name="connsiteX2" fmla="*/ 438443 w 530072"/>
                <a:gd name="connsiteY2" fmla="*/ 459360 h 543651"/>
                <a:gd name="connsiteX3" fmla="*/ 530072 w 530072"/>
                <a:gd name="connsiteY3" fmla="*/ 543651 h 543651"/>
                <a:gd name="connsiteX4" fmla="*/ 438442 w 530072"/>
                <a:gd name="connsiteY4" fmla="*/ 459360 h 543651"/>
                <a:gd name="connsiteX5" fmla="*/ 276354 w 530072"/>
                <a:gd name="connsiteY5" fmla="*/ 292104 h 543651"/>
                <a:gd name="connsiteX6" fmla="*/ 0 w 530072"/>
                <a:gd name="connsiteY6" fmla="*/ 0 h 54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072" h="543651">
                  <a:moveTo>
                    <a:pt x="0" y="0"/>
                  </a:moveTo>
                  <a:cubicBezTo>
                    <a:pt x="90327" y="98958"/>
                    <a:pt x="183856" y="195089"/>
                    <a:pt x="276354" y="292103"/>
                  </a:cubicBezTo>
                  <a:cubicBezTo>
                    <a:pt x="330040" y="348297"/>
                    <a:pt x="383671" y="404403"/>
                    <a:pt x="438443" y="459360"/>
                  </a:cubicBezTo>
                  <a:cubicBezTo>
                    <a:pt x="467755" y="488694"/>
                    <a:pt x="499457" y="515643"/>
                    <a:pt x="530072" y="543651"/>
                  </a:cubicBezTo>
                  <a:cubicBezTo>
                    <a:pt x="499457" y="515643"/>
                    <a:pt x="467755" y="488694"/>
                    <a:pt x="438442" y="459360"/>
                  </a:cubicBezTo>
                  <a:cubicBezTo>
                    <a:pt x="383671" y="404403"/>
                    <a:pt x="330040" y="348298"/>
                    <a:pt x="276354" y="292104"/>
                  </a:cubicBezTo>
                  <a:cubicBezTo>
                    <a:pt x="183856" y="195089"/>
                    <a:pt x="90326" y="98958"/>
                    <a:pt x="0" y="0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8" name="Shape">
              <a:extLst>
                <a:ext uri="{FF2B5EF4-FFF2-40B4-BE49-F238E27FC236}">
                  <a16:creationId xmlns:a16="http://schemas.microsoft.com/office/drawing/2014/main" id="{29D332FC-630C-42B3-8C3C-DC6F1690D627}"/>
                </a:ext>
              </a:extLst>
            </p:cNvPr>
            <p:cNvSpPr/>
            <p:nvPr/>
          </p:nvSpPr>
          <p:spPr>
            <a:xfrm>
              <a:off x="5296402" y="1942256"/>
              <a:ext cx="642722" cy="3392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8" h="21551" extrusionOk="0">
                  <a:moveTo>
                    <a:pt x="20490" y="15013"/>
                  </a:moveTo>
                  <a:cubicBezTo>
                    <a:pt x="20411" y="14429"/>
                    <a:pt x="20311" y="13846"/>
                    <a:pt x="20232" y="13264"/>
                  </a:cubicBezTo>
                  <a:cubicBezTo>
                    <a:pt x="20081" y="12117"/>
                    <a:pt x="19916" y="10972"/>
                    <a:pt x="19816" y="9826"/>
                  </a:cubicBezTo>
                  <a:cubicBezTo>
                    <a:pt x="19694" y="8435"/>
                    <a:pt x="19608" y="7042"/>
                    <a:pt x="19565" y="5649"/>
                  </a:cubicBezTo>
                  <a:cubicBezTo>
                    <a:pt x="19543" y="4953"/>
                    <a:pt x="19651" y="4257"/>
                    <a:pt x="19730" y="3561"/>
                  </a:cubicBezTo>
                  <a:cubicBezTo>
                    <a:pt x="19808" y="2910"/>
                    <a:pt x="19887" y="2258"/>
                    <a:pt x="20060" y="1607"/>
                  </a:cubicBezTo>
                  <a:cubicBezTo>
                    <a:pt x="20181" y="1165"/>
                    <a:pt x="20461" y="725"/>
                    <a:pt x="20691" y="253"/>
                  </a:cubicBezTo>
                  <a:lnTo>
                    <a:pt x="20691" y="253"/>
                  </a:lnTo>
                  <a:cubicBezTo>
                    <a:pt x="19636" y="118"/>
                    <a:pt x="18316" y="25"/>
                    <a:pt x="16889" y="6"/>
                  </a:cubicBezTo>
                  <a:cubicBezTo>
                    <a:pt x="14220" y="-31"/>
                    <a:pt x="11903" y="116"/>
                    <a:pt x="9815" y="380"/>
                  </a:cubicBezTo>
                  <a:cubicBezTo>
                    <a:pt x="9184" y="459"/>
                    <a:pt x="8574" y="550"/>
                    <a:pt x="7986" y="650"/>
                  </a:cubicBezTo>
                  <a:cubicBezTo>
                    <a:pt x="4772" y="1196"/>
                    <a:pt x="3008" y="1899"/>
                    <a:pt x="1960" y="2679"/>
                  </a:cubicBezTo>
                  <a:cubicBezTo>
                    <a:pt x="970" y="3412"/>
                    <a:pt x="468" y="4159"/>
                    <a:pt x="203" y="4913"/>
                  </a:cubicBezTo>
                  <a:cubicBezTo>
                    <a:pt x="-199" y="6047"/>
                    <a:pt x="31" y="7177"/>
                    <a:pt x="583" y="8306"/>
                  </a:cubicBezTo>
                  <a:cubicBezTo>
                    <a:pt x="798" y="8751"/>
                    <a:pt x="1171" y="9193"/>
                    <a:pt x="1501" y="9636"/>
                  </a:cubicBezTo>
                  <a:cubicBezTo>
                    <a:pt x="1853" y="10111"/>
                    <a:pt x="2147" y="10589"/>
                    <a:pt x="2642" y="11059"/>
                  </a:cubicBezTo>
                  <a:cubicBezTo>
                    <a:pt x="3589" y="11960"/>
                    <a:pt x="4579" y="12860"/>
                    <a:pt x="5705" y="13753"/>
                  </a:cubicBezTo>
                  <a:cubicBezTo>
                    <a:pt x="7190" y="14929"/>
                    <a:pt x="8811" y="16099"/>
                    <a:pt x="10418" y="17270"/>
                  </a:cubicBezTo>
                  <a:cubicBezTo>
                    <a:pt x="12283" y="18628"/>
                    <a:pt x="14213" y="19983"/>
                    <a:pt x="16085" y="21342"/>
                  </a:cubicBezTo>
                  <a:cubicBezTo>
                    <a:pt x="16243" y="21458"/>
                    <a:pt x="16573" y="21513"/>
                    <a:pt x="17111" y="21529"/>
                  </a:cubicBezTo>
                  <a:cubicBezTo>
                    <a:pt x="18381" y="21569"/>
                    <a:pt x="19643" y="21558"/>
                    <a:pt x="20849" y="21461"/>
                  </a:cubicBezTo>
                  <a:cubicBezTo>
                    <a:pt x="21243" y="21429"/>
                    <a:pt x="21401" y="21381"/>
                    <a:pt x="21387" y="21295"/>
                  </a:cubicBezTo>
                  <a:cubicBezTo>
                    <a:pt x="21222" y="20306"/>
                    <a:pt x="21064" y="19319"/>
                    <a:pt x="20928" y="18330"/>
                  </a:cubicBezTo>
                  <a:cubicBezTo>
                    <a:pt x="20777" y="17222"/>
                    <a:pt x="20641" y="16118"/>
                    <a:pt x="20490" y="15013"/>
                  </a:cubicBezTo>
                  <a:close/>
                </a:path>
              </a:pathLst>
            </a:custGeom>
            <a:solidFill>
              <a:srgbClr val="A8CC68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9" name="Shape">
              <a:extLst>
                <a:ext uri="{FF2B5EF4-FFF2-40B4-BE49-F238E27FC236}">
                  <a16:creationId xmlns:a16="http://schemas.microsoft.com/office/drawing/2014/main" id="{2704E8EC-F771-43BA-9248-30673EFAA630}"/>
                </a:ext>
              </a:extLst>
            </p:cNvPr>
            <p:cNvSpPr/>
            <p:nvPr/>
          </p:nvSpPr>
          <p:spPr>
            <a:xfrm>
              <a:off x="6094026" y="2006928"/>
              <a:ext cx="907789" cy="3360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536" extrusionOk="0">
                  <a:moveTo>
                    <a:pt x="13295" y="15146"/>
                  </a:moveTo>
                  <a:cubicBezTo>
                    <a:pt x="14527" y="14345"/>
                    <a:pt x="15637" y="13530"/>
                    <a:pt x="16783" y="12719"/>
                  </a:cubicBezTo>
                  <a:cubicBezTo>
                    <a:pt x="18309" y="11640"/>
                    <a:pt x="19364" y="10523"/>
                    <a:pt x="20246" y="9395"/>
                  </a:cubicBezTo>
                  <a:cubicBezTo>
                    <a:pt x="20561" y="8992"/>
                    <a:pt x="20774" y="8585"/>
                    <a:pt x="20956" y="8177"/>
                  </a:cubicBezTo>
                  <a:cubicBezTo>
                    <a:pt x="21118" y="7814"/>
                    <a:pt x="21210" y="7446"/>
                    <a:pt x="21281" y="7080"/>
                  </a:cubicBezTo>
                  <a:cubicBezTo>
                    <a:pt x="21529" y="5766"/>
                    <a:pt x="21174" y="4470"/>
                    <a:pt x="19420" y="3231"/>
                  </a:cubicBezTo>
                  <a:cubicBezTo>
                    <a:pt x="18806" y="2799"/>
                    <a:pt x="18000" y="2383"/>
                    <a:pt x="17133" y="1984"/>
                  </a:cubicBezTo>
                  <a:cubicBezTo>
                    <a:pt x="16235" y="1570"/>
                    <a:pt x="15090" y="1214"/>
                    <a:pt x="13766" y="903"/>
                  </a:cubicBezTo>
                  <a:cubicBezTo>
                    <a:pt x="13355" y="806"/>
                    <a:pt x="12930" y="714"/>
                    <a:pt x="12483" y="625"/>
                  </a:cubicBezTo>
                  <a:cubicBezTo>
                    <a:pt x="10278" y="189"/>
                    <a:pt x="7879" y="-46"/>
                    <a:pt x="5136" y="8"/>
                  </a:cubicBezTo>
                  <a:cubicBezTo>
                    <a:pt x="4827" y="13"/>
                    <a:pt x="4518" y="31"/>
                    <a:pt x="4061" y="51"/>
                  </a:cubicBezTo>
                  <a:cubicBezTo>
                    <a:pt x="4345" y="124"/>
                    <a:pt x="4518" y="165"/>
                    <a:pt x="4680" y="210"/>
                  </a:cubicBezTo>
                  <a:cubicBezTo>
                    <a:pt x="5101" y="326"/>
                    <a:pt x="5557" y="433"/>
                    <a:pt x="5922" y="561"/>
                  </a:cubicBezTo>
                  <a:cubicBezTo>
                    <a:pt x="7119" y="976"/>
                    <a:pt x="7692" y="1475"/>
                    <a:pt x="8062" y="1978"/>
                  </a:cubicBezTo>
                  <a:cubicBezTo>
                    <a:pt x="8528" y="2621"/>
                    <a:pt x="8909" y="3273"/>
                    <a:pt x="9061" y="3925"/>
                  </a:cubicBezTo>
                  <a:cubicBezTo>
                    <a:pt x="9248" y="4743"/>
                    <a:pt x="9279" y="5565"/>
                    <a:pt x="9172" y="6384"/>
                  </a:cubicBezTo>
                  <a:cubicBezTo>
                    <a:pt x="9056" y="7299"/>
                    <a:pt x="8792" y="8212"/>
                    <a:pt x="8452" y="9122"/>
                  </a:cubicBezTo>
                  <a:cubicBezTo>
                    <a:pt x="8174" y="9864"/>
                    <a:pt x="7737" y="10603"/>
                    <a:pt x="7291" y="11341"/>
                  </a:cubicBezTo>
                  <a:cubicBezTo>
                    <a:pt x="6723" y="12274"/>
                    <a:pt x="6120" y="13205"/>
                    <a:pt x="5451" y="14132"/>
                  </a:cubicBezTo>
                  <a:cubicBezTo>
                    <a:pt x="4584" y="15335"/>
                    <a:pt x="3635" y="16535"/>
                    <a:pt x="2713" y="17734"/>
                  </a:cubicBezTo>
                  <a:cubicBezTo>
                    <a:pt x="1825" y="18890"/>
                    <a:pt x="933" y="20047"/>
                    <a:pt x="25" y="21202"/>
                  </a:cubicBezTo>
                  <a:cubicBezTo>
                    <a:pt x="-71" y="21322"/>
                    <a:pt x="112" y="21394"/>
                    <a:pt x="466" y="21424"/>
                  </a:cubicBezTo>
                  <a:cubicBezTo>
                    <a:pt x="1014" y="21472"/>
                    <a:pt x="1582" y="21515"/>
                    <a:pt x="2150" y="21532"/>
                  </a:cubicBezTo>
                  <a:cubicBezTo>
                    <a:pt x="2915" y="21554"/>
                    <a:pt x="3210" y="21488"/>
                    <a:pt x="3504" y="21297"/>
                  </a:cubicBezTo>
                  <a:cubicBezTo>
                    <a:pt x="3732" y="21146"/>
                    <a:pt x="4001" y="21001"/>
                    <a:pt x="4239" y="20852"/>
                  </a:cubicBezTo>
                  <a:cubicBezTo>
                    <a:pt x="5365" y="20148"/>
                    <a:pt x="6495" y="19442"/>
                    <a:pt x="7616" y="18736"/>
                  </a:cubicBezTo>
                  <a:cubicBezTo>
                    <a:pt x="9512" y="17540"/>
                    <a:pt x="11449" y="16348"/>
                    <a:pt x="13295" y="15146"/>
                  </a:cubicBezTo>
                  <a:close/>
                </a:path>
              </a:pathLst>
            </a:custGeom>
            <a:solidFill>
              <a:srgbClr val="FAED6E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847DA38B-47C5-4820-BF79-CF6021AD2A4F}"/>
                </a:ext>
              </a:extLst>
            </p:cNvPr>
            <p:cNvSpPr/>
            <p:nvPr/>
          </p:nvSpPr>
          <p:spPr>
            <a:xfrm>
              <a:off x="6331159" y="2459632"/>
              <a:ext cx="1210048" cy="2986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6" h="21575" extrusionOk="0">
                  <a:moveTo>
                    <a:pt x="21215" y="6012"/>
                  </a:moveTo>
                  <a:cubicBezTo>
                    <a:pt x="21185" y="5877"/>
                    <a:pt x="21150" y="5741"/>
                    <a:pt x="21109" y="5606"/>
                  </a:cubicBezTo>
                  <a:cubicBezTo>
                    <a:pt x="20793" y="4644"/>
                    <a:pt x="20167" y="3723"/>
                    <a:pt x="19172" y="2842"/>
                  </a:cubicBezTo>
                  <a:cubicBezTo>
                    <a:pt x="18318" y="2085"/>
                    <a:pt x="17235" y="1395"/>
                    <a:pt x="15895" y="772"/>
                  </a:cubicBezTo>
                  <a:cubicBezTo>
                    <a:pt x="15325" y="508"/>
                    <a:pt x="14714" y="257"/>
                    <a:pt x="14121" y="0"/>
                  </a:cubicBezTo>
                  <a:cubicBezTo>
                    <a:pt x="14083" y="16"/>
                    <a:pt x="14042" y="30"/>
                    <a:pt x="14004" y="45"/>
                  </a:cubicBezTo>
                  <a:cubicBezTo>
                    <a:pt x="14174" y="148"/>
                    <a:pt x="14357" y="249"/>
                    <a:pt x="14520" y="353"/>
                  </a:cubicBezTo>
                  <a:cubicBezTo>
                    <a:pt x="16366" y="1543"/>
                    <a:pt x="17474" y="2837"/>
                    <a:pt x="17866" y="4239"/>
                  </a:cubicBezTo>
                  <a:cubicBezTo>
                    <a:pt x="18162" y="5304"/>
                    <a:pt x="18048" y="6361"/>
                    <a:pt x="17642" y="7414"/>
                  </a:cubicBezTo>
                  <a:cubicBezTo>
                    <a:pt x="17269" y="8382"/>
                    <a:pt x="16578" y="9321"/>
                    <a:pt x="15701" y="10234"/>
                  </a:cubicBezTo>
                  <a:cubicBezTo>
                    <a:pt x="14949" y="11016"/>
                    <a:pt x="14061" y="11774"/>
                    <a:pt x="13073" y="12512"/>
                  </a:cubicBezTo>
                  <a:cubicBezTo>
                    <a:pt x="11300" y="13839"/>
                    <a:pt x="9397" y="15133"/>
                    <a:pt x="7392" y="16404"/>
                  </a:cubicBezTo>
                  <a:cubicBezTo>
                    <a:pt x="6618" y="16894"/>
                    <a:pt x="5892" y="17400"/>
                    <a:pt x="5125" y="17894"/>
                  </a:cubicBezTo>
                  <a:cubicBezTo>
                    <a:pt x="3504" y="18939"/>
                    <a:pt x="1871" y="19981"/>
                    <a:pt x="238" y="21024"/>
                  </a:cubicBezTo>
                  <a:cubicBezTo>
                    <a:pt x="-123" y="21256"/>
                    <a:pt x="-81" y="21370"/>
                    <a:pt x="420" y="21527"/>
                  </a:cubicBezTo>
                  <a:cubicBezTo>
                    <a:pt x="655" y="21600"/>
                    <a:pt x="845" y="21591"/>
                    <a:pt x="1031" y="21497"/>
                  </a:cubicBezTo>
                  <a:cubicBezTo>
                    <a:pt x="2182" y="20916"/>
                    <a:pt x="3333" y="20336"/>
                    <a:pt x="4487" y="19755"/>
                  </a:cubicBezTo>
                  <a:cubicBezTo>
                    <a:pt x="5474" y="19256"/>
                    <a:pt x="6466" y="18760"/>
                    <a:pt x="7461" y="18263"/>
                  </a:cubicBezTo>
                  <a:cubicBezTo>
                    <a:pt x="10104" y="16941"/>
                    <a:pt x="12709" y="15605"/>
                    <a:pt x="15059" y="14191"/>
                  </a:cubicBezTo>
                  <a:cubicBezTo>
                    <a:pt x="16495" y="13327"/>
                    <a:pt x="17812" y="12434"/>
                    <a:pt x="18838" y="11472"/>
                  </a:cubicBezTo>
                  <a:cubicBezTo>
                    <a:pt x="19521" y="10830"/>
                    <a:pt x="20110" y="10178"/>
                    <a:pt x="20524" y="9499"/>
                  </a:cubicBezTo>
                  <a:cubicBezTo>
                    <a:pt x="21223" y="8347"/>
                    <a:pt x="21477" y="7187"/>
                    <a:pt x="21215" y="6012"/>
                  </a:cubicBezTo>
                  <a:close/>
                </a:path>
              </a:pathLst>
            </a:custGeom>
            <a:solidFill>
              <a:srgbClr val="F1A84E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FA917624-DC10-4363-B48C-03BE206BAD1F}"/>
                </a:ext>
              </a:extLst>
            </p:cNvPr>
            <p:cNvSpPr/>
            <p:nvPr/>
          </p:nvSpPr>
          <p:spPr>
            <a:xfrm>
              <a:off x="4347876" y="3580619"/>
              <a:ext cx="1172510" cy="1908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31" y="20946"/>
                  </a:moveTo>
                  <a:cubicBezTo>
                    <a:pt x="19880" y="19953"/>
                    <a:pt x="18506" y="18972"/>
                    <a:pt x="17140" y="17987"/>
                  </a:cubicBezTo>
                  <a:cubicBezTo>
                    <a:pt x="15961" y="17135"/>
                    <a:pt x="14765" y="16291"/>
                    <a:pt x="13610" y="15427"/>
                  </a:cubicBezTo>
                  <a:cubicBezTo>
                    <a:pt x="12033" y="14246"/>
                    <a:pt x="10472" y="13056"/>
                    <a:pt x="8928" y="11860"/>
                  </a:cubicBezTo>
                  <a:cubicBezTo>
                    <a:pt x="8101" y="11221"/>
                    <a:pt x="7295" y="10574"/>
                    <a:pt x="6529" y="9908"/>
                  </a:cubicBezTo>
                  <a:cubicBezTo>
                    <a:pt x="5929" y="9389"/>
                    <a:pt x="5413" y="8832"/>
                    <a:pt x="4857" y="8293"/>
                  </a:cubicBezTo>
                  <a:cubicBezTo>
                    <a:pt x="3542" y="7029"/>
                    <a:pt x="2474" y="5690"/>
                    <a:pt x="1644" y="4282"/>
                  </a:cubicBezTo>
                  <a:cubicBezTo>
                    <a:pt x="826" y="2896"/>
                    <a:pt x="282" y="146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339"/>
                    <a:pt x="20" y="678"/>
                    <a:pt x="36" y="1017"/>
                  </a:cubicBezTo>
                  <a:cubicBezTo>
                    <a:pt x="60" y="1613"/>
                    <a:pt x="103" y="2211"/>
                    <a:pt x="214" y="2801"/>
                  </a:cubicBezTo>
                  <a:cubicBezTo>
                    <a:pt x="548" y="4570"/>
                    <a:pt x="1457" y="6248"/>
                    <a:pt x="2748" y="7837"/>
                  </a:cubicBezTo>
                  <a:cubicBezTo>
                    <a:pt x="3463" y="8713"/>
                    <a:pt x="4277" y="9564"/>
                    <a:pt x="5163" y="10382"/>
                  </a:cubicBezTo>
                  <a:cubicBezTo>
                    <a:pt x="7129" y="12194"/>
                    <a:pt x="9448" y="13841"/>
                    <a:pt x="11835" y="15447"/>
                  </a:cubicBezTo>
                  <a:cubicBezTo>
                    <a:pt x="13499" y="16567"/>
                    <a:pt x="15222" y="17655"/>
                    <a:pt x="16926" y="18753"/>
                  </a:cubicBezTo>
                  <a:cubicBezTo>
                    <a:pt x="17915" y="19389"/>
                    <a:pt x="18903" y="20024"/>
                    <a:pt x="19912" y="20646"/>
                  </a:cubicBezTo>
                  <a:cubicBezTo>
                    <a:pt x="20452" y="20978"/>
                    <a:pt x="21036" y="21283"/>
                    <a:pt x="216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592" y="21588"/>
                    <a:pt x="21584" y="21576"/>
                    <a:pt x="21576" y="21563"/>
                  </a:cubicBezTo>
                  <a:cubicBezTo>
                    <a:pt x="21425" y="21371"/>
                    <a:pt x="21445" y="21105"/>
                    <a:pt x="21231" y="20946"/>
                  </a:cubicBezTo>
                  <a:close/>
                </a:path>
              </a:pathLst>
            </a:custGeom>
            <a:solidFill>
              <a:srgbClr val="245A3B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A4F6DDD3-630D-4F4E-805F-A35264CACBF6}"/>
                </a:ext>
              </a:extLst>
            </p:cNvPr>
            <p:cNvSpPr/>
            <p:nvPr/>
          </p:nvSpPr>
          <p:spPr>
            <a:xfrm>
              <a:off x="4498778" y="2179385"/>
              <a:ext cx="1146518" cy="3229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7" h="21578" extrusionOk="0">
                  <a:moveTo>
                    <a:pt x="20186" y="20185"/>
                  </a:moveTo>
                  <a:cubicBezTo>
                    <a:pt x="19646" y="19796"/>
                    <a:pt x="19079" y="19413"/>
                    <a:pt x="18536" y="19026"/>
                  </a:cubicBezTo>
                  <a:cubicBezTo>
                    <a:pt x="18053" y="18680"/>
                    <a:pt x="17575" y="18333"/>
                    <a:pt x="17121" y="17982"/>
                  </a:cubicBezTo>
                  <a:cubicBezTo>
                    <a:pt x="16829" y="17754"/>
                    <a:pt x="16606" y="17516"/>
                    <a:pt x="16302" y="17290"/>
                  </a:cubicBezTo>
                  <a:cubicBezTo>
                    <a:pt x="15861" y="16958"/>
                    <a:pt x="15366" y="16634"/>
                    <a:pt x="14908" y="16304"/>
                  </a:cubicBezTo>
                  <a:cubicBezTo>
                    <a:pt x="14653" y="16119"/>
                    <a:pt x="14430" y="15929"/>
                    <a:pt x="14187" y="15744"/>
                  </a:cubicBezTo>
                  <a:cubicBezTo>
                    <a:pt x="13907" y="15530"/>
                    <a:pt x="13603" y="15322"/>
                    <a:pt x="13335" y="15107"/>
                  </a:cubicBezTo>
                  <a:cubicBezTo>
                    <a:pt x="13064" y="14891"/>
                    <a:pt x="12829" y="14669"/>
                    <a:pt x="12557" y="14453"/>
                  </a:cubicBezTo>
                  <a:cubicBezTo>
                    <a:pt x="12415" y="14339"/>
                    <a:pt x="12213" y="14234"/>
                    <a:pt x="12063" y="14121"/>
                  </a:cubicBezTo>
                  <a:cubicBezTo>
                    <a:pt x="11933" y="14020"/>
                    <a:pt x="11856" y="13910"/>
                    <a:pt x="11730" y="13808"/>
                  </a:cubicBezTo>
                  <a:cubicBezTo>
                    <a:pt x="11580" y="13687"/>
                    <a:pt x="11374" y="13575"/>
                    <a:pt x="11236" y="13452"/>
                  </a:cubicBezTo>
                  <a:cubicBezTo>
                    <a:pt x="10689" y="12971"/>
                    <a:pt x="10158" y="12487"/>
                    <a:pt x="9615" y="12005"/>
                  </a:cubicBezTo>
                  <a:cubicBezTo>
                    <a:pt x="9319" y="11744"/>
                    <a:pt x="8982" y="11488"/>
                    <a:pt x="8719" y="11223"/>
                  </a:cubicBezTo>
                  <a:cubicBezTo>
                    <a:pt x="8488" y="10988"/>
                    <a:pt x="8322" y="10743"/>
                    <a:pt x="8143" y="10503"/>
                  </a:cubicBezTo>
                  <a:cubicBezTo>
                    <a:pt x="7641" y="9823"/>
                    <a:pt x="7065" y="9148"/>
                    <a:pt x="6680" y="8459"/>
                  </a:cubicBezTo>
                  <a:cubicBezTo>
                    <a:pt x="6348" y="7859"/>
                    <a:pt x="6169" y="7245"/>
                    <a:pt x="6044" y="6633"/>
                  </a:cubicBezTo>
                  <a:cubicBezTo>
                    <a:pt x="5792" y="5428"/>
                    <a:pt x="6072" y="4235"/>
                    <a:pt x="7069" y="3074"/>
                  </a:cubicBezTo>
                  <a:cubicBezTo>
                    <a:pt x="7908" y="2096"/>
                    <a:pt x="9185" y="1202"/>
                    <a:pt x="11151" y="444"/>
                  </a:cubicBezTo>
                  <a:cubicBezTo>
                    <a:pt x="11532" y="298"/>
                    <a:pt x="11957" y="167"/>
                    <a:pt x="12436" y="2"/>
                  </a:cubicBezTo>
                  <a:cubicBezTo>
                    <a:pt x="12436" y="2"/>
                    <a:pt x="12436" y="2"/>
                    <a:pt x="12436" y="2"/>
                  </a:cubicBezTo>
                  <a:cubicBezTo>
                    <a:pt x="12265" y="2"/>
                    <a:pt x="12225" y="-2"/>
                    <a:pt x="12192" y="2"/>
                  </a:cubicBezTo>
                  <a:cubicBezTo>
                    <a:pt x="11682" y="83"/>
                    <a:pt x="11159" y="154"/>
                    <a:pt x="10672" y="249"/>
                  </a:cubicBezTo>
                  <a:cubicBezTo>
                    <a:pt x="7965" y="770"/>
                    <a:pt x="5808" y="1506"/>
                    <a:pt x="4094" y="2407"/>
                  </a:cubicBezTo>
                  <a:cubicBezTo>
                    <a:pt x="3907" y="2505"/>
                    <a:pt x="3737" y="2608"/>
                    <a:pt x="3563" y="2708"/>
                  </a:cubicBezTo>
                  <a:cubicBezTo>
                    <a:pt x="2708" y="3207"/>
                    <a:pt x="2002" y="3731"/>
                    <a:pt x="1443" y="4285"/>
                  </a:cubicBezTo>
                  <a:cubicBezTo>
                    <a:pt x="458" y="5262"/>
                    <a:pt x="16" y="6269"/>
                    <a:pt x="0" y="7301"/>
                  </a:cubicBezTo>
                  <a:cubicBezTo>
                    <a:pt x="-8" y="7935"/>
                    <a:pt x="187" y="8563"/>
                    <a:pt x="503" y="9188"/>
                  </a:cubicBezTo>
                  <a:cubicBezTo>
                    <a:pt x="981" y="10124"/>
                    <a:pt x="1784" y="11026"/>
                    <a:pt x="2850" y="11893"/>
                  </a:cubicBezTo>
                  <a:cubicBezTo>
                    <a:pt x="3575" y="12482"/>
                    <a:pt x="4414" y="13056"/>
                    <a:pt x="5290" y="13619"/>
                  </a:cubicBezTo>
                  <a:cubicBezTo>
                    <a:pt x="6242" y="14233"/>
                    <a:pt x="7268" y="14832"/>
                    <a:pt x="8317" y="15425"/>
                  </a:cubicBezTo>
                  <a:cubicBezTo>
                    <a:pt x="9392" y="16032"/>
                    <a:pt x="10527" y="16625"/>
                    <a:pt x="11653" y="17220"/>
                  </a:cubicBezTo>
                  <a:cubicBezTo>
                    <a:pt x="12476" y="17655"/>
                    <a:pt x="13323" y="18082"/>
                    <a:pt x="14158" y="18515"/>
                  </a:cubicBezTo>
                  <a:cubicBezTo>
                    <a:pt x="14916" y="18908"/>
                    <a:pt x="15674" y="19299"/>
                    <a:pt x="16424" y="19694"/>
                  </a:cubicBezTo>
                  <a:cubicBezTo>
                    <a:pt x="17547" y="20283"/>
                    <a:pt x="18666" y="20874"/>
                    <a:pt x="19772" y="21466"/>
                  </a:cubicBezTo>
                  <a:cubicBezTo>
                    <a:pt x="19938" y="21555"/>
                    <a:pt x="20165" y="21598"/>
                    <a:pt x="20404" y="21571"/>
                  </a:cubicBezTo>
                  <a:cubicBezTo>
                    <a:pt x="20769" y="21529"/>
                    <a:pt x="21130" y="21467"/>
                    <a:pt x="21442" y="21388"/>
                  </a:cubicBezTo>
                  <a:cubicBezTo>
                    <a:pt x="21551" y="21360"/>
                    <a:pt x="21592" y="21245"/>
                    <a:pt x="21523" y="21192"/>
                  </a:cubicBezTo>
                  <a:cubicBezTo>
                    <a:pt x="21106" y="20855"/>
                    <a:pt x="20652" y="20519"/>
                    <a:pt x="20186" y="20185"/>
                  </a:cubicBezTo>
                  <a:close/>
                </a:path>
              </a:pathLst>
            </a:custGeom>
            <a:solidFill>
              <a:srgbClr val="499F5F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A2B9047-8AF9-4344-B717-BCE8937D9C3F}"/>
                </a:ext>
              </a:extLst>
            </p:cNvPr>
            <p:cNvSpPr/>
            <p:nvPr/>
          </p:nvSpPr>
          <p:spPr>
            <a:xfrm>
              <a:off x="5458899" y="5319772"/>
              <a:ext cx="973755" cy="422107"/>
            </a:xfrm>
            <a:custGeom>
              <a:avLst/>
              <a:gdLst>
                <a:gd name="connsiteX0" fmla="*/ 466874 w 973755"/>
                <a:gd name="connsiteY0" fmla="*/ 0 h 422107"/>
                <a:gd name="connsiteX1" fmla="*/ 820231 w 973755"/>
                <a:gd name="connsiteY1" fmla="*/ 60505 h 422107"/>
                <a:gd name="connsiteX2" fmla="*/ 973755 w 973755"/>
                <a:gd name="connsiteY2" fmla="*/ 131179 h 422107"/>
                <a:gd name="connsiteX3" fmla="*/ 946156 w 973755"/>
                <a:gd name="connsiteY3" fmla="*/ 155384 h 422107"/>
                <a:gd name="connsiteX4" fmla="*/ 919260 w 973755"/>
                <a:gd name="connsiteY4" fmla="*/ 177503 h 422107"/>
                <a:gd name="connsiteX5" fmla="*/ 908780 w 973755"/>
                <a:gd name="connsiteY5" fmla="*/ 189148 h 422107"/>
                <a:gd name="connsiteX6" fmla="*/ 905727 w 973755"/>
                <a:gd name="connsiteY6" fmla="*/ 196143 h 422107"/>
                <a:gd name="connsiteX7" fmla="*/ 902351 w 973755"/>
                <a:gd name="connsiteY7" fmla="*/ 204212 h 422107"/>
                <a:gd name="connsiteX8" fmla="*/ 761226 w 973755"/>
                <a:gd name="connsiteY8" fmla="*/ 422107 h 422107"/>
                <a:gd name="connsiteX9" fmla="*/ 763476 w 973755"/>
                <a:gd name="connsiteY9" fmla="*/ 411706 h 422107"/>
                <a:gd name="connsiteX10" fmla="*/ 758494 w 973755"/>
                <a:gd name="connsiteY10" fmla="*/ 397359 h 422107"/>
                <a:gd name="connsiteX11" fmla="*/ 604830 w 973755"/>
                <a:gd name="connsiteY11" fmla="*/ 334590 h 422107"/>
                <a:gd name="connsiteX12" fmla="*/ 604830 w 973755"/>
                <a:gd name="connsiteY12" fmla="*/ 334232 h 422107"/>
                <a:gd name="connsiteX13" fmla="*/ 599365 w 973755"/>
                <a:gd name="connsiteY13" fmla="*/ 333694 h 422107"/>
                <a:gd name="connsiteX14" fmla="*/ 484439 w 973755"/>
                <a:gd name="connsiteY14" fmla="*/ 325803 h 422107"/>
                <a:gd name="connsiteX15" fmla="*/ 436700 w 973755"/>
                <a:gd name="connsiteY15" fmla="*/ 327059 h 422107"/>
                <a:gd name="connsiteX16" fmla="*/ 430754 w 973755"/>
                <a:gd name="connsiteY16" fmla="*/ 327418 h 422107"/>
                <a:gd name="connsiteX17" fmla="*/ 428824 w 973755"/>
                <a:gd name="connsiteY17" fmla="*/ 327776 h 422107"/>
                <a:gd name="connsiteX18" fmla="*/ 316792 w 973755"/>
                <a:gd name="connsiteY18" fmla="*/ 343916 h 422107"/>
                <a:gd name="connsiteX19" fmla="*/ 312291 w 973755"/>
                <a:gd name="connsiteY19" fmla="*/ 344633 h 422107"/>
                <a:gd name="connsiteX20" fmla="*/ 312291 w 973755"/>
                <a:gd name="connsiteY20" fmla="*/ 344992 h 422107"/>
                <a:gd name="connsiteX21" fmla="*/ 210063 w 973755"/>
                <a:gd name="connsiteY21" fmla="*/ 398614 h 422107"/>
                <a:gd name="connsiteX22" fmla="*/ 205403 w 973755"/>
                <a:gd name="connsiteY22" fmla="*/ 414576 h 422107"/>
                <a:gd name="connsiteX23" fmla="*/ 64598 w 973755"/>
                <a:gd name="connsiteY23" fmla="*/ 170496 h 422107"/>
                <a:gd name="connsiteX24" fmla="*/ 63312 w 973755"/>
                <a:gd name="connsiteY24" fmla="*/ 167269 h 422107"/>
                <a:gd name="connsiteX25" fmla="*/ 60184 w 973755"/>
                <a:gd name="connsiteY25" fmla="*/ 166056 h 422107"/>
                <a:gd name="connsiteX26" fmla="*/ 61487 w 973755"/>
                <a:gd name="connsiteY26" fmla="*/ 169325 h 422107"/>
                <a:gd name="connsiteX27" fmla="*/ 0 w 973755"/>
                <a:gd name="connsiteY27" fmla="*/ 112762 h 422107"/>
                <a:gd name="connsiteX28" fmla="*/ 113518 w 973755"/>
                <a:gd name="connsiteY28" fmla="*/ 60505 h 422107"/>
                <a:gd name="connsiteX29" fmla="*/ 466874 w 973755"/>
                <a:gd name="connsiteY29" fmla="*/ 0 h 42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73755" h="422107">
                  <a:moveTo>
                    <a:pt x="466874" y="0"/>
                  </a:moveTo>
                  <a:cubicBezTo>
                    <a:pt x="592215" y="0"/>
                    <a:pt x="711623" y="21544"/>
                    <a:pt x="820231" y="60505"/>
                  </a:cubicBezTo>
                  <a:lnTo>
                    <a:pt x="973755" y="131179"/>
                  </a:lnTo>
                  <a:lnTo>
                    <a:pt x="946156" y="155384"/>
                  </a:lnTo>
                  <a:lnTo>
                    <a:pt x="919260" y="177503"/>
                  </a:lnTo>
                  <a:lnTo>
                    <a:pt x="908780" y="189148"/>
                  </a:lnTo>
                  <a:lnTo>
                    <a:pt x="905727" y="196143"/>
                  </a:lnTo>
                  <a:lnTo>
                    <a:pt x="902351" y="204212"/>
                  </a:lnTo>
                  <a:cubicBezTo>
                    <a:pt x="884348" y="242769"/>
                    <a:pt x="831949" y="347144"/>
                    <a:pt x="761226" y="422107"/>
                  </a:cubicBezTo>
                  <a:lnTo>
                    <a:pt x="763476" y="411706"/>
                  </a:lnTo>
                  <a:cubicBezTo>
                    <a:pt x="762993" y="406863"/>
                    <a:pt x="761226" y="402021"/>
                    <a:pt x="758494" y="397359"/>
                  </a:cubicBezTo>
                  <a:cubicBezTo>
                    <a:pt x="741294" y="369562"/>
                    <a:pt x="683108" y="346426"/>
                    <a:pt x="604830" y="334590"/>
                  </a:cubicBezTo>
                  <a:lnTo>
                    <a:pt x="604830" y="334232"/>
                  </a:lnTo>
                  <a:lnTo>
                    <a:pt x="599365" y="333694"/>
                  </a:lnTo>
                  <a:cubicBezTo>
                    <a:pt x="564325" y="328494"/>
                    <a:pt x="525426" y="325803"/>
                    <a:pt x="484439" y="325803"/>
                  </a:cubicBezTo>
                  <a:cubicBezTo>
                    <a:pt x="468044" y="325803"/>
                    <a:pt x="452131" y="326162"/>
                    <a:pt x="436700" y="327059"/>
                  </a:cubicBezTo>
                  <a:lnTo>
                    <a:pt x="430754" y="327418"/>
                  </a:lnTo>
                  <a:lnTo>
                    <a:pt x="428824" y="327776"/>
                  </a:lnTo>
                  <a:cubicBezTo>
                    <a:pt x="387354" y="330465"/>
                    <a:pt x="349260" y="336025"/>
                    <a:pt x="316792" y="343916"/>
                  </a:cubicBezTo>
                  <a:lnTo>
                    <a:pt x="312291" y="344633"/>
                  </a:lnTo>
                  <a:lnTo>
                    <a:pt x="312291" y="344992"/>
                  </a:lnTo>
                  <a:cubicBezTo>
                    <a:pt x="259731" y="358084"/>
                    <a:pt x="222601" y="376914"/>
                    <a:pt x="210063" y="398614"/>
                  </a:cubicBezTo>
                  <a:cubicBezTo>
                    <a:pt x="207010" y="403814"/>
                    <a:pt x="205403" y="409195"/>
                    <a:pt x="205403" y="414576"/>
                  </a:cubicBezTo>
                  <a:cubicBezTo>
                    <a:pt x="172773" y="375479"/>
                    <a:pt x="110246" y="285452"/>
                    <a:pt x="64598" y="170496"/>
                  </a:cubicBezTo>
                  <a:cubicBezTo>
                    <a:pt x="64115" y="169420"/>
                    <a:pt x="63634" y="168344"/>
                    <a:pt x="63312" y="167269"/>
                  </a:cubicBezTo>
                  <a:cubicBezTo>
                    <a:pt x="62576" y="166529"/>
                    <a:pt x="60489" y="165713"/>
                    <a:pt x="60184" y="166056"/>
                  </a:cubicBezTo>
                  <a:cubicBezTo>
                    <a:pt x="60618" y="167205"/>
                    <a:pt x="61053" y="168265"/>
                    <a:pt x="61487" y="169325"/>
                  </a:cubicBezTo>
                  <a:lnTo>
                    <a:pt x="0" y="112762"/>
                  </a:lnTo>
                  <a:lnTo>
                    <a:pt x="113518" y="60505"/>
                  </a:lnTo>
                  <a:cubicBezTo>
                    <a:pt x="222125" y="21544"/>
                    <a:pt x="341533" y="0"/>
                    <a:pt x="466874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</p:grpSp>
      <p:sp>
        <p:nvSpPr>
          <p:cNvPr id="57" name="Shape">
            <a:extLst>
              <a:ext uri="{FF2B5EF4-FFF2-40B4-BE49-F238E27FC236}">
                <a16:creationId xmlns:a16="http://schemas.microsoft.com/office/drawing/2014/main" id="{19C4E1DB-6547-4C5D-834F-383D689E0284}"/>
              </a:ext>
            </a:extLst>
          </p:cNvPr>
          <p:cNvSpPr/>
          <p:nvPr/>
        </p:nvSpPr>
        <p:spPr>
          <a:xfrm>
            <a:off x="6615345" y="1556792"/>
            <a:ext cx="3909306" cy="16124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82" y="9666"/>
                </a:moveTo>
                <a:cubicBezTo>
                  <a:pt x="19197" y="9666"/>
                  <a:pt x="18925" y="9805"/>
                  <a:pt x="18676" y="10053"/>
                </a:cubicBezTo>
                <a:cubicBezTo>
                  <a:pt x="18193" y="6608"/>
                  <a:pt x="16851" y="4126"/>
                  <a:pt x="15266" y="4126"/>
                </a:cubicBezTo>
                <a:cubicBezTo>
                  <a:pt x="14729" y="4126"/>
                  <a:pt x="14222" y="4419"/>
                  <a:pt x="13764" y="4929"/>
                </a:cubicBezTo>
                <a:cubicBezTo>
                  <a:pt x="12970" y="1963"/>
                  <a:pt x="11592" y="0"/>
                  <a:pt x="10025" y="0"/>
                </a:cubicBezTo>
                <a:cubicBezTo>
                  <a:pt x="8211" y="0"/>
                  <a:pt x="6651" y="2633"/>
                  <a:pt x="5956" y="6407"/>
                </a:cubicBezTo>
                <a:cubicBezTo>
                  <a:pt x="5954" y="6407"/>
                  <a:pt x="5953" y="6407"/>
                  <a:pt x="5951" y="6407"/>
                </a:cubicBezTo>
                <a:cubicBezTo>
                  <a:pt x="4544" y="6407"/>
                  <a:pt x="3354" y="8654"/>
                  <a:pt x="2958" y="11748"/>
                </a:cubicBezTo>
                <a:cubicBezTo>
                  <a:pt x="2701" y="11479"/>
                  <a:pt x="2417" y="11328"/>
                  <a:pt x="2119" y="11328"/>
                </a:cubicBezTo>
                <a:cubicBezTo>
                  <a:pt x="949" y="11328"/>
                  <a:pt x="0" y="13628"/>
                  <a:pt x="0" y="16464"/>
                </a:cubicBezTo>
                <a:cubicBezTo>
                  <a:pt x="0" y="19300"/>
                  <a:pt x="949" y="21600"/>
                  <a:pt x="2119" y="21600"/>
                </a:cubicBezTo>
                <a:cubicBezTo>
                  <a:pt x="2812" y="21600"/>
                  <a:pt x="3425" y="20791"/>
                  <a:pt x="3812" y="19543"/>
                </a:cubicBezTo>
                <a:cubicBezTo>
                  <a:pt x="4372" y="20816"/>
                  <a:pt x="5123" y="21600"/>
                  <a:pt x="5951" y="21600"/>
                </a:cubicBezTo>
                <a:cubicBezTo>
                  <a:pt x="6640" y="21600"/>
                  <a:pt x="7274" y="21055"/>
                  <a:pt x="7791" y="20143"/>
                </a:cubicBezTo>
                <a:cubicBezTo>
                  <a:pt x="8448" y="21068"/>
                  <a:pt x="9210" y="21600"/>
                  <a:pt x="10025" y="21600"/>
                </a:cubicBezTo>
                <a:cubicBezTo>
                  <a:pt x="11077" y="21600"/>
                  <a:pt x="12043" y="20714"/>
                  <a:pt x="12806" y="19234"/>
                </a:cubicBezTo>
                <a:cubicBezTo>
                  <a:pt x="13450" y="20697"/>
                  <a:pt x="14314" y="21600"/>
                  <a:pt x="15266" y="21600"/>
                </a:cubicBezTo>
                <a:cubicBezTo>
                  <a:pt x="16369" y="21600"/>
                  <a:pt x="17355" y="20395"/>
                  <a:pt x="18016" y="18505"/>
                </a:cubicBezTo>
                <a:cubicBezTo>
                  <a:pt x="18396" y="19392"/>
                  <a:pt x="18912" y="19938"/>
                  <a:pt x="19481" y="19938"/>
                </a:cubicBezTo>
                <a:cubicBezTo>
                  <a:pt x="20651" y="19938"/>
                  <a:pt x="21600" y="17638"/>
                  <a:pt x="21600" y="14802"/>
                </a:cubicBezTo>
                <a:cubicBezTo>
                  <a:pt x="21600" y="11966"/>
                  <a:pt x="20652" y="9666"/>
                  <a:pt x="19482" y="9666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 sz="2250"/>
          </a:p>
        </p:txBody>
      </p:sp>
      <p:sp>
        <p:nvSpPr>
          <p:cNvPr id="58" name="Shape">
            <a:extLst>
              <a:ext uri="{FF2B5EF4-FFF2-40B4-BE49-F238E27FC236}">
                <a16:creationId xmlns:a16="http://schemas.microsoft.com/office/drawing/2014/main" id="{4980EAB3-50BA-4D2F-A22E-3B2A59F30EBD}"/>
              </a:ext>
            </a:extLst>
          </p:cNvPr>
          <p:cNvSpPr/>
          <p:nvPr/>
        </p:nvSpPr>
        <p:spPr>
          <a:xfrm>
            <a:off x="2225342" y="4092474"/>
            <a:ext cx="3525720" cy="1454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8" h="21600" extrusionOk="0">
                <a:moveTo>
                  <a:pt x="19481" y="9666"/>
                </a:moveTo>
                <a:cubicBezTo>
                  <a:pt x="19196" y="9666"/>
                  <a:pt x="18923" y="9805"/>
                  <a:pt x="18675" y="10052"/>
                </a:cubicBezTo>
                <a:cubicBezTo>
                  <a:pt x="18192" y="6606"/>
                  <a:pt x="16850" y="4127"/>
                  <a:pt x="15266" y="4127"/>
                </a:cubicBezTo>
                <a:cubicBezTo>
                  <a:pt x="14728" y="4127"/>
                  <a:pt x="14221" y="4421"/>
                  <a:pt x="13764" y="4930"/>
                </a:cubicBezTo>
                <a:cubicBezTo>
                  <a:pt x="12970" y="1963"/>
                  <a:pt x="11593" y="0"/>
                  <a:pt x="10025" y="0"/>
                </a:cubicBezTo>
                <a:cubicBezTo>
                  <a:pt x="8210" y="0"/>
                  <a:pt x="6651" y="2633"/>
                  <a:pt x="5955" y="6408"/>
                </a:cubicBezTo>
                <a:cubicBezTo>
                  <a:pt x="5953" y="6408"/>
                  <a:pt x="5953" y="6408"/>
                  <a:pt x="5951" y="6408"/>
                </a:cubicBezTo>
                <a:cubicBezTo>
                  <a:pt x="4544" y="6408"/>
                  <a:pt x="3354" y="8655"/>
                  <a:pt x="2957" y="11750"/>
                </a:cubicBezTo>
                <a:cubicBezTo>
                  <a:pt x="2699" y="11480"/>
                  <a:pt x="2416" y="11328"/>
                  <a:pt x="2118" y="11328"/>
                </a:cubicBezTo>
                <a:cubicBezTo>
                  <a:pt x="948" y="11328"/>
                  <a:pt x="0" y="13627"/>
                  <a:pt x="0" y="16464"/>
                </a:cubicBezTo>
                <a:cubicBezTo>
                  <a:pt x="0" y="19301"/>
                  <a:pt x="948" y="21600"/>
                  <a:pt x="2118" y="21600"/>
                </a:cubicBezTo>
                <a:cubicBezTo>
                  <a:pt x="2812" y="21600"/>
                  <a:pt x="3425" y="20790"/>
                  <a:pt x="3811" y="19542"/>
                </a:cubicBezTo>
                <a:cubicBezTo>
                  <a:pt x="4371" y="20814"/>
                  <a:pt x="5122" y="21600"/>
                  <a:pt x="5951" y="21600"/>
                </a:cubicBezTo>
                <a:cubicBezTo>
                  <a:pt x="6639" y="21600"/>
                  <a:pt x="7274" y="21055"/>
                  <a:pt x="7791" y="20144"/>
                </a:cubicBezTo>
                <a:cubicBezTo>
                  <a:pt x="8447" y="21070"/>
                  <a:pt x="9210" y="21600"/>
                  <a:pt x="10024" y="21600"/>
                </a:cubicBezTo>
                <a:cubicBezTo>
                  <a:pt x="11076" y="21600"/>
                  <a:pt x="12043" y="20714"/>
                  <a:pt x="12805" y="19234"/>
                </a:cubicBezTo>
                <a:cubicBezTo>
                  <a:pt x="13449" y="20698"/>
                  <a:pt x="14312" y="21600"/>
                  <a:pt x="15265" y="21600"/>
                </a:cubicBezTo>
                <a:cubicBezTo>
                  <a:pt x="16367" y="21600"/>
                  <a:pt x="17353" y="20397"/>
                  <a:pt x="18014" y="18505"/>
                </a:cubicBezTo>
                <a:cubicBezTo>
                  <a:pt x="18395" y="19391"/>
                  <a:pt x="18910" y="19938"/>
                  <a:pt x="19480" y="19938"/>
                </a:cubicBezTo>
                <a:cubicBezTo>
                  <a:pt x="20650" y="19938"/>
                  <a:pt x="21598" y="17638"/>
                  <a:pt x="21598" y="14802"/>
                </a:cubicBezTo>
                <a:cubicBezTo>
                  <a:pt x="21600" y="11965"/>
                  <a:pt x="20652" y="9666"/>
                  <a:pt x="19481" y="9666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lIns="28575" tIns="28575" rIns="28575" bIns="28575" anchor="ctr"/>
          <a:lstStyle/>
          <a:p>
            <a:endParaRPr sz="2250">
              <a:solidFill>
                <a:srgbClr val="FFFFFF"/>
              </a:solidFill>
            </a:endParaRPr>
          </a:p>
        </p:txBody>
      </p:sp>
      <p:sp>
        <p:nvSpPr>
          <p:cNvPr id="59" name="Circle">
            <a:extLst>
              <a:ext uri="{FF2B5EF4-FFF2-40B4-BE49-F238E27FC236}">
                <a16:creationId xmlns:a16="http://schemas.microsoft.com/office/drawing/2014/main" id="{F0902FA3-34DA-42F3-85AE-853373451E57}"/>
              </a:ext>
            </a:extLst>
          </p:cNvPr>
          <p:cNvSpPr/>
          <p:nvPr/>
        </p:nvSpPr>
        <p:spPr>
          <a:xfrm>
            <a:off x="2320998" y="4937438"/>
            <a:ext cx="507936" cy="507935"/>
          </a:xfrm>
          <a:prstGeom prst="ellipse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 sz="2250"/>
          </a:p>
        </p:txBody>
      </p:sp>
      <p:sp>
        <p:nvSpPr>
          <p:cNvPr id="61" name="Circle">
            <a:extLst>
              <a:ext uri="{FF2B5EF4-FFF2-40B4-BE49-F238E27FC236}">
                <a16:creationId xmlns:a16="http://schemas.microsoft.com/office/drawing/2014/main" id="{81894C1F-D020-4264-8B02-A06F8335408E}"/>
              </a:ext>
            </a:extLst>
          </p:cNvPr>
          <p:cNvSpPr/>
          <p:nvPr/>
        </p:nvSpPr>
        <p:spPr>
          <a:xfrm>
            <a:off x="9814054" y="2370668"/>
            <a:ext cx="603593" cy="603590"/>
          </a:xfrm>
          <a:prstGeom prst="ellipse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28575" tIns="28575" rIns="28575" bIns="28575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 sz="2250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449FA11-8413-4E70-ABD6-58537F5B0181}"/>
              </a:ext>
            </a:extLst>
          </p:cNvPr>
          <p:cNvGrpSpPr/>
          <p:nvPr/>
        </p:nvGrpSpPr>
        <p:grpSpPr>
          <a:xfrm>
            <a:off x="7538686" y="1944679"/>
            <a:ext cx="2131820" cy="1039613"/>
            <a:chOff x="8889372" y="2015861"/>
            <a:chExt cx="2816352" cy="1140768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F835B71F-0CE5-49F9-96F1-A9687D3825D1}"/>
                </a:ext>
              </a:extLst>
            </p:cNvPr>
            <p:cNvSpPr txBox="1"/>
            <p:nvPr/>
          </p:nvSpPr>
          <p:spPr>
            <a:xfrm>
              <a:off x="8889372" y="2015861"/>
              <a:ext cx="2313663" cy="506586"/>
            </a:xfrm>
            <a:prstGeom prst="rect">
              <a:avLst/>
            </a:prstGeom>
            <a:noFill/>
          </p:spPr>
          <p:txBody>
            <a:bodyPr wrap="none" lIns="0" rtlCol="0" anchor="b">
              <a:spAutoFit/>
            </a:bodyPr>
            <a:lstStyle/>
            <a:p>
              <a:r>
                <a:rPr lang="en-US" sz="2400" b="1" noProof="1">
                  <a:solidFill>
                    <a:schemeClr val="tx2"/>
                  </a:solidFill>
                </a:rPr>
                <a:t>Lorem Ipsum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28CEFB0B-E43E-4713-8F8E-669B24D542F0}"/>
                </a:ext>
              </a:extLst>
            </p:cNvPr>
            <p:cNvSpPr/>
            <p:nvPr/>
          </p:nvSpPr>
          <p:spPr>
            <a:xfrm>
              <a:off x="8889372" y="2447409"/>
              <a:ext cx="2816352" cy="709220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900" noProof="1">
                  <a:solidFill>
                    <a:schemeClr val="bg2">
                      <a:lumMod val="50000"/>
                    </a:schemeClr>
                  </a:solidFill>
                </a:rPr>
                <a:t>Lorem ipsum dolor sit amet, consectetur adipiscing elit. Integer nec odio. Praesent libero. Sed cursus ante dapibus diam. Sed nisi. Nulla qui sem ni elementum ipediet.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7212B1BB-9388-4C24-B6CE-B9CE4DFC57CB}"/>
              </a:ext>
            </a:extLst>
          </p:cNvPr>
          <p:cNvGrpSpPr/>
          <p:nvPr/>
        </p:nvGrpSpPr>
        <p:grpSpPr>
          <a:xfrm>
            <a:off x="7309699" y="4007990"/>
            <a:ext cx="1751313" cy="1316610"/>
            <a:chOff x="8889372" y="2015862"/>
            <a:chExt cx="2876602" cy="1444718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75DCEB0-CDBE-4645-9F57-7698BAAAE38A}"/>
                </a:ext>
              </a:extLst>
            </p:cNvPr>
            <p:cNvSpPr txBox="1"/>
            <p:nvPr/>
          </p:nvSpPr>
          <p:spPr>
            <a:xfrm>
              <a:off x="8889372" y="2015862"/>
              <a:ext cx="2876602" cy="506586"/>
            </a:xfrm>
            <a:prstGeom prst="rect">
              <a:avLst/>
            </a:prstGeom>
            <a:noFill/>
          </p:spPr>
          <p:txBody>
            <a:bodyPr wrap="none" lIns="0" rtlCol="0" anchor="b">
              <a:spAutoFit/>
            </a:bodyPr>
            <a:lstStyle/>
            <a:p>
              <a:r>
                <a:rPr lang="en-US" sz="2400" b="1" noProof="1">
                  <a:solidFill>
                    <a:schemeClr val="tx2"/>
                  </a:solidFill>
                </a:rPr>
                <a:t>Lorem Ipsum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DD40B5A0-5BF1-4F25-A9FF-D3C7E596B0F3}"/>
                </a:ext>
              </a:extLst>
            </p:cNvPr>
            <p:cNvSpPr/>
            <p:nvPr/>
          </p:nvSpPr>
          <p:spPr>
            <a:xfrm>
              <a:off x="8889372" y="2447409"/>
              <a:ext cx="2816352" cy="1013171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900" noProof="1">
                  <a:solidFill>
                    <a:schemeClr val="bg2">
                      <a:lumMod val="50000"/>
                    </a:schemeClr>
                  </a:solidFill>
                </a:rPr>
                <a:t>Lorem ipsum dolor sit amet, consectetur adipiscing elit. Integer nec odio. Praesent libero. Sed cursus ante dapibus diam. Sed nisi. Nulla qui sem ni elementum ipediet. 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95DE5643-AA1F-4E85-AB03-7427219A16E1}"/>
              </a:ext>
            </a:extLst>
          </p:cNvPr>
          <p:cNvGrpSpPr/>
          <p:nvPr/>
        </p:nvGrpSpPr>
        <p:grpSpPr>
          <a:xfrm>
            <a:off x="3201848" y="4358812"/>
            <a:ext cx="2131820" cy="1039613"/>
            <a:chOff x="8889372" y="2015861"/>
            <a:chExt cx="2816352" cy="1140768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BFF9855A-3585-4CB8-A786-7D7C33C925C7}"/>
                </a:ext>
              </a:extLst>
            </p:cNvPr>
            <p:cNvSpPr txBox="1"/>
            <p:nvPr/>
          </p:nvSpPr>
          <p:spPr>
            <a:xfrm>
              <a:off x="8889372" y="2015861"/>
              <a:ext cx="2313663" cy="506586"/>
            </a:xfrm>
            <a:prstGeom prst="rect">
              <a:avLst/>
            </a:prstGeom>
            <a:noFill/>
          </p:spPr>
          <p:txBody>
            <a:bodyPr wrap="none" lIns="0" rtlCol="0" anchor="b">
              <a:spAutoFit/>
            </a:bodyPr>
            <a:lstStyle/>
            <a:p>
              <a:r>
                <a:rPr lang="en-US" sz="2400" b="1" noProof="1">
                  <a:solidFill>
                    <a:schemeClr val="tx2"/>
                  </a:solidFill>
                </a:rPr>
                <a:t>Lorem Ipsum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C9DAB23-864D-407E-A6E9-72D31E780C6C}"/>
                </a:ext>
              </a:extLst>
            </p:cNvPr>
            <p:cNvSpPr/>
            <p:nvPr/>
          </p:nvSpPr>
          <p:spPr>
            <a:xfrm>
              <a:off x="8889372" y="2447409"/>
              <a:ext cx="2816352" cy="709220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900" noProof="1">
                  <a:solidFill>
                    <a:schemeClr val="bg2">
                      <a:lumMod val="50000"/>
                    </a:schemeClr>
                  </a:solidFill>
                </a:rPr>
                <a:t>Lorem ipsum dolor sit amet, consectetur adipiscing elit. Integer nec odio. Praesent libero. Sed cursus ante dapibus diam. Sed nisi. Nulla qui sem ni elementum ipediet.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5FB0F04-B6C0-4833-A116-F9128C3D8730}"/>
              </a:ext>
            </a:extLst>
          </p:cNvPr>
          <p:cNvGrpSpPr/>
          <p:nvPr/>
        </p:nvGrpSpPr>
        <p:grpSpPr>
          <a:xfrm>
            <a:off x="2734931" y="2002304"/>
            <a:ext cx="1751313" cy="1316610"/>
            <a:chOff x="8889372" y="2015862"/>
            <a:chExt cx="2918296" cy="1444718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927176B7-4216-4E12-B1EF-9C51A8DD19C6}"/>
                </a:ext>
              </a:extLst>
            </p:cNvPr>
            <p:cNvSpPr txBox="1"/>
            <p:nvPr/>
          </p:nvSpPr>
          <p:spPr>
            <a:xfrm>
              <a:off x="8889372" y="2015862"/>
              <a:ext cx="2918296" cy="506586"/>
            </a:xfrm>
            <a:prstGeom prst="rect">
              <a:avLst/>
            </a:prstGeom>
            <a:noFill/>
          </p:spPr>
          <p:txBody>
            <a:bodyPr wrap="none" lIns="0" rtlCol="0" anchor="b">
              <a:spAutoFit/>
            </a:bodyPr>
            <a:lstStyle/>
            <a:p>
              <a:r>
                <a:rPr lang="en-US" sz="2400" b="1" noProof="1">
                  <a:solidFill>
                    <a:schemeClr val="tx2"/>
                  </a:solidFill>
                </a:rPr>
                <a:t>Lorem Ipsum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740E53B6-DD4C-44C4-A912-C5C183170E06}"/>
                </a:ext>
              </a:extLst>
            </p:cNvPr>
            <p:cNvSpPr/>
            <p:nvPr/>
          </p:nvSpPr>
          <p:spPr>
            <a:xfrm>
              <a:off x="8889372" y="2447409"/>
              <a:ext cx="2816352" cy="1013171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900" noProof="1">
                  <a:solidFill>
                    <a:schemeClr val="bg2">
                      <a:lumMod val="50000"/>
                    </a:schemeClr>
                  </a:solidFill>
                </a:rPr>
                <a:t>Lorem ipsum dolor sit amet, consectetur adipiscing elit. Integer nec odio. Praesent libero. Sed cursus ante dapibus diam. Sed nisi. Nulla qui sem ni elementum ipediet.</a:t>
              </a:r>
            </a:p>
          </p:txBody>
        </p:sp>
      </p:grpSp>
      <p:pic>
        <p:nvPicPr>
          <p:cNvPr id="7" name="Graphic 6" descr="Bar chart">
            <a:extLst>
              <a:ext uri="{FF2B5EF4-FFF2-40B4-BE49-F238E27FC236}">
                <a16:creationId xmlns:a16="http://schemas.microsoft.com/office/drawing/2014/main" id="{FF689B33-D3BF-4FBB-AFD9-378229445A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92539" y="4687509"/>
            <a:ext cx="321909" cy="321909"/>
          </a:xfrm>
          <a:prstGeom prst="rect">
            <a:avLst/>
          </a:prstGeom>
        </p:spPr>
      </p:pic>
      <p:pic>
        <p:nvPicPr>
          <p:cNvPr id="12" name="Graphic 11" descr="Lightbulb">
            <a:extLst>
              <a:ext uri="{FF2B5EF4-FFF2-40B4-BE49-F238E27FC236}">
                <a16:creationId xmlns:a16="http://schemas.microsoft.com/office/drawing/2014/main" id="{F3C59A12-95B4-4C17-B25E-ED59D37FE14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91447" y="5011574"/>
            <a:ext cx="367038" cy="367038"/>
          </a:xfrm>
          <a:prstGeom prst="rect">
            <a:avLst/>
          </a:prstGeom>
        </p:spPr>
      </p:pic>
      <p:pic>
        <p:nvPicPr>
          <p:cNvPr id="14" name="Graphic 13" descr="Magnifying glass">
            <a:extLst>
              <a:ext uri="{FF2B5EF4-FFF2-40B4-BE49-F238E27FC236}">
                <a16:creationId xmlns:a16="http://schemas.microsoft.com/office/drawing/2014/main" id="{5441F1FD-9407-4A9C-9C39-AC10663B5C6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927724" y="2482428"/>
            <a:ext cx="380071" cy="380071"/>
          </a:xfrm>
          <a:prstGeom prst="rect">
            <a:avLst/>
          </a:prstGeom>
        </p:spPr>
      </p:pic>
      <p:pic>
        <p:nvPicPr>
          <p:cNvPr id="16" name="Graphic 15" descr="Chat">
            <a:extLst>
              <a:ext uri="{FF2B5EF4-FFF2-40B4-BE49-F238E27FC236}">
                <a16:creationId xmlns:a16="http://schemas.microsoft.com/office/drawing/2014/main" id="{7BD48288-8894-46BF-B01A-0CBC3A6CD86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97791" y="2600764"/>
            <a:ext cx="537769" cy="53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0643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igure">
            <a:extLst>
              <a:ext uri="{FF2B5EF4-FFF2-40B4-BE49-F238E27FC236}">
                <a16:creationId xmlns:a16="http://schemas.microsoft.com/office/drawing/2014/main" id="{55A0F8E7-9782-4D00-A930-693EE96C297C}"/>
              </a:ext>
            </a:extLst>
          </p:cNvPr>
          <p:cNvSpPr/>
          <p:nvPr/>
        </p:nvSpPr>
        <p:spPr>
          <a:xfrm>
            <a:off x="5945422" y="5001886"/>
            <a:ext cx="120806" cy="784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764" y="0"/>
                </a:lnTo>
                <a:lnTo>
                  <a:pt x="0" y="21600"/>
                </a:lnTo>
                <a:lnTo>
                  <a:pt x="20167" y="2160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0" name="Figure">
            <a:extLst>
              <a:ext uri="{FF2B5EF4-FFF2-40B4-BE49-F238E27FC236}">
                <a16:creationId xmlns:a16="http://schemas.microsoft.com/office/drawing/2014/main" id="{7D664E52-0EB3-493B-893A-E54932EA6E09}"/>
              </a:ext>
            </a:extLst>
          </p:cNvPr>
          <p:cNvSpPr/>
          <p:nvPr/>
        </p:nvSpPr>
        <p:spPr>
          <a:xfrm>
            <a:off x="6059929" y="5001886"/>
            <a:ext cx="269664" cy="74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70" y="0"/>
                </a:moveTo>
                <a:lnTo>
                  <a:pt x="642" y="0"/>
                </a:lnTo>
                <a:lnTo>
                  <a:pt x="0" y="21600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3" name="Figure">
            <a:extLst>
              <a:ext uri="{FF2B5EF4-FFF2-40B4-BE49-F238E27FC236}">
                <a16:creationId xmlns:a16="http://schemas.microsoft.com/office/drawing/2014/main" id="{694C9CC3-EB40-4993-8C20-BB9ACBBBA635}"/>
              </a:ext>
            </a:extLst>
          </p:cNvPr>
          <p:cNvSpPr/>
          <p:nvPr/>
        </p:nvSpPr>
        <p:spPr>
          <a:xfrm>
            <a:off x="5865268" y="5001886"/>
            <a:ext cx="95041" cy="74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74" y="0"/>
                </a:moveTo>
                <a:lnTo>
                  <a:pt x="0" y="21600"/>
                </a:lnTo>
                <a:lnTo>
                  <a:pt x="18217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BFAE1-45D3-4B3B-81D2-0BF25FA84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Fountain Pen Infographic for PowerPoint</a:t>
            </a:r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EF50D974-09FC-4449-85C4-AE581413C61F}"/>
              </a:ext>
            </a:extLst>
          </p:cNvPr>
          <p:cNvSpPr/>
          <p:nvPr/>
        </p:nvSpPr>
        <p:spPr>
          <a:xfrm>
            <a:off x="3827044" y="1458358"/>
            <a:ext cx="2242046" cy="3445345"/>
          </a:xfrm>
          <a:custGeom>
            <a:avLst/>
            <a:gdLst>
              <a:gd name="connsiteX0" fmla="*/ 0 w 2242046"/>
              <a:gd name="connsiteY0" fmla="*/ 0 h 3445345"/>
              <a:gd name="connsiteX1" fmla="*/ 1339207 w 2242046"/>
              <a:gd name="connsiteY1" fmla="*/ 0 h 3445345"/>
              <a:gd name="connsiteX2" fmla="*/ 2242046 w 2242046"/>
              <a:gd name="connsiteY2" fmla="*/ 902840 h 3445345"/>
              <a:gd name="connsiteX3" fmla="*/ 2242046 w 2242046"/>
              <a:gd name="connsiteY3" fmla="*/ 3445345 h 3445345"/>
              <a:gd name="connsiteX4" fmla="*/ 2158488 w 2242046"/>
              <a:gd name="connsiteY4" fmla="*/ 3445345 h 3445345"/>
              <a:gd name="connsiteX5" fmla="*/ 2158488 w 2242046"/>
              <a:gd name="connsiteY5" fmla="*/ 1051211 h 3445345"/>
              <a:gd name="connsiteX6" fmla="*/ 902839 w 2242046"/>
              <a:gd name="connsiteY6" fmla="*/ 1051211 h 3445345"/>
              <a:gd name="connsiteX7" fmla="*/ 0 w 2242046"/>
              <a:gd name="connsiteY7" fmla="*/ 148371 h 3445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2046" h="3445345">
                <a:moveTo>
                  <a:pt x="0" y="0"/>
                </a:moveTo>
                <a:lnTo>
                  <a:pt x="1339207" y="0"/>
                </a:lnTo>
                <a:cubicBezTo>
                  <a:pt x="1837855" y="0"/>
                  <a:pt x="2242046" y="404126"/>
                  <a:pt x="2242046" y="902840"/>
                </a:cubicBezTo>
                <a:lnTo>
                  <a:pt x="2242046" y="3445345"/>
                </a:lnTo>
                <a:lnTo>
                  <a:pt x="2158488" y="3445345"/>
                </a:lnTo>
                <a:lnTo>
                  <a:pt x="2158488" y="1051211"/>
                </a:lnTo>
                <a:lnTo>
                  <a:pt x="902839" y="1051211"/>
                </a:lnTo>
                <a:cubicBezTo>
                  <a:pt x="404191" y="1051211"/>
                  <a:pt x="0" y="646899"/>
                  <a:pt x="0" y="148371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04A1FD34-CAC6-4010-80EE-BB4AB91F754F}"/>
              </a:ext>
            </a:extLst>
          </p:cNvPr>
          <p:cNvSpPr/>
          <p:nvPr/>
        </p:nvSpPr>
        <p:spPr>
          <a:xfrm>
            <a:off x="3706812" y="3301919"/>
            <a:ext cx="2242046" cy="1601783"/>
          </a:xfrm>
          <a:custGeom>
            <a:avLst/>
            <a:gdLst>
              <a:gd name="connsiteX0" fmla="*/ 0 w 2242046"/>
              <a:gd name="connsiteY0" fmla="*/ 0 h 1601783"/>
              <a:gd name="connsiteX1" fmla="*/ 1419340 w 2242046"/>
              <a:gd name="connsiteY1" fmla="*/ 0 h 1601783"/>
              <a:gd name="connsiteX2" fmla="*/ 2242046 w 2242046"/>
              <a:gd name="connsiteY2" fmla="*/ 822758 h 1601783"/>
              <a:gd name="connsiteX3" fmla="*/ 2242046 w 2242046"/>
              <a:gd name="connsiteY3" fmla="*/ 1601783 h 1601783"/>
              <a:gd name="connsiteX4" fmla="*/ 2158488 w 2242046"/>
              <a:gd name="connsiteY4" fmla="*/ 1601783 h 1601783"/>
              <a:gd name="connsiteX5" fmla="*/ 2158488 w 2242046"/>
              <a:gd name="connsiteY5" fmla="*/ 1051140 h 1601783"/>
              <a:gd name="connsiteX6" fmla="*/ 822707 w 2242046"/>
              <a:gd name="connsiteY6" fmla="*/ 1051140 h 1601783"/>
              <a:gd name="connsiteX7" fmla="*/ 0 w 2242046"/>
              <a:gd name="connsiteY7" fmla="*/ 228483 h 160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2046" h="1601783">
                <a:moveTo>
                  <a:pt x="0" y="0"/>
                </a:moveTo>
                <a:lnTo>
                  <a:pt x="1419340" y="0"/>
                </a:lnTo>
                <a:cubicBezTo>
                  <a:pt x="1873873" y="0"/>
                  <a:pt x="2242046" y="368100"/>
                  <a:pt x="2242046" y="822758"/>
                </a:cubicBezTo>
                <a:lnTo>
                  <a:pt x="2242046" y="1601783"/>
                </a:lnTo>
                <a:lnTo>
                  <a:pt x="2158488" y="1601783"/>
                </a:lnTo>
                <a:lnTo>
                  <a:pt x="2158488" y="1051140"/>
                </a:lnTo>
                <a:lnTo>
                  <a:pt x="822707" y="1051140"/>
                </a:lnTo>
                <a:cubicBezTo>
                  <a:pt x="368173" y="1051140"/>
                  <a:pt x="0" y="683040"/>
                  <a:pt x="0" y="228483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5" name="Freeform: Shape 124">
            <a:extLst>
              <a:ext uri="{FF2B5EF4-FFF2-40B4-BE49-F238E27FC236}">
                <a16:creationId xmlns:a16="http://schemas.microsoft.com/office/drawing/2014/main" id="{4F776E2C-523F-4891-8A8B-A263FCE3A0DA}"/>
              </a:ext>
            </a:extLst>
          </p:cNvPr>
          <p:cNvSpPr/>
          <p:nvPr/>
        </p:nvSpPr>
        <p:spPr>
          <a:xfrm>
            <a:off x="6117183" y="1882033"/>
            <a:ext cx="2242046" cy="3021669"/>
          </a:xfrm>
          <a:custGeom>
            <a:avLst/>
            <a:gdLst>
              <a:gd name="connsiteX0" fmla="*/ 830699 w 2242046"/>
              <a:gd name="connsiteY0" fmla="*/ 0 h 3021669"/>
              <a:gd name="connsiteX1" fmla="*/ 2242046 w 2242046"/>
              <a:gd name="connsiteY1" fmla="*/ 0 h 3021669"/>
              <a:gd name="connsiteX2" fmla="*/ 2242046 w 2242046"/>
              <a:gd name="connsiteY2" fmla="*/ 220354 h 3021669"/>
              <a:gd name="connsiteX3" fmla="*/ 1411347 w 2242046"/>
              <a:gd name="connsiteY3" fmla="*/ 1051161 h 3021669"/>
              <a:gd name="connsiteX4" fmla="*/ 83558 w 2242046"/>
              <a:gd name="connsiteY4" fmla="*/ 1051161 h 3021669"/>
              <a:gd name="connsiteX5" fmla="*/ 83558 w 2242046"/>
              <a:gd name="connsiteY5" fmla="*/ 3021669 h 3021669"/>
              <a:gd name="connsiteX6" fmla="*/ 0 w 2242046"/>
              <a:gd name="connsiteY6" fmla="*/ 3021669 h 3021669"/>
              <a:gd name="connsiteX7" fmla="*/ 0 w 2242046"/>
              <a:gd name="connsiteY7" fmla="*/ 830807 h 3021669"/>
              <a:gd name="connsiteX8" fmla="*/ 830699 w 2242046"/>
              <a:gd name="connsiteY8" fmla="*/ 0 h 3021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2046" h="3021669">
                <a:moveTo>
                  <a:pt x="830699" y="0"/>
                </a:moveTo>
                <a:lnTo>
                  <a:pt x="2242046" y="0"/>
                </a:lnTo>
                <a:lnTo>
                  <a:pt x="2242046" y="220354"/>
                </a:lnTo>
                <a:cubicBezTo>
                  <a:pt x="2242046" y="679645"/>
                  <a:pt x="1869929" y="1051161"/>
                  <a:pt x="1411347" y="1051161"/>
                </a:cubicBezTo>
                <a:lnTo>
                  <a:pt x="83558" y="1051161"/>
                </a:lnTo>
                <a:lnTo>
                  <a:pt x="83558" y="3021669"/>
                </a:lnTo>
                <a:lnTo>
                  <a:pt x="0" y="3021669"/>
                </a:lnTo>
                <a:lnTo>
                  <a:pt x="0" y="830807"/>
                </a:lnTo>
                <a:cubicBezTo>
                  <a:pt x="0" y="371515"/>
                  <a:pt x="372118" y="0"/>
                  <a:pt x="830699" y="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5059C284-A2C0-4499-AF1C-0B47ED341906}"/>
              </a:ext>
            </a:extLst>
          </p:cNvPr>
          <p:cNvSpPr/>
          <p:nvPr/>
        </p:nvSpPr>
        <p:spPr>
          <a:xfrm>
            <a:off x="6243141" y="3124433"/>
            <a:ext cx="2242046" cy="1779269"/>
          </a:xfrm>
          <a:custGeom>
            <a:avLst/>
            <a:gdLst>
              <a:gd name="connsiteX0" fmla="*/ 814195 w 2242046"/>
              <a:gd name="connsiteY0" fmla="*/ 0 h 1779269"/>
              <a:gd name="connsiteX1" fmla="*/ 2242046 w 2242046"/>
              <a:gd name="connsiteY1" fmla="*/ 0 h 1779269"/>
              <a:gd name="connsiteX2" fmla="*/ 2242046 w 2242046"/>
              <a:gd name="connsiteY2" fmla="*/ 236986 h 1779269"/>
              <a:gd name="connsiteX3" fmla="*/ 1427851 w 2242046"/>
              <a:gd name="connsiteY3" fmla="*/ 1051148 h 1779269"/>
              <a:gd name="connsiteX4" fmla="*/ 84181 w 2242046"/>
              <a:gd name="connsiteY4" fmla="*/ 1051148 h 1779269"/>
              <a:gd name="connsiteX5" fmla="*/ 84181 w 2242046"/>
              <a:gd name="connsiteY5" fmla="*/ 1779269 h 1779269"/>
              <a:gd name="connsiteX6" fmla="*/ 0 w 2242046"/>
              <a:gd name="connsiteY6" fmla="*/ 1779269 h 1779269"/>
              <a:gd name="connsiteX7" fmla="*/ 0 w 2242046"/>
              <a:gd name="connsiteY7" fmla="*/ 814163 h 1779269"/>
              <a:gd name="connsiteX8" fmla="*/ 814195 w 2242046"/>
              <a:gd name="connsiteY8" fmla="*/ 0 h 177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2046" h="1779269">
                <a:moveTo>
                  <a:pt x="814195" y="0"/>
                </a:moveTo>
                <a:lnTo>
                  <a:pt x="2242046" y="0"/>
                </a:lnTo>
                <a:lnTo>
                  <a:pt x="2242046" y="236986"/>
                </a:lnTo>
                <a:cubicBezTo>
                  <a:pt x="2242046" y="686456"/>
                  <a:pt x="1877299" y="1051148"/>
                  <a:pt x="1427851" y="1051148"/>
                </a:cubicBezTo>
                <a:lnTo>
                  <a:pt x="84181" y="1051148"/>
                </a:lnTo>
                <a:lnTo>
                  <a:pt x="84181" y="1779269"/>
                </a:lnTo>
                <a:lnTo>
                  <a:pt x="0" y="1779269"/>
                </a:lnTo>
                <a:lnTo>
                  <a:pt x="0" y="814163"/>
                </a:lnTo>
                <a:cubicBezTo>
                  <a:pt x="0" y="364693"/>
                  <a:pt x="364748" y="0"/>
                  <a:pt x="814195" y="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A32DEB04-5D6F-4AE3-A5E2-C618B240F49D}"/>
              </a:ext>
            </a:extLst>
          </p:cNvPr>
          <p:cNvSpPr/>
          <p:nvPr/>
        </p:nvSpPr>
        <p:spPr>
          <a:xfrm>
            <a:off x="6008402" y="5414111"/>
            <a:ext cx="181494" cy="462035"/>
          </a:xfrm>
          <a:custGeom>
            <a:avLst/>
            <a:gdLst>
              <a:gd name="connsiteX0" fmla="*/ 16094 w 181494"/>
              <a:gd name="connsiteY0" fmla="*/ 0 h 462035"/>
              <a:gd name="connsiteX1" fmla="*/ 181494 w 181494"/>
              <a:gd name="connsiteY1" fmla="*/ 0 h 462035"/>
              <a:gd name="connsiteX2" fmla="*/ 181494 w 181494"/>
              <a:gd name="connsiteY2" fmla="*/ 462035 h 462035"/>
              <a:gd name="connsiteX3" fmla="*/ 0 w 181494"/>
              <a:gd name="connsiteY3" fmla="*/ 462035 h 462035"/>
              <a:gd name="connsiteX4" fmla="*/ 0 w 181494"/>
              <a:gd name="connsiteY4" fmla="*/ 150830 h 462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494" h="462035">
                <a:moveTo>
                  <a:pt x="16094" y="0"/>
                </a:moveTo>
                <a:lnTo>
                  <a:pt x="181494" y="0"/>
                </a:lnTo>
                <a:lnTo>
                  <a:pt x="181494" y="462035"/>
                </a:lnTo>
                <a:lnTo>
                  <a:pt x="0" y="462035"/>
                </a:lnTo>
                <a:lnTo>
                  <a:pt x="0" y="150830"/>
                </a:ln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1" name="Figure">
            <a:extLst>
              <a:ext uri="{FF2B5EF4-FFF2-40B4-BE49-F238E27FC236}">
                <a16:creationId xmlns:a16="http://schemas.microsoft.com/office/drawing/2014/main" id="{AE3B1E88-CF68-421E-BC0C-41BDBBDD8A7F}"/>
              </a:ext>
            </a:extLst>
          </p:cNvPr>
          <p:cNvSpPr/>
          <p:nvPr/>
        </p:nvSpPr>
        <p:spPr>
          <a:xfrm>
            <a:off x="5968324" y="5074598"/>
            <a:ext cx="461463" cy="10746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9595"/>
                </a:moveTo>
                <a:lnTo>
                  <a:pt x="5547" y="21276"/>
                </a:lnTo>
                <a:cubicBezTo>
                  <a:pt x="5547" y="21461"/>
                  <a:pt x="5092" y="21600"/>
                  <a:pt x="4529" y="21600"/>
                </a:cubicBezTo>
                <a:cubicBezTo>
                  <a:pt x="3966" y="21600"/>
                  <a:pt x="3511" y="21449"/>
                  <a:pt x="3511" y="21276"/>
                </a:cubicBezTo>
                <a:lnTo>
                  <a:pt x="3511" y="19862"/>
                </a:lnTo>
                <a:lnTo>
                  <a:pt x="0" y="17011"/>
                </a:lnTo>
                <a:lnTo>
                  <a:pt x="4207" y="0"/>
                </a:lnTo>
                <a:lnTo>
                  <a:pt x="16830" y="0"/>
                </a:lnTo>
                <a:lnTo>
                  <a:pt x="21600" y="9201"/>
                </a:lnTo>
                <a:lnTo>
                  <a:pt x="8495" y="19862"/>
                </a:lnTo>
                <a:lnTo>
                  <a:pt x="8495" y="21276"/>
                </a:lnTo>
                <a:cubicBezTo>
                  <a:pt x="8495" y="21461"/>
                  <a:pt x="8040" y="21600"/>
                  <a:pt x="7477" y="21600"/>
                </a:cubicBezTo>
                <a:cubicBezTo>
                  <a:pt x="6914" y="21600"/>
                  <a:pt x="6459" y="21449"/>
                  <a:pt x="6459" y="21276"/>
                </a:cubicBezTo>
                <a:lnTo>
                  <a:pt x="6459" y="9595"/>
                </a:lnTo>
                <a:lnTo>
                  <a:pt x="6700" y="9595"/>
                </a:lnTo>
                <a:cubicBezTo>
                  <a:pt x="7959" y="9595"/>
                  <a:pt x="8978" y="9154"/>
                  <a:pt x="8978" y="8610"/>
                </a:cubicBezTo>
                <a:lnTo>
                  <a:pt x="8978" y="8610"/>
                </a:lnTo>
                <a:cubicBezTo>
                  <a:pt x="8978" y="8065"/>
                  <a:pt x="7959" y="7625"/>
                  <a:pt x="6700" y="7625"/>
                </a:cubicBezTo>
                <a:lnTo>
                  <a:pt x="5306" y="7625"/>
                </a:lnTo>
                <a:cubicBezTo>
                  <a:pt x="4047" y="7625"/>
                  <a:pt x="3028" y="8065"/>
                  <a:pt x="3028" y="8610"/>
                </a:cubicBezTo>
                <a:lnTo>
                  <a:pt x="3028" y="8610"/>
                </a:lnTo>
                <a:cubicBezTo>
                  <a:pt x="3028" y="9154"/>
                  <a:pt x="4047" y="9595"/>
                  <a:pt x="5306" y="9595"/>
                </a:cubicBezTo>
                <a:lnTo>
                  <a:pt x="5547" y="9595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2" name="Figure">
            <a:extLst>
              <a:ext uri="{FF2B5EF4-FFF2-40B4-BE49-F238E27FC236}">
                <a16:creationId xmlns:a16="http://schemas.microsoft.com/office/drawing/2014/main" id="{7A76C630-9E16-465D-9963-9E7744FD3AAA}"/>
              </a:ext>
            </a:extLst>
          </p:cNvPr>
          <p:cNvSpPr/>
          <p:nvPr/>
        </p:nvSpPr>
        <p:spPr>
          <a:xfrm>
            <a:off x="5762212" y="5072882"/>
            <a:ext cx="182639" cy="5816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981"/>
                </a:moveTo>
                <a:lnTo>
                  <a:pt x="7787" y="21600"/>
                </a:lnTo>
                <a:lnTo>
                  <a:pt x="21600" y="0"/>
                </a:lnTo>
                <a:lnTo>
                  <a:pt x="12120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4" name="Figure">
            <a:extLst>
              <a:ext uri="{FF2B5EF4-FFF2-40B4-BE49-F238E27FC236}">
                <a16:creationId xmlns:a16="http://schemas.microsoft.com/office/drawing/2014/main" id="{B5C2F93D-D14B-4F9E-8D95-C3FDB9C709FB}"/>
              </a:ext>
            </a:extLst>
          </p:cNvPr>
          <p:cNvSpPr/>
          <p:nvPr/>
        </p:nvSpPr>
        <p:spPr>
          <a:xfrm>
            <a:off x="5819465" y="4933181"/>
            <a:ext cx="555359" cy="727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64" y="0"/>
                </a:moveTo>
                <a:lnTo>
                  <a:pt x="1336" y="0"/>
                </a:lnTo>
                <a:cubicBezTo>
                  <a:pt x="601" y="0"/>
                  <a:pt x="0" y="4592"/>
                  <a:pt x="0" y="10205"/>
                </a:cubicBezTo>
                <a:lnTo>
                  <a:pt x="0" y="11395"/>
                </a:lnTo>
                <a:cubicBezTo>
                  <a:pt x="0" y="17008"/>
                  <a:pt x="601" y="21600"/>
                  <a:pt x="1336" y="21600"/>
                </a:cubicBezTo>
                <a:lnTo>
                  <a:pt x="20264" y="21600"/>
                </a:lnTo>
                <a:cubicBezTo>
                  <a:pt x="20999" y="21600"/>
                  <a:pt x="21600" y="17008"/>
                  <a:pt x="21600" y="11395"/>
                </a:cubicBezTo>
                <a:lnTo>
                  <a:pt x="21600" y="10205"/>
                </a:lnTo>
                <a:cubicBezTo>
                  <a:pt x="21600" y="4592"/>
                  <a:pt x="20999" y="0"/>
                  <a:pt x="20264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5" name="Figure">
            <a:extLst>
              <a:ext uri="{FF2B5EF4-FFF2-40B4-BE49-F238E27FC236}">
                <a16:creationId xmlns:a16="http://schemas.microsoft.com/office/drawing/2014/main" id="{CFF7B7C1-2CB1-4921-8BB1-BDF998DA8394}"/>
              </a:ext>
            </a:extLst>
          </p:cNvPr>
          <p:cNvSpPr/>
          <p:nvPr/>
        </p:nvSpPr>
        <p:spPr>
          <a:xfrm>
            <a:off x="5842367" y="4944632"/>
            <a:ext cx="166036" cy="33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0" y="21600"/>
                </a:moveTo>
                <a:lnTo>
                  <a:pt x="2160" y="21600"/>
                </a:lnTo>
                <a:cubicBezTo>
                  <a:pt x="968" y="21600"/>
                  <a:pt x="0" y="16759"/>
                  <a:pt x="0" y="10800"/>
                </a:cubicBezTo>
                <a:lnTo>
                  <a:pt x="0" y="10800"/>
                </a:lnTo>
                <a:cubicBezTo>
                  <a:pt x="0" y="4842"/>
                  <a:pt x="968" y="0"/>
                  <a:pt x="2160" y="0"/>
                </a:cubicBezTo>
                <a:lnTo>
                  <a:pt x="19440" y="0"/>
                </a:lnTo>
                <a:cubicBezTo>
                  <a:pt x="20632" y="0"/>
                  <a:pt x="21600" y="4841"/>
                  <a:pt x="21600" y="10800"/>
                </a:cubicBezTo>
                <a:lnTo>
                  <a:pt x="21600" y="10800"/>
                </a:lnTo>
                <a:cubicBezTo>
                  <a:pt x="21600" y="16759"/>
                  <a:pt x="20632" y="21600"/>
                  <a:pt x="19440" y="2160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pic>
        <p:nvPicPr>
          <p:cNvPr id="6" name="Graphic 5" descr="Send">
            <a:extLst>
              <a:ext uri="{FF2B5EF4-FFF2-40B4-BE49-F238E27FC236}">
                <a16:creationId xmlns:a16="http://schemas.microsoft.com/office/drawing/2014/main" id="{210355B0-A89A-43A6-9EBC-AAE2B519E7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4345" y="3441750"/>
            <a:ext cx="555359" cy="555359"/>
          </a:xfrm>
          <a:prstGeom prst="rect">
            <a:avLst/>
          </a:prstGeom>
        </p:spPr>
      </p:pic>
      <p:pic>
        <p:nvPicPr>
          <p:cNvPr id="8" name="Graphic 7" descr="Puzzle">
            <a:extLst>
              <a:ext uri="{FF2B5EF4-FFF2-40B4-BE49-F238E27FC236}">
                <a16:creationId xmlns:a16="http://schemas.microsoft.com/office/drawing/2014/main" id="{D7E9A28F-7E10-43CE-9226-D843C8872A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95544" y="2205515"/>
            <a:ext cx="555359" cy="555359"/>
          </a:xfrm>
          <a:prstGeom prst="rect">
            <a:avLst/>
          </a:prstGeom>
        </p:spPr>
      </p:pic>
      <p:pic>
        <p:nvPicPr>
          <p:cNvPr id="10" name="Graphic 9" descr="Magnifying glass">
            <a:extLst>
              <a:ext uri="{FF2B5EF4-FFF2-40B4-BE49-F238E27FC236}">
                <a16:creationId xmlns:a16="http://schemas.microsoft.com/office/drawing/2014/main" id="{EF3B34CD-1FB6-4748-9520-9B01B43BE4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58758" y="1670195"/>
            <a:ext cx="555359" cy="555359"/>
          </a:xfrm>
          <a:prstGeom prst="rect">
            <a:avLst/>
          </a:prstGeom>
        </p:spPr>
      </p:pic>
      <p:pic>
        <p:nvPicPr>
          <p:cNvPr id="12" name="Graphic 11" descr="Shopping bag">
            <a:extLst>
              <a:ext uri="{FF2B5EF4-FFF2-40B4-BE49-F238E27FC236}">
                <a16:creationId xmlns:a16="http://schemas.microsoft.com/office/drawing/2014/main" id="{F5A9BA21-20D1-4257-8594-E122E1567F8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27044" y="3477893"/>
            <a:ext cx="555359" cy="55535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B26963C-42FF-48EF-B3BC-A737AA50DC17}"/>
              </a:ext>
            </a:extLst>
          </p:cNvPr>
          <p:cNvSpPr/>
          <p:nvPr/>
        </p:nvSpPr>
        <p:spPr>
          <a:xfrm>
            <a:off x="4455600" y="1763208"/>
            <a:ext cx="1426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/>
              <a:t>Lorem Ipsum</a:t>
            </a:r>
            <a:endParaRPr lang="en-US" b="1" dirty="0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2EB039DE-25C7-48E4-93FD-0942A8C6FC97}"/>
              </a:ext>
            </a:extLst>
          </p:cNvPr>
          <p:cNvSpPr/>
          <p:nvPr/>
        </p:nvSpPr>
        <p:spPr>
          <a:xfrm>
            <a:off x="4409257" y="3570906"/>
            <a:ext cx="1426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/>
              <a:t>Lorem Ipsum</a:t>
            </a:r>
            <a:endParaRPr lang="en-US" b="1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02F99477-2AA8-4542-9D93-789C3FA3E4E5}"/>
              </a:ext>
            </a:extLst>
          </p:cNvPr>
          <p:cNvSpPr/>
          <p:nvPr/>
        </p:nvSpPr>
        <p:spPr>
          <a:xfrm>
            <a:off x="6237415" y="2298528"/>
            <a:ext cx="1426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/>
              <a:t>Lorem Ipsum</a:t>
            </a:r>
            <a:endParaRPr lang="en-US" b="1" dirty="0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5B7D9DDB-AE1D-44BB-BB01-DFEA732B59C4}"/>
              </a:ext>
            </a:extLst>
          </p:cNvPr>
          <p:cNvSpPr/>
          <p:nvPr/>
        </p:nvSpPr>
        <p:spPr>
          <a:xfrm>
            <a:off x="6374824" y="3534763"/>
            <a:ext cx="1426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/>
              <a:t>Lorem Ipsum</a:t>
            </a:r>
            <a:endParaRPr lang="en-US" b="1" dirty="0"/>
          </a:p>
        </p:txBody>
      </p:sp>
      <p:sp>
        <p:nvSpPr>
          <p:cNvPr id="108" name="Figure">
            <a:extLst>
              <a:ext uri="{FF2B5EF4-FFF2-40B4-BE49-F238E27FC236}">
                <a16:creationId xmlns:a16="http://schemas.microsoft.com/office/drawing/2014/main" id="{20E2AA4B-C03F-4F2E-BDB4-8B79E464E055}"/>
              </a:ext>
            </a:extLst>
          </p:cNvPr>
          <p:cNvSpPr/>
          <p:nvPr/>
        </p:nvSpPr>
        <p:spPr>
          <a:xfrm>
            <a:off x="5830915" y="5072882"/>
            <a:ext cx="229014" cy="8462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62" y="0"/>
                </a:moveTo>
                <a:lnTo>
                  <a:pt x="0" y="14819"/>
                </a:lnTo>
                <a:lnTo>
                  <a:pt x="13176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B0A8B282-867B-4389-A921-EBDB247C445A}"/>
              </a:ext>
            </a:extLst>
          </p:cNvPr>
          <p:cNvGrpSpPr/>
          <p:nvPr/>
        </p:nvGrpSpPr>
        <p:grpSpPr>
          <a:xfrm>
            <a:off x="8921977" y="2947244"/>
            <a:ext cx="2937088" cy="1290153"/>
            <a:chOff x="8921977" y="1466725"/>
            <a:chExt cx="2937088" cy="1290153"/>
          </a:xfrm>
        </p:grpSpPr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9045660A-1F3D-412F-AED7-5417EA89F343}"/>
                </a:ext>
              </a:extLst>
            </p:cNvPr>
            <p:cNvSpPr txBox="1"/>
            <p:nvPr/>
          </p:nvSpPr>
          <p:spPr>
            <a:xfrm>
              <a:off x="8921977" y="1466725"/>
              <a:ext cx="2937088" cy="46166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2400" b="1" dirty="0">
                  <a:solidFill>
                    <a:schemeClr val="accent5"/>
                  </a:solidFill>
                </a:rPr>
                <a:t>Lorem Ipsum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FE63D65B-C133-43FB-B57F-C2843E85EAFC}"/>
                </a:ext>
              </a:extLst>
            </p:cNvPr>
            <p:cNvSpPr txBox="1"/>
            <p:nvPr/>
          </p:nvSpPr>
          <p:spPr>
            <a:xfrm>
              <a:off x="8929772" y="1925881"/>
              <a:ext cx="2929293" cy="83099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just"/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nibh est. A magna maecenas, quam magna nec quis, lorem nunc. Suspendisse viverra sodales mauris, cras pharetra proin egestas arcu erat dolor, at amet. 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3C902584-8C56-46FE-93E1-7EAEC58091F9}"/>
              </a:ext>
            </a:extLst>
          </p:cNvPr>
          <p:cNvGrpSpPr/>
          <p:nvPr/>
        </p:nvGrpSpPr>
        <p:grpSpPr>
          <a:xfrm>
            <a:off x="332936" y="2947244"/>
            <a:ext cx="2937088" cy="1290153"/>
            <a:chOff x="332936" y="2627766"/>
            <a:chExt cx="2937088" cy="1290153"/>
          </a:xfrm>
        </p:grpSpPr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C9321902-54D2-4D3D-854C-0D97C3038E58}"/>
                </a:ext>
              </a:extLst>
            </p:cNvPr>
            <p:cNvSpPr txBox="1"/>
            <p:nvPr/>
          </p:nvSpPr>
          <p:spPr>
            <a:xfrm>
              <a:off x="332936" y="2627766"/>
              <a:ext cx="2937088" cy="46166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accent2"/>
                  </a:solidFill>
                </a:rPr>
                <a:t>Lorem Ipsum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4905218D-D421-498A-9773-34003AB569EE}"/>
                </a:ext>
              </a:extLst>
            </p:cNvPr>
            <p:cNvSpPr txBox="1"/>
            <p:nvPr/>
          </p:nvSpPr>
          <p:spPr>
            <a:xfrm>
              <a:off x="340731" y="3086922"/>
              <a:ext cx="2929293" cy="83099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just"/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nibh est. A magna maecenas, quam magna nec quis, lorem nunc. Suspendisse viverra sodales mauris, cras pharetra proin egestas arcu erat dolor, at amet. 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AAFCB2CA-CEDD-41C3-94B1-1B95661CC86D}"/>
              </a:ext>
            </a:extLst>
          </p:cNvPr>
          <p:cNvGrpSpPr/>
          <p:nvPr/>
        </p:nvGrpSpPr>
        <p:grpSpPr>
          <a:xfrm>
            <a:off x="8929772" y="1242150"/>
            <a:ext cx="2937088" cy="1290153"/>
            <a:chOff x="8921977" y="1466725"/>
            <a:chExt cx="2937088" cy="1290153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1261EF4B-7145-4E0B-9F6F-13C9BC8B7E60}"/>
                </a:ext>
              </a:extLst>
            </p:cNvPr>
            <p:cNvSpPr txBox="1"/>
            <p:nvPr/>
          </p:nvSpPr>
          <p:spPr>
            <a:xfrm>
              <a:off x="8921977" y="1466725"/>
              <a:ext cx="2937088" cy="46166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2400" b="1" dirty="0">
                  <a:solidFill>
                    <a:schemeClr val="accent3"/>
                  </a:solidFill>
                </a:rPr>
                <a:t>Lorem Ipsum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136E2843-B274-4B42-9835-15A0AC2E5579}"/>
                </a:ext>
              </a:extLst>
            </p:cNvPr>
            <p:cNvSpPr txBox="1"/>
            <p:nvPr/>
          </p:nvSpPr>
          <p:spPr>
            <a:xfrm>
              <a:off x="8929772" y="1925881"/>
              <a:ext cx="2929293" cy="83099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just"/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nibh est. A magna maecenas, quam magna nec quis, lorem nunc. Suspendisse viverra sodales mauris, cras pharetra proin egestas arcu erat dolor, at amet. 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137F0154-229A-4E1D-9C77-B4214B567962}"/>
              </a:ext>
            </a:extLst>
          </p:cNvPr>
          <p:cNvGrpSpPr/>
          <p:nvPr/>
        </p:nvGrpSpPr>
        <p:grpSpPr>
          <a:xfrm>
            <a:off x="340731" y="1242150"/>
            <a:ext cx="2937088" cy="1290153"/>
            <a:chOff x="332936" y="2627766"/>
            <a:chExt cx="2937088" cy="1290153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8C5B275B-83FC-4448-953F-901FF54AE819}"/>
                </a:ext>
              </a:extLst>
            </p:cNvPr>
            <p:cNvSpPr txBox="1"/>
            <p:nvPr/>
          </p:nvSpPr>
          <p:spPr>
            <a:xfrm>
              <a:off x="332936" y="2627766"/>
              <a:ext cx="2937088" cy="46166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accent6">
                      <a:lumMod val="75000"/>
                    </a:schemeClr>
                  </a:solidFill>
                </a:rPr>
                <a:t>Lorem Ipsum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285C38F0-A245-425F-B1E2-45C628C334E7}"/>
                </a:ext>
              </a:extLst>
            </p:cNvPr>
            <p:cNvSpPr txBox="1"/>
            <p:nvPr/>
          </p:nvSpPr>
          <p:spPr>
            <a:xfrm>
              <a:off x="340731" y="3086922"/>
              <a:ext cx="2929293" cy="83099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just"/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nibh est. A magna maecenas, quam magna nec quis, lorem nunc. Suspendisse viverra sodales mauris, cras pharetra proin egestas arcu erat dolor, at amet. 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28" name="Freeform 13">
            <a:extLst>
              <a:ext uri="{FF2B5EF4-FFF2-40B4-BE49-F238E27FC236}">
                <a16:creationId xmlns:a16="http://schemas.microsoft.com/office/drawing/2014/main" id="{07690B26-A0EE-4C60-AFCD-3A8DCBA139D7}"/>
              </a:ext>
            </a:extLst>
          </p:cNvPr>
          <p:cNvSpPr>
            <a:spLocks noEditPoints="1"/>
          </p:cNvSpPr>
          <p:nvPr/>
        </p:nvSpPr>
        <p:spPr bwMode="auto">
          <a:xfrm flipH="1" flipV="1">
            <a:off x="6159547" y="4805581"/>
            <a:ext cx="5707311" cy="1376314"/>
          </a:xfrm>
          <a:custGeom>
            <a:avLst/>
            <a:gdLst>
              <a:gd name="T0" fmla="*/ 229 w 695"/>
              <a:gd name="T1" fmla="*/ 157 h 174"/>
              <a:gd name="T2" fmla="*/ 338 w 695"/>
              <a:gd name="T3" fmla="*/ 173 h 174"/>
              <a:gd name="T4" fmla="*/ 395 w 695"/>
              <a:gd name="T5" fmla="*/ 157 h 174"/>
              <a:gd name="T6" fmla="*/ 273 w 695"/>
              <a:gd name="T7" fmla="*/ 86 h 174"/>
              <a:gd name="T8" fmla="*/ 273 w 695"/>
              <a:gd name="T9" fmla="*/ 72 h 174"/>
              <a:gd name="T10" fmla="*/ 355 w 695"/>
              <a:gd name="T11" fmla="*/ 82 h 174"/>
              <a:gd name="T12" fmla="*/ 493 w 695"/>
              <a:gd name="T13" fmla="*/ 99 h 174"/>
              <a:gd name="T14" fmla="*/ 563 w 695"/>
              <a:gd name="T15" fmla="*/ 86 h 174"/>
              <a:gd name="T16" fmla="*/ 534 w 695"/>
              <a:gd name="T17" fmla="*/ 47 h 174"/>
              <a:gd name="T18" fmla="*/ 569 w 695"/>
              <a:gd name="T19" fmla="*/ 32 h 174"/>
              <a:gd name="T20" fmla="*/ 656 w 695"/>
              <a:gd name="T21" fmla="*/ 39 h 174"/>
              <a:gd name="T22" fmla="*/ 653 w 695"/>
              <a:gd name="T23" fmla="*/ 8 h 174"/>
              <a:gd name="T24" fmla="*/ 656 w 695"/>
              <a:gd name="T25" fmla="*/ 4 h 174"/>
              <a:gd name="T26" fmla="*/ 677 w 695"/>
              <a:gd name="T27" fmla="*/ 3 h 174"/>
              <a:gd name="T28" fmla="*/ 689 w 695"/>
              <a:gd name="T29" fmla="*/ 2 h 174"/>
              <a:gd name="T30" fmla="*/ 656 w 695"/>
              <a:gd name="T31" fmla="*/ 1 h 174"/>
              <a:gd name="T32" fmla="*/ 645 w 695"/>
              <a:gd name="T33" fmla="*/ 8 h 174"/>
              <a:gd name="T34" fmla="*/ 652 w 695"/>
              <a:gd name="T35" fmla="*/ 28 h 174"/>
              <a:gd name="T36" fmla="*/ 633 w 695"/>
              <a:gd name="T37" fmla="*/ 32 h 174"/>
              <a:gd name="T38" fmla="*/ 631 w 695"/>
              <a:gd name="T39" fmla="*/ 31 h 174"/>
              <a:gd name="T40" fmla="*/ 623 w 695"/>
              <a:gd name="T41" fmla="*/ 29 h 174"/>
              <a:gd name="T42" fmla="*/ 588 w 695"/>
              <a:gd name="T43" fmla="*/ 27 h 174"/>
              <a:gd name="T44" fmla="*/ 573 w 695"/>
              <a:gd name="T45" fmla="*/ 24 h 174"/>
              <a:gd name="T46" fmla="*/ 562 w 695"/>
              <a:gd name="T47" fmla="*/ 22 h 174"/>
              <a:gd name="T48" fmla="*/ 532 w 695"/>
              <a:gd name="T49" fmla="*/ 21 h 174"/>
              <a:gd name="T50" fmla="*/ 498 w 695"/>
              <a:gd name="T51" fmla="*/ 36 h 174"/>
              <a:gd name="T52" fmla="*/ 500 w 695"/>
              <a:gd name="T53" fmla="*/ 43 h 174"/>
              <a:gd name="T54" fmla="*/ 516 w 695"/>
              <a:gd name="T55" fmla="*/ 47 h 174"/>
              <a:gd name="T56" fmla="*/ 509 w 695"/>
              <a:gd name="T57" fmla="*/ 51 h 174"/>
              <a:gd name="T58" fmla="*/ 529 w 695"/>
              <a:gd name="T59" fmla="*/ 74 h 174"/>
              <a:gd name="T60" fmla="*/ 535 w 695"/>
              <a:gd name="T61" fmla="*/ 83 h 174"/>
              <a:gd name="T62" fmla="*/ 515 w 695"/>
              <a:gd name="T63" fmla="*/ 91 h 174"/>
              <a:gd name="T64" fmla="*/ 466 w 695"/>
              <a:gd name="T65" fmla="*/ 86 h 174"/>
              <a:gd name="T66" fmla="*/ 444 w 695"/>
              <a:gd name="T67" fmla="*/ 84 h 174"/>
              <a:gd name="T68" fmla="*/ 435 w 695"/>
              <a:gd name="T69" fmla="*/ 82 h 174"/>
              <a:gd name="T70" fmla="*/ 418 w 695"/>
              <a:gd name="T71" fmla="*/ 82 h 174"/>
              <a:gd name="T72" fmla="*/ 383 w 695"/>
              <a:gd name="T73" fmla="*/ 77 h 174"/>
              <a:gd name="T74" fmla="*/ 346 w 695"/>
              <a:gd name="T75" fmla="*/ 71 h 174"/>
              <a:gd name="T76" fmla="*/ 307 w 695"/>
              <a:gd name="T77" fmla="*/ 68 h 174"/>
              <a:gd name="T78" fmla="*/ 240 w 695"/>
              <a:gd name="T79" fmla="*/ 69 h 174"/>
              <a:gd name="T80" fmla="*/ 241 w 695"/>
              <a:gd name="T81" fmla="*/ 78 h 174"/>
              <a:gd name="T82" fmla="*/ 247 w 695"/>
              <a:gd name="T83" fmla="*/ 84 h 174"/>
              <a:gd name="T84" fmla="*/ 245 w 695"/>
              <a:gd name="T85" fmla="*/ 86 h 174"/>
              <a:gd name="T86" fmla="*/ 269 w 695"/>
              <a:gd name="T87" fmla="*/ 98 h 174"/>
              <a:gd name="T88" fmla="*/ 293 w 695"/>
              <a:gd name="T89" fmla="*/ 111 h 174"/>
              <a:gd name="T90" fmla="*/ 308 w 695"/>
              <a:gd name="T91" fmla="*/ 118 h 174"/>
              <a:gd name="T92" fmla="*/ 332 w 695"/>
              <a:gd name="T93" fmla="*/ 128 h 174"/>
              <a:gd name="T94" fmla="*/ 352 w 695"/>
              <a:gd name="T95" fmla="*/ 144 h 174"/>
              <a:gd name="T96" fmla="*/ 371 w 695"/>
              <a:gd name="T97" fmla="*/ 156 h 174"/>
              <a:gd name="T98" fmla="*/ 370 w 695"/>
              <a:gd name="T99" fmla="*/ 167 h 174"/>
              <a:gd name="T100" fmla="*/ 281 w 695"/>
              <a:gd name="T101" fmla="*/ 157 h 174"/>
              <a:gd name="T102" fmla="*/ 249 w 695"/>
              <a:gd name="T103" fmla="*/ 152 h 174"/>
              <a:gd name="T104" fmla="*/ 160 w 695"/>
              <a:gd name="T105" fmla="*/ 140 h 174"/>
              <a:gd name="T106" fmla="*/ 79 w 695"/>
              <a:gd name="T107" fmla="*/ 123 h 174"/>
              <a:gd name="T108" fmla="*/ 656 w 695"/>
              <a:gd name="T109" fmla="*/ 33 h 174"/>
              <a:gd name="T110" fmla="*/ 648 w 695"/>
              <a:gd name="T111" fmla="*/ 5 h 174"/>
              <a:gd name="T112" fmla="*/ 655 w 695"/>
              <a:gd name="T113" fmla="*/ 33 h 174"/>
              <a:gd name="T114" fmla="*/ 648 w 695"/>
              <a:gd name="T115" fmla="*/ 37 h 174"/>
              <a:gd name="T116" fmla="*/ 535 w 695"/>
              <a:gd name="T117" fmla="*/ 92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5" h="174">
                <a:moveTo>
                  <a:pt x="78" y="130"/>
                </a:moveTo>
                <a:cubicBezTo>
                  <a:pt x="88" y="132"/>
                  <a:pt x="101" y="134"/>
                  <a:pt x="109" y="136"/>
                </a:cubicBezTo>
                <a:cubicBezTo>
                  <a:pt x="147" y="143"/>
                  <a:pt x="179" y="151"/>
                  <a:pt x="220" y="157"/>
                </a:cubicBezTo>
                <a:cubicBezTo>
                  <a:pt x="219" y="157"/>
                  <a:pt x="222" y="157"/>
                  <a:pt x="225" y="157"/>
                </a:cubicBezTo>
                <a:cubicBezTo>
                  <a:pt x="224" y="157"/>
                  <a:pt x="224" y="157"/>
                  <a:pt x="224" y="157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2" y="157"/>
                  <a:pt x="229" y="158"/>
                  <a:pt x="226" y="158"/>
                </a:cubicBezTo>
                <a:cubicBezTo>
                  <a:pt x="242" y="160"/>
                  <a:pt x="257" y="162"/>
                  <a:pt x="272" y="165"/>
                </a:cubicBezTo>
                <a:cubicBezTo>
                  <a:pt x="275" y="164"/>
                  <a:pt x="280" y="166"/>
                  <a:pt x="283" y="165"/>
                </a:cubicBezTo>
                <a:cubicBezTo>
                  <a:pt x="283" y="166"/>
                  <a:pt x="283" y="166"/>
                  <a:pt x="282" y="166"/>
                </a:cubicBezTo>
                <a:cubicBezTo>
                  <a:pt x="294" y="167"/>
                  <a:pt x="295" y="167"/>
                  <a:pt x="303" y="169"/>
                </a:cubicBezTo>
                <a:cubicBezTo>
                  <a:pt x="314" y="171"/>
                  <a:pt x="325" y="172"/>
                  <a:pt x="338" y="173"/>
                </a:cubicBezTo>
                <a:cubicBezTo>
                  <a:pt x="346" y="174"/>
                  <a:pt x="351" y="174"/>
                  <a:pt x="366" y="173"/>
                </a:cubicBezTo>
                <a:cubicBezTo>
                  <a:pt x="367" y="173"/>
                  <a:pt x="372" y="173"/>
                  <a:pt x="375" y="172"/>
                </a:cubicBezTo>
                <a:cubicBezTo>
                  <a:pt x="379" y="171"/>
                  <a:pt x="379" y="171"/>
                  <a:pt x="379" y="171"/>
                </a:cubicBezTo>
                <a:cubicBezTo>
                  <a:pt x="396" y="166"/>
                  <a:pt x="387" y="169"/>
                  <a:pt x="391" y="167"/>
                </a:cubicBezTo>
                <a:cubicBezTo>
                  <a:pt x="398" y="163"/>
                  <a:pt x="396" y="163"/>
                  <a:pt x="397" y="161"/>
                </a:cubicBezTo>
                <a:cubicBezTo>
                  <a:pt x="397" y="160"/>
                  <a:pt x="396" y="158"/>
                  <a:pt x="395" y="157"/>
                </a:cubicBezTo>
                <a:cubicBezTo>
                  <a:pt x="389" y="149"/>
                  <a:pt x="378" y="143"/>
                  <a:pt x="368" y="136"/>
                </a:cubicBezTo>
                <a:cubicBezTo>
                  <a:pt x="347" y="123"/>
                  <a:pt x="322" y="111"/>
                  <a:pt x="300" y="97"/>
                </a:cubicBezTo>
                <a:cubicBezTo>
                  <a:pt x="292" y="96"/>
                  <a:pt x="289" y="93"/>
                  <a:pt x="282" y="92"/>
                </a:cubicBezTo>
                <a:cubicBezTo>
                  <a:pt x="283" y="91"/>
                  <a:pt x="283" y="91"/>
                  <a:pt x="283" y="91"/>
                </a:cubicBezTo>
                <a:cubicBezTo>
                  <a:pt x="278" y="90"/>
                  <a:pt x="279" y="89"/>
                  <a:pt x="277" y="86"/>
                </a:cubicBezTo>
                <a:cubicBezTo>
                  <a:pt x="276" y="86"/>
                  <a:pt x="275" y="85"/>
                  <a:pt x="273" y="86"/>
                </a:cubicBezTo>
                <a:cubicBezTo>
                  <a:pt x="270" y="85"/>
                  <a:pt x="274" y="83"/>
                  <a:pt x="271" y="82"/>
                </a:cubicBezTo>
                <a:cubicBezTo>
                  <a:pt x="272" y="82"/>
                  <a:pt x="270" y="83"/>
                  <a:pt x="270" y="82"/>
                </a:cubicBezTo>
                <a:cubicBezTo>
                  <a:pt x="262" y="79"/>
                  <a:pt x="272" y="82"/>
                  <a:pt x="269" y="77"/>
                </a:cubicBezTo>
                <a:cubicBezTo>
                  <a:pt x="267" y="76"/>
                  <a:pt x="264" y="74"/>
                  <a:pt x="262" y="72"/>
                </a:cubicBezTo>
                <a:cubicBezTo>
                  <a:pt x="265" y="72"/>
                  <a:pt x="269" y="72"/>
                  <a:pt x="272" y="73"/>
                </a:cubicBezTo>
                <a:cubicBezTo>
                  <a:pt x="270" y="73"/>
                  <a:pt x="271" y="72"/>
                  <a:pt x="273" y="72"/>
                </a:cubicBezTo>
                <a:cubicBezTo>
                  <a:pt x="273" y="74"/>
                  <a:pt x="281" y="72"/>
                  <a:pt x="284" y="73"/>
                </a:cubicBezTo>
                <a:cubicBezTo>
                  <a:pt x="283" y="73"/>
                  <a:pt x="281" y="73"/>
                  <a:pt x="280" y="73"/>
                </a:cubicBezTo>
                <a:cubicBezTo>
                  <a:pt x="288" y="75"/>
                  <a:pt x="297" y="75"/>
                  <a:pt x="304" y="76"/>
                </a:cubicBezTo>
                <a:cubicBezTo>
                  <a:pt x="314" y="76"/>
                  <a:pt x="320" y="79"/>
                  <a:pt x="327" y="78"/>
                </a:cubicBezTo>
                <a:cubicBezTo>
                  <a:pt x="325" y="79"/>
                  <a:pt x="330" y="79"/>
                  <a:pt x="331" y="80"/>
                </a:cubicBezTo>
                <a:cubicBezTo>
                  <a:pt x="341" y="79"/>
                  <a:pt x="345" y="82"/>
                  <a:pt x="355" y="82"/>
                </a:cubicBezTo>
                <a:cubicBezTo>
                  <a:pt x="354" y="82"/>
                  <a:pt x="354" y="82"/>
                  <a:pt x="354" y="82"/>
                </a:cubicBezTo>
                <a:cubicBezTo>
                  <a:pt x="376" y="85"/>
                  <a:pt x="398" y="88"/>
                  <a:pt x="422" y="90"/>
                </a:cubicBezTo>
                <a:cubicBezTo>
                  <a:pt x="436" y="92"/>
                  <a:pt x="446" y="95"/>
                  <a:pt x="463" y="96"/>
                </a:cubicBezTo>
                <a:cubicBezTo>
                  <a:pt x="466" y="96"/>
                  <a:pt x="464" y="96"/>
                  <a:pt x="467" y="96"/>
                </a:cubicBezTo>
                <a:cubicBezTo>
                  <a:pt x="470" y="96"/>
                  <a:pt x="466" y="96"/>
                  <a:pt x="467" y="96"/>
                </a:cubicBezTo>
                <a:cubicBezTo>
                  <a:pt x="475" y="97"/>
                  <a:pt x="483" y="98"/>
                  <a:pt x="493" y="99"/>
                </a:cubicBezTo>
                <a:cubicBezTo>
                  <a:pt x="494" y="99"/>
                  <a:pt x="497" y="99"/>
                  <a:pt x="497" y="99"/>
                </a:cubicBezTo>
                <a:cubicBezTo>
                  <a:pt x="501" y="100"/>
                  <a:pt x="508" y="100"/>
                  <a:pt x="516" y="100"/>
                </a:cubicBezTo>
                <a:cubicBezTo>
                  <a:pt x="520" y="100"/>
                  <a:pt x="524" y="100"/>
                  <a:pt x="530" y="100"/>
                </a:cubicBezTo>
                <a:cubicBezTo>
                  <a:pt x="534" y="101"/>
                  <a:pt x="558" y="94"/>
                  <a:pt x="557" y="93"/>
                </a:cubicBezTo>
                <a:cubicBezTo>
                  <a:pt x="549" y="96"/>
                  <a:pt x="562" y="89"/>
                  <a:pt x="560" y="87"/>
                </a:cubicBezTo>
                <a:cubicBezTo>
                  <a:pt x="561" y="86"/>
                  <a:pt x="562" y="86"/>
                  <a:pt x="563" y="86"/>
                </a:cubicBezTo>
                <a:cubicBezTo>
                  <a:pt x="564" y="83"/>
                  <a:pt x="563" y="81"/>
                  <a:pt x="563" y="77"/>
                </a:cubicBezTo>
                <a:cubicBezTo>
                  <a:pt x="562" y="76"/>
                  <a:pt x="559" y="76"/>
                  <a:pt x="559" y="74"/>
                </a:cubicBezTo>
                <a:cubicBezTo>
                  <a:pt x="561" y="72"/>
                  <a:pt x="557" y="70"/>
                  <a:pt x="557" y="68"/>
                </a:cubicBezTo>
                <a:cubicBezTo>
                  <a:pt x="554" y="69"/>
                  <a:pt x="551" y="68"/>
                  <a:pt x="550" y="66"/>
                </a:cubicBezTo>
                <a:cubicBezTo>
                  <a:pt x="554" y="65"/>
                  <a:pt x="554" y="65"/>
                  <a:pt x="554" y="65"/>
                </a:cubicBezTo>
                <a:cubicBezTo>
                  <a:pt x="548" y="61"/>
                  <a:pt x="545" y="52"/>
                  <a:pt x="534" y="47"/>
                </a:cubicBezTo>
                <a:cubicBezTo>
                  <a:pt x="536" y="46"/>
                  <a:pt x="536" y="46"/>
                  <a:pt x="536" y="46"/>
                </a:cubicBezTo>
                <a:cubicBezTo>
                  <a:pt x="528" y="41"/>
                  <a:pt x="524" y="34"/>
                  <a:pt x="521" y="29"/>
                </a:cubicBezTo>
                <a:cubicBezTo>
                  <a:pt x="521" y="29"/>
                  <a:pt x="520" y="30"/>
                  <a:pt x="527" y="30"/>
                </a:cubicBezTo>
                <a:cubicBezTo>
                  <a:pt x="534" y="29"/>
                  <a:pt x="537" y="29"/>
                  <a:pt x="543" y="29"/>
                </a:cubicBezTo>
                <a:cubicBezTo>
                  <a:pt x="546" y="29"/>
                  <a:pt x="546" y="30"/>
                  <a:pt x="547" y="30"/>
                </a:cubicBezTo>
                <a:cubicBezTo>
                  <a:pt x="555" y="31"/>
                  <a:pt x="560" y="33"/>
                  <a:pt x="569" y="32"/>
                </a:cubicBezTo>
                <a:cubicBezTo>
                  <a:pt x="568" y="33"/>
                  <a:pt x="568" y="33"/>
                  <a:pt x="568" y="33"/>
                </a:cubicBezTo>
                <a:cubicBezTo>
                  <a:pt x="575" y="33"/>
                  <a:pt x="586" y="34"/>
                  <a:pt x="592" y="35"/>
                </a:cubicBezTo>
                <a:cubicBezTo>
                  <a:pt x="595" y="35"/>
                  <a:pt x="603" y="36"/>
                  <a:pt x="601" y="35"/>
                </a:cubicBezTo>
                <a:cubicBezTo>
                  <a:pt x="604" y="35"/>
                  <a:pt x="600" y="36"/>
                  <a:pt x="605" y="36"/>
                </a:cubicBezTo>
                <a:cubicBezTo>
                  <a:pt x="600" y="36"/>
                  <a:pt x="600" y="36"/>
                  <a:pt x="600" y="36"/>
                </a:cubicBezTo>
                <a:cubicBezTo>
                  <a:pt x="618" y="38"/>
                  <a:pt x="625" y="42"/>
                  <a:pt x="656" y="39"/>
                </a:cubicBezTo>
                <a:cubicBezTo>
                  <a:pt x="672" y="35"/>
                  <a:pt x="667" y="30"/>
                  <a:pt x="667" y="26"/>
                </a:cubicBezTo>
                <a:cubicBezTo>
                  <a:pt x="665" y="25"/>
                  <a:pt x="664" y="21"/>
                  <a:pt x="659" y="21"/>
                </a:cubicBezTo>
                <a:cubicBezTo>
                  <a:pt x="661" y="20"/>
                  <a:pt x="661" y="20"/>
                  <a:pt x="661" y="20"/>
                </a:cubicBezTo>
                <a:cubicBezTo>
                  <a:pt x="659" y="18"/>
                  <a:pt x="657" y="14"/>
                  <a:pt x="655" y="11"/>
                </a:cubicBezTo>
                <a:cubicBezTo>
                  <a:pt x="655" y="9"/>
                  <a:pt x="653" y="10"/>
                  <a:pt x="651" y="8"/>
                </a:cubicBezTo>
                <a:cubicBezTo>
                  <a:pt x="653" y="8"/>
                  <a:pt x="653" y="8"/>
                  <a:pt x="653" y="8"/>
                </a:cubicBezTo>
                <a:cubicBezTo>
                  <a:pt x="651" y="6"/>
                  <a:pt x="649" y="6"/>
                  <a:pt x="647" y="6"/>
                </a:cubicBezTo>
                <a:cubicBezTo>
                  <a:pt x="648" y="5"/>
                  <a:pt x="648" y="5"/>
                  <a:pt x="648" y="5"/>
                </a:cubicBezTo>
                <a:cubicBezTo>
                  <a:pt x="649" y="5"/>
                  <a:pt x="650" y="4"/>
                  <a:pt x="651" y="4"/>
                </a:cubicBezTo>
                <a:cubicBezTo>
                  <a:pt x="652" y="5"/>
                  <a:pt x="653" y="5"/>
                  <a:pt x="654" y="5"/>
                </a:cubicBezTo>
                <a:cubicBezTo>
                  <a:pt x="653" y="5"/>
                  <a:pt x="654" y="5"/>
                  <a:pt x="654" y="4"/>
                </a:cubicBezTo>
                <a:cubicBezTo>
                  <a:pt x="655" y="4"/>
                  <a:pt x="655" y="4"/>
                  <a:pt x="656" y="4"/>
                </a:cubicBezTo>
                <a:cubicBezTo>
                  <a:pt x="662" y="4"/>
                  <a:pt x="666" y="4"/>
                  <a:pt x="668" y="3"/>
                </a:cubicBezTo>
                <a:cubicBezTo>
                  <a:pt x="666" y="4"/>
                  <a:pt x="671" y="4"/>
                  <a:pt x="667" y="4"/>
                </a:cubicBezTo>
                <a:cubicBezTo>
                  <a:pt x="671" y="4"/>
                  <a:pt x="674" y="4"/>
                  <a:pt x="677" y="4"/>
                </a:cubicBezTo>
                <a:cubicBezTo>
                  <a:pt x="676" y="4"/>
                  <a:pt x="675" y="4"/>
                  <a:pt x="674" y="4"/>
                </a:cubicBezTo>
                <a:cubicBezTo>
                  <a:pt x="678" y="3"/>
                  <a:pt x="682" y="3"/>
                  <a:pt x="682" y="3"/>
                </a:cubicBezTo>
                <a:cubicBezTo>
                  <a:pt x="680" y="3"/>
                  <a:pt x="679" y="3"/>
                  <a:pt x="677" y="3"/>
                </a:cubicBezTo>
                <a:cubicBezTo>
                  <a:pt x="679" y="2"/>
                  <a:pt x="687" y="2"/>
                  <a:pt x="687" y="3"/>
                </a:cubicBezTo>
                <a:cubicBezTo>
                  <a:pt x="687" y="4"/>
                  <a:pt x="681" y="4"/>
                  <a:pt x="683" y="4"/>
                </a:cubicBezTo>
                <a:cubicBezTo>
                  <a:pt x="695" y="4"/>
                  <a:pt x="695" y="4"/>
                  <a:pt x="695" y="4"/>
                </a:cubicBezTo>
                <a:cubicBezTo>
                  <a:pt x="692" y="4"/>
                  <a:pt x="691" y="3"/>
                  <a:pt x="693" y="3"/>
                </a:cubicBezTo>
                <a:cubicBezTo>
                  <a:pt x="688" y="3"/>
                  <a:pt x="688" y="3"/>
                  <a:pt x="688" y="3"/>
                </a:cubicBezTo>
                <a:cubicBezTo>
                  <a:pt x="689" y="2"/>
                  <a:pt x="689" y="2"/>
                  <a:pt x="689" y="2"/>
                </a:cubicBezTo>
                <a:cubicBezTo>
                  <a:pt x="682" y="2"/>
                  <a:pt x="677" y="1"/>
                  <a:pt x="668" y="1"/>
                </a:cubicBezTo>
                <a:cubicBezTo>
                  <a:pt x="670" y="2"/>
                  <a:pt x="670" y="2"/>
                  <a:pt x="670" y="2"/>
                </a:cubicBezTo>
                <a:cubicBezTo>
                  <a:pt x="665" y="2"/>
                  <a:pt x="659" y="3"/>
                  <a:pt x="655" y="3"/>
                </a:cubicBezTo>
                <a:cubicBezTo>
                  <a:pt x="658" y="2"/>
                  <a:pt x="656" y="2"/>
                  <a:pt x="657" y="2"/>
                </a:cubicBezTo>
                <a:cubicBezTo>
                  <a:pt x="655" y="2"/>
                  <a:pt x="654" y="2"/>
                  <a:pt x="652" y="2"/>
                </a:cubicBezTo>
                <a:cubicBezTo>
                  <a:pt x="656" y="1"/>
                  <a:pt x="656" y="1"/>
                  <a:pt x="656" y="1"/>
                </a:cubicBezTo>
                <a:cubicBezTo>
                  <a:pt x="655" y="1"/>
                  <a:pt x="654" y="2"/>
                  <a:pt x="652" y="2"/>
                </a:cubicBezTo>
                <a:cubicBezTo>
                  <a:pt x="649" y="3"/>
                  <a:pt x="655" y="0"/>
                  <a:pt x="645" y="4"/>
                </a:cubicBezTo>
                <a:cubicBezTo>
                  <a:pt x="644" y="4"/>
                  <a:pt x="644" y="4"/>
                  <a:pt x="644" y="4"/>
                </a:cubicBezTo>
                <a:cubicBezTo>
                  <a:pt x="644" y="6"/>
                  <a:pt x="643" y="7"/>
                  <a:pt x="643" y="7"/>
                </a:cubicBezTo>
                <a:cubicBezTo>
                  <a:pt x="643" y="7"/>
                  <a:pt x="643" y="7"/>
                  <a:pt x="643" y="7"/>
                </a:cubicBezTo>
                <a:cubicBezTo>
                  <a:pt x="641" y="10"/>
                  <a:pt x="645" y="6"/>
                  <a:pt x="645" y="8"/>
                </a:cubicBezTo>
                <a:cubicBezTo>
                  <a:pt x="644" y="9"/>
                  <a:pt x="641" y="9"/>
                  <a:pt x="640" y="11"/>
                </a:cubicBezTo>
                <a:cubicBezTo>
                  <a:pt x="640" y="13"/>
                  <a:pt x="645" y="16"/>
                  <a:pt x="644" y="19"/>
                </a:cubicBezTo>
                <a:cubicBezTo>
                  <a:pt x="647" y="21"/>
                  <a:pt x="650" y="23"/>
                  <a:pt x="653" y="24"/>
                </a:cubicBezTo>
                <a:cubicBezTo>
                  <a:pt x="654" y="25"/>
                  <a:pt x="649" y="25"/>
                  <a:pt x="652" y="26"/>
                </a:cubicBezTo>
                <a:cubicBezTo>
                  <a:pt x="650" y="26"/>
                  <a:pt x="649" y="26"/>
                  <a:pt x="648" y="27"/>
                </a:cubicBezTo>
                <a:cubicBezTo>
                  <a:pt x="650" y="27"/>
                  <a:pt x="650" y="30"/>
                  <a:pt x="652" y="28"/>
                </a:cubicBezTo>
                <a:cubicBezTo>
                  <a:pt x="653" y="30"/>
                  <a:pt x="654" y="32"/>
                  <a:pt x="653" y="33"/>
                </a:cubicBezTo>
                <a:cubicBezTo>
                  <a:pt x="652" y="33"/>
                  <a:pt x="650" y="33"/>
                  <a:pt x="649" y="33"/>
                </a:cubicBezTo>
                <a:cubicBezTo>
                  <a:pt x="648" y="34"/>
                  <a:pt x="650" y="34"/>
                  <a:pt x="646" y="34"/>
                </a:cubicBezTo>
                <a:cubicBezTo>
                  <a:pt x="638" y="35"/>
                  <a:pt x="640" y="33"/>
                  <a:pt x="639" y="32"/>
                </a:cubicBezTo>
                <a:cubicBezTo>
                  <a:pt x="643" y="32"/>
                  <a:pt x="643" y="32"/>
                  <a:pt x="643" y="32"/>
                </a:cubicBezTo>
                <a:cubicBezTo>
                  <a:pt x="640" y="32"/>
                  <a:pt x="637" y="32"/>
                  <a:pt x="633" y="32"/>
                </a:cubicBezTo>
                <a:cubicBezTo>
                  <a:pt x="635" y="30"/>
                  <a:pt x="640" y="32"/>
                  <a:pt x="643" y="32"/>
                </a:cubicBezTo>
                <a:cubicBezTo>
                  <a:pt x="642" y="30"/>
                  <a:pt x="642" y="30"/>
                  <a:pt x="642" y="30"/>
                </a:cubicBezTo>
                <a:cubicBezTo>
                  <a:pt x="636" y="29"/>
                  <a:pt x="638" y="31"/>
                  <a:pt x="632" y="30"/>
                </a:cubicBezTo>
                <a:cubicBezTo>
                  <a:pt x="634" y="30"/>
                  <a:pt x="634" y="30"/>
                  <a:pt x="634" y="30"/>
                </a:cubicBezTo>
                <a:cubicBezTo>
                  <a:pt x="629" y="29"/>
                  <a:pt x="629" y="29"/>
                  <a:pt x="629" y="29"/>
                </a:cubicBezTo>
                <a:cubicBezTo>
                  <a:pt x="628" y="30"/>
                  <a:pt x="627" y="31"/>
                  <a:pt x="631" y="31"/>
                </a:cubicBezTo>
                <a:cubicBezTo>
                  <a:pt x="626" y="32"/>
                  <a:pt x="627" y="31"/>
                  <a:pt x="621" y="30"/>
                </a:cubicBezTo>
                <a:cubicBezTo>
                  <a:pt x="618" y="31"/>
                  <a:pt x="624" y="31"/>
                  <a:pt x="622" y="31"/>
                </a:cubicBezTo>
                <a:cubicBezTo>
                  <a:pt x="621" y="32"/>
                  <a:pt x="617" y="32"/>
                  <a:pt x="614" y="31"/>
                </a:cubicBezTo>
                <a:cubicBezTo>
                  <a:pt x="609" y="31"/>
                  <a:pt x="614" y="30"/>
                  <a:pt x="613" y="30"/>
                </a:cubicBezTo>
                <a:cubicBezTo>
                  <a:pt x="614" y="30"/>
                  <a:pt x="618" y="30"/>
                  <a:pt x="616" y="30"/>
                </a:cubicBezTo>
                <a:cubicBezTo>
                  <a:pt x="624" y="30"/>
                  <a:pt x="618" y="29"/>
                  <a:pt x="623" y="29"/>
                </a:cubicBezTo>
                <a:cubicBezTo>
                  <a:pt x="619" y="27"/>
                  <a:pt x="617" y="28"/>
                  <a:pt x="615" y="28"/>
                </a:cubicBezTo>
                <a:cubicBezTo>
                  <a:pt x="616" y="29"/>
                  <a:pt x="612" y="29"/>
                  <a:pt x="613" y="29"/>
                </a:cubicBezTo>
                <a:cubicBezTo>
                  <a:pt x="600" y="30"/>
                  <a:pt x="611" y="27"/>
                  <a:pt x="603" y="27"/>
                </a:cubicBezTo>
                <a:cubicBezTo>
                  <a:pt x="602" y="28"/>
                  <a:pt x="589" y="27"/>
                  <a:pt x="591" y="29"/>
                </a:cubicBezTo>
                <a:cubicBezTo>
                  <a:pt x="589" y="29"/>
                  <a:pt x="586" y="29"/>
                  <a:pt x="585" y="29"/>
                </a:cubicBezTo>
                <a:cubicBezTo>
                  <a:pt x="589" y="28"/>
                  <a:pt x="583" y="28"/>
                  <a:pt x="588" y="27"/>
                </a:cubicBezTo>
                <a:cubicBezTo>
                  <a:pt x="586" y="27"/>
                  <a:pt x="586" y="27"/>
                  <a:pt x="586" y="27"/>
                </a:cubicBezTo>
                <a:cubicBezTo>
                  <a:pt x="592" y="27"/>
                  <a:pt x="592" y="27"/>
                  <a:pt x="592" y="27"/>
                </a:cubicBezTo>
                <a:cubicBezTo>
                  <a:pt x="590" y="26"/>
                  <a:pt x="587" y="24"/>
                  <a:pt x="586" y="24"/>
                </a:cubicBezTo>
                <a:cubicBezTo>
                  <a:pt x="581" y="24"/>
                  <a:pt x="586" y="25"/>
                  <a:pt x="580" y="24"/>
                </a:cubicBezTo>
                <a:cubicBezTo>
                  <a:pt x="583" y="24"/>
                  <a:pt x="581" y="23"/>
                  <a:pt x="579" y="23"/>
                </a:cubicBezTo>
                <a:cubicBezTo>
                  <a:pt x="582" y="24"/>
                  <a:pt x="576" y="24"/>
                  <a:pt x="573" y="24"/>
                </a:cubicBezTo>
                <a:cubicBezTo>
                  <a:pt x="569" y="24"/>
                  <a:pt x="567" y="23"/>
                  <a:pt x="568" y="23"/>
                </a:cubicBezTo>
                <a:cubicBezTo>
                  <a:pt x="574" y="22"/>
                  <a:pt x="574" y="22"/>
                  <a:pt x="574" y="22"/>
                </a:cubicBezTo>
                <a:cubicBezTo>
                  <a:pt x="570" y="23"/>
                  <a:pt x="573" y="22"/>
                  <a:pt x="570" y="22"/>
                </a:cubicBezTo>
                <a:cubicBezTo>
                  <a:pt x="568" y="22"/>
                  <a:pt x="564" y="23"/>
                  <a:pt x="562" y="23"/>
                </a:cubicBezTo>
                <a:cubicBezTo>
                  <a:pt x="558" y="23"/>
                  <a:pt x="558" y="22"/>
                  <a:pt x="556" y="22"/>
                </a:cubicBezTo>
                <a:cubicBezTo>
                  <a:pt x="562" y="22"/>
                  <a:pt x="562" y="22"/>
                  <a:pt x="562" y="22"/>
                </a:cubicBezTo>
                <a:cubicBezTo>
                  <a:pt x="556" y="22"/>
                  <a:pt x="564" y="21"/>
                  <a:pt x="556" y="21"/>
                </a:cubicBezTo>
                <a:cubicBezTo>
                  <a:pt x="553" y="21"/>
                  <a:pt x="553" y="21"/>
                  <a:pt x="553" y="21"/>
                </a:cubicBezTo>
                <a:cubicBezTo>
                  <a:pt x="552" y="21"/>
                  <a:pt x="552" y="21"/>
                  <a:pt x="554" y="20"/>
                </a:cubicBezTo>
                <a:cubicBezTo>
                  <a:pt x="552" y="21"/>
                  <a:pt x="548" y="21"/>
                  <a:pt x="546" y="21"/>
                </a:cubicBezTo>
                <a:cubicBezTo>
                  <a:pt x="546" y="20"/>
                  <a:pt x="546" y="20"/>
                  <a:pt x="546" y="20"/>
                </a:cubicBezTo>
                <a:cubicBezTo>
                  <a:pt x="543" y="20"/>
                  <a:pt x="536" y="21"/>
                  <a:pt x="532" y="21"/>
                </a:cubicBezTo>
                <a:cubicBezTo>
                  <a:pt x="534" y="22"/>
                  <a:pt x="538" y="20"/>
                  <a:pt x="543" y="21"/>
                </a:cubicBezTo>
                <a:cubicBezTo>
                  <a:pt x="545" y="22"/>
                  <a:pt x="536" y="22"/>
                  <a:pt x="534" y="22"/>
                </a:cubicBezTo>
                <a:cubicBezTo>
                  <a:pt x="537" y="21"/>
                  <a:pt x="523" y="22"/>
                  <a:pt x="513" y="25"/>
                </a:cubicBezTo>
                <a:cubicBezTo>
                  <a:pt x="507" y="26"/>
                  <a:pt x="500" y="29"/>
                  <a:pt x="500" y="29"/>
                </a:cubicBezTo>
                <a:cubicBezTo>
                  <a:pt x="501" y="30"/>
                  <a:pt x="501" y="30"/>
                  <a:pt x="501" y="30"/>
                </a:cubicBezTo>
                <a:cubicBezTo>
                  <a:pt x="493" y="32"/>
                  <a:pt x="499" y="34"/>
                  <a:pt x="498" y="36"/>
                </a:cubicBezTo>
                <a:cubicBezTo>
                  <a:pt x="496" y="35"/>
                  <a:pt x="494" y="35"/>
                  <a:pt x="494" y="37"/>
                </a:cubicBezTo>
                <a:cubicBezTo>
                  <a:pt x="497" y="35"/>
                  <a:pt x="499" y="38"/>
                  <a:pt x="501" y="37"/>
                </a:cubicBezTo>
                <a:cubicBezTo>
                  <a:pt x="501" y="39"/>
                  <a:pt x="496" y="37"/>
                  <a:pt x="494" y="38"/>
                </a:cubicBezTo>
                <a:cubicBezTo>
                  <a:pt x="497" y="39"/>
                  <a:pt x="494" y="41"/>
                  <a:pt x="498" y="41"/>
                </a:cubicBezTo>
                <a:cubicBezTo>
                  <a:pt x="498" y="40"/>
                  <a:pt x="500" y="41"/>
                  <a:pt x="502" y="41"/>
                </a:cubicBezTo>
                <a:cubicBezTo>
                  <a:pt x="503" y="43"/>
                  <a:pt x="500" y="41"/>
                  <a:pt x="500" y="43"/>
                </a:cubicBezTo>
                <a:cubicBezTo>
                  <a:pt x="501" y="43"/>
                  <a:pt x="504" y="44"/>
                  <a:pt x="504" y="42"/>
                </a:cubicBezTo>
                <a:cubicBezTo>
                  <a:pt x="504" y="43"/>
                  <a:pt x="509" y="44"/>
                  <a:pt x="507" y="45"/>
                </a:cubicBezTo>
                <a:cubicBezTo>
                  <a:pt x="506" y="46"/>
                  <a:pt x="505" y="44"/>
                  <a:pt x="504" y="45"/>
                </a:cubicBezTo>
                <a:cubicBezTo>
                  <a:pt x="505" y="47"/>
                  <a:pt x="510" y="45"/>
                  <a:pt x="513" y="47"/>
                </a:cubicBezTo>
                <a:cubicBezTo>
                  <a:pt x="513" y="45"/>
                  <a:pt x="518" y="45"/>
                  <a:pt x="520" y="46"/>
                </a:cubicBezTo>
                <a:cubicBezTo>
                  <a:pt x="521" y="49"/>
                  <a:pt x="518" y="45"/>
                  <a:pt x="516" y="47"/>
                </a:cubicBezTo>
                <a:cubicBezTo>
                  <a:pt x="517" y="48"/>
                  <a:pt x="517" y="48"/>
                  <a:pt x="517" y="48"/>
                </a:cubicBezTo>
                <a:cubicBezTo>
                  <a:pt x="515" y="50"/>
                  <a:pt x="508" y="46"/>
                  <a:pt x="506" y="48"/>
                </a:cubicBezTo>
                <a:cubicBezTo>
                  <a:pt x="509" y="49"/>
                  <a:pt x="509" y="49"/>
                  <a:pt x="509" y="49"/>
                </a:cubicBezTo>
                <a:cubicBezTo>
                  <a:pt x="507" y="49"/>
                  <a:pt x="505" y="49"/>
                  <a:pt x="504" y="50"/>
                </a:cubicBezTo>
                <a:cubicBezTo>
                  <a:pt x="507" y="50"/>
                  <a:pt x="507" y="52"/>
                  <a:pt x="508" y="52"/>
                </a:cubicBezTo>
                <a:cubicBezTo>
                  <a:pt x="511" y="52"/>
                  <a:pt x="507" y="52"/>
                  <a:pt x="509" y="51"/>
                </a:cubicBezTo>
                <a:cubicBezTo>
                  <a:pt x="510" y="52"/>
                  <a:pt x="514" y="52"/>
                  <a:pt x="515" y="54"/>
                </a:cubicBezTo>
                <a:cubicBezTo>
                  <a:pt x="512" y="53"/>
                  <a:pt x="512" y="55"/>
                  <a:pt x="510" y="55"/>
                </a:cubicBezTo>
                <a:cubicBezTo>
                  <a:pt x="510" y="56"/>
                  <a:pt x="513" y="55"/>
                  <a:pt x="513" y="56"/>
                </a:cubicBezTo>
                <a:cubicBezTo>
                  <a:pt x="512" y="56"/>
                  <a:pt x="512" y="56"/>
                  <a:pt x="512" y="56"/>
                </a:cubicBezTo>
                <a:cubicBezTo>
                  <a:pt x="516" y="61"/>
                  <a:pt x="521" y="66"/>
                  <a:pt x="530" y="69"/>
                </a:cubicBezTo>
                <a:cubicBezTo>
                  <a:pt x="528" y="70"/>
                  <a:pt x="529" y="72"/>
                  <a:pt x="529" y="74"/>
                </a:cubicBezTo>
                <a:cubicBezTo>
                  <a:pt x="529" y="73"/>
                  <a:pt x="531" y="74"/>
                  <a:pt x="532" y="74"/>
                </a:cubicBezTo>
                <a:cubicBezTo>
                  <a:pt x="530" y="76"/>
                  <a:pt x="530" y="76"/>
                  <a:pt x="530" y="76"/>
                </a:cubicBezTo>
                <a:cubicBezTo>
                  <a:pt x="530" y="78"/>
                  <a:pt x="533" y="79"/>
                  <a:pt x="535" y="80"/>
                </a:cubicBezTo>
                <a:cubicBezTo>
                  <a:pt x="535" y="80"/>
                  <a:pt x="534" y="80"/>
                  <a:pt x="534" y="80"/>
                </a:cubicBezTo>
                <a:cubicBezTo>
                  <a:pt x="533" y="82"/>
                  <a:pt x="536" y="81"/>
                  <a:pt x="537" y="82"/>
                </a:cubicBezTo>
                <a:cubicBezTo>
                  <a:pt x="535" y="83"/>
                  <a:pt x="535" y="83"/>
                  <a:pt x="535" y="83"/>
                </a:cubicBezTo>
                <a:cubicBezTo>
                  <a:pt x="537" y="83"/>
                  <a:pt x="537" y="83"/>
                  <a:pt x="537" y="83"/>
                </a:cubicBezTo>
                <a:cubicBezTo>
                  <a:pt x="538" y="84"/>
                  <a:pt x="538" y="86"/>
                  <a:pt x="535" y="86"/>
                </a:cubicBezTo>
                <a:cubicBezTo>
                  <a:pt x="536" y="86"/>
                  <a:pt x="536" y="87"/>
                  <a:pt x="537" y="86"/>
                </a:cubicBezTo>
                <a:cubicBezTo>
                  <a:pt x="536" y="87"/>
                  <a:pt x="535" y="90"/>
                  <a:pt x="535" y="91"/>
                </a:cubicBezTo>
                <a:cubicBezTo>
                  <a:pt x="530" y="91"/>
                  <a:pt x="523" y="91"/>
                  <a:pt x="518" y="91"/>
                </a:cubicBezTo>
                <a:cubicBezTo>
                  <a:pt x="516" y="91"/>
                  <a:pt x="516" y="91"/>
                  <a:pt x="515" y="91"/>
                </a:cubicBezTo>
                <a:cubicBezTo>
                  <a:pt x="510" y="89"/>
                  <a:pt x="499" y="90"/>
                  <a:pt x="493" y="88"/>
                </a:cubicBezTo>
                <a:cubicBezTo>
                  <a:pt x="494" y="89"/>
                  <a:pt x="489" y="90"/>
                  <a:pt x="485" y="90"/>
                </a:cubicBezTo>
                <a:cubicBezTo>
                  <a:pt x="479" y="90"/>
                  <a:pt x="486" y="88"/>
                  <a:pt x="483" y="87"/>
                </a:cubicBezTo>
                <a:cubicBezTo>
                  <a:pt x="480" y="87"/>
                  <a:pt x="476" y="87"/>
                  <a:pt x="475" y="87"/>
                </a:cubicBezTo>
                <a:cubicBezTo>
                  <a:pt x="475" y="87"/>
                  <a:pt x="475" y="87"/>
                  <a:pt x="475" y="87"/>
                </a:cubicBezTo>
                <a:cubicBezTo>
                  <a:pt x="472" y="87"/>
                  <a:pt x="468" y="87"/>
                  <a:pt x="466" y="86"/>
                </a:cubicBezTo>
                <a:cubicBezTo>
                  <a:pt x="466" y="86"/>
                  <a:pt x="466" y="86"/>
                  <a:pt x="466" y="86"/>
                </a:cubicBezTo>
                <a:cubicBezTo>
                  <a:pt x="464" y="86"/>
                  <a:pt x="463" y="85"/>
                  <a:pt x="460" y="85"/>
                </a:cubicBezTo>
                <a:cubicBezTo>
                  <a:pt x="457" y="85"/>
                  <a:pt x="453" y="84"/>
                  <a:pt x="450" y="85"/>
                </a:cubicBezTo>
                <a:cubicBezTo>
                  <a:pt x="450" y="84"/>
                  <a:pt x="450" y="84"/>
                  <a:pt x="450" y="84"/>
                </a:cubicBezTo>
                <a:cubicBezTo>
                  <a:pt x="448" y="85"/>
                  <a:pt x="448" y="85"/>
                  <a:pt x="448" y="85"/>
                </a:cubicBezTo>
                <a:cubicBezTo>
                  <a:pt x="444" y="84"/>
                  <a:pt x="444" y="84"/>
                  <a:pt x="444" y="84"/>
                </a:cubicBezTo>
                <a:cubicBezTo>
                  <a:pt x="446" y="84"/>
                  <a:pt x="447" y="83"/>
                  <a:pt x="448" y="83"/>
                </a:cubicBezTo>
                <a:cubicBezTo>
                  <a:pt x="444" y="82"/>
                  <a:pt x="445" y="84"/>
                  <a:pt x="442" y="84"/>
                </a:cubicBezTo>
                <a:cubicBezTo>
                  <a:pt x="437" y="84"/>
                  <a:pt x="439" y="83"/>
                  <a:pt x="438" y="83"/>
                </a:cubicBezTo>
                <a:cubicBezTo>
                  <a:pt x="440" y="83"/>
                  <a:pt x="440" y="83"/>
                  <a:pt x="441" y="83"/>
                </a:cubicBezTo>
                <a:cubicBezTo>
                  <a:pt x="445" y="83"/>
                  <a:pt x="440" y="83"/>
                  <a:pt x="440" y="82"/>
                </a:cubicBezTo>
                <a:cubicBezTo>
                  <a:pt x="440" y="82"/>
                  <a:pt x="438" y="83"/>
                  <a:pt x="435" y="82"/>
                </a:cubicBezTo>
                <a:cubicBezTo>
                  <a:pt x="433" y="82"/>
                  <a:pt x="428" y="82"/>
                  <a:pt x="430" y="81"/>
                </a:cubicBezTo>
                <a:cubicBezTo>
                  <a:pt x="427" y="81"/>
                  <a:pt x="425" y="81"/>
                  <a:pt x="423" y="81"/>
                </a:cubicBezTo>
                <a:cubicBezTo>
                  <a:pt x="424" y="81"/>
                  <a:pt x="427" y="82"/>
                  <a:pt x="427" y="82"/>
                </a:cubicBezTo>
                <a:cubicBezTo>
                  <a:pt x="425" y="82"/>
                  <a:pt x="421" y="82"/>
                  <a:pt x="421" y="82"/>
                </a:cubicBezTo>
                <a:cubicBezTo>
                  <a:pt x="423" y="82"/>
                  <a:pt x="423" y="82"/>
                  <a:pt x="423" y="82"/>
                </a:cubicBezTo>
                <a:cubicBezTo>
                  <a:pt x="421" y="82"/>
                  <a:pt x="417" y="81"/>
                  <a:pt x="418" y="82"/>
                </a:cubicBezTo>
                <a:cubicBezTo>
                  <a:pt x="417" y="80"/>
                  <a:pt x="417" y="80"/>
                  <a:pt x="417" y="80"/>
                </a:cubicBezTo>
                <a:cubicBezTo>
                  <a:pt x="414" y="81"/>
                  <a:pt x="411" y="80"/>
                  <a:pt x="408" y="80"/>
                </a:cubicBezTo>
                <a:cubicBezTo>
                  <a:pt x="409" y="79"/>
                  <a:pt x="413" y="79"/>
                  <a:pt x="408" y="78"/>
                </a:cubicBezTo>
                <a:cubicBezTo>
                  <a:pt x="402" y="78"/>
                  <a:pt x="402" y="78"/>
                  <a:pt x="402" y="78"/>
                </a:cubicBezTo>
                <a:cubicBezTo>
                  <a:pt x="400" y="78"/>
                  <a:pt x="399" y="78"/>
                  <a:pt x="401" y="77"/>
                </a:cubicBezTo>
                <a:cubicBezTo>
                  <a:pt x="393" y="76"/>
                  <a:pt x="388" y="78"/>
                  <a:pt x="383" y="77"/>
                </a:cubicBezTo>
                <a:cubicBezTo>
                  <a:pt x="387" y="76"/>
                  <a:pt x="385" y="76"/>
                  <a:pt x="383" y="75"/>
                </a:cubicBezTo>
                <a:cubicBezTo>
                  <a:pt x="383" y="75"/>
                  <a:pt x="382" y="76"/>
                  <a:pt x="380" y="76"/>
                </a:cubicBezTo>
                <a:cubicBezTo>
                  <a:pt x="380" y="76"/>
                  <a:pt x="383" y="75"/>
                  <a:pt x="384" y="76"/>
                </a:cubicBezTo>
                <a:cubicBezTo>
                  <a:pt x="384" y="77"/>
                  <a:pt x="381" y="76"/>
                  <a:pt x="379" y="76"/>
                </a:cubicBezTo>
                <a:cubicBezTo>
                  <a:pt x="378" y="73"/>
                  <a:pt x="361" y="73"/>
                  <a:pt x="354" y="71"/>
                </a:cubicBezTo>
                <a:cubicBezTo>
                  <a:pt x="352" y="72"/>
                  <a:pt x="349" y="71"/>
                  <a:pt x="346" y="71"/>
                </a:cubicBezTo>
                <a:cubicBezTo>
                  <a:pt x="349" y="70"/>
                  <a:pt x="340" y="71"/>
                  <a:pt x="339" y="70"/>
                </a:cubicBezTo>
                <a:cubicBezTo>
                  <a:pt x="338" y="71"/>
                  <a:pt x="338" y="71"/>
                  <a:pt x="338" y="71"/>
                </a:cubicBezTo>
                <a:cubicBezTo>
                  <a:pt x="333" y="70"/>
                  <a:pt x="325" y="71"/>
                  <a:pt x="324" y="70"/>
                </a:cubicBezTo>
                <a:cubicBezTo>
                  <a:pt x="321" y="69"/>
                  <a:pt x="327" y="69"/>
                  <a:pt x="329" y="69"/>
                </a:cubicBezTo>
                <a:cubicBezTo>
                  <a:pt x="327" y="67"/>
                  <a:pt x="314" y="69"/>
                  <a:pt x="313" y="67"/>
                </a:cubicBezTo>
                <a:cubicBezTo>
                  <a:pt x="312" y="67"/>
                  <a:pt x="312" y="68"/>
                  <a:pt x="307" y="68"/>
                </a:cubicBezTo>
                <a:cubicBezTo>
                  <a:pt x="305" y="68"/>
                  <a:pt x="299" y="66"/>
                  <a:pt x="300" y="66"/>
                </a:cubicBezTo>
                <a:cubicBezTo>
                  <a:pt x="297" y="66"/>
                  <a:pt x="295" y="67"/>
                  <a:pt x="293" y="66"/>
                </a:cubicBezTo>
                <a:cubicBezTo>
                  <a:pt x="294" y="66"/>
                  <a:pt x="295" y="66"/>
                  <a:pt x="297" y="66"/>
                </a:cubicBezTo>
                <a:cubicBezTo>
                  <a:pt x="292" y="65"/>
                  <a:pt x="287" y="65"/>
                  <a:pt x="282" y="65"/>
                </a:cubicBezTo>
                <a:cubicBezTo>
                  <a:pt x="281" y="64"/>
                  <a:pt x="271" y="64"/>
                  <a:pt x="263" y="64"/>
                </a:cubicBezTo>
                <a:cubicBezTo>
                  <a:pt x="259" y="65"/>
                  <a:pt x="244" y="65"/>
                  <a:pt x="240" y="69"/>
                </a:cubicBezTo>
                <a:cubicBezTo>
                  <a:pt x="240" y="68"/>
                  <a:pt x="238" y="69"/>
                  <a:pt x="237" y="70"/>
                </a:cubicBezTo>
                <a:cubicBezTo>
                  <a:pt x="235" y="72"/>
                  <a:pt x="239" y="72"/>
                  <a:pt x="239" y="73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33" y="74"/>
                  <a:pt x="237" y="76"/>
                  <a:pt x="236" y="77"/>
                </a:cubicBezTo>
                <a:cubicBezTo>
                  <a:pt x="238" y="76"/>
                  <a:pt x="237" y="78"/>
                  <a:pt x="239" y="77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3" y="80"/>
                  <a:pt x="242" y="78"/>
                  <a:pt x="245" y="80"/>
                </a:cubicBezTo>
                <a:cubicBezTo>
                  <a:pt x="246" y="81"/>
                  <a:pt x="242" y="81"/>
                  <a:pt x="242" y="81"/>
                </a:cubicBezTo>
                <a:cubicBezTo>
                  <a:pt x="241" y="82"/>
                  <a:pt x="243" y="82"/>
                  <a:pt x="245" y="83"/>
                </a:cubicBezTo>
                <a:cubicBezTo>
                  <a:pt x="245" y="83"/>
                  <a:pt x="245" y="83"/>
                  <a:pt x="246" y="83"/>
                </a:cubicBezTo>
                <a:cubicBezTo>
                  <a:pt x="245" y="83"/>
                  <a:pt x="245" y="83"/>
                  <a:pt x="245" y="83"/>
                </a:cubicBezTo>
                <a:cubicBezTo>
                  <a:pt x="246" y="84"/>
                  <a:pt x="246" y="84"/>
                  <a:pt x="247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6" y="84"/>
                  <a:pt x="246" y="84"/>
                  <a:pt x="245" y="83"/>
                </a:cubicBezTo>
                <a:cubicBezTo>
                  <a:pt x="245" y="84"/>
                  <a:pt x="246" y="84"/>
                  <a:pt x="246" y="84"/>
                </a:cubicBezTo>
                <a:cubicBezTo>
                  <a:pt x="246" y="85"/>
                  <a:pt x="246" y="85"/>
                  <a:pt x="246" y="85"/>
                </a:cubicBezTo>
                <a:cubicBezTo>
                  <a:pt x="247" y="85"/>
                  <a:pt x="247" y="85"/>
                  <a:pt x="247" y="85"/>
                </a:cubicBezTo>
                <a:cubicBezTo>
                  <a:pt x="245" y="86"/>
                  <a:pt x="245" y="86"/>
                  <a:pt x="245" y="86"/>
                </a:cubicBezTo>
                <a:cubicBezTo>
                  <a:pt x="245" y="86"/>
                  <a:pt x="250" y="87"/>
                  <a:pt x="251" y="87"/>
                </a:cubicBezTo>
                <a:cubicBezTo>
                  <a:pt x="252" y="90"/>
                  <a:pt x="260" y="94"/>
                  <a:pt x="263" y="95"/>
                </a:cubicBezTo>
                <a:cubicBezTo>
                  <a:pt x="262" y="95"/>
                  <a:pt x="262" y="95"/>
                  <a:pt x="263" y="95"/>
                </a:cubicBezTo>
                <a:cubicBezTo>
                  <a:pt x="265" y="96"/>
                  <a:pt x="268" y="96"/>
                  <a:pt x="267" y="96"/>
                </a:cubicBezTo>
                <a:cubicBezTo>
                  <a:pt x="269" y="97"/>
                  <a:pt x="266" y="97"/>
                  <a:pt x="268" y="99"/>
                </a:cubicBezTo>
                <a:cubicBezTo>
                  <a:pt x="268" y="99"/>
                  <a:pt x="270" y="98"/>
                  <a:pt x="269" y="98"/>
                </a:cubicBezTo>
                <a:cubicBezTo>
                  <a:pt x="270" y="101"/>
                  <a:pt x="279" y="102"/>
                  <a:pt x="281" y="105"/>
                </a:cubicBezTo>
                <a:cubicBezTo>
                  <a:pt x="280" y="105"/>
                  <a:pt x="279" y="105"/>
                  <a:pt x="278" y="105"/>
                </a:cubicBezTo>
                <a:cubicBezTo>
                  <a:pt x="282" y="106"/>
                  <a:pt x="285" y="108"/>
                  <a:pt x="291" y="109"/>
                </a:cubicBezTo>
                <a:cubicBezTo>
                  <a:pt x="289" y="109"/>
                  <a:pt x="289" y="109"/>
                  <a:pt x="287" y="109"/>
                </a:cubicBezTo>
                <a:cubicBezTo>
                  <a:pt x="289" y="110"/>
                  <a:pt x="292" y="112"/>
                  <a:pt x="295" y="112"/>
                </a:cubicBezTo>
                <a:cubicBezTo>
                  <a:pt x="295" y="111"/>
                  <a:pt x="294" y="112"/>
                  <a:pt x="293" y="111"/>
                </a:cubicBezTo>
                <a:cubicBezTo>
                  <a:pt x="293" y="110"/>
                  <a:pt x="298" y="111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301" y="113"/>
                  <a:pt x="302" y="113"/>
                  <a:pt x="304" y="114"/>
                </a:cubicBezTo>
                <a:cubicBezTo>
                  <a:pt x="304" y="115"/>
                  <a:pt x="302" y="114"/>
                  <a:pt x="302" y="115"/>
                </a:cubicBezTo>
                <a:cubicBezTo>
                  <a:pt x="299" y="116"/>
                  <a:pt x="304" y="118"/>
                  <a:pt x="304" y="118"/>
                </a:cubicBezTo>
                <a:cubicBezTo>
                  <a:pt x="306" y="118"/>
                  <a:pt x="307" y="119"/>
                  <a:pt x="308" y="118"/>
                </a:cubicBezTo>
                <a:cubicBezTo>
                  <a:pt x="310" y="119"/>
                  <a:pt x="307" y="119"/>
                  <a:pt x="308" y="120"/>
                </a:cubicBezTo>
                <a:cubicBezTo>
                  <a:pt x="318" y="121"/>
                  <a:pt x="318" y="121"/>
                  <a:pt x="318" y="121"/>
                </a:cubicBezTo>
                <a:cubicBezTo>
                  <a:pt x="317" y="121"/>
                  <a:pt x="317" y="123"/>
                  <a:pt x="314" y="122"/>
                </a:cubicBezTo>
                <a:cubicBezTo>
                  <a:pt x="318" y="124"/>
                  <a:pt x="324" y="124"/>
                  <a:pt x="328" y="125"/>
                </a:cubicBezTo>
                <a:cubicBezTo>
                  <a:pt x="329" y="126"/>
                  <a:pt x="333" y="127"/>
                  <a:pt x="334" y="128"/>
                </a:cubicBezTo>
                <a:cubicBezTo>
                  <a:pt x="333" y="129"/>
                  <a:pt x="334" y="127"/>
                  <a:pt x="332" y="128"/>
                </a:cubicBezTo>
                <a:cubicBezTo>
                  <a:pt x="332" y="129"/>
                  <a:pt x="332" y="129"/>
                  <a:pt x="332" y="129"/>
                </a:cubicBezTo>
                <a:cubicBezTo>
                  <a:pt x="329" y="128"/>
                  <a:pt x="329" y="130"/>
                  <a:pt x="326" y="130"/>
                </a:cubicBezTo>
                <a:cubicBezTo>
                  <a:pt x="329" y="131"/>
                  <a:pt x="332" y="133"/>
                  <a:pt x="335" y="135"/>
                </a:cubicBezTo>
                <a:cubicBezTo>
                  <a:pt x="336" y="133"/>
                  <a:pt x="340" y="137"/>
                  <a:pt x="343" y="136"/>
                </a:cubicBezTo>
                <a:cubicBezTo>
                  <a:pt x="347" y="138"/>
                  <a:pt x="342" y="138"/>
                  <a:pt x="342" y="139"/>
                </a:cubicBezTo>
                <a:cubicBezTo>
                  <a:pt x="347" y="140"/>
                  <a:pt x="349" y="143"/>
                  <a:pt x="352" y="144"/>
                </a:cubicBezTo>
                <a:cubicBezTo>
                  <a:pt x="352" y="144"/>
                  <a:pt x="352" y="144"/>
                  <a:pt x="351" y="144"/>
                </a:cubicBezTo>
                <a:cubicBezTo>
                  <a:pt x="355" y="146"/>
                  <a:pt x="358" y="149"/>
                  <a:pt x="363" y="150"/>
                </a:cubicBezTo>
                <a:cubicBezTo>
                  <a:pt x="363" y="150"/>
                  <a:pt x="362" y="150"/>
                  <a:pt x="361" y="150"/>
                </a:cubicBezTo>
                <a:cubicBezTo>
                  <a:pt x="362" y="152"/>
                  <a:pt x="366" y="149"/>
                  <a:pt x="367" y="152"/>
                </a:cubicBezTo>
                <a:cubicBezTo>
                  <a:pt x="364" y="152"/>
                  <a:pt x="364" y="152"/>
                  <a:pt x="364" y="152"/>
                </a:cubicBezTo>
                <a:cubicBezTo>
                  <a:pt x="368" y="153"/>
                  <a:pt x="366" y="155"/>
                  <a:pt x="371" y="156"/>
                </a:cubicBezTo>
                <a:cubicBezTo>
                  <a:pt x="370" y="156"/>
                  <a:pt x="369" y="156"/>
                  <a:pt x="368" y="156"/>
                </a:cubicBezTo>
                <a:cubicBezTo>
                  <a:pt x="371" y="157"/>
                  <a:pt x="372" y="159"/>
                  <a:pt x="376" y="160"/>
                </a:cubicBezTo>
                <a:cubicBezTo>
                  <a:pt x="375" y="160"/>
                  <a:pt x="374" y="160"/>
                  <a:pt x="372" y="160"/>
                </a:cubicBezTo>
                <a:cubicBezTo>
                  <a:pt x="372" y="161"/>
                  <a:pt x="377" y="161"/>
                  <a:pt x="376" y="162"/>
                </a:cubicBezTo>
                <a:cubicBezTo>
                  <a:pt x="376" y="163"/>
                  <a:pt x="375" y="164"/>
                  <a:pt x="375" y="164"/>
                </a:cubicBezTo>
                <a:cubicBezTo>
                  <a:pt x="378" y="164"/>
                  <a:pt x="376" y="167"/>
                  <a:pt x="370" y="167"/>
                </a:cubicBezTo>
                <a:cubicBezTo>
                  <a:pt x="370" y="167"/>
                  <a:pt x="368" y="167"/>
                  <a:pt x="365" y="167"/>
                </a:cubicBezTo>
                <a:cubicBezTo>
                  <a:pt x="339" y="166"/>
                  <a:pt x="317" y="163"/>
                  <a:pt x="293" y="161"/>
                </a:cubicBezTo>
                <a:cubicBezTo>
                  <a:pt x="292" y="159"/>
                  <a:pt x="300" y="161"/>
                  <a:pt x="299" y="160"/>
                </a:cubicBezTo>
                <a:cubicBezTo>
                  <a:pt x="297" y="161"/>
                  <a:pt x="295" y="159"/>
                  <a:pt x="288" y="159"/>
                </a:cubicBezTo>
                <a:cubicBezTo>
                  <a:pt x="288" y="159"/>
                  <a:pt x="288" y="159"/>
                  <a:pt x="288" y="159"/>
                </a:cubicBezTo>
                <a:cubicBezTo>
                  <a:pt x="285" y="158"/>
                  <a:pt x="285" y="157"/>
                  <a:pt x="281" y="157"/>
                </a:cubicBezTo>
                <a:cubicBezTo>
                  <a:pt x="280" y="158"/>
                  <a:pt x="280" y="158"/>
                  <a:pt x="280" y="158"/>
                </a:cubicBezTo>
                <a:cubicBezTo>
                  <a:pt x="276" y="158"/>
                  <a:pt x="276" y="155"/>
                  <a:pt x="272" y="156"/>
                </a:cubicBezTo>
                <a:cubicBezTo>
                  <a:pt x="271" y="155"/>
                  <a:pt x="271" y="155"/>
                  <a:pt x="271" y="155"/>
                </a:cubicBezTo>
                <a:cubicBezTo>
                  <a:pt x="265" y="156"/>
                  <a:pt x="267" y="154"/>
                  <a:pt x="261" y="154"/>
                </a:cubicBezTo>
                <a:cubicBezTo>
                  <a:pt x="262" y="154"/>
                  <a:pt x="262" y="154"/>
                  <a:pt x="262" y="154"/>
                </a:cubicBezTo>
                <a:cubicBezTo>
                  <a:pt x="258" y="153"/>
                  <a:pt x="249" y="154"/>
                  <a:pt x="249" y="152"/>
                </a:cubicBezTo>
                <a:cubicBezTo>
                  <a:pt x="244" y="152"/>
                  <a:pt x="239" y="151"/>
                  <a:pt x="236" y="152"/>
                </a:cubicBezTo>
                <a:cubicBezTo>
                  <a:pt x="236" y="151"/>
                  <a:pt x="238" y="151"/>
                  <a:pt x="239" y="151"/>
                </a:cubicBezTo>
                <a:cubicBezTo>
                  <a:pt x="222" y="149"/>
                  <a:pt x="205" y="145"/>
                  <a:pt x="188" y="144"/>
                </a:cubicBezTo>
                <a:cubicBezTo>
                  <a:pt x="188" y="143"/>
                  <a:pt x="189" y="144"/>
                  <a:pt x="190" y="143"/>
                </a:cubicBezTo>
                <a:cubicBezTo>
                  <a:pt x="179" y="143"/>
                  <a:pt x="175" y="139"/>
                  <a:pt x="164" y="140"/>
                </a:cubicBezTo>
                <a:cubicBezTo>
                  <a:pt x="160" y="140"/>
                  <a:pt x="160" y="140"/>
                  <a:pt x="160" y="140"/>
                </a:cubicBezTo>
                <a:cubicBezTo>
                  <a:pt x="159" y="139"/>
                  <a:pt x="160" y="139"/>
                  <a:pt x="159" y="138"/>
                </a:cubicBezTo>
                <a:cubicBezTo>
                  <a:pt x="156" y="139"/>
                  <a:pt x="151" y="137"/>
                  <a:pt x="148" y="138"/>
                </a:cubicBezTo>
                <a:cubicBezTo>
                  <a:pt x="148" y="137"/>
                  <a:pt x="150" y="137"/>
                  <a:pt x="150" y="137"/>
                </a:cubicBezTo>
                <a:cubicBezTo>
                  <a:pt x="147" y="136"/>
                  <a:pt x="139" y="136"/>
                  <a:pt x="136" y="135"/>
                </a:cubicBezTo>
                <a:cubicBezTo>
                  <a:pt x="138" y="135"/>
                  <a:pt x="138" y="135"/>
                  <a:pt x="138" y="135"/>
                </a:cubicBezTo>
                <a:cubicBezTo>
                  <a:pt x="122" y="130"/>
                  <a:pt x="100" y="124"/>
                  <a:pt x="79" y="123"/>
                </a:cubicBezTo>
                <a:cubicBezTo>
                  <a:pt x="74" y="122"/>
                  <a:pt x="80" y="122"/>
                  <a:pt x="78" y="121"/>
                </a:cubicBezTo>
                <a:cubicBezTo>
                  <a:pt x="58" y="120"/>
                  <a:pt x="44" y="114"/>
                  <a:pt x="23" y="113"/>
                </a:cubicBezTo>
                <a:cubicBezTo>
                  <a:pt x="10" y="111"/>
                  <a:pt x="0" y="113"/>
                  <a:pt x="0" y="113"/>
                </a:cubicBezTo>
                <a:cubicBezTo>
                  <a:pt x="31" y="117"/>
                  <a:pt x="53" y="123"/>
                  <a:pt x="78" y="130"/>
                </a:cubicBezTo>
                <a:close/>
                <a:moveTo>
                  <a:pt x="656" y="33"/>
                </a:moveTo>
                <a:cubicBezTo>
                  <a:pt x="656" y="33"/>
                  <a:pt x="656" y="33"/>
                  <a:pt x="656" y="33"/>
                </a:cubicBezTo>
                <a:moveTo>
                  <a:pt x="655" y="33"/>
                </a:moveTo>
                <a:cubicBezTo>
                  <a:pt x="655" y="33"/>
                  <a:pt x="655" y="33"/>
                  <a:pt x="655" y="33"/>
                </a:cubicBezTo>
                <a:cubicBezTo>
                  <a:pt x="656" y="33"/>
                  <a:pt x="656" y="33"/>
                  <a:pt x="655" y="33"/>
                </a:cubicBezTo>
                <a:close/>
                <a:moveTo>
                  <a:pt x="650" y="3"/>
                </a:moveTo>
                <a:cubicBezTo>
                  <a:pt x="650" y="3"/>
                  <a:pt x="650" y="4"/>
                  <a:pt x="650" y="4"/>
                </a:cubicBezTo>
                <a:cubicBezTo>
                  <a:pt x="650" y="4"/>
                  <a:pt x="649" y="4"/>
                  <a:pt x="648" y="5"/>
                </a:cubicBezTo>
                <a:cubicBezTo>
                  <a:pt x="648" y="4"/>
                  <a:pt x="648" y="3"/>
                  <a:pt x="650" y="3"/>
                </a:cubicBezTo>
                <a:close/>
                <a:moveTo>
                  <a:pt x="649" y="34"/>
                </a:moveTo>
                <a:cubicBezTo>
                  <a:pt x="650" y="34"/>
                  <a:pt x="651" y="34"/>
                  <a:pt x="653" y="34"/>
                </a:cubicBezTo>
                <a:cubicBezTo>
                  <a:pt x="653" y="33"/>
                  <a:pt x="653" y="33"/>
                  <a:pt x="653" y="33"/>
                </a:cubicBezTo>
                <a:cubicBezTo>
                  <a:pt x="653" y="34"/>
                  <a:pt x="653" y="34"/>
                  <a:pt x="653" y="34"/>
                </a:cubicBezTo>
                <a:cubicBezTo>
                  <a:pt x="654" y="34"/>
                  <a:pt x="655" y="33"/>
                  <a:pt x="655" y="33"/>
                </a:cubicBezTo>
                <a:cubicBezTo>
                  <a:pt x="654" y="34"/>
                  <a:pt x="654" y="34"/>
                  <a:pt x="653" y="34"/>
                </a:cubicBezTo>
                <a:cubicBezTo>
                  <a:pt x="653" y="34"/>
                  <a:pt x="653" y="35"/>
                  <a:pt x="652" y="35"/>
                </a:cubicBezTo>
                <a:cubicBezTo>
                  <a:pt x="652" y="35"/>
                  <a:pt x="652" y="35"/>
                  <a:pt x="652" y="35"/>
                </a:cubicBezTo>
                <a:cubicBezTo>
                  <a:pt x="652" y="35"/>
                  <a:pt x="651" y="35"/>
                  <a:pt x="650" y="35"/>
                </a:cubicBezTo>
                <a:cubicBezTo>
                  <a:pt x="649" y="35"/>
                  <a:pt x="649" y="35"/>
                  <a:pt x="649" y="35"/>
                </a:cubicBezTo>
                <a:cubicBezTo>
                  <a:pt x="647" y="36"/>
                  <a:pt x="650" y="36"/>
                  <a:pt x="648" y="37"/>
                </a:cubicBezTo>
                <a:cubicBezTo>
                  <a:pt x="646" y="37"/>
                  <a:pt x="644" y="37"/>
                  <a:pt x="643" y="37"/>
                </a:cubicBezTo>
                <a:cubicBezTo>
                  <a:pt x="643" y="36"/>
                  <a:pt x="646" y="35"/>
                  <a:pt x="640" y="34"/>
                </a:cubicBezTo>
                <a:cubicBezTo>
                  <a:pt x="644" y="33"/>
                  <a:pt x="649" y="35"/>
                  <a:pt x="649" y="34"/>
                </a:cubicBezTo>
                <a:close/>
                <a:moveTo>
                  <a:pt x="539" y="91"/>
                </a:moveTo>
                <a:cubicBezTo>
                  <a:pt x="541" y="91"/>
                  <a:pt x="537" y="92"/>
                  <a:pt x="538" y="92"/>
                </a:cubicBezTo>
                <a:cubicBezTo>
                  <a:pt x="537" y="92"/>
                  <a:pt x="535" y="93"/>
                  <a:pt x="535" y="92"/>
                </a:cubicBezTo>
                <a:cubicBezTo>
                  <a:pt x="538" y="92"/>
                  <a:pt x="539" y="91"/>
                  <a:pt x="539" y="9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350"/>
          </a:p>
        </p:txBody>
      </p:sp>
    </p:spTree>
    <p:extLst>
      <p:ext uri="{BB962C8B-B14F-4D97-AF65-F5344CB8AC3E}">
        <p14:creationId xmlns:p14="http://schemas.microsoft.com/office/powerpoint/2010/main" val="32533178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" name="Block Arc 6">
            <a:extLst>
              <a:ext uri="{FF2B5EF4-FFF2-40B4-BE49-F238E27FC236}">
                <a16:creationId xmlns:a16="http://schemas.microsoft.com/office/drawing/2014/main" id="{65084068-1BFB-0ACA-B94D-34139B311720}"/>
              </a:ext>
            </a:extLst>
          </p:cNvPr>
          <p:cNvSpPr/>
          <p:nvPr/>
        </p:nvSpPr>
        <p:spPr>
          <a:xfrm>
            <a:off x="4272384" y="4191000"/>
            <a:ext cx="3647229" cy="3822765"/>
          </a:xfrm>
          <a:prstGeom prst="blockArc">
            <a:avLst>
              <a:gd name="adj1" fmla="val 10884402"/>
              <a:gd name="adj2" fmla="val 21561967"/>
              <a:gd name="adj3" fmla="val 0"/>
            </a:avLst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5" name="Freeform: Shape 30">
            <a:extLst>
              <a:ext uri="{FF2B5EF4-FFF2-40B4-BE49-F238E27FC236}">
                <a16:creationId xmlns:a16="http://schemas.microsoft.com/office/drawing/2014/main" id="{A8A786C0-FA7A-05BD-09B1-CB081BEC8A7B}"/>
              </a:ext>
            </a:extLst>
          </p:cNvPr>
          <p:cNvSpPr/>
          <p:nvPr/>
        </p:nvSpPr>
        <p:spPr>
          <a:xfrm>
            <a:off x="5469389" y="2745746"/>
            <a:ext cx="1037081" cy="1264558"/>
          </a:xfrm>
          <a:custGeom>
            <a:avLst/>
            <a:gdLst>
              <a:gd name="connsiteX0" fmla="*/ 691387 w 1382774"/>
              <a:gd name="connsiteY0" fmla="*/ 0 h 1686077"/>
              <a:gd name="connsiteX1" fmla="*/ 1382774 w 1382774"/>
              <a:gd name="connsiteY1" fmla="*/ 691387 h 1686077"/>
              <a:gd name="connsiteX2" fmla="*/ 960506 w 1382774"/>
              <a:gd name="connsiteY2" fmla="*/ 1328441 h 1686077"/>
              <a:gd name="connsiteX3" fmla="*/ 879684 w 1382774"/>
              <a:gd name="connsiteY3" fmla="*/ 1353530 h 1686077"/>
              <a:gd name="connsiteX4" fmla="*/ 686806 w 1382774"/>
              <a:gd name="connsiteY4" fmla="*/ 1686077 h 1686077"/>
              <a:gd name="connsiteX5" fmla="*/ 491918 w 1382774"/>
              <a:gd name="connsiteY5" fmla="*/ 1350062 h 1686077"/>
              <a:gd name="connsiteX6" fmla="*/ 422268 w 1382774"/>
              <a:gd name="connsiteY6" fmla="*/ 1328441 h 1686077"/>
              <a:gd name="connsiteX7" fmla="*/ 0 w 1382774"/>
              <a:gd name="connsiteY7" fmla="*/ 691387 h 1686077"/>
              <a:gd name="connsiteX8" fmla="*/ 691387 w 1382774"/>
              <a:gd name="connsiteY8" fmla="*/ 0 h 1686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2774" h="1686077">
                <a:moveTo>
                  <a:pt x="691387" y="0"/>
                </a:moveTo>
                <a:cubicBezTo>
                  <a:pt x="1073229" y="0"/>
                  <a:pt x="1382774" y="309545"/>
                  <a:pt x="1382774" y="691387"/>
                </a:cubicBezTo>
                <a:cubicBezTo>
                  <a:pt x="1382774" y="977769"/>
                  <a:pt x="1208655" y="1223483"/>
                  <a:pt x="960506" y="1328441"/>
                </a:cubicBezTo>
                <a:lnTo>
                  <a:pt x="879684" y="1353530"/>
                </a:lnTo>
                <a:lnTo>
                  <a:pt x="686806" y="1686077"/>
                </a:lnTo>
                <a:lnTo>
                  <a:pt x="491918" y="1350062"/>
                </a:lnTo>
                <a:lnTo>
                  <a:pt x="422268" y="1328441"/>
                </a:lnTo>
                <a:cubicBezTo>
                  <a:pt x="174119" y="1223483"/>
                  <a:pt x="0" y="977769"/>
                  <a:pt x="0" y="691387"/>
                </a:cubicBezTo>
                <a:cubicBezTo>
                  <a:pt x="0" y="309545"/>
                  <a:pt x="309545" y="0"/>
                  <a:pt x="6913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7" name="Freeform: Shape 33">
            <a:extLst>
              <a:ext uri="{FF2B5EF4-FFF2-40B4-BE49-F238E27FC236}">
                <a16:creationId xmlns:a16="http://schemas.microsoft.com/office/drawing/2014/main" id="{CD887B66-C204-D318-C686-196B324BD28C}"/>
              </a:ext>
            </a:extLst>
          </p:cNvPr>
          <p:cNvSpPr/>
          <p:nvPr/>
        </p:nvSpPr>
        <p:spPr>
          <a:xfrm>
            <a:off x="7627849" y="3636462"/>
            <a:ext cx="1048775" cy="1046794"/>
          </a:xfrm>
          <a:custGeom>
            <a:avLst/>
            <a:gdLst>
              <a:gd name="connsiteX0" fmla="*/ 706980 w 1398367"/>
              <a:gd name="connsiteY0" fmla="*/ 0 h 1395725"/>
              <a:gd name="connsiteX1" fmla="*/ 1398367 w 1398367"/>
              <a:gd name="connsiteY1" fmla="*/ 691387 h 1395725"/>
              <a:gd name="connsiteX2" fmla="*/ 706980 w 1398367"/>
              <a:gd name="connsiteY2" fmla="*/ 1382774 h 1395725"/>
              <a:gd name="connsiteX3" fmla="*/ 437861 w 1398367"/>
              <a:gd name="connsiteY3" fmla="*/ 1328441 h 1395725"/>
              <a:gd name="connsiteX4" fmla="*/ 377128 w 1398367"/>
              <a:gd name="connsiteY4" fmla="*/ 1295476 h 1395725"/>
              <a:gd name="connsiteX5" fmla="*/ 0 w 1398367"/>
              <a:gd name="connsiteY5" fmla="*/ 1395725 h 1395725"/>
              <a:gd name="connsiteX6" fmla="*/ 100647 w 1398367"/>
              <a:gd name="connsiteY6" fmla="*/ 1017105 h 1395725"/>
              <a:gd name="connsiteX7" fmla="*/ 69926 w 1398367"/>
              <a:gd name="connsiteY7" fmla="*/ 960506 h 1395725"/>
              <a:gd name="connsiteX8" fmla="*/ 15593 w 1398367"/>
              <a:gd name="connsiteY8" fmla="*/ 691387 h 1395725"/>
              <a:gd name="connsiteX9" fmla="*/ 706980 w 1398367"/>
              <a:gd name="connsiteY9" fmla="*/ 0 h 139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98367" h="1395725">
                <a:moveTo>
                  <a:pt x="706980" y="0"/>
                </a:moveTo>
                <a:cubicBezTo>
                  <a:pt x="1088822" y="0"/>
                  <a:pt x="1398367" y="309545"/>
                  <a:pt x="1398367" y="691387"/>
                </a:cubicBezTo>
                <a:cubicBezTo>
                  <a:pt x="1398367" y="1073229"/>
                  <a:pt x="1088822" y="1382774"/>
                  <a:pt x="706980" y="1382774"/>
                </a:cubicBezTo>
                <a:cubicBezTo>
                  <a:pt x="611520" y="1382774"/>
                  <a:pt x="520578" y="1363428"/>
                  <a:pt x="437861" y="1328441"/>
                </a:cubicBezTo>
                <a:lnTo>
                  <a:pt x="377128" y="1295476"/>
                </a:lnTo>
                <a:lnTo>
                  <a:pt x="0" y="1395725"/>
                </a:lnTo>
                <a:lnTo>
                  <a:pt x="100647" y="1017105"/>
                </a:lnTo>
                <a:lnTo>
                  <a:pt x="69926" y="960506"/>
                </a:lnTo>
                <a:cubicBezTo>
                  <a:pt x="34940" y="877790"/>
                  <a:pt x="15593" y="786848"/>
                  <a:pt x="15593" y="691387"/>
                </a:cubicBezTo>
                <a:cubicBezTo>
                  <a:pt x="15593" y="309545"/>
                  <a:pt x="325138" y="0"/>
                  <a:pt x="70698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Freeform: Shape 32">
            <a:extLst>
              <a:ext uri="{FF2B5EF4-FFF2-40B4-BE49-F238E27FC236}">
                <a16:creationId xmlns:a16="http://schemas.microsoft.com/office/drawing/2014/main" id="{FAD21121-F384-422E-BC3C-E2B17412430D}"/>
              </a:ext>
            </a:extLst>
          </p:cNvPr>
          <p:cNvSpPr/>
          <p:nvPr/>
        </p:nvSpPr>
        <p:spPr>
          <a:xfrm>
            <a:off x="3489715" y="3605641"/>
            <a:ext cx="1052753" cy="1037081"/>
          </a:xfrm>
          <a:custGeom>
            <a:avLst/>
            <a:gdLst>
              <a:gd name="connsiteX0" fmla="*/ 691387 w 1403670"/>
              <a:gd name="connsiteY0" fmla="*/ 0 h 1382774"/>
              <a:gd name="connsiteX1" fmla="*/ 1382774 w 1403670"/>
              <a:gd name="connsiteY1" fmla="*/ 691387 h 1382774"/>
              <a:gd name="connsiteX2" fmla="*/ 1328442 w 1403670"/>
              <a:gd name="connsiteY2" fmla="*/ 960506 h 1382774"/>
              <a:gd name="connsiteX3" fmla="*/ 1303719 w 1403670"/>
              <a:gd name="connsiteY3" fmla="*/ 1006053 h 1382774"/>
              <a:gd name="connsiteX4" fmla="*/ 1403670 w 1403670"/>
              <a:gd name="connsiteY4" fmla="*/ 1382057 h 1382774"/>
              <a:gd name="connsiteX5" fmla="*/ 1039887 w 1403670"/>
              <a:gd name="connsiteY5" fmla="*/ 1285355 h 1382774"/>
              <a:gd name="connsiteX6" fmla="*/ 960506 w 1403670"/>
              <a:gd name="connsiteY6" fmla="*/ 1328441 h 1382774"/>
              <a:gd name="connsiteX7" fmla="*/ 691387 w 1403670"/>
              <a:gd name="connsiteY7" fmla="*/ 1382774 h 1382774"/>
              <a:gd name="connsiteX8" fmla="*/ 0 w 1403670"/>
              <a:gd name="connsiteY8" fmla="*/ 691387 h 1382774"/>
              <a:gd name="connsiteX9" fmla="*/ 691387 w 1403670"/>
              <a:gd name="connsiteY9" fmla="*/ 0 h 1382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3670" h="1382774">
                <a:moveTo>
                  <a:pt x="691387" y="0"/>
                </a:moveTo>
                <a:cubicBezTo>
                  <a:pt x="1073229" y="0"/>
                  <a:pt x="1382774" y="309545"/>
                  <a:pt x="1382774" y="691387"/>
                </a:cubicBezTo>
                <a:cubicBezTo>
                  <a:pt x="1382774" y="786848"/>
                  <a:pt x="1363428" y="877790"/>
                  <a:pt x="1328442" y="960506"/>
                </a:cubicBezTo>
                <a:lnTo>
                  <a:pt x="1303719" y="1006053"/>
                </a:lnTo>
                <a:lnTo>
                  <a:pt x="1403670" y="1382057"/>
                </a:lnTo>
                <a:lnTo>
                  <a:pt x="1039887" y="1285355"/>
                </a:lnTo>
                <a:lnTo>
                  <a:pt x="960506" y="1328441"/>
                </a:lnTo>
                <a:cubicBezTo>
                  <a:pt x="877790" y="1363428"/>
                  <a:pt x="786848" y="1382774"/>
                  <a:pt x="691387" y="1382774"/>
                </a:cubicBezTo>
                <a:cubicBezTo>
                  <a:pt x="309545" y="1382774"/>
                  <a:pt x="0" y="1073229"/>
                  <a:pt x="0" y="691387"/>
                </a:cubicBezTo>
                <a:cubicBezTo>
                  <a:pt x="0" y="309545"/>
                  <a:pt x="309545" y="0"/>
                  <a:pt x="6913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0" name="Freeform: Shape 37">
            <a:extLst>
              <a:ext uri="{FF2B5EF4-FFF2-40B4-BE49-F238E27FC236}">
                <a16:creationId xmlns:a16="http://schemas.microsoft.com/office/drawing/2014/main" id="{D03E4641-8E92-9142-D251-8278F0C84AF6}"/>
              </a:ext>
            </a:extLst>
          </p:cNvPr>
          <p:cNvSpPr/>
          <p:nvPr/>
        </p:nvSpPr>
        <p:spPr>
          <a:xfrm rot="5400000">
            <a:off x="2881398" y="5339401"/>
            <a:ext cx="1037081" cy="1265006"/>
          </a:xfrm>
          <a:custGeom>
            <a:avLst/>
            <a:gdLst>
              <a:gd name="connsiteX0" fmla="*/ 0 w 1382775"/>
              <a:gd name="connsiteY0" fmla="*/ 995287 h 1686674"/>
              <a:gd name="connsiteX1" fmla="*/ 422268 w 1382775"/>
              <a:gd name="connsiteY1" fmla="*/ 358232 h 1686674"/>
              <a:gd name="connsiteX2" fmla="*/ 512092 w 1382775"/>
              <a:gd name="connsiteY2" fmla="*/ 330350 h 1686674"/>
              <a:gd name="connsiteX3" fmla="*/ 703695 w 1382775"/>
              <a:gd name="connsiteY3" fmla="*/ 0 h 1686674"/>
              <a:gd name="connsiteX4" fmla="*/ 900702 w 1382775"/>
              <a:gd name="connsiteY4" fmla="*/ 339668 h 1686674"/>
              <a:gd name="connsiteX5" fmla="*/ 960507 w 1382775"/>
              <a:gd name="connsiteY5" fmla="*/ 358232 h 1686674"/>
              <a:gd name="connsiteX6" fmla="*/ 1382775 w 1382775"/>
              <a:gd name="connsiteY6" fmla="*/ 995287 h 1686674"/>
              <a:gd name="connsiteX7" fmla="*/ 691388 w 1382775"/>
              <a:gd name="connsiteY7" fmla="*/ 1686674 h 1686674"/>
              <a:gd name="connsiteX8" fmla="*/ 0 w 1382775"/>
              <a:gd name="connsiteY8" fmla="*/ 995287 h 168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2775" h="1686674">
                <a:moveTo>
                  <a:pt x="0" y="995287"/>
                </a:moveTo>
                <a:cubicBezTo>
                  <a:pt x="0" y="708905"/>
                  <a:pt x="174119" y="463191"/>
                  <a:pt x="422268" y="358232"/>
                </a:cubicBezTo>
                <a:lnTo>
                  <a:pt x="512092" y="330350"/>
                </a:lnTo>
                <a:lnTo>
                  <a:pt x="703695" y="0"/>
                </a:lnTo>
                <a:lnTo>
                  <a:pt x="900702" y="339668"/>
                </a:lnTo>
                <a:lnTo>
                  <a:pt x="960507" y="358232"/>
                </a:lnTo>
                <a:cubicBezTo>
                  <a:pt x="1208656" y="463191"/>
                  <a:pt x="1382775" y="708905"/>
                  <a:pt x="1382775" y="995287"/>
                </a:cubicBezTo>
                <a:cubicBezTo>
                  <a:pt x="1382775" y="1377129"/>
                  <a:pt x="1073230" y="1686674"/>
                  <a:pt x="691388" y="1686674"/>
                </a:cubicBezTo>
                <a:cubicBezTo>
                  <a:pt x="309545" y="1686674"/>
                  <a:pt x="0" y="1377129"/>
                  <a:pt x="0" y="9952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1" name="Freeform: Shape 35">
            <a:extLst>
              <a:ext uri="{FF2B5EF4-FFF2-40B4-BE49-F238E27FC236}">
                <a16:creationId xmlns:a16="http://schemas.microsoft.com/office/drawing/2014/main" id="{8AE708F1-46B6-A189-DE3E-3C4202DE3886}"/>
              </a:ext>
            </a:extLst>
          </p:cNvPr>
          <p:cNvSpPr/>
          <p:nvPr/>
        </p:nvSpPr>
        <p:spPr>
          <a:xfrm rot="16200000">
            <a:off x="8285492" y="5322970"/>
            <a:ext cx="1037081" cy="1261206"/>
          </a:xfrm>
          <a:custGeom>
            <a:avLst/>
            <a:gdLst>
              <a:gd name="connsiteX0" fmla="*/ 1382775 w 1382775"/>
              <a:gd name="connsiteY0" fmla="*/ 990221 h 1681608"/>
              <a:gd name="connsiteX1" fmla="*/ 691388 w 1382775"/>
              <a:gd name="connsiteY1" fmla="*/ 1681608 h 1681608"/>
              <a:gd name="connsiteX2" fmla="*/ 0 w 1382775"/>
              <a:gd name="connsiteY2" fmla="*/ 990220 h 1681608"/>
              <a:gd name="connsiteX3" fmla="*/ 422268 w 1382775"/>
              <a:gd name="connsiteY3" fmla="*/ 353166 h 1681608"/>
              <a:gd name="connsiteX4" fmla="*/ 484054 w 1382775"/>
              <a:gd name="connsiteY4" fmla="*/ 333986 h 1681608"/>
              <a:gd name="connsiteX5" fmla="*/ 677767 w 1382775"/>
              <a:gd name="connsiteY5" fmla="*/ 0 h 1681608"/>
              <a:gd name="connsiteX6" fmla="*/ 865498 w 1382775"/>
              <a:gd name="connsiteY6" fmla="*/ 323674 h 1681608"/>
              <a:gd name="connsiteX7" fmla="*/ 960507 w 1382775"/>
              <a:gd name="connsiteY7" fmla="*/ 353167 h 1681608"/>
              <a:gd name="connsiteX8" fmla="*/ 1382775 w 1382775"/>
              <a:gd name="connsiteY8" fmla="*/ 990221 h 1681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2775" h="1681608">
                <a:moveTo>
                  <a:pt x="1382775" y="990221"/>
                </a:moveTo>
                <a:cubicBezTo>
                  <a:pt x="1382775" y="1372063"/>
                  <a:pt x="1073230" y="1681608"/>
                  <a:pt x="691388" y="1681608"/>
                </a:cubicBezTo>
                <a:cubicBezTo>
                  <a:pt x="309545" y="1681607"/>
                  <a:pt x="0" y="1372062"/>
                  <a:pt x="0" y="990220"/>
                </a:cubicBezTo>
                <a:cubicBezTo>
                  <a:pt x="0" y="703839"/>
                  <a:pt x="174119" y="458124"/>
                  <a:pt x="422268" y="353166"/>
                </a:cubicBezTo>
                <a:lnTo>
                  <a:pt x="484054" y="333986"/>
                </a:lnTo>
                <a:lnTo>
                  <a:pt x="677767" y="0"/>
                </a:lnTo>
                <a:lnTo>
                  <a:pt x="865498" y="323674"/>
                </a:lnTo>
                <a:lnTo>
                  <a:pt x="960507" y="353167"/>
                </a:lnTo>
                <a:cubicBezTo>
                  <a:pt x="1208656" y="458125"/>
                  <a:pt x="1382775" y="703840"/>
                  <a:pt x="1382775" y="9902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2" name="Oval 40">
            <a:extLst>
              <a:ext uri="{FF2B5EF4-FFF2-40B4-BE49-F238E27FC236}">
                <a16:creationId xmlns:a16="http://schemas.microsoft.com/office/drawing/2014/main" id="{5CD9D8BB-4212-8115-F3C0-7591F1E76928}"/>
              </a:ext>
            </a:extLst>
          </p:cNvPr>
          <p:cNvSpPr/>
          <p:nvPr/>
        </p:nvSpPr>
        <p:spPr>
          <a:xfrm>
            <a:off x="5582132" y="2827127"/>
            <a:ext cx="822397" cy="82239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Oval 40">
            <a:extLst>
              <a:ext uri="{FF2B5EF4-FFF2-40B4-BE49-F238E27FC236}">
                <a16:creationId xmlns:a16="http://schemas.microsoft.com/office/drawing/2014/main" id="{C1B99C3B-FF0F-AE21-52C4-F346FE8EB411}"/>
              </a:ext>
            </a:extLst>
          </p:cNvPr>
          <p:cNvSpPr/>
          <p:nvPr/>
        </p:nvSpPr>
        <p:spPr>
          <a:xfrm>
            <a:off x="7748356" y="3727467"/>
            <a:ext cx="822397" cy="82239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40">
            <a:extLst>
              <a:ext uri="{FF2B5EF4-FFF2-40B4-BE49-F238E27FC236}">
                <a16:creationId xmlns:a16="http://schemas.microsoft.com/office/drawing/2014/main" id="{64F00DD3-00A5-14B4-D0D7-926829E429E5}"/>
              </a:ext>
            </a:extLst>
          </p:cNvPr>
          <p:cNvSpPr/>
          <p:nvPr/>
        </p:nvSpPr>
        <p:spPr>
          <a:xfrm>
            <a:off x="8509806" y="5531431"/>
            <a:ext cx="822397" cy="82239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40">
            <a:extLst>
              <a:ext uri="{FF2B5EF4-FFF2-40B4-BE49-F238E27FC236}">
                <a16:creationId xmlns:a16="http://schemas.microsoft.com/office/drawing/2014/main" id="{98F5E400-D6D0-9E4A-7DC3-47D623EE1DB6}"/>
              </a:ext>
            </a:extLst>
          </p:cNvPr>
          <p:cNvSpPr/>
          <p:nvPr/>
        </p:nvSpPr>
        <p:spPr>
          <a:xfrm>
            <a:off x="3580824" y="3701409"/>
            <a:ext cx="822397" cy="82239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40">
            <a:extLst>
              <a:ext uri="{FF2B5EF4-FFF2-40B4-BE49-F238E27FC236}">
                <a16:creationId xmlns:a16="http://schemas.microsoft.com/office/drawing/2014/main" id="{6DBAB59D-57CD-CB92-5213-CAAA70F5715B}"/>
              </a:ext>
            </a:extLst>
          </p:cNvPr>
          <p:cNvSpPr/>
          <p:nvPr/>
        </p:nvSpPr>
        <p:spPr>
          <a:xfrm>
            <a:off x="2875268" y="5547481"/>
            <a:ext cx="822397" cy="82239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Freeform 312">
            <a:extLst>
              <a:ext uri="{FF2B5EF4-FFF2-40B4-BE49-F238E27FC236}">
                <a16:creationId xmlns:a16="http://schemas.microsoft.com/office/drawing/2014/main" id="{E6056A96-F5DB-3C02-CBE5-CAC9B34E7A7C}"/>
              </a:ext>
            </a:extLst>
          </p:cNvPr>
          <p:cNvSpPr/>
          <p:nvPr/>
        </p:nvSpPr>
        <p:spPr>
          <a:xfrm>
            <a:off x="5753566" y="2985666"/>
            <a:ext cx="464981" cy="464743"/>
          </a:xfrm>
          <a:custGeom>
            <a:avLst/>
            <a:gdLst>
              <a:gd name="connsiteX0" fmla="*/ 225369 w 432708"/>
              <a:gd name="connsiteY0" fmla="*/ 108177 h 432707"/>
              <a:gd name="connsiteX1" fmla="*/ 243399 w 432708"/>
              <a:gd name="connsiteY1" fmla="*/ 108177 h 432707"/>
              <a:gd name="connsiteX2" fmla="*/ 249878 w 432708"/>
              <a:gd name="connsiteY2" fmla="*/ 110712 h 432707"/>
              <a:gd name="connsiteX3" fmla="*/ 252414 w 432708"/>
              <a:gd name="connsiteY3" fmla="*/ 117191 h 432707"/>
              <a:gd name="connsiteX4" fmla="*/ 252414 w 432708"/>
              <a:gd name="connsiteY4" fmla="*/ 243398 h 432707"/>
              <a:gd name="connsiteX5" fmla="*/ 249878 w 432708"/>
              <a:gd name="connsiteY5" fmla="*/ 249877 h 432707"/>
              <a:gd name="connsiteX6" fmla="*/ 243399 w 432708"/>
              <a:gd name="connsiteY6" fmla="*/ 252412 h 432707"/>
              <a:gd name="connsiteX7" fmla="*/ 153252 w 432708"/>
              <a:gd name="connsiteY7" fmla="*/ 252412 h 432707"/>
              <a:gd name="connsiteX8" fmla="*/ 146772 w 432708"/>
              <a:gd name="connsiteY8" fmla="*/ 249877 h 432707"/>
              <a:gd name="connsiteX9" fmla="*/ 144237 w 432708"/>
              <a:gd name="connsiteY9" fmla="*/ 243398 h 432707"/>
              <a:gd name="connsiteX10" fmla="*/ 144237 w 432708"/>
              <a:gd name="connsiteY10" fmla="*/ 225368 h 432707"/>
              <a:gd name="connsiteX11" fmla="*/ 146772 w 432708"/>
              <a:gd name="connsiteY11" fmla="*/ 218889 h 432707"/>
              <a:gd name="connsiteX12" fmla="*/ 153252 w 432708"/>
              <a:gd name="connsiteY12" fmla="*/ 216354 h 432707"/>
              <a:gd name="connsiteX13" fmla="*/ 216355 w 432708"/>
              <a:gd name="connsiteY13" fmla="*/ 216354 h 432707"/>
              <a:gd name="connsiteX14" fmla="*/ 216355 w 432708"/>
              <a:gd name="connsiteY14" fmla="*/ 117191 h 432707"/>
              <a:gd name="connsiteX15" fmla="*/ 218890 w 432708"/>
              <a:gd name="connsiteY15" fmla="*/ 110712 h 432707"/>
              <a:gd name="connsiteX16" fmla="*/ 225369 w 432708"/>
              <a:gd name="connsiteY16" fmla="*/ 108177 h 432707"/>
              <a:gd name="connsiteX17" fmla="*/ 216354 w 432708"/>
              <a:gd name="connsiteY17" fmla="*/ 63103 h 432707"/>
              <a:gd name="connsiteX18" fmla="*/ 139447 w 432708"/>
              <a:gd name="connsiteY18" fmla="*/ 83668 h 432707"/>
              <a:gd name="connsiteX19" fmla="*/ 83668 w 432708"/>
              <a:gd name="connsiteY19" fmla="*/ 139447 h 432707"/>
              <a:gd name="connsiteX20" fmla="*/ 63103 w 432708"/>
              <a:gd name="connsiteY20" fmla="*/ 216354 h 432707"/>
              <a:gd name="connsiteX21" fmla="*/ 83668 w 432708"/>
              <a:gd name="connsiteY21" fmla="*/ 293260 h 432707"/>
              <a:gd name="connsiteX22" fmla="*/ 139447 w 432708"/>
              <a:gd name="connsiteY22" fmla="*/ 349039 h 432707"/>
              <a:gd name="connsiteX23" fmla="*/ 216354 w 432708"/>
              <a:gd name="connsiteY23" fmla="*/ 369604 h 432707"/>
              <a:gd name="connsiteX24" fmla="*/ 293261 w 432708"/>
              <a:gd name="connsiteY24" fmla="*/ 349039 h 432707"/>
              <a:gd name="connsiteX25" fmla="*/ 349039 w 432708"/>
              <a:gd name="connsiteY25" fmla="*/ 293260 h 432707"/>
              <a:gd name="connsiteX26" fmla="*/ 369604 w 432708"/>
              <a:gd name="connsiteY26" fmla="*/ 216354 h 432707"/>
              <a:gd name="connsiteX27" fmla="*/ 349039 w 432708"/>
              <a:gd name="connsiteY27" fmla="*/ 139447 h 432707"/>
              <a:gd name="connsiteX28" fmla="*/ 293261 w 432708"/>
              <a:gd name="connsiteY28" fmla="*/ 83668 h 432707"/>
              <a:gd name="connsiteX29" fmla="*/ 216354 w 432708"/>
              <a:gd name="connsiteY29" fmla="*/ 63103 h 432707"/>
              <a:gd name="connsiteX30" fmla="*/ 216354 w 432708"/>
              <a:gd name="connsiteY30" fmla="*/ 0 h 432707"/>
              <a:gd name="connsiteX31" fmla="*/ 324953 w 432708"/>
              <a:gd name="connsiteY31" fmla="*/ 29016 h 432707"/>
              <a:gd name="connsiteX32" fmla="*/ 403692 w 432708"/>
              <a:gd name="connsiteY32" fmla="*/ 107754 h 432707"/>
              <a:gd name="connsiteX33" fmla="*/ 432708 w 432708"/>
              <a:gd name="connsiteY33" fmla="*/ 216354 h 432707"/>
              <a:gd name="connsiteX34" fmla="*/ 403692 w 432708"/>
              <a:gd name="connsiteY34" fmla="*/ 324953 h 432707"/>
              <a:gd name="connsiteX35" fmla="*/ 324953 w 432708"/>
              <a:gd name="connsiteY35" fmla="*/ 403691 h 432707"/>
              <a:gd name="connsiteX36" fmla="*/ 216354 w 432708"/>
              <a:gd name="connsiteY36" fmla="*/ 432707 h 432707"/>
              <a:gd name="connsiteX37" fmla="*/ 107755 w 432708"/>
              <a:gd name="connsiteY37" fmla="*/ 403691 h 432707"/>
              <a:gd name="connsiteX38" fmla="*/ 29016 w 432708"/>
              <a:gd name="connsiteY38" fmla="*/ 324953 h 432707"/>
              <a:gd name="connsiteX39" fmla="*/ 0 w 432708"/>
              <a:gd name="connsiteY39" fmla="*/ 216354 h 432707"/>
              <a:gd name="connsiteX40" fmla="*/ 29016 w 432708"/>
              <a:gd name="connsiteY40" fmla="*/ 107754 h 432707"/>
              <a:gd name="connsiteX41" fmla="*/ 107755 w 432708"/>
              <a:gd name="connsiteY41" fmla="*/ 29016 h 432707"/>
              <a:gd name="connsiteX42" fmla="*/ 216354 w 432708"/>
              <a:gd name="connsiteY42" fmla="*/ 0 h 4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32708" h="432707">
                <a:moveTo>
                  <a:pt x="225369" y="108177"/>
                </a:moveTo>
                <a:lnTo>
                  <a:pt x="243399" y="108177"/>
                </a:lnTo>
                <a:cubicBezTo>
                  <a:pt x="246028" y="108177"/>
                  <a:pt x="248188" y="109022"/>
                  <a:pt x="249878" y="110712"/>
                </a:cubicBezTo>
                <a:cubicBezTo>
                  <a:pt x="251568" y="112402"/>
                  <a:pt x="252414" y="114562"/>
                  <a:pt x="252414" y="117191"/>
                </a:cubicBezTo>
                <a:lnTo>
                  <a:pt x="252414" y="243398"/>
                </a:lnTo>
                <a:cubicBezTo>
                  <a:pt x="252414" y="246027"/>
                  <a:pt x="251568" y="248187"/>
                  <a:pt x="249878" y="249877"/>
                </a:cubicBezTo>
                <a:cubicBezTo>
                  <a:pt x="248188" y="251567"/>
                  <a:pt x="246028" y="252412"/>
                  <a:pt x="243399" y="252412"/>
                </a:cubicBezTo>
                <a:lnTo>
                  <a:pt x="153252" y="252412"/>
                </a:lnTo>
                <a:cubicBezTo>
                  <a:pt x="150623" y="252412"/>
                  <a:pt x="148462" y="251567"/>
                  <a:pt x="146772" y="249877"/>
                </a:cubicBezTo>
                <a:cubicBezTo>
                  <a:pt x="145082" y="248187"/>
                  <a:pt x="144237" y="246027"/>
                  <a:pt x="144237" y="243398"/>
                </a:cubicBezTo>
                <a:lnTo>
                  <a:pt x="144237" y="225368"/>
                </a:lnTo>
                <a:cubicBezTo>
                  <a:pt x="144237" y="222739"/>
                  <a:pt x="145082" y="220579"/>
                  <a:pt x="146772" y="218889"/>
                </a:cubicBezTo>
                <a:cubicBezTo>
                  <a:pt x="148462" y="217199"/>
                  <a:pt x="150623" y="216354"/>
                  <a:pt x="153252" y="216354"/>
                </a:cubicBezTo>
                <a:lnTo>
                  <a:pt x="216355" y="216354"/>
                </a:lnTo>
                <a:lnTo>
                  <a:pt x="216355" y="117191"/>
                </a:lnTo>
                <a:cubicBezTo>
                  <a:pt x="216355" y="114562"/>
                  <a:pt x="217200" y="112402"/>
                  <a:pt x="218890" y="110712"/>
                </a:cubicBezTo>
                <a:cubicBezTo>
                  <a:pt x="220581" y="109022"/>
                  <a:pt x="222740" y="108177"/>
                  <a:pt x="225369" y="108177"/>
                </a:cubicBezTo>
                <a:close/>
                <a:moveTo>
                  <a:pt x="216354" y="63103"/>
                </a:moveTo>
                <a:cubicBezTo>
                  <a:pt x="188558" y="63103"/>
                  <a:pt x="162923" y="69958"/>
                  <a:pt x="139447" y="83668"/>
                </a:cubicBezTo>
                <a:cubicBezTo>
                  <a:pt x="115971" y="97378"/>
                  <a:pt x="97378" y="115971"/>
                  <a:pt x="83668" y="139447"/>
                </a:cubicBezTo>
                <a:cubicBezTo>
                  <a:pt x="69958" y="162922"/>
                  <a:pt x="63103" y="188558"/>
                  <a:pt x="63103" y="216354"/>
                </a:cubicBezTo>
                <a:cubicBezTo>
                  <a:pt x="63103" y="244149"/>
                  <a:pt x="69958" y="269785"/>
                  <a:pt x="83668" y="293260"/>
                </a:cubicBezTo>
                <a:cubicBezTo>
                  <a:pt x="97378" y="316736"/>
                  <a:pt x="115971" y="335329"/>
                  <a:pt x="139447" y="349039"/>
                </a:cubicBezTo>
                <a:cubicBezTo>
                  <a:pt x="162923" y="362749"/>
                  <a:pt x="188558" y="369604"/>
                  <a:pt x="216354" y="369604"/>
                </a:cubicBezTo>
                <a:cubicBezTo>
                  <a:pt x="244150" y="369604"/>
                  <a:pt x="269785" y="362749"/>
                  <a:pt x="293261" y="349039"/>
                </a:cubicBezTo>
                <a:cubicBezTo>
                  <a:pt x="316737" y="335329"/>
                  <a:pt x="335330" y="316736"/>
                  <a:pt x="349039" y="293260"/>
                </a:cubicBezTo>
                <a:cubicBezTo>
                  <a:pt x="362750" y="269785"/>
                  <a:pt x="369604" y="244149"/>
                  <a:pt x="369604" y="216354"/>
                </a:cubicBezTo>
                <a:cubicBezTo>
                  <a:pt x="369604" y="188558"/>
                  <a:pt x="362750" y="162922"/>
                  <a:pt x="349039" y="139447"/>
                </a:cubicBezTo>
                <a:cubicBezTo>
                  <a:pt x="335330" y="115971"/>
                  <a:pt x="316737" y="97378"/>
                  <a:pt x="293261" y="83668"/>
                </a:cubicBezTo>
                <a:cubicBezTo>
                  <a:pt x="269785" y="69958"/>
                  <a:pt x="244150" y="63103"/>
                  <a:pt x="216354" y="63103"/>
                </a:cubicBezTo>
                <a:close/>
                <a:moveTo>
                  <a:pt x="216354" y="0"/>
                </a:moveTo>
                <a:cubicBezTo>
                  <a:pt x="255606" y="0"/>
                  <a:pt x="291806" y="9672"/>
                  <a:pt x="324953" y="29016"/>
                </a:cubicBezTo>
                <a:cubicBezTo>
                  <a:pt x="358101" y="48360"/>
                  <a:pt x="384347" y="74606"/>
                  <a:pt x="403692" y="107754"/>
                </a:cubicBezTo>
                <a:cubicBezTo>
                  <a:pt x="423036" y="140902"/>
                  <a:pt x="432708" y="177102"/>
                  <a:pt x="432708" y="216354"/>
                </a:cubicBezTo>
                <a:cubicBezTo>
                  <a:pt x="432708" y="255605"/>
                  <a:pt x="423036" y="291805"/>
                  <a:pt x="403692" y="324953"/>
                </a:cubicBezTo>
                <a:cubicBezTo>
                  <a:pt x="384347" y="358101"/>
                  <a:pt x="358101" y="384347"/>
                  <a:pt x="324953" y="403691"/>
                </a:cubicBezTo>
                <a:cubicBezTo>
                  <a:pt x="291806" y="423035"/>
                  <a:pt x="255606" y="432707"/>
                  <a:pt x="216354" y="432707"/>
                </a:cubicBezTo>
                <a:cubicBezTo>
                  <a:pt x="177102" y="432707"/>
                  <a:pt x="140902" y="423035"/>
                  <a:pt x="107755" y="403691"/>
                </a:cubicBezTo>
                <a:cubicBezTo>
                  <a:pt x="74607" y="384347"/>
                  <a:pt x="48361" y="358101"/>
                  <a:pt x="29016" y="324953"/>
                </a:cubicBezTo>
                <a:cubicBezTo>
                  <a:pt x="9673" y="291805"/>
                  <a:pt x="0" y="255605"/>
                  <a:pt x="0" y="216354"/>
                </a:cubicBezTo>
                <a:cubicBezTo>
                  <a:pt x="0" y="177102"/>
                  <a:pt x="9673" y="140902"/>
                  <a:pt x="29016" y="107754"/>
                </a:cubicBezTo>
                <a:cubicBezTo>
                  <a:pt x="48361" y="74606"/>
                  <a:pt x="74607" y="48360"/>
                  <a:pt x="107755" y="29016"/>
                </a:cubicBezTo>
                <a:cubicBezTo>
                  <a:pt x="140902" y="9672"/>
                  <a:pt x="177102" y="0"/>
                  <a:pt x="2163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685800">
              <a:defRPr/>
            </a:pPr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Freeform 304">
            <a:extLst>
              <a:ext uri="{FF2B5EF4-FFF2-40B4-BE49-F238E27FC236}">
                <a16:creationId xmlns:a16="http://schemas.microsoft.com/office/drawing/2014/main" id="{94F35261-CB7C-C8CA-D5E1-F8FE885DC39B}"/>
              </a:ext>
            </a:extLst>
          </p:cNvPr>
          <p:cNvSpPr/>
          <p:nvPr/>
        </p:nvSpPr>
        <p:spPr>
          <a:xfrm>
            <a:off x="7951216" y="3909590"/>
            <a:ext cx="421260" cy="464743"/>
          </a:xfrm>
          <a:custGeom>
            <a:avLst/>
            <a:gdLst/>
            <a:ahLst/>
            <a:cxnLst/>
            <a:rect l="l" t="t" r="r" b="b"/>
            <a:pathLst>
              <a:path w="432707" h="432707">
                <a:moveTo>
                  <a:pt x="185084" y="0"/>
                </a:moveTo>
                <a:lnTo>
                  <a:pt x="247624" y="0"/>
                </a:lnTo>
                <a:cubicBezTo>
                  <a:pt x="250253" y="0"/>
                  <a:pt x="252554" y="798"/>
                  <a:pt x="254525" y="2394"/>
                </a:cubicBezTo>
                <a:cubicBezTo>
                  <a:pt x="256498" y="3991"/>
                  <a:pt x="257578" y="6010"/>
                  <a:pt x="257765" y="8451"/>
                </a:cubicBezTo>
                <a:lnTo>
                  <a:pt x="265653" y="60286"/>
                </a:lnTo>
                <a:cubicBezTo>
                  <a:pt x="274855" y="63291"/>
                  <a:pt x="283306" y="66765"/>
                  <a:pt x="291006" y="70709"/>
                </a:cubicBezTo>
                <a:lnTo>
                  <a:pt x="331010" y="40566"/>
                </a:lnTo>
                <a:cubicBezTo>
                  <a:pt x="332700" y="38876"/>
                  <a:pt x="334953" y="38031"/>
                  <a:pt x="337771" y="38031"/>
                </a:cubicBezTo>
                <a:cubicBezTo>
                  <a:pt x="340212" y="38031"/>
                  <a:pt x="342560" y="38970"/>
                  <a:pt x="344814" y="40848"/>
                </a:cubicBezTo>
                <a:cubicBezTo>
                  <a:pt x="369041" y="63197"/>
                  <a:pt x="384535" y="79161"/>
                  <a:pt x="391295" y="88739"/>
                </a:cubicBezTo>
                <a:cubicBezTo>
                  <a:pt x="392610" y="90241"/>
                  <a:pt x="393268" y="92307"/>
                  <a:pt x="393268" y="94936"/>
                </a:cubicBezTo>
                <a:cubicBezTo>
                  <a:pt x="393268" y="97190"/>
                  <a:pt x="392516" y="99350"/>
                  <a:pt x="391014" y="101416"/>
                </a:cubicBezTo>
                <a:cubicBezTo>
                  <a:pt x="388197" y="105360"/>
                  <a:pt x="383408" y="111604"/>
                  <a:pt x="376647" y="120149"/>
                </a:cubicBezTo>
                <a:cubicBezTo>
                  <a:pt x="369885" y="128695"/>
                  <a:pt x="364815" y="135315"/>
                  <a:pt x="361434" y="140010"/>
                </a:cubicBezTo>
                <a:cubicBezTo>
                  <a:pt x="366317" y="149400"/>
                  <a:pt x="370168" y="158603"/>
                  <a:pt x="372985" y="167618"/>
                </a:cubicBezTo>
                <a:lnTo>
                  <a:pt x="424537" y="175506"/>
                </a:lnTo>
                <a:cubicBezTo>
                  <a:pt x="426979" y="175881"/>
                  <a:pt x="428951" y="177055"/>
                  <a:pt x="430453" y="179027"/>
                </a:cubicBezTo>
                <a:cubicBezTo>
                  <a:pt x="431956" y="180999"/>
                  <a:pt x="432707" y="183206"/>
                  <a:pt x="432707" y="185647"/>
                </a:cubicBezTo>
                <a:lnTo>
                  <a:pt x="432707" y="248187"/>
                </a:lnTo>
                <a:cubicBezTo>
                  <a:pt x="432707" y="250440"/>
                  <a:pt x="431956" y="252600"/>
                  <a:pt x="430453" y="254666"/>
                </a:cubicBezTo>
                <a:cubicBezTo>
                  <a:pt x="428951" y="256732"/>
                  <a:pt x="427072" y="257953"/>
                  <a:pt x="424819" y="258328"/>
                </a:cubicBezTo>
                <a:lnTo>
                  <a:pt x="372703" y="266216"/>
                </a:lnTo>
                <a:cubicBezTo>
                  <a:pt x="369134" y="276358"/>
                  <a:pt x="365472" y="284903"/>
                  <a:pt x="361716" y="291852"/>
                </a:cubicBezTo>
                <a:cubicBezTo>
                  <a:pt x="368289" y="301242"/>
                  <a:pt x="378337" y="314201"/>
                  <a:pt x="391859" y="330728"/>
                </a:cubicBezTo>
                <a:cubicBezTo>
                  <a:pt x="393737" y="332982"/>
                  <a:pt x="394676" y="335329"/>
                  <a:pt x="394676" y="337771"/>
                </a:cubicBezTo>
                <a:cubicBezTo>
                  <a:pt x="394676" y="340212"/>
                  <a:pt x="393832" y="342372"/>
                  <a:pt x="392140" y="344250"/>
                </a:cubicBezTo>
                <a:cubicBezTo>
                  <a:pt x="387070" y="351199"/>
                  <a:pt x="377773" y="361340"/>
                  <a:pt x="364251" y="374675"/>
                </a:cubicBezTo>
                <a:cubicBezTo>
                  <a:pt x="350729" y="388009"/>
                  <a:pt x="341903" y="394676"/>
                  <a:pt x="337771" y="394676"/>
                </a:cubicBezTo>
                <a:cubicBezTo>
                  <a:pt x="335517" y="394676"/>
                  <a:pt x="333075" y="393831"/>
                  <a:pt x="330446" y="392141"/>
                </a:cubicBezTo>
                <a:lnTo>
                  <a:pt x="291570" y="361716"/>
                </a:lnTo>
                <a:cubicBezTo>
                  <a:pt x="283306" y="366036"/>
                  <a:pt x="274762" y="369604"/>
                  <a:pt x="265934" y="372421"/>
                </a:cubicBezTo>
                <a:cubicBezTo>
                  <a:pt x="262929" y="397963"/>
                  <a:pt x="260206" y="415429"/>
                  <a:pt x="257765" y="424819"/>
                </a:cubicBezTo>
                <a:cubicBezTo>
                  <a:pt x="256450" y="430078"/>
                  <a:pt x="253070" y="432707"/>
                  <a:pt x="247624" y="432707"/>
                </a:cubicBezTo>
                <a:lnTo>
                  <a:pt x="185084" y="432707"/>
                </a:lnTo>
                <a:cubicBezTo>
                  <a:pt x="182454" y="432707"/>
                  <a:pt x="180153" y="431909"/>
                  <a:pt x="178182" y="430313"/>
                </a:cubicBezTo>
                <a:cubicBezTo>
                  <a:pt x="176210" y="428716"/>
                  <a:pt x="175130" y="426697"/>
                  <a:pt x="174942" y="424256"/>
                </a:cubicBezTo>
                <a:lnTo>
                  <a:pt x="167054" y="372421"/>
                </a:lnTo>
                <a:cubicBezTo>
                  <a:pt x="157852" y="369416"/>
                  <a:pt x="149401" y="365942"/>
                  <a:pt x="141700" y="361998"/>
                </a:cubicBezTo>
                <a:lnTo>
                  <a:pt x="101979" y="392141"/>
                </a:lnTo>
                <a:cubicBezTo>
                  <a:pt x="100101" y="393831"/>
                  <a:pt x="97753" y="394676"/>
                  <a:pt x="94936" y="394676"/>
                </a:cubicBezTo>
                <a:cubicBezTo>
                  <a:pt x="92307" y="394676"/>
                  <a:pt x="89959" y="393643"/>
                  <a:pt x="87893" y="391577"/>
                </a:cubicBezTo>
                <a:cubicBezTo>
                  <a:pt x="64230" y="370167"/>
                  <a:pt x="48735" y="354392"/>
                  <a:pt x="41411" y="344250"/>
                </a:cubicBezTo>
                <a:cubicBezTo>
                  <a:pt x="40097" y="342372"/>
                  <a:pt x="39439" y="340212"/>
                  <a:pt x="39439" y="337771"/>
                </a:cubicBezTo>
                <a:cubicBezTo>
                  <a:pt x="39439" y="335517"/>
                  <a:pt x="40191" y="333357"/>
                  <a:pt x="41694" y="331291"/>
                </a:cubicBezTo>
                <a:cubicBezTo>
                  <a:pt x="44510" y="327347"/>
                  <a:pt x="49299" y="321103"/>
                  <a:pt x="56060" y="312558"/>
                </a:cubicBezTo>
                <a:cubicBezTo>
                  <a:pt x="62821" y="304012"/>
                  <a:pt x="67892" y="297392"/>
                  <a:pt x="71273" y="292697"/>
                </a:cubicBezTo>
                <a:cubicBezTo>
                  <a:pt x="66202" y="283307"/>
                  <a:pt x="62352" y="274010"/>
                  <a:pt x="59723" y="264808"/>
                </a:cubicBezTo>
                <a:lnTo>
                  <a:pt x="8169" y="257202"/>
                </a:lnTo>
                <a:cubicBezTo>
                  <a:pt x="5728" y="256826"/>
                  <a:pt x="3756" y="255652"/>
                  <a:pt x="2254" y="253680"/>
                </a:cubicBezTo>
                <a:cubicBezTo>
                  <a:pt x="751" y="251708"/>
                  <a:pt x="0" y="249501"/>
                  <a:pt x="0" y="247060"/>
                </a:cubicBezTo>
                <a:lnTo>
                  <a:pt x="0" y="184520"/>
                </a:lnTo>
                <a:cubicBezTo>
                  <a:pt x="0" y="182267"/>
                  <a:pt x="751" y="180107"/>
                  <a:pt x="2254" y="178041"/>
                </a:cubicBezTo>
                <a:cubicBezTo>
                  <a:pt x="3756" y="175975"/>
                  <a:pt x="5540" y="174754"/>
                  <a:pt x="7606" y="174379"/>
                </a:cubicBezTo>
                <a:lnTo>
                  <a:pt x="60004" y="166491"/>
                </a:lnTo>
                <a:cubicBezTo>
                  <a:pt x="62633" y="157852"/>
                  <a:pt x="66295" y="149213"/>
                  <a:pt x="70991" y="140573"/>
                </a:cubicBezTo>
                <a:cubicBezTo>
                  <a:pt x="63478" y="129868"/>
                  <a:pt x="53431" y="116910"/>
                  <a:pt x="40848" y="101697"/>
                </a:cubicBezTo>
                <a:cubicBezTo>
                  <a:pt x="38970" y="99444"/>
                  <a:pt x="38030" y="97190"/>
                  <a:pt x="38030" y="94936"/>
                </a:cubicBezTo>
                <a:cubicBezTo>
                  <a:pt x="38030" y="93058"/>
                  <a:pt x="38876" y="90898"/>
                  <a:pt x="40567" y="88457"/>
                </a:cubicBezTo>
                <a:cubicBezTo>
                  <a:pt x="45449" y="81696"/>
                  <a:pt x="54699" y="71601"/>
                  <a:pt x="68314" y="58173"/>
                </a:cubicBezTo>
                <a:cubicBezTo>
                  <a:pt x="81931" y="44745"/>
                  <a:pt x="90805" y="38031"/>
                  <a:pt x="94936" y="38031"/>
                </a:cubicBezTo>
                <a:cubicBezTo>
                  <a:pt x="97377" y="38031"/>
                  <a:pt x="99819" y="38970"/>
                  <a:pt x="102260" y="40848"/>
                </a:cubicBezTo>
                <a:lnTo>
                  <a:pt x="141137" y="70991"/>
                </a:lnTo>
                <a:cubicBezTo>
                  <a:pt x="149401" y="66671"/>
                  <a:pt x="157945" y="63103"/>
                  <a:pt x="166773" y="60286"/>
                </a:cubicBezTo>
                <a:cubicBezTo>
                  <a:pt x="169777" y="34744"/>
                  <a:pt x="172501" y="17278"/>
                  <a:pt x="174942" y="7888"/>
                </a:cubicBezTo>
                <a:cubicBezTo>
                  <a:pt x="176257" y="2629"/>
                  <a:pt x="179637" y="0"/>
                  <a:pt x="185084" y="0"/>
                </a:cubicBezTo>
                <a:close/>
                <a:moveTo>
                  <a:pt x="216354" y="144236"/>
                </a:moveTo>
                <a:cubicBezTo>
                  <a:pt x="196446" y="144236"/>
                  <a:pt x="179449" y="151278"/>
                  <a:pt x="165364" y="165364"/>
                </a:cubicBezTo>
                <a:cubicBezTo>
                  <a:pt x="151278" y="179449"/>
                  <a:pt x="144235" y="196446"/>
                  <a:pt x="144235" y="216354"/>
                </a:cubicBezTo>
                <a:cubicBezTo>
                  <a:pt x="144235" y="236261"/>
                  <a:pt x="151278" y="253258"/>
                  <a:pt x="165364" y="267343"/>
                </a:cubicBezTo>
                <a:cubicBezTo>
                  <a:pt x="179449" y="281429"/>
                  <a:pt x="196446" y="288471"/>
                  <a:pt x="216354" y="288471"/>
                </a:cubicBezTo>
                <a:cubicBezTo>
                  <a:pt x="236261" y="288471"/>
                  <a:pt x="253258" y="281429"/>
                  <a:pt x="267343" y="267343"/>
                </a:cubicBezTo>
                <a:cubicBezTo>
                  <a:pt x="281429" y="253258"/>
                  <a:pt x="288471" y="236261"/>
                  <a:pt x="288471" y="216354"/>
                </a:cubicBezTo>
                <a:cubicBezTo>
                  <a:pt x="288471" y="196446"/>
                  <a:pt x="281429" y="179449"/>
                  <a:pt x="267343" y="165364"/>
                </a:cubicBezTo>
                <a:cubicBezTo>
                  <a:pt x="253258" y="151278"/>
                  <a:pt x="236261" y="144236"/>
                  <a:pt x="216354" y="14423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Freeform 296">
            <a:extLst>
              <a:ext uri="{FF2B5EF4-FFF2-40B4-BE49-F238E27FC236}">
                <a16:creationId xmlns:a16="http://schemas.microsoft.com/office/drawing/2014/main" id="{FD91A77C-4AAA-414A-764E-A808904B8565}"/>
              </a:ext>
            </a:extLst>
          </p:cNvPr>
          <p:cNvSpPr/>
          <p:nvPr/>
        </p:nvSpPr>
        <p:spPr>
          <a:xfrm>
            <a:off x="8676624" y="5720168"/>
            <a:ext cx="503728" cy="503472"/>
          </a:xfrm>
          <a:custGeom>
            <a:avLst/>
            <a:gdLst>
              <a:gd name="connsiteX0" fmla="*/ 189309 w 468765"/>
              <a:gd name="connsiteY0" fmla="*/ 108177 h 468766"/>
              <a:gd name="connsiteX1" fmla="*/ 207338 w 468765"/>
              <a:gd name="connsiteY1" fmla="*/ 108177 h 468766"/>
              <a:gd name="connsiteX2" fmla="*/ 213677 w 468765"/>
              <a:gd name="connsiteY2" fmla="*/ 110853 h 468766"/>
              <a:gd name="connsiteX3" fmla="*/ 216353 w 468765"/>
              <a:gd name="connsiteY3" fmla="*/ 117191 h 468766"/>
              <a:gd name="connsiteX4" fmla="*/ 216353 w 468765"/>
              <a:gd name="connsiteY4" fmla="*/ 180295 h 468766"/>
              <a:gd name="connsiteX5" fmla="*/ 279457 w 468765"/>
              <a:gd name="connsiteY5" fmla="*/ 180295 h 468766"/>
              <a:gd name="connsiteX6" fmla="*/ 285795 w 468765"/>
              <a:gd name="connsiteY6" fmla="*/ 182971 h 468766"/>
              <a:gd name="connsiteX7" fmla="*/ 288471 w 468765"/>
              <a:gd name="connsiteY7" fmla="*/ 189309 h 468766"/>
              <a:gd name="connsiteX8" fmla="*/ 288471 w 468765"/>
              <a:gd name="connsiteY8" fmla="*/ 207339 h 468766"/>
              <a:gd name="connsiteX9" fmla="*/ 285795 w 468765"/>
              <a:gd name="connsiteY9" fmla="*/ 213677 h 468766"/>
              <a:gd name="connsiteX10" fmla="*/ 279457 w 468765"/>
              <a:gd name="connsiteY10" fmla="*/ 216354 h 468766"/>
              <a:gd name="connsiteX11" fmla="*/ 216353 w 468765"/>
              <a:gd name="connsiteY11" fmla="*/ 216354 h 468766"/>
              <a:gd name="connsiteX12" fmla="*/ 216353 w 468765"/>
              <a:gd name="connsiteY12" fmla="*/ 279457 h 468766"/>
              <a:gd name="connsiteX13" fmla="*/ 213677 w 468765"/>
              <a:gd name="connsiteY13" fmla="*/ 285795 h 468766"/>
              <a:gd name="connsiteX14" fmla="*/ 207338 w 468765"/>
              <a:gd name="connsiteY14" fmla="*/ 288471 h 468766"/>
              <a:gd name="connsiteX15" fmla="*/ 189309 w 468765"/>
              <a:gd name="connsiteY15" fmla="*/ 288471 h 468766"/>
              <a:gd name="connsiteX16" fmla="*/ 182971 w 468765"/>
              <a:gd name="connsiteY16" fmla="*/ 285795 h 468766"/>
              <a:gd name="connsiteX17" fmla="*/ 180294 w 468765"/>
              <a:gd name="connsiteY17" fmla="*/ 279457 h 468766"/>
              <a:gd name="connsiteX18" fmla="*/ 180294 w 468765"/>
              <a:gd name="connsiteY18" fmla="*/ 216354 h 468766"/>
              <a:gd name="connsiteX19" fmla="*/ 117191 w 468765"/>
              <a:gd name="connsiteY19" fmla="*/ 216354 h 468766"/>
              <a:gd name="connsiteX20" fmla="*/ 110853 w 468765"/>
              <a:gd name="connsiteY20" fmla="*/ 213677 h 468766"/>
              <a:gd name="connsiteX21" fmla="*/ 108176 w 468765"/>
              <a:gd name="connsiteY21" fmla="*/ 207339 h 468766"/>
              <a:gd name="connsiteX22" fmla="*/ 108176 w 468765"/>
              <a:gd name="connsiteY22" fmla="*/ 189309 h 468766"/>
              <a:gd name="connsiteX23" fmla="*/ 110853 w 468765"/>
              <a:gd name="connsiteY23" fmla="*/ 182971 h 468766"/>
              <a:gd name="connsiteX24" fmla="*/ 117191 w 468765"/>
              <a:gd name="connsiteY24" fmla="*/ 180295 h 468766"/>
              <a:gd name="connsiteX25" fmla="*/ 180294 w 468765"/>
              <a:gd name="connsiteY25" fmla="*/ 180295 h 468766"/>
              <a:gd name="connsiteX26" fmla="*/ 180294 w 468765"/>
              <a:gd name="connsiteY26" fmla="*/ 117191 h 468766"/>
              <a:gd name="connsiteX27" fmla="*/ 182971 w 468765"/>
              <a:gd name="connsiteY27" fmla="*/ 110853 h 468766"/>
              <a:gd name="connsiteX28" fmla="*/ 189309 w 468765"/>
              <a:gd name="connsiteY28" fmla="*/ 108177 h 468766"/>
              <a:gd name="connsiteX29" fmla="*/ 198324 w 468765"/>
              <a:gd name="connsiteY29" fmla="*/ 72118 h 468766"/>
              <a:gd name="connsiteX30" fmla="*/ 109162 w 468765"/>
              <a:gd name="connsiteY30" fmla="*/ 109163 h 468766"/>
              <a:gd name="connsiteX31" fmla="*/ 72117 w 468765"/>
              <a:gd name="connsiteY31" fmla="*/ 198324 h 468766"/>
              <a:gd name="connsiteX32" fmla="*/ 109162 w 468765"/>
              <a:gd name="connsiteY32" fmla="*/ 287485 h 468766"/>
              <a:gd name="connsiteX33" fmla="*/ 198324 w 468765"/>
              <a:gd name="connsiteY33" fmla="*/ 324530 h 468766"/>
              <a:gd name="connsiteX34" fmla="*/ 287485 w 468765"/>
              <a:gd name="connsiteY34" fmla="*/ 287485 h 468766"/>
              <a:gd name="connsiteX35" fmla="*/ 324530 w 468765"/>
              <a:gd name="connsiteY35" fmla="*/ 198324 h 468766"/>
              <a:gd name="connsiteX36" fmla="*/ 287485 w 468765"/>
              <a:gd name="connsiteY36" fmla="*/ 109163 h 468766"/>
              <a:gd name="connsiteX37" fmla="*/ 198324 w 468765"/>
              <a:gd name="connsiteY37" fmla="*/ 72118 h 468766"/>
              <a:gd name="connsiteX38" fmla="*/ 198324 w 468765"/>
              <a:gd name="connsiteY38" fmla="*/ 0 h 468766"/>
              <a:gd name="connsiteX39" fmla="*/ 275371 w 468765"/>
              <a:gd name="connsiteY39" fmla="*/ 15635 h 468766"/>
              <a:gd name="connsiteX40" fmla="*/ 338757 w 468765"/>
              <a:gd name="connsiteY40" fmla="*/ 57891 h 468766"/>
              <a:gd name="connsiteX41" fmla="*/ 381014 w 468765"/>
              <a:gd name="connsiteY41" fmla="*/ 121276 h 468766"/>
              <a:gd name="connsiteX42" fmla="*/ 396648 w 468765"/>
              <a:gd name="connsiteY42" fmla="*/ 198324 h 468766"/>
              <a:gd name="connsiteX43" fmla="*/ 361716 w 468765"/>
              <a:gd name="connsiteY43" fmla="*/ 310727 h 468766"/>
              <a:gd name="connsiteX44" fmla="*/ 458343 w 468765"/>
              <a:gd name="connsiteY44" fmla="*/ 407353 h 468766"/>
              <a:gd name="connsiteX45" fmla="*/ 468765 w 468765"/>
              <a:gd name="connsiteY45" fmla="*/ 432707 h 468766"/>
              <a:gd name="connsiteX46" fmla="*/ 458202 w 468765"/>
              <a:gd name="connsiteY46" fmla="*/ 458202 h 468766"/>
              <a:gd name="connsiteX47" fmla="*/ 432707 w 468765"/>
              <a:gd name="connsiteY47" fmla="*/ 468766 h 468766"/>
              <a:gd name="connsiteX48" fmla="*/ 407353 w 468765"/>
              <a:gd name="connsiteY48" fmla="*/ 458061 h 468766"/>
              <a:gd name="connsiteX49" fmla="*/ 310726 w 468765"/>
              <a:gd name="connsiteY49" fmla="*/ 361716 h 468766"/>
              <a:gd name="connsiteX50" fmla="*/ 198324 w 468765"/>
              <a:gd name="connsiteY50" fmla="*/ 396648 h 468766"/>
              <a:gd name="connsiteX51" fmla="*/ 121276 w 468765"/>
              <a:gd name="connsiteY51" fmla="*/ 381013 h 468766"/>
              <a:gd name="connsiteX52" fmla="*/ 57891 w 468765"/>
              <a:gd name="connsiteY52" fmla="*/ 338757 h 468766"/>
              <a:gd name="connsiteX53" fmla="*/ 15634 w 468765"/>
              <a:gd name="connsiteY53" fmla="*/ 275372 h 468766"/>
              <a:gd name="connsiteX54" fmla="*/ 0 w 468765"/>
              <a:gd name="connsiteY54" fmla="*/ 198324 h 468766"/>
              <a:gd name="connsiteX55" fmla="*/ 15634 w 468765"/>
              <a:gd name="connsiteY55" fmla="*/ 121276 h 468766"/>
              <a:gd name="connsiteX56" fmla="*/ 57891 w 468765"/>
              <a:gd name="connsiteY56" fmla="*/ 57891 h 468766"/>
              <a:gd name="connsiteX57" fmla="*/ 121276 w 468765"/>
              <a:gd name="connsiteY57" fmla="*/ 15635 h 468766"/>
              <a:gd name="connsiteX58" fmla="*/ 198324 w 468765"/>
              <a:gd name="connsiteY58" fmla="*/ 0 h 46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68765" h="468766">
                <a:moveTo>
                  <a:pt x="189309" y="108177"/>
                </a:moveTo>
                <a:lnTo>
                  <a:pt x="207338" y="108177"/>
                </a:lnTo>
                <a:cubicBezTo>
                  <a:pt x="209781" y="108177"/>
                  <a:pt x="211893" y="109069"/>
                  <a:pt x="213677" y="110853"/>
                </a:cubicBezTo>
                <a:cubicBezTo>
                  <a:pt x="215460" y="112637"/>
                  <a:pt x="216353" y="114750"/>
                  <a:pt x="216353" y="117191"/>
                </a:cubicBezTo>
                <a:lnTo>
                  <a:pt x="216353" y="180295"/>
                </a:lnTo>
                <a:lnTo>
                  <a:pt x="279457" y="180295"/>
                </a:lnTo>
                <a:cubicBezTo>
                  <a:pt x="281898" y="180295"/>
                  <a:pt x="284011" y="181187"/>
                  <a:pt x="285795" y="182971"/>
                </a:cubicBezTo>
                <a:cubicBezTo>
                  <a:pt x="287579" y="184755"/>
                  <a:pt x="288471" y="186868"/>
                  <a:pt x="288471" y="189309"/>
                </a:cubicBezTo>
                <a:lnTo>
                  <a:pt x="288471" y="207339"/>
                </a:lnTo>
                <a:cubicBezTo>
                  <a:pt x="288471" y="209780"/>
                  <a:pt x="287579" y="211893"/>
                  <a:pt x="285795" y="213677"/>
                </a:cubicBezTo>
                <a:cubicBezTo>
                  <a:pt x="284011" y="215461"/>
                  <a:pt x="281898" y="216354"/>
                  <a:pt x="279457" y="216354"/>
                </a:cubicBezTo>
                <a:lnTo>
                  <a:pt x="216353" y="216354"/>
                </a:lnTo>
                <a:lnTo>
                  <a:pt x="216353" y="279457"/>
                </a:lnTo>
                <a:cubicBezTo>
                  <a:pt x="216353" y="281898"/>
                  <a:pt x="215460" y="284011"/>
                  <a:pt x="213677" y="285795"/>
                </a:cubicBezTo>
                <a:cubicBezTo>
                  <a:pt x="211893" y="287579"/>
                  <a:pt x="209781" y="288471"/>
                  <a:pt x="207338" y="288471"/>
                </a:cubicBezTo>
                <a:lnTo>
                  <a:pt x="189309" y="288471"/>
                </a:lnTo>
                <a:cubicBezTo>
                  <a:pt x="186867" y="288471"/>
                  <a:pt x="184754" y="287579"/>
                  <a:pt x="182971" y="285795"/>
                </a:cubicBezTo>
                <a:cubicBezTo>
                  <a:pt x="181187" y="284011"/>
                  <a:pt x="180294" y="281898"/>
                  <a:pt x="180294" y="279457"/>
                </a:cubicBezTo>
                <a:lnTo>
                  <a:pt x="180294" y="216354"/>
                </a:lnTo>
                <a:lnTo>
                  <a:pt x="117191" y="216354"/>
                </a:lnTo>
                <a:cubicBezTo>
                  <a:pt x="114749" y="216354"/>
                  <a:pt x="112636" y="215461"/>
                  <a:pt x="110853" y="213677"/>
                </a:cubicBezTo>
                <a:cubicBezTo>
                  <a:pt x="109069" y="211893"/>
                  <a:pt x="108176" y="209780"/>
                  <a:pt x="108176" y="207339"/>
                </a:cubicBezTo>
                <a:lnTo>
                  <a:pt x="108176" y="189309"/>
                </a:lnTo>
                <a:cubicBezTo>
                  <a:pt x="108176" y="186868"/>
                  <a:pt x="109069" y="184755"/>
                  <a:pt x="110853" y="182971"/>
                </a:cubicBezTo>
                <a:cubicBezTo>
                  <a:pt x="112636" y="181187"/>
                  <a:pt x="114749" y="180295"/>
                  <a:pt x="117191" y="180295"/>
                </a:cubicBezTo>
                <a:lnTo>
                  <a:pt x="180294" y="180295"/>
                </a:lnTo>
                <a:lnTo>
                  <a:pt x="180294" y="117191"/>
                </a:lnTo>
                <a:cubicBezTo>
                  <a:pt x="180294" y="114750"/>
                  <a:pt x="181187" y="112637"/>
                  <a:pt x="182971" y="110853"/>
                </a:cubicBezTo>
                <a:cubicBezTo>
                  <a:pt x="184754" y="109069"/>
                  <a:pt x="186867" y="108177"/>
                  <a:pt x="189309" y="108177"/>
                </a:cubicBezTo>
                <a:close/>
                <a:moveTo>
                  <a:pt x="198324" y="72118"/>
                </a:moveTo>
                <a:cubicBezTo>
                  <a:pt x="163580" y="72118"/>
                  <a:pt x="133860" y="84466"/>
                  <a:pt x="109162" y="109163"/>
                </a:cubicBezTo>
                <a:cubicBezTo>
                  <a:pt x="84466" y="133859"/>
                  <a:pt x="72117" y="163580"/>
                  <a:pt x="72117" y="198324"/>
                </a:cubicBezTo>
                <a:cubicBezTo>
                  <a:pt x="72117" y="233068"/>
                  <a:pt x="84466" y="262789"/>
                  <a:pt x="109162" y="287485"/>
                </a:cubicBezTo>
                <a:cubicBezTo>
                  <a:pt x="133860" y="312182"/>
                  <a:pt x="163580" y="324530"/>
                  <a:pt x="198324" y="324530"/>
                </a:cubicBezTo>
                <a:cubicBezTo>
                  <a:pt x="233068" y="324530"/>
                  <a:pt x="262788" y="312182"/>
                  <a:pt x="287485" y="287485"/>
                </a:cubicBezTo>
                <a:cubicBezTo>
                  <a:pt x="312182" y="262789"/>
                  <a:pt x="324530" y="233068"/>
                  <a:pt x="324530" y="198324"/>
                </a:cubicBezTo>
                <a:cubicBezTo>
                  <a:pt x="324530" y="163580"/>
                  <a:pt x="312182" y="133859"/>
                  <a:pt x="287485" y="109163"/>
                </a:cubicBezTo>
                <a:cubicBezTo>
                  <a:pt x="262788" y="84466"/>
                  <a:pt x="233068" y="72118"/>
                  <a:pt x="198324" y="72118"/>
                </a:cubicBezTo>
                <a:close/>
                <a:moveTo>
                  <a:pt x="198324" y="0"/>
                </a:moveTo>
                <a:cubicBezTo>
                  <a:pt x="225180" y="0"/>
                  <a:pt x="250863" y="5212"/>
                  <a:pt x="275371" y="15635"/>
                </a:cubicBezTo>
                <a:cubicBezTo>
                  <a:pt x="299880" y="26058"/>
                  <a:pt x="321009" y="40144"/>
                  <a:pt x="338757" y="57891"/>
                </a:cubicBezTo>
                <a:cubicBezTo>
                  <a:pt x="356505" y="75639"/>
                  <a:pt x="370590" y="96767"/>
                  <a:pt x="381014" y="121276"/>
                </a:cubicBezTo>
                <a:cubicBezTo>
                  <a:pt x="391436" y="145785"/>
                  <a:pt x="396648" y="171468"/>
                  <a:pt x="396648" y="198324"/>
                </a:cubicBezTo>
                <a:cubicBezTo>
                  <a:pt x="396648" y="239642"/>
                  <a:pt x="385004" y="277109"/>
                  <a:pt x="361716" y="310727"/>
                </a:cubicBezTo>
                <a:lnTo>
                  <a:pt x="458343" y="407353"/>
                </a:lnTo>
                <a:cubicBezTo>
                  <a:pt x="465291" y="414302"/>
                  <a:pt x="468765" y="422753"/>
                  <a:pt x="468765" y="432707"/>
                </a:cubicBezTo>
                <a:cubicBezTo>
                  <a:pt x="468765" y="442661"/>
                  <a:pt x="465245" y="451159"/>
                  <a:pt x="458202" y="458202"/>
                </a:cubicBezTo>
                <a:cubicBezTo>
                  <a:pt x="451158" y="465245"/>
                  <a:pt x="442660" y="468766"/>
                  <a:pt x="432707" y="468766"/>
                </a:cubicBezTo>
                <a:cubicBezTo>
                  <a:pt x="422565" y="468766"/>
                  <a:pt x="414114" y="465198"/>
                  <a:pt x="407353" y="458061"/>
                </a:cubicBezTo>
                <a:lnTo>
                  <a:pt x="310726" y="361716"/>
                </a:lnTo>
                <a:cubicBezTo>
                  <a:pt x="277109" y="385004"/>
                  <a:pt x="239642" y="396648"/>
                  <a:pt x="198324" y="396648"/>
                </a:cubicBezTo>
                <a:cubicBezTo>
                  <a:pt x="171468" y="396648"/>
                  <a:pt x="145784" y="391437"/>
                  <a:pt x="121276" y="381013"/>
                </a:cubicBezTo>
                <a:cubicBezTo>
                  <a:pt x="96767" y="370590"/>
                  <a:pt x="75639" y="356504"/>
                  <a:pt x="57891" y="338757"/>
                </a:cubicBezTo>
                <a:cubicBezTo>
                  <a:pt x="40143" y="321009"/>
                  <a:pt x="26058" y="299881"/>
                  <a:pt x="15634" y="275372"/>
                </a:cubicBezTo>
                <a:cubicBezTo>
                  <a:pt x="5211" y="250863"/>
                  <a:pt x="0" y="225180"/>
                  <a:pt x="0" y="198324"/>
                </a:cubicBezTo>
                <a:cubicBezTo>
                  <a:pt x="0" y="171468"/>
                  <a:pt x="5211" y="145785"/>
                  <a:pt x="15634" y="121276"/>
                </a:cubicBezTo>
                <a:cubicBezTo>
                  <a:pt x="26058" y="96767"/>
                  <a:pt x="40143" y="75639"/>
                  <a:pt x="57891" y="57891"/>
                </a:cubicBezTo>
                <a:cubicBezTo>
                  <a:pt x="75639" y="40144"/>
                  <a:pt x="96767" y="26058"/>
                  <a:pt x="121276" y="15635"/>
                </a:cubicBezTo>
                <a:cubicBezTo>
                  <a:pt x="145784" y="5212"/>
                  <a:pt x="171468" y="0"/>
                  <a:pt x="19832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685800">
              <a:defRPr/>
            </a:pPr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Freeform 463">
            <a:extLst>
              <a:ext uri="{FF2B5EF4-FFF2-40B4-BE49-F238E27FC236}">
                <a16:creationId xmlns:a16="http://schemas.microsoft.com/office/drawing/2014/main" id="{DA267488-F13A-4ED9-D11D-C074F49D57C9}"/>
              </a:ext>
            </a:extLst>
          </p:cNvPr>
          <p:cNvSpPr/>
          <p:nvPr/>
        </p:nvSpPr>
        <p:spPr>
          <a:xfrm>
            <a:off x="3747882" y="3859243"/>
            <a:ext cx="540258" cy="482126"/>
          </a:xfrm>
          <a:custGeom>
            <a:avLst/>
            <a:gdLst>
              <a:gd name="connsiteX0" fmla="*/ 247622 w 504825"/>
              <a:gd name="connsiteY0" fmla="*/ 247341 h 450736"/>
              <a:gd name="connsiteX1" fmla="*/ 258045 w 504825"/>
              <a:gd name="connsiteY1" fmla="*/ 267765 h 450736"/>
              <a:gd name="connsiteX2" fmla="*/ 269455 w 504825"/>
              <a:gd name="connsiteY2" fmla="*/ 285654 h 450736"/>
              <a:gd name="connsiteX3" fmla="*/ 283822 w 504825"/>
              <a:gd name="connsiteY3" fmla="*/ 301571 h 450736"/>
              <a:gd name="connsiteX4" fmla="*/ 301570 w 504825"/>
              <a:gd name="connsiteY4" fmla="*/ 311431 h 450736"/>
              <a:gd name="connsiteX5" fmla="*/ 324529 w 504825"/>
              <a:gd name="connsiteY5" fmla="*/ 315515 h 450736"/>
              <a:gd name="connsiteX6" fmla="*/ 396647 w 504825"/>
              <a:gd name="connsiteY6" fmla="*/ 315515 h 450736"/>
              <a:gd name="connsiteX7" fmla="*/ 396647 w 504825"/>
              <a:gd name="connsiteY7" fmla="*/ 261427 h 450736"/>
              <a:gd name="connsiteX8" fmla="*/ 399183 w 504825"/>
              <a:gd name="connsiteY8" fmla="*/ 254948 h 450736"/>
              <a:gd name="connsiteX9" fmla="*/ 405662 w 504825"/>
              <a:gd name="connsiteY9" fmla="*/ 252412 h 450736"/>
              <a:gd name="connsiteX10" fmla="*/ 412423 w 504825"/>
              <a:gd name="connsiteY10" fmla="*/ 255229 h 450736"/>
              <a:gd name="connsiteX11" fmla="*/ 502289 w 504825"/>
              <a:gd name="connsiteY11" fmla="*/ 345095 h 450736"/>
              <a:gd name="connsiteX12" fmla="*/ 504824 w 504825"/>
              <a:gd name="connsiteY12" fmla="*/ 351574 h 450736"/>
              <a:gd name="connsiteX13" fmla="*/ 502289 w 504825"/>
              <a:gd name="connsiteY13" fmla="*/ 358054 h 450736"/>
              <a:gd name="connsiteX14" fmla="*/ 412141 w 504825"/>
              <a:gd name="connsiteY14" fmla="*/ 448201 h 450736"/>
              <a:gd name="connsiteX15" fmla="*/ 405662 w 504825"/>
              <a:gd name="connsiteY15" fmla="*/ 450736 h 450736"/>
              <a:gd name="connsiteX16" fmla="*/ 399323 w 504825"/>
              <a:gd name="connsiteY16" fmla="*/ 448060 h 450736"/>
              <a:gd name="connsiteX17" fmla="*/ 396647 w 504825"/>
              <a:gd name="connsiteY17" fmla="*/ 441722 h 450736"/>
              <a:gd name="connsiteX18" fmla="*/ 396647 w 504825"/>
              <a:gd name="connsiteY18" fmla="*/ 387633 h 450736"/>
              <a:gd name="connsiteX19" fmla="*/ 372702 w 504825"/>
              <a:gd name="connsiteY19" fmla="*/ 387774 h 450736"/>
              <a:gd name="connsiteX20" fmla="*/ 349883 w 504825"/>
              <a:gd name="connsiteY20" fmla="*/ 388056 h 450736"/>
              <a:gd name="connsiteX21" fmla="*/ 329318 w 504825"/>
              <a:gd name="connsiteY21" fmla="*/ 387774 h 450736"/>
              <a:gd name="connsiteX22" fmla="*/ 309317 w 504825"/>
              <a:gd name="connsiteY22" fmla="*/ 386366 h 450736"/>
              <a:gd name="connsiteX23" fmla="*/ 291288 w 504825"/>
              <a:gd name="connsiteY23" fmla="*/ 383408 h 450736"/>
              <a:gd name="connsiteX24" fmla="*/ 273540 w 504825"/>
              <a:gd name="connsiteY24" fmla="*/ 378196 h 450736"/>
              <a:gd name="connsiteX25" fmla="*/ 257201 w 504825"/>
              <a:gd name="connsiteY25" fmla="*/ 370167 h 450736"/>
              <a:gd name="connsiteX26" fmla="*/ 240580 w 504825"/>
              <a:gd name="connsiteY26" fmla="*/ 358899 h 450736"/>
              <a:gd name="connsiteX27" fmla="*/ 225086 w 504825"/>
              <a:gd name="connsiteY27" fmla="*/ 343827 h 450736"/>
              <a:gd name="connsiteX28" fmla="*/ 209310 w 504825"/>
              <a:gd name="connsiteY28" fmla="*/ 324248 h 450736"/>
              <a:gd name="connsiteX29" fmla="*/ 247622 w 504825"/>
              <a:gd name="connsiteY29" fmla="*/ 247341 h 450736"/>
              <a:gd name="connsiteX30" fmla="*/ 9015 w 504825"/>
              <a:gd name="connsiteY30" fmla="*/ 63103 h 450736"/>
              <a:gd name="connsiteX31" fmla="*/ 72118 w 504825"/>
              <a:gd name="connsiteY31" fmla="*/ 63103 h 450736"/>
              <a:gd name="connsiteX32" fmla="*/ 187619 w 504825"/>
              <a:gd name="connsiteY32" fmla="*/ 126488 h 450736"/>
              <a:gd name="connsiteX33" fmla="*/ 149025 w 504825"/>
              <a:gd name="connsiteY33" fmla="*/ 203395 h 450736"/>
              <a:gd name="connsiteX34" fmla="*/ 138601 w 504825"/>
              <a:gd name="connsiteY34" fmla="*/ 182971 h 450736"/>
              <a:gd name="connsiteX35" fmla="*/ 127192 w 504825"/>
              <a:gd name="connsiteY35" fmla="*/ 165082 h 450736"/>
              <a:gd name="connsiteX36" fmla="*/ 112825 w 504825"/>
              <a:gd name="connsiteY36" fmla="*/ 149165 h 450736"/>
              <a:gd name="connsiteX37" fmla="*/ 95077 w 504825"/>
              <a:gd name="connsiteY37" fmla="*/ 139306 h 450736"/>
              <a:gd name="connsiteX38" fmla="*/ 72118 w 504825"/>
              <a:gd name="connsiteY38" fmla="*/ 135221 h 450736"/>
              <a:gd name="connsiteX39" fmla="*/ 9015 w 504825"/>
              <a:gd name="connsiteY39" fmla="*/ 135221 h 450736"/>
              <a:gd name="connsiteX40" fmla="*/ 2535 w 504825"/>
              <a:gd name="connsiteY40" fmla="*/ 132685 h 450736"/>
              <a:gd name="connsiteX41" fmla="*/ 0 w 504825"/>
              <a:gd name="connsiteY41" fmla="*/ 126206 h 450736"/>
              <a:gd name="connsiteX42" fmla="*/ 0 w 504825"/>
              <a:gd name="connsiteY42" fmla="*/ 72118 h 450736"/>
              <a:gd name="connsiteX43" fmla="*/ 2535 w 504825"/>
              <a:gd name="connsiteY43" fmla="*/ 65638 h 450736"/>
              <a:gd name="connsiteX44" fmla="*/ 9015 w 504825"/>
              <a:gd name="connsiteY44" fmla="*/ 63103 h 450736"/>
              <a:gd name="connsiteX45" fmla="*/ 405663 w 504825"/>
              <a:gd name="connsiteY45" fmla="*/ 0 h 450736"/>
              <a:gd name="connsiteX46" fmla="*/ 412424 w 504825"/>
              <a:gd name="connsiteY46" fmla="*/ 2817 h 450736"/>
              <a:gd name="connsiteX47" fmla="*/ 502290 w 504825"/>
              <a:gd name="connsiteY47" fmla="*/ 92683 h 450736"/>
              <a:gd name="connsiteX48" fmla="*/ 504825 w 504825"/>
              <a:gd name="connsiteY48" fmla="*/ 99162 h 450736"/>
              <a:gd name="connsiteX49" fmla="*/ 502290 w 504825"/>
              <a:gd name="connsiteY49" fmla="*/ 105641 h 450736"/>
              <a:gd name="connsiteX50" fmla="*/ 412142 w 504825"/>
              <a:gd name="connsiteY50" fmla="*/ 195788 h 450736"/>
              <a:gd name="connsiteX51" fmla="*/ 405663 w 504825"/>
              <a:gd name="connsiteY51" fmla="*/ 198324 h 450736"/>
              <a:gd name="connsiteX52" fmla="*/ 399324 w 504825"/>
              <a:gd name="connsiteY52" fmla="*/ 195647 h 450736"/>
              <a:gd name="connsiteX53" fmla="*/ 396648 w 504825"/>
              <a:gd name="connsiteY53" fmla="*/ 189309 h 450736"/>
              <a:gd name="connsiteX54" fmla="*/ 396648 w 504825"/>
              <a:gd name="connsiteY54" fmla="*/ 135221 h 450736"/>
              <a:gd name="connsiteX55" fmla="*/ 324530 w 504825"/>
              <a:gd name="connsiteY55" fmla="*/ 135221 h 450736"/>
              <a:gd name="connsiteX56" fmla="*/ 300022 w 504825"/>
              <a:gd name="connsiteY56" fmla="*/ 139446 h 450736"/>
              <a:gd name="connsiteX57" fmla="*/ 280583 w 504825"/>
              <a:gd name="connsiteY57" fmla="*/ 152123 h 450736"/>
              <a:gd name="connsiteX58" fmla="*/ 266216 w 504825"/>
              <a:gd name="connsiteY58" fmla="*/ 169449 h 450736"/>
              <a:gd name="connsiteX59" fmla="*/ 253539 w 504825"/>
              <a:gd name="connsiteY59" fmla="*/ 191281 h 450736"/>
              <a:gd name="connsiteX60" fmla="*/ 231566 w 504825"/>
              <a:gd name="connsiteY60" fmla="*/ 239454 h 450736"/>
              <a:gd name="connsiteX61" fmla="*/ 217621 w 504825"/>
              <a:gd name="connsiteY61" fmla="*/ 270723 h 450736"/>
              <a:gd name="connsiteX62" fmla="*/ 202409 w 504825"/>
              <a:gd name="connsiteY62" fmla="*/ 300303 h 450736"/>
              <a:gd name="connsiteX63" fmla="*/ 184379 w 504825"/>
              <a:gd name="connsiteY63" fmla="*/ 328474 h 450736"/>
              <a:gd name="connsiteX64" fmla="*/ 163533 w 504825"/>
              <a:gd name="connsiteY64" fmla="*/ 351856 h 450736"/>
              <a:gd name="connsiteX65" fmla="*/ 138179 w 504825"/>
              <a:gd name="connsiteY65" fmla="*/ 371153 h 450736"/>
              <a:gd name="connsiteX66" fmla="*/ 108177 w 504825"/>
              <a:gd name="connsiteY66" fmla="*/ 382985 h 450736"/>
              <a:gd name="connsiteX67" fmla="*/ 72118 w 504825"/>
              <a:gd name="connsiteY67" fmla="*/ 387633 h 450736"/>
              <a:gd name="connsiteX68" fmla="*/ 9015 w 504825"/>
              <a:gd name="connsiteY68" fmla="*/ 387633 h 450736"/>
              <a:gd name="connsiteX69" fmla="*/ 2535 w 504825"/>
              <a:gd name="connsiteY69" fmla="*/ 385098 h 450736"/>
              <a:gd name="connsiteX70" fmla="*/ 0 w 504825"/>
              <a:gd name="connsiteY70" fmla="*/ 378619 h 450736"/>
              <a:gd name="connsiteX71" fmla="*/ 0 w 504825"/>
              <a:gd name="connsiteY71" fmla="*/ 324530 h 450736"/>
              <a:gd name="connsiteX72" fmla="*/ 2535 w 504825"/>
              <a:gd name="connsiteY72" fmla="*/ 318051 h 450736"/>
              <a:gd name="connsiteX73" fmla="*/ 9015 w 504825"/>
              <a:gd name="connsiteY73" fmla="*/ 315515 h 450736"/>
              <a:gd name="connsiteX74" fmla="*/ 72118 w 504825"/>
              <a:gd name="connsiteY74" fmla="*/ 315515 h 450736"/>
              <a:gd name="connsiteX75" fmla="*/ 96627 w 504825"/>
              <a:gd name="connsiteY75" fmla="*/ 311290 h 450736"/>
              <a:gd name="connsiteX76" fmla="*/ 116064 w 504825"/>
              <a:gd name="connsiteY76" fmla="*/ 298613 h 450736"/>
              <a:gd name="connsiteX77" fmla="*/ 130432 w 504825"/>
              <a:gd name="connsiteY77" fmla="*/ 281288 h 450736"/>
              <a:gd name="connsiteX78" fmla="*/ 143109 w 504825"/>
              <a:gd name="connsiteY78" fmla="*/ 259455 h 450736"/>
              <a:gd name="connsiteX79" fmla="*/ 165082 w 504825"/>
              <a:gd name="connsiteY79" fmla="*/ 211283 h 450736"/>
              <a:gd name="connsiteX80" fmla="*/ 179027 w 504825"/>
              <a:gd name="connsiteY80" fmla="*/ 180013 h 450736"/>
              <a:gd name="connsiteX81" fmla="*/ 194239 w 504825"/>
              <a:gd name="connsiteY81" fmla="*/ 150433 h 450736"/>
              <a:gd name="connsiteX82" fmla="*/ 212269 w 504825"/>
              <a:gd name="connsiteY82" fmla="*/ 122262 h 450736"/>
              <a:gd name="connsiteX83" fmla="*/ 233115 w 504825"/>
              <a:gd name="connsiteY83" fmla="*/ 98880 h 450736"/>
              <a:gd name="connsiteX84" fmla="*/ 258469 w 504825"/>
              <a:gd name="connsiteY84" fmla="*/ 79583 h 450736"/>
              <a:gd name="connsiteX85" fmla="*/ 288471 w 504825"/>
              <a:gd name="connsiteY85" fmla="*/ 67751 h 450736"/>
              <a:gd name="connsiteX86" fmla="*/ 324530 w 504825"/>
              <a:gd name="connsiteY86" fmla="*/ 63103 h 450736"/>
              <a:gd name="connsiteX87" fmla="*/ 396648 w 504825"/>
              <a:gd name="connsiteY87" fmla="*/ 63103 h 450736"/>
              <a:gd name="connsiteX88" fmla="*/ 396648 w 504825"/>
              <a:gd name="connsiteY88" fmla="*/ 9014 h 450736"/>
              <a:gd name="connsiteX89" fmla="*/ 399184 w 504825"/>
              <a:gd name="connsiteY89" fmla="*/ 2535 h 450736"/>
              <a:gd name="connsiteX90" fmla="*/ 405663 w 504825"/>
              <a:gd name="connsiteY90" fmla="*/ 0 h 45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504825" h="450736">
                <a:moveTo>
                  <a:pt x="247622" y="247341"/>
                </a:moveTo>
                <a:cubicBezTo>
                  <a:pt x="251754" y="255793"/>
                  <a:pt x="255229" y="262601"/>
                  <a:pt x="258045" y="267765"/>
                </a:cubicBezTo>
                <a:cubicBezTo>
                  <a:pt x="260863" y="272930"/>
                  <a:pt x="264666" y="278893"/>
                  <a:pt x="269455" y="285654"/>
                </a:cubicBezTo>
                <a:cubicBezTo>
                  <a:pt x="274244" y="292415"/>
                  <a:pt x="279033" y="297721"/>
                  <a:pt x="283822" y="301571"/>
                </a:cubicBezTo>
                <a:cubicBezTo>
                  <a:pt x="288611" y="305421"/>
                  <a:pt x="294527" y="308707"/>
                  <a:pt x="301570" y="311431"/>
                </a:cubicBezTo>
                <a:cubicBezTo>
                  <a:pt x="308613" y="314154"/>
                  <a:pt x="316266" y="315515"/>
                  <a:pt x="324529" y="315515"/>
                </a:cubicBezTo>
                <a:lnTo>
                  <a:pt x="396647" y="315515"/>
                </a:lnTo>
                <a:lnTo>
                  <a:pt x="396647" y="261427"/>
                </a:lnTo>
                <a:cubicBezTo>
                  <a:pt x="396647" y="258798"/>
                  <a:pt x="397492" y="256638"/>
                  <a:pt x="399183" y="254948"/>
                </a:cubicBezTo>
                <a:cubicBezTo>
                  <a:pt x="400873" y="253257"/>
                  <a:pt x="403033" y="252412"/>
                  <a:pt x="405662" y="252412"/>
                </a:cubicBezTo>
                <a:cubicBezTo>
                  <a:pt x="407915" y="252412"/>
                  <a:pt x="410169" y="253351"/>
                  <a:pt x="412423" y="255229"/>
                </a:cubicBezTo>
                <a:lnTo>
                  <a:pt x="502289" y="345095"/>
                </a:lnTo>
                <a:cubicBezTo>
                  <a:pt x="503979" y="346785"/>
                  <a:pt x="504824" y="348945"/>
                  <a:pt x="504824" y="351574"/>
                </a:cubicBezTo>
                <a:cubicBezTo>
                  <a:pt x="504824" y="354204"/>
                  <a:pt x="503979" y="356363"/>
                  <a:pt x="502289" y="358054"/>
                </a:cubicBezTo>
                <a:lnTo>
                  <a:pt x="412141" y="448201"/>
                </a:lnTo>
                <a:cubicBezTo>
                  <a:pt x="410451" y="449891"/>
                  <a:pt x="408292" y="450736"/>
                  <a:pt x="405662" y="450736"/>
                </a:cubicBezTo>
                <a:cubicBezTo>
                  <a:pt x="403221" y="450736"/>
                  <a:pt x="401108" y="449844"/>
                  <a:pt x="399323" y="448060"/>
                </a:cubicBezTo>
                <a:cubicBezTo>
                  <a:pt x="397539" y="446276"/>
                  <a:pt x="396647" y="444163"/>
                  <a:pt x="396647" y="441722"/>
                </a:cubicBezTo>
                <a:lnTo>
                  <a:pt x="396647" y="387633"/>
                </a:lnTo>
                <a:cubicBezTo>
                  <a:pt x="390637" y="387633"/>
                  <a:pt x="382656" y="387680"/>
                  <a:pt x="372702" y="387774"/>
                </a:cubicBezTo>
                <a:cubicBezTo>
                  <a:pt x="362748" y="387868"/>
                  <a:pt x="355142" y="387962"/>
                  <a:pt x="349883" y="388056"/>
                </a:cubicBezTo>
                <a:cubicBezTo>
                  <a:pt x="344625" y="388150"/>
                  <a:pt x="337770" y="388056"/>
                  <a:pt x="329318" y="387774"/>
                </a:cubicBezTo>
                <a:cubicBezTo>
                  <a:pt x="320867" y="387492"/>
                  <a:pt x="314200" y="387023"/>
                  <a:pt x="309317" y="386366"/>
                </a:cubicBezTo>
                <a:cubicBezTo>
                  <a:pt x="304434" y="385708"/>
                  <a:pt x="298424" y="384722"/>
                  <a:pt x="291288" y="383408"/>
                </a:cubicBezTo>
                <a:cubicBezTo>
                  <a:pt x="284151" y="382093"/>
                  <a:pt x="278235" y="380356"/>
                  <a:pt x="273540" y="378196"/>
                </a:cubicBezTo>
                <a:cubicBezTo>
                  <a:pt x="268845" y="376036"/>
                  <a:pt x="263398" y="373360"/>
                  <a:pt x="257201" y="370167"/>
                </a:cubicBezTo>
                <a:cubicBezTo>
                  <a:pt x="251003" y="366975"/>
                  <a:pt x="245463" y="363218"/>
                  <a:pt x="240580" y="358899"/>
                </a:cubicBezTo>
                <a:cubicBezTo>
                  <a:pt x="235696" y="354579"/>
                  <a:pt x="230532" y="349555"/>
                  <a:pt x="225086" y="343827"/>
                </a:cubicBezTo>
                <a:cubicBezTo>
                  <a:pt x="219639" y="338099"/>
                  <a:pt x="214381" y="331573"/>
                  <a:pt x="209310" y="324248"/>
                </a:cubicBezTo>
                <a:cubicBezTo>
                  <a:pt x="220391" y="306782"/>
                  <a:pt x="233161" y="281147"/>
                  <a:pt x="247622" y="247341"/>
                </a:cubicBezTo>
                <a:close/>
                <a:moveTo>
                  <a:pt x="9015" y="63103"/>
                </a:moveTo>
                <a:lnTo>
                  <a:pt x="72118" y="63103"/>
                </a:lnTo>
                <a:cubicBezTo>
                  <a:pt x="119069" y="63103"/>
                  <a:pt x="157570" y="84231"/>
                  <a:pt x="187619" y="126488"/>
                </a:cubicBezTo>
                <a:cubicBezTo>
                  <a:pt x="176351" y="143766"/>
                  <a:pt x="163486" y="169401"/>
                  <a:pt x="149025" y="203395"/>
                </a:cubicBezTo>
                <a:cubicBezTo>
                  <a:pt x="144893" y="194943"/>
                  <a:pt x="141419" y="188135"/>
                  <a:pt x="138601" y="182971"/>
                </a:cubicBezTo>
                <a:cubicBezTo>
                  <a:pt x="135784" y="177806"/>
                  <a:pt x="131981" y="171843"/>
                  <a:pt x="127192" y="165082"/>
                </a:cubicBezTo>
                <a:cubicBezTo>
                  <a:pt x="122403" y="158321"/>
                  <a:pt x="117614" y="153016"/>
                  <a:pt x="112825" y="149165"/>
                </a:cubicBezTo>
                <a:cubicBezTo>
                  <a:pt x="108036" y="145315"/>
                  <a:pt x="102120" y="142029"/>
                  <a:pt x="95077" y="139306"/>
                </a:cubicBezTo>
                <a:cubicBezTo>
                  <a:pt x="88035" y="136582"/>
                  <a:pt x="80382" y="135221"/>
                  <a:pt x="72118" y="135221"/>
                </a:cubicBezTo>
                <a:lnTo>
                  <a:pt x="9015" y="135221"/>
                </a:lnTo>
                <a:cubicBezTo>
                  <a:pt x="6385" y="135221"/>
                  <a:pt x="4226" y="134376"/>
                  <a:pt x="2535" y="132685"/>
                </a:cubicBezTo>
                <a:cubicBezTo>
                  <a:pt x="845" y="130995"/>
                  <a:pt x="0" y="128835"/>
                  <a:pt x="0" y="126206"/>
                </a:cubicBezTo>
                <a:lnTo>
                  <a:pt x="0" y="72118"/>
                </a:lnTo>
                <a:cubicBezTo>
                  <a:pt x="0" y="69488"/>
                  <a:pt x="845" y="67329"/>
                  <a:pt x="2535" y="65638"/>
                </a:cubicBezTo>
                <a:cubicBezTo>
                  <a:pt x="4226" y="63948"/>
                  <a:pt x="6385" y="63103"/>
                  <a:pt x="9015" y="63103"/>
                </a:cubicBezTo>
                <a:close/>
                <a:moveTo>
                  <a:pt x="405663" y="0"/>
                </a:moveTo>
                <a:cubicBezTo>
                  <a:pt x="407916" y="0"/>
                  <a:pt x="410170" y="939"/>
                  <a:pt x="412424" y="2817"/>
                </a:cubicBezTo>
                <a:lnTo>
                  <a:pt x="502290" y="92683"/>
                </a:lnTo>
                <a:cubicBezTo>
                  <a:pt x="503980" y="94373"/>
                  <a:pt x="504825" y="96532"/>
                  <a:pt x="504825" y="99162"/>
                </a:cubicBezTo>
                <a:cubicBezTo>
                  <a:pt x="504825" y="101791"/>
                  <a:pt x="503980" y="103951"/>
                  <a:pt x="502290" y="105641"/>
                </a:cubicBezTo>
                <a:lnTo>
                  <a:pt x="412142" y="195788"/>
                </a:lnTo>
                <a:cubicBezTo>
                  <a:pt x="410452" y="197479"/>
                  <a:pt x="408293" y="198324"/>
                  <a:pt x="405663" y="198324"/>
                </a:cubicBezTo>
                <a:cubicBezTo>
                  <a:pt x="403222" y="198324"/>
                  <a:pt x="401109" y="197432"/>
                  <a:pt x="399324" y="195647"/>
                </a:cubicBezTo>
                <a:cubicBezTo>
                  <a:pt x="397540" y="193863"/>
                  <a:pt x="396648" y="191751"/>
                  <a:pt x="396648" y="189309"/>
                </a:cubicBezTo>
                <a:lnTo>
                  <a:pt x="396648" y="135221"/>
                </a:lnTo>
                <a:lnTo>
                  <a:pt x="324530" y="135221"/>
                </a:lnTo>
                <a:cubicBezTo>
                  <a:pt x="315516" y="135221"/>
                  <a:pt x="307346" y="136629"/>
                  <a:pt x="300022" y="139446"/>
                </a:cubicBezTo>
                <a:cubicBezTo>
                  <a:pt x="292697" y="142264"/>
                  <a:pt x="286218" y="146489"/>
                  <a:pt x="280583" y="152123"/>
                </a:cubicBezTo>
                <a:cubicBezTo>
                  <a:pt x="274950" y="157758"/>
                  <a:pt x="270160" y="163533"/>
                  <a:pt x="266216" y="169449"/>
                </a:cubicBezTo>
                <a:cubicBezTo>
                  <a:pt x="262272" y="175364"/>
                  <a:pt x="258046" y="182642"/>
                  <a:pt x="253539" y="191281"/>
                </a:cubicBezTo>
                <a:cubicBezTo>
                  <a:pt x="247529" y="202925"/>
                  <a:pt x="240205" y="218983"/>
                  <a:pt x="231566" y="239454"/>
                </a:cubicBezTo>
                <a:cubicBezTo>
                  <a:pt x="226119" y="251849"/>
                  <a:pt x="221471" y="262272"/>
                  <a:pt x="217621" y="270723"/>
                </a:cubicBezTo>
                <a:cubicBezTo>
                  <a:pt x="213771" y="279175"/>
                  <a:pt x="208701" y="289035"/>
                  <a:pt x="202409" y="300303"/>
                </a:cubicBezTo>
                <a:cubicBezTo>
                  <a:pt x="196117" y="311572"/>
                  <a:pt x="190108" y="320962"/>
                  <a:pt x="184379" y="328474"/>
                </a:cubicBezTo>
                <a:cubicBezTo>
                  <a:pt x="178651" y="335986"/>
                  <a:pt x="171702" y="343780"/>
                  <a:pt x="163533" y="351856"/>
                </a:cubicBezTo>
                <a:cubicBezTo>
                  <a:pt x="155363" y="359932"/>
                  <a:pt x="146912" y="366364"/>
                  <a:pt x="138179" y="371153"/>
                </a:cubicBezTo>
                <a:cubicBezTo>
                  <a:pt x="129446" y="375942"/>
                  <a:pt x="119445" y="379886"/>
                  <a:pt x="108177" y="382985"/>
                </a:cubicBezTo>
                <a:cubicBezTo>
                  <a:pt x="96909" y="386084"/>
                  <a:pt x="84889" y="387633"/>
                  <a:pt x="72118" y="387633"/>
                </a:cubicBezTo>
                <a:lnTo>
                  <a:pt x="9015" y="387633"/>
                </a:lnTo>
                <a:cubicBezTo>
                  <a:pt x="6385" y="387633"/>
                  <a:pt x="4226" y="386788"/>
                  <a:pt x="2535" y="385098"/>
                </a:cubicBezTo>
                <a:cubicBezTo>
                  <a:pt x="845" y="383408"/>
                  <a:pt x="0" y="381248"/>
                  <a:pt x="0" y="378619"/>
                </a:cubicBezTo>
                <a:lnTo>
                  <a:pt x="0" y="324530"/>
                </a:lnTo>
                <a:cubicBezTo>
                  <a:pt x="0" y="321901"/>
                  <a:pt x="845" y="319741"/>
                  <a:pt x="2535" y="318051"/>
                </a:cubicBezTo>
                <a:cubicBezTo>
                  <a:pt x="4226" y="316360"/>
                  <a:pt x="6385" y="315515"/>
                  <a:pt x="9015" y="315515"/>
                </a:cubicBezTo>
                <a:lnTo>
                  <a:pt x="72118" y="315515"/>
                </a:lnTo>
                <a:cubicBezTo>
                  <a:pt x="81133" y="315515"/>
                  <a:pt x="89302" y="314107"/>
                  <a:pt x="96627" y="311290"/>
                </a:cubicBezTo>
                <a:cubicBezTo>
                  <a:pt x="103951" y="308473"/>
                  <a:pt x="110430" y="304247"/>
                  <a:pt x="116064" y="298613"/>
                </a:cubicBezTo>
                <a:cubicBezTo>
                  <a:pt x="121699" y="292978"/>
                  <a:pt x="126488" y="287204"/>
                  <a:pt x="130432" y="281288"/>
                </a:cubicBezTo>
                <a:cubicBezTo>
                  <a:pt x="134376" y="275372"/>
                  <a:pt x="138601" y="268094"/>
                  <a:pt x="143109" y="259455"/>
                </a:cubicBezTo>
                <a:cubicBezTo>
                  <a:pt x="149119" y="247811"/>
                  <a:pt x="156443" y="231753"/>
                  <a:pt x="165082" y="211283"/>
                </a:cubicBezTo>
                <a:cubicBezTo>
                  <a:pt x="170529" y="198887"/>
                  <a:pt x="175177" y="188464"/>
                  <a:pt x="179027" y="180013"/>
                </a:cubicBezTo>
                <a:cubicBezTo>
                  <a:pt x="182877" y="171561"/>
                  <a:pt x="187948" y="161702"/>
                  <a:pt x="194239" y="150433"/>
                </a:cubicBezTo>
                <a:cubicBezTo>
                  <a:pt x="200531" y="139165"/>
                  <a:pt x="206540" y="129774"/>
                  <a:pt x="212269" y="122262"/>
                </a:cubicBezTo>
                <a:cubicBezTo>
                  <a:pt x="217997" y="114750"/>
                  <a:pt x="224946" y="106956"/>
                  <a:pt x="233115" y="98880"/>
                </a:cubicBezTo>
                <a:cubicBezTo>
                  <a:pt x="241285" y="90804"/>
                  <a:pt x="249737" y="84372"/>
                  <a:pt x="258469" y="79583"/>
                </a:cubicBezTo>
                <a:cubicBezTo>
                  <a:pt x="267202" y="74794"/>
                  <a:pt x="277203" y="70850"/>
                  <a:pt x="288471" y="67751"/>
                </a:cubicBezTo>
                <a:cubicBezTo>
                  <a:pt x="299740" y="64652"/>
                  <a:pt x="311759" y="63103"/>
                  <a:pt x="324530" y="63103"/>
                </a:cubicBezTo>
                <a:lnTo>
                  <a:pt x="396648" y="63103"/>
                </a:lnTo>
                <a:lnTo>
                  <a:pt x="396648" y="9014"/>
                </a:lnTo>
                <a:cubicBezTo>
                  <a:pt x="396648" y="6385"/>
                  <a:pt x="397493" y="4225"/>
                  <a:pt x="399184" y="2535"/>
                </a:cubicBezTo>
                <a:cubicBezTo>
                  <a:pt x="400874" y="845"/>
                  <a:pt x="403034" y="0"/>
                  <a:pt x="40566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685800">
              <a:defRPr/>
            </a:pPr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Freeform 311">
            <a:extLst>
              <a:ext uri="{FF2B5EF4-FFF2-40B4-BE49-F238E27FC236}">
                <a16:creationId xmlns:a16="http://schemas.microsoft.com/office/drawing/2014/main" id="{7869D9CF-94B1-1DCA-C211-7A1F396512A9}"/>
              </a:ext>
            </a:extLst>
          </p:cNvPr>
          <p:cNvSpPr/>
          <p:nvPr/>
        </p:nvSpPr>
        <p:spPr>
          <a:xfrm>
            <a:off x="3081839" y="5738504"/>
            <a:ext cx="488054" cy="388194"/>
          </a:xfrm>
          <a:custGeom>
            <a:avLst/>
            <a:gdLst>
              <a:gd name="connsiteX0" fmla="*/ 227088 w 454178"/>
              <a:gd name="connsiteY0" fmla="*/ 72963 h 361434"/>
              <a:gd name="connsiteX1" fmla="*/ 389071 w 454178"/>
              <a:gd name="connsiteY1" fmla="*/ 206493 h 361434"/>
              <a:gd name="connsiteX2" fmla="*/ 389353 w 454178"/>
              <a:gd name="connsiteY2" fmla="*/ 208184 h 361434"/>
              <a:gd name="connsiteX3" fmla="*/ 389353 w 454178"/>
              <a:gd name="connsiteY3" fmla="*/ 343405 h 361434"/>
              <a:gd name="connsiteX4" fmla="*/ 384001 w 454178"/>
              <a:gd name="connsiteY4" fmla="*/ 356082 h 361434"/>
              <a:gd name="connsiteX5" fmla="*/ 371324 w 454178"/>
              <a:gd name="connsiteY5" fmla="*/ 361434 h 361434"/>
              <a:gd name="connsiteX6" fmla="*/ 263147 w 454178"/>
              <a:gd name="connsiteY6" fmla="*/ 361434 h 361434"/>
              <a:gd name="connsiteX7" fmla="*/ 263147 w 454178"/>
              <a:gd name="connsiteY7" fmla="*/ 253257 h 361434"/>
              <a:gd name="connsiteX8" fmla="*/ 191030 w 454178"/>
              <a:gd name="connsiteY8" fmla="*/ 253257 h 361434"/>
              <a:gd name="connsiteX9" fmla="*/ 191030 w 454178"/>
              <a:gd name="connsiteY9" fmla="*/ 361434 h 361434"/>
              <a:gd name="connsiteX10" fmla="*/ 82852 w 454178"/>
              <a:gd name="connsiteY10" fmla="*/ 361434 h 361434"/>
              <a:gd name="connsiteX11" fmla="*/ 70175 w 454178"/>
              <a:gd name="connsiteY11" fmla="*/ 356082 h 361434"/>
              <a:gd name="connsiteX12" fmla="*/ 64823 w 454178"/>
              <a:gd name="connsiteY12" fmla="*/ 343405 h 361434"/>
              <a:gd name="connsiteX13" fmla="*/ 64823 w 454178"/>
              <a:gd name="connsiteY13" fmla="*/ 208184 h 361434"/>
              <a:gd name="connsiteX14" fmla="*/ 64963 w 454178"/>
              <a:gd name="connsiteY14" fmla="*/ 207339 h 361434"/>
              <a:gd name="connsiteX15" fmla="*/ 65104 w 454178"/>
              <a:gd name="connsiteY15" fmla="*/ 206493 h 361434"/>
              <a:gd name="connsiteX16" fmla="*/ 227089 w 454178"/>
              <a:gd name="connsiteY16" fmla="*/ 0 h 361434"/>
              <a:gd name="connsiteX17" fmla="*/ 248499 w 454178"/>
              <a:gd name="connsiteY17" fmla="*/ 7324 h 361434"/>
              <a:gd name="connsiteX18" fmla="*/ 317236 w 454178"/>
              <a:gd name="connsiteY18" fmla="*/ 64793 h 361434"/>
              <a:gd name="connsiteX19" fmla="*/ 317236 w 454178"/>
              <a:gd name="connsiteY19" fmla="*/ 9860 h 361434"/>
              <a:gd name="connsiteX20" fmla="*/ 319772 w 454178"/>
              <a:gd name="connsiteY20" fmla="*/ 3380 h 361434"/>
              <a:gd name="connsiteX21" fmla="*/ 326251 w 454178"/>
              <a:gd name="connsiteY21" fmla="*/ 845 h 361434"/>
              <a:gd name="connsiteX22" fmla="*/ 380340 w 454178"/>
              <a:gd name="connsiteY22" fmla="*/ 845 h 361434"/>
              <a:gd name="connsiteX23" fmla="*/ 386819 w 454178"/>
              <a:gd name="connsiteY23" fmla="*/ 3380 h 361434"/>
              <a:gd name="connsiteX24" fmla="*/ 389354 w 454178"/>
              <a:gd name="connsiteY24" fmla="*/ 9860 h 361434"/>
              <a:gd name="connsiteX25" fmla="*/ 389354 w 454178"/>
              <a:gd name="connsiteY25" fmla="*/ 124797 h 361434"/>
              <a:gd name="connsiteX26" fmla="*/ 451049 w 454178"/>
              <a:gd name="connsiteY26" fmla="*/ 176069 h 361434"/>
              <a:gd name="connsiteX27" fmla="*/ 454147 w 454178"/>
              <a:gd name="connsiteY27" fmla="*/ 182126 h 361434"/>
              <a:gd name="connsiteX28" fmla="*/ 452176 w 454178"/>
              <a:gd name="connsiteY28" fmla="*/ 188746 h 361434"/>
              <a:gd name="connsiteX29" fmla="*/ 434709 w 454178"/>
              <a:gd name="connsiteY29" fmla="*/ 209592 h 361434"/>
              <a:gd name="connsiteX30" fmla="*/ 428794 w 454178"/>
              <a:gd name="connsiteY30" fmla="*/ 212691 h 361434"/>
              <a:gd name="connsiteX31" fmla="*/ 427949 w 454178"/>
              <a:gd name="connsiteY31" fmla="*/ 212691 h 361434"/>
              <a:gd name="connsiteX32" fmla="*/ 422032 w 454178"/>
              <a:gd name="connsiteY32" fmla="*/ 210719 h 361434"/>
              <a:gd name="connsiteX33" fmla="*/ 227089 w 454178"/>
              <a:gd name="connsiteY33" fmla="*/ 48172 h 361434"/>
              <a:gd name="connsiteX34" fmla="*/ 32145 w 454178"/>
              <a:gd name="connsiteY34" fmla="*/ 210719 h 361434"/>
              <a:gd name="connsiteX35" fmla="*/ 25385 w 454178"/>
              <a:gd name="connsiteY35" fmla="*/ 212691 h 361434"/>
              <a:gd name="connsiteX36" fmla="*/ 19469 w 454178"/>
              <a:gd name="connsiteY36" fmla="*/ 209592 h 361434"/>
              <a:gd name="connsiteX37" fmla="*/ 2003 w 454178"/>
              <a:gd name="connsiteY37" fmla="*/ 188746 h 361434"/>
              <a:gd name="connsiteX38" fmla="*/ 31 w 454178"/>
              <a:gd name="connsiteY38" fmla="*/ 182126 h 361434"/>
              <a:gd name="connsiteX39" fmla="*/ 3129 w 454178"/>
              <a:gd name="connsiteY39" fmla="*/ 176069 h 361434"/>
              <a:gd name="connsiteX40" fmla="*/ 205680 w 454178"/>
              <a:gd name="connsiteY40" fmla="*/ 7324 h 361434"/>
              <a:gd name="connsiteX41" fmla="*/ 227089 w 454178"/>
              <a:gd name="connsiteY41" fmla="*/ 0 h 36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54178" h="361434">
                <a:moveTo>
                  <a:pt x="227088" y="72963"/>
                </a:moveTo>
                <a:lnTo>
                  <a:pt x="389071" y="206493"/>
                </a:lnTo>
                <a:cubicBezTo>
                  <a:pt x="389259" y="206869"/>
                  <a:pt x="389353" y="207432"/>
                  <a:pt x="389353" y="208184"/>
                </a:cubicBezTo>
                <a:lnTo>
                  <a:pt x="389353" y="343405"/>
                </a:lnTo>
                <a:cubicBezTo>
                  <a:pt x="389353" y="348288"/>
                  <a:pt x="387570" y="352513"/>
                  <a:pt x="384001" y="356082"/>
                </a:cubicBezTo>
                <a:cubicBezTo>
                  <a:pt x="380432" y="359650"/>
                  <a:pt x="376206" y="361434"/>
                  <a:pt x="371324" y="361434"/>
                </a:cubicBezTo>
                <a:lnTo>
                  <a:pt x="263147" y="361434"/>
                </a:lnTo>
                <a:lnTo>
                  <a:pt x="263147" y="253257"/>
                </a:lnTo>
                <a:lnTo>
                  <a:pt x="191030" y="253257"/>
                </a:lnTo>
                <a:lnTo>
                  <a:pt x="191030" y="361434"/>
                </a:lnTo>
                <a:lnTo>
                  <a:pt x="82852" y="361434"/>
                </a:lnTo>
                <a:cubicBezTo>
                  <a:pt x="77970" y="361434"/>
                  <a:pt x="73744" y="359650"/>
                  <a:pt x="70175" y="356082"/>
                </a:cubicBezTo>
                <a:cubicBezTo>
                  <a:pt x="66607" y="352513"/>
                  <a:pt x="64823" y="348288"/>
                  <a:pt x="64823" y="343405"/>
                </a:cubicBezTo>
                <a:lnTo>
                  <a:pt x="64823" y="208184"/>
                </a:lnTo>
                <a:cubicBezTo>
                  <a:pt x="64823" y="207996"/>
                  <a:pt x="64870" y="207714"/>
                  <a:pt x="64963" y="207339"/>
                </a:cubicBezTo>
                <a:cubicBezTo>
                  <a:pt x="65058" y="206963"/>
                  <a:pt x="65104" y="206681"/>
                  <a:pt x="65104" y="206493"/>
                </a:cubicBezTo>
                <a:close/>
                <a:moveTo>
                  <a:pt x="227089" y="0"/>
                </a:moveTo>
                <a:cubicBezTo>
                  <a:pt x="235353" y="0"/>
                  <a:pt x="242489" y="2441"/>
                  <a:pt x="248499" y="7324"/>
                </a:cubicBezTo>
                <a:lnTo>
                  <a:pt x="317236" y="64793"/>
                </a:lnTo>
                <a:lnTo>
                  <a:pt x="317236" y="9860"/>
                </a:lnTo>
                <a:cubicBezTo>
                  <a:pt x="317236" y="7230"/>
                  <a:pt x="318081" y="5071"/>
                  <a:pt x="319772" y="3380"/>
                </a:cubicBezTo>
                <a:cubicBezTo>
                  <a:pt x="321462" y="1690"/>
                  <a:pt x="323622" y="845"/>
                  <a:pt x="326251" y="845"/>
                </a:cubicBezTo>
                <a:lnTo>
                  <a:pt x="380340" y="845"/>
                </a:lnTo>
                <a:cubicBezTo>
                  <a:pt x="382969" y="845"/>
                  <a:pt x="385128" y="1690"/>
                  <a:pt x="386819" y="3380"/>
                </a:cubicBezTo>
                <a:cubicBezTo>
                  <a:pt x="388509" y="5071"/>
                  <a:pt x="389354" y="7230"/>
                  <a:pt x="389354" y="9860"/>
                </a:cubicBezTo>
                <a:lnTo>
                  <a:pt x="389354" y="124797"/>
                </a:lnTo>
                <a:lnTo>
                  <a:pt x="451049" y="176069"/>
                </a:lnTo>
                <a:cubicBezTo>
                  <a:pt x="452926" y="177571"/>
                  <a:pt x="453961" y="179590"/>
                  <a:pt x="454147" y="182126"/>
                </a:cubicBezTo>
                <a:cubicBezTo>
                  <a:pt x="454335" y="184661"/>
                  <a:pt x="453678" y="186868"/>
                  <a:pt x="452176" y="188746"/>
                </a:cubicBezTo>
                <a:lnTo>
                  <a:pt x="434709" y="209592"/>
                </a:lnTo>
                <a:cubicBezTo>
                  <a:pt x="433207" y="211283"/>
                  <a:pt x="431235" y="212315"/>
                  <a:pt x="428794" y="212691"/>
                </a:cubicBezTo>
                <a:lnTo>
                  <a:pt x="427949" y="212691"/>
                </a:lnTo>
                <a:cubicBezTo>
                  <a:pt x="425506" y="212691"/>
                  <a:pt x="423535" y="212034"/>
                  <a:pt x="422032" y="210719"/>
                </a:cubicBezTo>
                <a:lnTo>
                  <a:pt x="227089" y="48172"/>
                </a:lnTo>
                <a:lnTo>
                  <a:pt x="32145" y="210719"/>
                </a:lnTo>
                <a:cubicBezTo>
                  <a:pt x="29892" y="212222"/>
                  <a:pt x="27638" y="212879"/>
                  <a:pt x="25385" y="212691"/>
                </a:cubicBezTo>
                <a:cubicBezTo>
                  <a:pt x="22943" y="212315"/>
                  <a:pt x="20971" y="211283"/>
                  <a:pt x="19469" y="209592"/>
                </a:cubicBezTo>
                <a:lnTo>
                  <a:pt x="2003" y="188746"/>
                </a:lnTo>
                <a:cubicBezTo>
                  <a:pt x="500" y="186868"/>
                  <a:pt x="-158" y="184661"/>
                  <a:pt x="31" y="182126"/>
                </a:cubicBezTo>
                <a:cubicBezTo>
                  <a:pt x="218" y="179590"/>
                  <a:pt x="1251" y="177571"/>
                  <a:pt x="3129" y="176069"/>
                </a:cubicBezTo>
                <a:lnTo>
                  <a:pt x="205680" y="7324"/>
                </a:lnTo>
                <a:cubicBezTo>
                  <a:pt x="211689" y="2441"/>
                  <a:pt x="218826" y="0"/>
                  <a:pt x="227089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685800">
              <a:defRPr/>
            </a:pPr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" name="Oval 7">
            <a:extLst>
              <a:ext uri="{FF2B5EF4-FFF2-40B4-BE49-F238E27FC236}">
                <a16:creationId xmlns:a16="http://schemas.microsoft.com/office/drawing/2014/main" id="{F72F344F-6B32-1EEE-E026-58EF68DB28AD}"/>
              </a:ext>
            </a:extLst>
          </p:cNvPr>
          <p:cNvSpPr/>
          <p:nvPr/>
        </p:nvSpPr>
        <p:spPr>
          <a:xfrm>
            <a:off x="5029397" y="4633960"/>
            <a:ext cx="2133206" cy="1638806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  <a:effectLst>
            <a:outerShdw blurRad="1270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Oval 3">
            <a:extLst>
              <a:ext uri="{FF2B5EF4-FFF2-40B4-BE49-F238E27FC236}">
                <a16:creationId xmlns:a16="http://schemas.microsoft.com/office/drawing/2014/main" id="{853E5DBB-29C8-9848-6985-26B18999CCB1}"/>
              </a:ext>
            </a:extLst>
          </p:cNvPr>
          <p:cNvSpPr/>
          <p:nvPr/>
        </p:nvSpPr>
        <p:spPr>
          <a:xfrm>
            <a:off x="4076171" y="5749507"/>
            <a:ext cx="386247" cy="38624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31B7E5A-68B7-2E49-33DA-A8F1C69F0504}"/>
              </a:ext>
            </a:extLst>
          </p:cNvPr>
          <p:cNvSpPr/>
          <p:nvPr/>
        </p:nvSpPr>
        <p:spPr>
          <a:xfrm>
            <a:off x="4555689" y="4592691"/>
            <a:ext cx="386247" cy="3862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25" name="Oval 25">
            <a:extLst>
              <a:ext uri="{FF2B5EF4-FFF2-40B4-BE49-F238E27FC236}">
                <a16:creationId xmlns:a16="http://schemas.microsoft.com/office/drawing/2014/main" id="{F3061BFA-F065-98A6-A6B0-F46DB0E490FA}"/>
              </a:ext>
            </a:extLst>
          </p:cNvPr>
          <p:cNvSpPr/>
          <p:nvPr/>
        </p:nvSpPr>
        <p:spPr>
          <a:xfrm>
            <a:off x="5832300" y="3997876"/>
            <a:ext cx="386247" cy="38624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26" name="Oval 26">
            <a:extLst>
              <a:ext uri="{FF2B5EF4-FFF2-40B4-BE49-F238E27FC236}">
                <a16:creationId xmlns:a16="http://schemas.microsoft.com/office/drawing/2014/main" id="{653D39D1-1769-5D16-70AB-6B72EDF3F7B8}"/>
              </a:ext>
            </a:extLst>
          </p:cNvPr>
          <p:cNvSpPr/>
          <p:nvPr/>
        </p:nvSpPr>
        <p:spPr>
          <a:xfrm>
            <a:off x="7238569" y="4611691"/>
            <a:ext cx="386247" cy="3862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27" name="Oval 27">
            <a:extLst>
              <a:ext uri="{FF2B5EF4-FFF2-40B4-BE49-F238E27FC236}">
                <a16:creationId xmlns:a16="http://schemas.microsoft.com/office/drawing/2014/main" id="{68E88E8B-719D-DF63-DC46-7D9DCDEDF0A8}"/>
              </a:ext>
            </a:extLst>
          </p:cNvPr>
          <p:cNvSpPr/>
          <p:nvPr/>
        </p:nvSpPr>
        <p:spPr>
          <a:xfrm>
            <a:off x="7752794" y="5788200"/>
            <a:ext cx="386247" cy="38624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1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738809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0">
            <a:extLst>
              <a:ext uri="{FF2B5EF4-FFF2-40B4-BE49-F238E27FC236}">
                <a16:creationId xmlns:a16="http://schemas.microsoft.com/office/drawing/2014/main" id="{7CE1D4B8-2FF9-53E9-F65C-DF2EDC54BEF8}"/>
              </a:ext>
            </a:extLst>
          </p:cNvPr>
          <p:cNvSpPr txBox="1"/>
          <p:nvPr/>
        </p:nvSpPr>
        <p:spPr>
          <a:xfrm>
            <a:off x="-37306" y="802159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C9F272F9-723A-266B-66E3-BEB8602373AE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D20E07A-70A0-B8C3-A52C-5A45F6096455}"/>
              </a:ext>
            </a:extLst>
          </p:cNvPr>
          <p:cNvSpPr txBox="1"/>
          <p:nvPr/>
        </p:nvSpPr>
        <p:spPr>
          <a:xfrm>
            <a:off x="679060" y="1095945"/>
            <a:ext cx="10305256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5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أولا:</a:t>
            </a:r>
          </a:p>
          <a:p>
            <a:pPr algn="ctr"/>
            <a:r>
              <a:rPr lang="ar-SA" sz="15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 الإطار النظري </a:t>
            </a:r>
            <a:endParaRPr lang="fr-CH" sz="15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grpSp>
        <p:nvGrpSpPr>
          <p:cNvPr id="2" name="Google Shape;5045;p35">
            <a:extLst>
              <a:ext uri="{FF2B5EF4-FFF2-40B4-BE49-F238E27FC236}">
                <a16:creationId xmlns:a16="http://schemas.microsoft.com/office/drawing/2014/main" id="{0086F785-CF74-BC67-158F-5F930DD0051D}"/>
              </a:ext>
            </a:extLst>
          </p:cNvPr>
          <p:cNvGrpSpPr/>
          <p:nvPr/>
        </p:nvGrpSpPr>
        <p:grpSpPr>
          <a:xfrm rot="2700000">
            <a:off x="11134350" y="1035425"/>
            <a:ext cx="892316" cy="892316"/>
            <a:chOff x="4334275" y="1748525"/>
            <a:chExt cx="892325" cy="892325"/>
          </a:xfrm>
        </p:grpSpPr>
        <p:sp>
          <p:nvSpPr>
            <p:cNvPr id="4" name="Google Shape;5046;p35">
              <a:extLst>
                <a:ext uri="{FF2B5EF4-FFF2-40B4-BE49-F238E27FC236}">
                  <a16:creationId xmlns:a16="http://schemas.microsoft.com/office/drawing/2014/main" id="{2000FDD9-8CEB-BFA8-02B3-97A0B780E278}"/>
                </a:ext>
              </a:extLst>
            </p:cNvPr>
            <p:cNvSpPr/>
            <p:nvPr/>
          </p:nvSpPr>
          <p:spPr>
            <a:xfrm>
              <a:off x="4607650" y="1854050"/>
              <a:ext cx="95650" cy="90225"/>
            </a:xfrm>
            <a:custGeom>
              <a:avLst/>
              <a:gdLst/>
              <a:ahLst/>
              <a:cxnLst/>
              <a:rect l="l" t="t" r="r" b="b"/>
              <a:pathLst>
                <a:path w="3826" h="3609" extrusionOk="0">
                  <a:moveTo>
                    <a:pt x="2031" y="0"/>
                  </a:moveTo>
                  <a:cubicBezTo>
                    <a:pt x="1772" y="0"/>
                    <a:pt x="1535" y="57"/>
                    <a:pt x="1309" y="147"/>
                  </a:cubicBezTo>
                  <a:cubicBezTo>
                    <a:pt x="1083" y="226"/>
                    <a:pt x="892" y="373"/>
                    <a:pt x="700" y="542"/>
                  </a:cubicBezTo>
                  <a:cubicBezTo>
                    <a:pt x="0" y="1241"/>
                    <a:pt x="0" y="2370"/>
                    <a:pt x="700" y="3081"/>
                  </a:cubicBezTo>
                  <a:cubicBezTo>
                    <a:pt x="1057" y="3430"/>
                    <a:pt x="1521" y="3608"/>
                    <a:pt x="1987" y="3608"/>
                  </a:cubicBezTo>
                  <a:cubicBezTo>
                    <a:pt x="2229" y="3608"/>
                    <a:pt x="2470" y="3561"/>
                    <a:pt x="2697" y="3464"/>
                  </a:cubicBezTo>
                  <a:cubicBezTo>
                    <a:pt x="3352" y="3194"/>
                    <a:pt x="3825" y="2539"/>
                    <a:pt x="3825" y="1794"/>
                  </a:cubicBezTo>
                  <a:cubicBezTo>
                    <a:pt x="3825" y="801"/>
                    <a:pt x="3013" y="0"/>
                    <a:pt x="2031" y="0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5047;p35">
              <a:extLst>
                <a:ext uri="{FF2B5EF4-FFF2-40B4-BE49-F238E27FC236}">
                  <a16:creationId xmlns:a16="http://schemas.microsoft.com/office/drawing/2014/main" id="{6B501331-ED2F-DEAA-5AC9-70738805CBAE}"/>
                </a:ext>
              </a:extLst>
            </p:cNvPr>
            <p:cNvSpPr/>
            <p:nvPr/>
          </p:nvSpPr>
          <p:spPr>
            <a:xfrm>
              <a:off x="5063525" y="2478050"/>
              <a:ext cx="161950" cy="161675"/>
            </a:xfrm>
            <a:custGeom>
              <a:avLst/>
              <a:gdLst/>
              <a:ahLst/>
              <a:cxnLst/>
              <a:rect l="l" t="t" r="r" b="b"/>
              <a:pathLst>
                <a:path w="6478" h="6467" extrusionOk="0">
                  <a:moveTo>
                    <a:pt x="6478" y="1"/>
                  </a:moveTo>
                  <a:lnTo>
                    <a:pt x="3262" y="3251"/>
                  </a:lnTo>
                  <a:lnTo>
                    <a:pt x="0" y="6467"/>
                  </a:lnTo>
                  <a:lnTo>
                    <a:pt x="1084" y="6467"/>
                  </a:lnTo>
                  <a:lnTo>
                    <a:pt x="3792" y="3792"/>
                  </a:lnTo>
                  <a:lnTo>
                    <a:pt x="6478" y="1095"/>
                  </a:lnTo>
                  <a:lnTo>
                    <a:pt x="6478" y="1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5048;p35">
              <a:extLst>
                <a:ext uri="{FF2B5EF4-FFF2-40B4-BE49-F238E27FC236}">
                  <a16:creationId xmlns:a16="http://schemas.microsoft.com/office/drawing/2014/main" id="{FFE99B89-0155-F5FB-76DA-E619FD003F37}"/>
                </a:ext>
              </a:extLst>
            </p:cNvPr>
            <p:cNvSpPr/>
            <p:nvPr/>
          </p:nvSpPr>
          <p:spPr>
            <a:xfrm>
              <a:off x="4335125" y="1749375"/>
              <a:ext cx="161675" cy="162250"/>
            </a:xfrm>
            <a:custGeom>
              <a:avLst/>
              <a:gdLst/>
              <a:ahLst/>
              <a:cxnLst/>
              <a:rect l="l" t="t" r="r" b="b"/>
              <a:pathLst>
                <a:path w="6467" h="6490" extrusionOk="0">
                  <a:moveTo>
                    <a:pt x="5383" y="1"/>
                  </a:moveTo>
                  <a:lnTo>
                    <a:pt x="2675" y="2686"/>
                  </a:lnTo>
                  <a:lnTo>
                    <a:pt x="1" y="5383"/>
                  </a:lnTo>
                  <a:lnTo>
                    <a:pt x="1" y="6489"/>
                  </a:lnTo>
                  <a:lnTo>
                    <a:pt x="3205" y="3228"/>
                  </a:lnTo>
                  <a:lnTo>
                    <a:pt x="6466" y="1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049;p35">
              <a:extLst>
                <a:ext uri="{FF2B5EF4-FFF2-40B4-BE49-F238E27FC236}">
                  <a16:creationId xmlns:a16="http://schemas.microsoft.com/office/drawing/2014/main" id="{E87C6875-E4B0-196E-9836-DE1CFE74BC8B}"/>
                </a:ext>
              </a:extLst>
            </p:cNvPr>
            <p:cNvSpPr/>
            <p:nvPr/>
          </p:nvSpPr>
          <p:spPr>
            <a:xfrm>
              <a:off x="4335125" y="2478050"/>
              <a:ext cx="161675" cy="161675"/>
            </a:xfrm>
            <a:custGeom>
              <a:avLst/>
              <a:gdLst/>
              <a:ahLst/>
              <a:cxnLst/>
              <a:rect l="l" t="t" r="r" b="b"/>
              <a:pathLst>
                <a:path w="6467" h="6467" extrusionOk="0">
                  <a:moveTo>
                    <a:pt x="1" y="1"/>
                  </a:moveTo>
                  <a:lnTo>
                    <a:pt x="1" y="1095"/>
                  </a:lnTo>
                  <a:lnTo>
                    <a:pt x="2675" y="3804"/>
                  </a:lnTo>
                  <a:lnTo>
                    <a:pt x="5383" y="6467"/>
                  </a:lnTo>
                  <a:lnTo>
                    <a:pt x="6466" y="6467"/>
                  </a:lnTo>
                  <a:lnTo>
                    <a:pt x="3228" y="325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050;p35">
              <a:extLst>
                <a:ext uri="{FF2B5EF4-FFF2-40B4-BE49-F238E27FC236}">
                  <a16:creationId xmlns:a16="http://schemas.microsoft.com/office/drawing/2014/main" id="{7266373A-ADC5-08F3-2B57-F0A0D53098C8}"/>
                </a:ext>
              </a:extLst>
            </p:cNvPr>
            <p:cNvSpPr/>
            <p:nvPr/>
          </p:nvSpPr>
          <p:spPr>
            <a:xfrm>
              <a:off x="4660100" y="2074075"/>
              <a:ext cx="240675" cy="240675"/>
            </a:xfrm>
            <a:custGeom>
              <a:avLst/>
              <a:gdLst/>
              <a:ahLst/>
              <a:cxnLst/>
              <a:rect l="l" t="t" r="r" b="b"/>
              <a:pathLst>
                <a:path w="9627" h="9627" extrusionOk="0">
                  <a:moveTo>
                    <a:pt x="4808" y="1897"/>
                  </a:moveTo>
                  <a:lnTo>
                    <a:pt x="5451" y="3307"/>
                  </a:lnTo>
                  <a:lnTo>
                    <a:pt x="6884" y="2754"/>
                  </a:lnTo>
                  <a:lnTo>
                    <a:pt x="6331" y="4199"/>
                  </a:lnTo>
                  <a:lnTo>
                    <a:pt x="7742" y="4830"/>
                  </a:lnTo>
                  <a:lnTo>
                    <a:pt x="6331" y="5462"/>
                  </a:lnTo>
                  <a:lnTo>
                    <a:pt x="6884" y="6907"/>
                  </a:lnTo>
                  <a:lnTo>
                    <a:pt x="6884" y="6907"/>
                  </a:lnTo>
                  <a:lnTo>
                    <a:pt x="5451" y="6354"/>
                  </a:lnTo>
                  <a:lnTo>
                    <a:pt x="4808" y="7764"/>
                  </a:lnTo>
                  <a:lnTo>
                    <a:pt x="4176" y="6354"/>
                  </a:lnTo>
                  <a:lnTo>
                    <a:pt x="2743" y="6907"/>
                  </a:lnTo>
                  <a:lnTo>
                    <a:pt x="3285" y="5462"/>
                  </a:lnTo>
                  <a:lnTo>
                    <a:pt x="1874" y="4830"/>
                  </a:lnTo>
                  <a:lnTo>
                    <a:pt x="3285" y="4199"/>
                  </a:lnTo>
                  <a:lnTo>
                    <a:pt x="2743" y="2754"/>
                  </a:lnTo>
                  <a:lnTo>
                    <a:pt x="4176" y="3307"/>
                  </a:lnTo>
                  <a:lnTo>
                    <a:pt x="4808" y="1897"/>
                  </a:lnTo>
                  <a:close/>
                  <a:moveTo>
                    <a:pt x="4808" y="1"/>
                  </a:moveTo>
                  <a:lnTo>
                    <a:pt x="3781" y="2314"/>
                  </a:lnTo>
                  <a:lnTo>
                    <a:pt x="1411" y="1411"/>
                  </a:lnTo>
                  <a:lnTo>
                    <a:pt x="2314" y="3781"/>
                  </a:lnTo>
                  <a:lnTo>
                    <a:pt x="1" y="4819"/>
                  </a:lnTo>
                  <a:lnTo>
                    <a:pt x="2314" y="5846"/>
                  </a:lnTo>
                  <a:lnTo>
                    <a:pt x="1411" y="8216"/>
                  </a:lnTo>
                  <a:lnTo>
                    <a:pt x="3781" y="7313"/>
                  </a:lnTo>
                  <a:lnTo>
                    <a:pt x="4808" y="9626"/>
                  </a:lnTo>
                  <a:lnTo>
                    <a:pt x="5846" y="7313"/>
                  </a:lnTo>
                  <a:lnTo>
                    <a:pt x="8216" y="8216"/>
                  </a:lnTo>
                  <a:lnTo>
                    <a:pt x="7313" y="5846"/>
                  </a:lnTo>
                  <a:lnTo>
                    <a:pt x="9626" y="4819"/>
                  </a:lnTo>
                  <a:lnTo>
                    <a:pt x="7313" y="3781"/>
                  </a:lnTo>
                  <a:lnTo>
                    <a:pt x="8216" y="1411"/>
                  </a:lnTo>
                  <a:lnTo>
                    <a:pt x="8216" y="1411"/>
                  </a:lnTo>
                  <a:lnTo>
                    <a:pt x="5846" y="2314"/>
                  </a:lnTo>
                  <a:lnTo>
                    <a:pt x="4808" y="1"/>
                  </a:ln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051;p35">
              <a:extLst>
                <a:ext uri="{FF2B5EF4-FFF2-40B4-BE49-F238E27FC236}">
                  <a16:creationId xmlns:a16="http://schemas.microsoft.com/office/drawing/2014/main" id="{4B0A7B87-918B-3425-025E-80C4580FA090}"/>
                </a:ext>
              </a:extLst>
            </p:cNvPr>
            <p:cNvSpPr/>
            <p:nvPr/>
          </p:nvSpPr>
          <p:spPr>
            <a:xfrm>
              <a:off x="4438950" y="2026825"/>
              <a:ext cx="93950" cy="91000"/>
            </a:xfrm>
            <a:custGeom>
              <a:avLst/>
              <a:gdLst/>
              <a:ahLst/>
              <a:cxnLst/>
              <a:rect l="l" t="t" r="r" b="b"/>
              <a:pathLst>
                <a:path w="3758" h="3640" extrusionOk="0">
                  <a:moveTo>
                    <a:pt x="1818" y="1"/>
                  </a:moveTo>
                  <a:cubicBezTo>
                    <a:pt x="1360" y="1"/>
                    <a:pt x="903" y="176"/>
                    <a:pt x="553" y="525"/>
                  </a:cubicBezTo>
                  <a:cubicBezTo>
                    <a:pt x="373" y="706"/>
                    <a:pt x="237" y="909"/>
                    <a:pt x="158" y="1135"/>
                  </a:cubicBezTo>
                  <a:cubicBezTo>
                    <a:pt x="57" y="1349"/>
                    <a:pt x="11" y="1597"/>
                    <a:pt x="11" y="1857"/>
                  </a:cubicBezTo>
                  <a:cubicBezTo>
                    <a:pt x="0" y="2827"/>
                    <a:pt x="813" y="3640"/>
                    <a:pt x="1806" y="3640"/>
                  </a:cubicBezTo>
                  <a:cubicBezTo>
                    <a:pt x="2573" y="3640"/>
                    <a:pt x="3216" y="3177"/>
                    <a:pt x="3476" y="2511"/>
                  </a:cubicBezTo>
                  <a:cubicBezTo>
                    <a:pt x="3758" y="1857"/>
                    <a:pt x="3622" y="1067"/>
                    <a:pt x="3092" y="525"/>
                  </a:cubicBezTo>
                  <a:cubicBezTo>
                    <a:pt x="2737" y="176"/>
                    <a:pt x="2277" y="1"/>
                    <a:pt x="1818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052;p35">
              <a:extLst>
                <a:ext uri="{FF2B5EF4-FFF2-40B4-BE49-F238E27FC236}">
                  <a16:creationId xmlns:a16="http://schemas.microsoft.com/office/drawing/2014/main" id="{57C9CBEC-3D3F-CB94-CCDC-82010888C5BE}"/>
                </a:ext>
              </a:extLst>
            </p:cNvPr>
            <p:cNvSpPr/>
            <p:nvPr/>
          </p:nvSpPr>
          <p:spPr>
            <a:xfrm>
              <a:off x="4580850" y="1995650"/>
              <a:ext cx="398350" cy="398375"/>
            </a:xfrm>
            <a:custGeom>
              <a:avLst/>
              <a:gdLst/>
              <a:ahLst/>
              <a:cxnLst/>
              <a:rect l="l" t="t" r="r" b="b"/>
              <a:pathLst>
                <a:path w="15934" h="15935" extrusionOk="0">
                  <a:moveTo>
                    <a:pt x="7955" y="1592"/>
                  </a:moveTo>
                  <a:lnTo>
                    <a:pt x="9445" y="4357"/>
                  </a:lnTo>
                  <a:lnTo>
                    <a:pt x="12458" y="3465"/>
                  </a:lnTo>
                  <a:lnTo>
                    <a:pt x="11566" y="6467"/>
                  </a:lnTo>
                  <a:lnTo>
                    <a:pt x="14331" y="7967"/>
                  </a:lnTo>
                  <a:lnTo>
                    <a:pt x="11566" y="9457"/>
                  </a:lnTo>
                  <a:lnTo>
                    <a:pt x="12458" y="12470"/>
                  </a:lnTo>
                  <a:lnTo>
                    <a:pt x="9445" y="11578"/>
                  </a:lnTo>
                  <a:lnTo>
                    <a:pt x="7955" y="14343"/>
                  </a:lnTo>
                  <a:lnTo>
                    <a:pt x="6455" y="11578"/>
                  </a:lnTo>
                  <a:lnTo>
                    <a:pt x="3453" y="12470"/>
                  </a:lnTo>
                  <a:lnTo>
                    <a:pt x="3453" y="12470"/>
                  </a:lnTo>
                  <a:lnTo>
                    <a:pt x="4345" y="9457"/>
                  </a:lnTo>
                  <a:lnTo>
                    <a:pt x="1580" y="7967"/>
                  </a:lnTo>
                  <a:lnTo>
                    <a:pt x="4345" y="6467"/>
                  </a:lnTo>
                  <a:lnTo>
                    <a:pt x="3453" y="3465"/>
                  </a:lnTo>
                  <a:lnTo>
                    <a:pt x="6455" y="4357"/>
                  </a:lnTo>
                  <a:lnTo>
                    <a:pt x="7955" y="1592"/>
                  </a:lnTo>
                  <a:close/>
                  <a:moveTo>
                    <a:pt x="7967" y="1"/>
                  </a:moveTo>
                  <a:lnTo>
                    <a:pt x="6094" y="3454"/>
                  </a:lnTo>
                  <a:lnTo>
                    <a:pt x="2325" y="2325"/>
                  </a:lnTo>
                  <a:lnTo>
                    <a:pt x="2325" y="2325"/>
                  </a:lnTo>
                  <a:lnTo>
                    <a:pt x="3453" y="6094"/>
                  </a:lnTo>
                  <a:lnTo>
                    <a:pt x="0" y="7967"/>
                  </a:lnTo>
                  <a:lnTo>
                    <a:pt x="3453" y="9841"/>
                  </a:lnTo>
                  <a:lnTo>
                    <a:pt x="2325" y="13610"/>
                  </a:lnTo>
                  <a:lnTo>
                    <a:pt x="6094" y="12481"/>
                  </a:lnTo>
                  <a:lnTo>
                    <a:pt x="7967" y="15934"/>
                  </a:lnTo>
                  <a:lnTo>
                    <a:pt x="9840" y="12481"/>
                  </a:lnTo>
                  <a:lnTo>
                    <a:pt x="13609" y="13610"/>
                  </a:lnTo>
                  <a:lnTo>
                    <a:pt x="12480" y="9841"/>
                  </a:lnTo>
                  <a:lnTo>
                    <a:pt x="15933" y="7967"/>
                  </a:lnTo>
                  <a:lnTo>
                    <a:pt x="12480" y="6094"/>
                  </a:lnTo>
                  <a:lnTo>
                    <a:pt x="13609" y="2325"/>
                  </a:lnTo>
                  <a:lnTo>
                    <a:pt x="13609" y="2325"/>
                  </a:lnTo>
                  <a:lnTo>
                    <a:pt x="9840" y="3454"/>
                  </a:lnTo>
                  <a:lnTo>
                    <a:pt x="7967" y="1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053;p35">
              <a:extLst>
                <a:ext uri="{FF2B5EF4-FFF2-40B4-BE49-F238E27FC236}">
                  <a16:creationId xmlns:a16="http://schemas.microsoft.com/office/drawing/2014/main" id="{95E34D4C-7902-85C7-2A16-C7EF0654A08B}"/>
                </a:ext>
              </a:extLst>
            </p:cNvPr>
            <p:cNvSpPr/>
            <p:nvPr/>
          </p:nvSpPr>
          <p:spPr>
            <a:xfrm>
              <a:off x="5027700" y="2026325"/>
              <a:ext cx="93400" cy="91225"/>
            </a:xfrm>
            <a:custGeom>
              <a:avLst/>
              <a:gdLst/>
              <a:ahLst/>
              <a:cxnLst/>
              <a:rect l="l" t="t" r="r" b="b"/>
              <a:pathLst>
                <a:path w="3736" h="3649" extrusionOk="0">
                  <a:moveTo>
                    <a:pt x="1928" y="1"/>
                  </a:moveTo>
                  <a:cubicBezTo>
                    <a:pt x="1470" y="1"/>
                    <a:pt x="1010" y="179"/>
                    <a:pt x="655" y="534"/>
                  </a:cubicBezTo>
                  <a:cubicBezTo>
                    <a:pt x="124" y="1065"/>
                    <a:pt x="0" y="1877"/>
                    <a:pt x="282" y="2520"/>
                  </a:cubicBezTo>
                  <a:cubicBezTo>
                    <a:pt x="542" y="3186"/>
                    <a:pt x="1196" y="3649"/>
                    <a:pt x="1941" y="3649"/>
                  </a:cubicBezTo>
                  <a:cubicBezTo>
                    <a:pt x="2934" y="3649"/>
                    <a:pt x="3735" y="2847"/>
                    <a:pt x="3735" y="1854"/>
                  </a:cubicBezTo>
                  <a:cubicBezTo>
                    <a:pt x="3735" y="1606"/>
                    <a:pt x="3679" y="1369"/>
                    <a:pt x="3589" y="1143"/>
                  </a:cubicBezTo>
                  <a:cubicBezTo>
                    <a:pt x="3510" y="918"/>
                    <a:pt x="3363" y="715"/>
                    <a:pt x="3194" y="534"/>
                  </a:cubicBezTo>
                  <a:cubicBezTo>
                    <a:pt x="2844" y="179"/>
                    <a:pt x="2387" y="1"/>
                    <a:pt x="1928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054;p35">
              <a:extLst>
                <a:ext uri="{FF2B5EF4-FFF2-40B4-BE49-F238E27FC236}">
                  <a16:creationId xmlns:a16="http://schemas.microsoft.com/office/drawing/2014/main" id="{1D54EF18-B2EE-D375-8217-83E85BE7A6F4}"/>
                </a:ext>
              </a:extLst>
            </p:cNvPr>
            <p:cNvSpPr/>
            <p:nvPr/>
          </p:nvSpPr>
          <p:spPr>
            <a:xfrm>
              <a:off x="4857300" y="1853750"/>
              <a:ext cx="95650" cy="90025"/>
            </a:xfrm>
            <a:custGeom>
              <a:avLst/>
              <a:gdLst/>
              <a:ahLst/>
              <a:cxnLst/>
              <a:rect l="l" t="t" r="r" b="b"/>
              <a:pathLst>
                <a:path w="3826" h="3601" extrusionOk="0">
                  <a:moveTo>
                    <a:pt x="1795" y="1"/>
                  </a:moveTo>
                  <a:cubicBezTo>
                    <a:pt x="802" y="1"/>
                    <a:pt x="1" y="802"/>
                    <a:pt x="1" y="1795"/>
                  </a:cubicBezTo>
                  <a:cubicBezTo>
                    <a:pt x="1" y="2551"/>
                    <a:pt x="463" y="3206"/>
                    <a:pt x="1129" y="3454"/>
                  </a:cubicBezTo>
                  <a:cubicBezTo>
                    <a:pt x="1360" y="3552"/>
                    <a:pt x="1606" y="3601"/>
                    <a:pt x="1851" y="3601"/>
                  </a:cubicBezTo>
                  <a:cubicBezTo>
                    <a:pt x="2312" y="3601"/>
                    <a:pt x="2769" y="3428"/>
                    <a:pt x="3115" y="3081"/>
                  </a:cubicBezTo>
                  <a:cubicBezTo>
                    <a:pt x="3826" y="2371"/>
                    <a:pt x="3826" y="1242"/>
                    <a:pt x="3115" y="543"/>
                  </a:cubicBezTo>
                  <a:cubicBezTo>
                    <a:pt x="2935" y="362"/>
                    <a:pt x="2731" y="227"/>
                    <a:pt x="2506" y="148"/>
                  </a:cubicBezTo>
                  <a:cubicBezTo>
                    <a:pt x="2303" y="46"/>
                    <a:pt x="2043" y="1"/>
                    <a:pt x="1795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055;p35">
              <a:extLst>
                <a:ext uri="{FF2B5EF4-FFF2-40B4-BE49-F238E27FC236}">
                  <a16:creationId xmlns:a16="http://schemas.microsoft.com/office/drawing/2014/main" id="{16F702DF-6632-3A82-DF9C-B43E2E560F45}"/>
                </a:ext>
              </a:extLst>
            </p:cNvPr>
            <p:cNvSpPr/>
            <p:nvPr/>
          </p:nvSpPr>
          <p:spPr>
            <a:xfrm>
              <a:off x="5063525" y="1749375"/>
              <a:ext cx="161950" cy="162250"/>
            </a:xfrm>
            <a:custGeom>
              <a:avLst/>
              <a:gdLst/>
              <a:ahLst/>
              <a:cxnLst/>
              <a:rect l="l" t="t" r="r" b="b"/>
              <a:pathLst>
                <a:path w="6478" h="6490" extrusionOk="0">
                  <a:moveTo>
                    <a:pt x="0" y="1"/>
                  </a:moveTo>
                  <a:lnTo>
                    <a:pt x="3262" y="3228"/>
                  </a:lnTo>
                  <a:lnTo>
                    <a:pt x="6478" y="6489"/>
                  </a:lnTo>
                  <a:lnTo>
                    <a:pt x="6478" y="5383"/>
                  </a:lnTo>
                  <a:lnTo>
                    <a:pt x="3792" y="2686"/>
                  </a:lnTo>
                  <a:lnTo>
                    <a:pt x="1084" y="1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056;p35">
              <a:extLst>
                <a:ext uri="{FF2B5EF4-FFF2-40B4-BE49-F238E27FC236}">
                  <a16:creationId xmlns:a16="http://schemas.microsoft.com/office/drawing/2014/main" id="{6E2212D1-C971-DD31-9076-C6D1F3761AE3}"/>
                </a:ext>
              </a:extLst>
            </p:cNvPr>
            <p:cNvSpPr/>
            <p:nvPr/>
          </p:nvSpPr>
          <p:spPr>
            <a:xfrm>
              <a:off x="4813025" y="1749375"/>
              <a:ext cx="413575" cy="413325"/>
            </a:xfrm>
            <a:custGeom>
              <a:avLst/>
              <a:gdLst/>
              <a:ahLst/>
              <a:cxnLst/>
              <a:rect l="l" t="t" r="r" b="b"/>
              <a:pathLst>
                <a:path w="16543" h="16533" extrusionOk="0">
                  <a:moveTo>
                    <a:pt x="3532" y="3160"/>
                  </a:moveTo>
                  <a:cubicBezTo>
                    <a:pt x="3916" y="3160"/>
                    <a:pt x="4299" y="3228"/>
                    <a:pt x="4649" y="3386"/>
                  </a:cubicBezTo>
                  <a:lnTo>
                    <a:pt x="4660" y="3386"/>
                  </a:lnTo>
                  <a:cubicBezTo>
                    <a:pt x="5010" y="3533"/>
                    <a:pt x="5337" y="3736"/>
                    <a:pt x="5608" y="4007"/>
                  </a:cubicBezTo>
                  <a:cubicBezTo>
                    <a:pt x="6725" y="5101"/>
                    <a:pt x="6725" y="6884"/>
                    <a:pt x="5620" y="7990"/>
                  </a:cubicBezTo>
                  <a:cubicBezTo>
                    <a:pt x="5084" y="8525"/>
                    <a:pt x="4372" y="8811"/>
                    <a:pt x="3639" y="8811"/>
                  </a:cubicBezTo>
                  <a:cubicBezTo>
                    <a:pt x="3260" y="8811"/>
                    <a:pt x="2874" y="8734"/>
                    <a:pt x="2505" y="8577"/>
                  </a:cubicBezTo>
                  <a:cubicBezTo>
                    <a:pt x="1433" y="8159"/>
                    <a:pt x="722" y="7121"/>
                    <a:pt x="722" y="5970"/>
                  </a:cubicBezTo>
                  <a:cubicBezTo>
                    <a:pt x="722" y="4413"/>
                    <a:pt x="1986" y="3160"/>
                    <a:pt x="3532" y="3160"/>
                  </a:cubicBezTo>
                  <a:close/>
                  <a:moveTo>
                    <a:pt x="10528" y="10077"/>
                  </a:moveTo>
                  <a:cubicBezTo>
                    <a:pt x="11250" y="10077"/>
                    <a:pt x="11973" y="10337"/>
                    <a:pt x="12514" y="10890"/>
                  </a:cubicBezTo>
                  <a:cubicBezTo>
                    <a:pt x="12774" y="11161"/>
                    <a:pt x="12988" y="11465"/>
                    <a:pt x="13124" y="11838"/>
                  </a:cubicBezTo>
                  <a:cubicBezTo>
                    <a:pt x="13282" y="12199"/>
                    <a:pt x="13361" y="12571"/>
                    <a:pt x="13361" y="12966"/>
                  </a:cubicBezTo>
                  <a:cubicBezTo>
                    <a:pt x="13361" y="14512"/>
                    <a:pt x="12108" y="15776"/>
                    <a:pt x="10562" y="15776"/>
                  </a:cubicBezTo>
                  <a:cubicBezTo>
                    <a:pt x="9400" y="15776"/>
                    <a:pt x="8373" y="15076"/>
                    <a:pt x="7944" y="13993"/>
                  </a:cubicBezTo>
                  <a:cubicBezTo>
                    <a:pt x="7481" y="12932"/>
                    <a:pt x="7718" y="11714"/>
                    <a:pt x="8542" y="10890"/>
                  </a:cubicBezTo>
                  <a:cubicBezTo>
                    <a:pt x="9095" y="10337"/>
                    <a:pt x="9806" y="10077"/>
                    <a:pt x="10528" y="10077"/>
                  </a:cubicBezTo>
                  <a:close/>
                  <a:moveTo>
                    <a:pt x="34" y="1"/>
                  </a:moveTo>
                  <a:cubicBezTo>
                    <a:pt x="925" y="576"/>
                    <a:pt x="1997" y="1434"/>
                    <a:pt x="2686" y="2495"/>
                  </a:cubicBezTo>
                  <a:cubicBezTo>
                    <a:pt x="1151" y="2889"/>
                    <a:pt x="0" y="4289"/>
                    <a:pt x="0" y="5947"/>
                  </a:cubicBezTo>
                  <a:cubicBezTo>
                    <a:pt x="0" y="7437"/>
                    <a:pt x="891" y="8735"/>
                    <a:pt x="2246" y="9276"/>
                  </a:cubicBezTo>
                  <a:cubicBezTo>
                    <a:pt x="2708" y="9479"/>
                    <a:pt x="3193" y="9581"/>
                    <a:pt x="3667" y="9581"/>
                  </a:cubicBezTo>
                  <a:cubicBezTo>
                    <a:pt x="4604" y="9581"/>
                    <a:pt x="5507" y="9209"/>
                    <a:pt x="6195" y="8520"/>
                  </a:cubicBezTo>
                  <a:cubicBezTo>
                    <a:pt x="7369" y="7347"/>
                    <a:pt x="7549" y="5541"/>
                    <a:pt x="6748" y="4176"/>
                  </a:cubicBezTo>
                  <a:cubicBezTo>
                    <a:pt x="7215" y="4076"/>
                    <a:pt x="7700" y="4036"/>
                    <a:pt x="8178" y="4036"/>
                  </a:cubicBezTo>
                  <a:cubicBezTo>
                    <a:pt x="9755" y="4036"/>
                    <a:pt x="11262" y="4476"/>
                    <a:pt x="11860" y="4684"/>
                  </a:cubicBezTo>
                  <a:cubicBezTo>
                    <a:pt x="12108" y="5462"/>
                    <a:pt x="12785" y="7787"/>
                    <a:pt x="12356" y="9795"/>
                  </a:cubicBezTo>
                  <a:cubicBezTo>
                    <a:pt x="11800" y="9464"/>
                    <a:pt x="11171" y="9300"/>
                    <a:pt x="10541" y="9300"/>
                  </a:cubicBezTo>
                  <a:cubicBezTo>
                    <a:pt x="9625" y="9300"/>
                    <a:pt x="8707" y="9648"/>
                    <a:pt x="8012" y="10337"/>
                  </a:cubicBezTo>
                  <a:cubicBezTo>
                    <a:pt x="6974" y="11386"/>
                    <a:pt x="6680" y="12932"/>
                    <a:pt x="7256" y="14275"/>
                  </a:cubicBezTo>
                  <a:cubicBezTo>
                    <a:pt x="7809" y="15641"/>
                    <a:pt x="9106" y="16532"/>
                    <a:pt x="10585" y="16532"/>
                  </a:cubicBezTo>
                  <a:cubicBezTo>
                    <a:pt x="12243" y="16532"/>
                    <a:pt x="13643" y="15392"/>
                    <a:pt x="14038" y="13846"/>
                  </a:cubicBezTo>
                  <a:cubicBezTo>
                    <a:pt x="15098" y="14546"/>
                    <a:pt x="15945" y="15595"/>
                    <a:pt x="16531" y="16498"/>
                  </a:cubicBezTo>
                  <a:lnTo>
                    <a:pt x="16531" y="15178"/>
                  </a:lnTo>
                  <a:cubicBezTo>
                    <a:pt x="15899" y="14377"/>
                    <a:pt x="15110" y="13576"/>
                    <a:pt x="14150" y="13034"/>
                  </a:cubicBezTo>
                  <a:lnTo>
                    <a:pt x="14150" y="12978"/>
                  </a:lnTo>
                  <a:cubicBezTo>
                    <a:pt x="14150" y="12481"/>
                    <a:pt x="14049" y="12018"/>
                    <a:pt x="13857" y="11567"/>
                  </a:cubicBezTo>
                  <a:cubicBezTo>
                    <a:pt x="13676" y="11116"/>
                    <a:pt x="13406" y="10709"/>
                    <a:pt x="13067" y="10371"/>
                  </a:cubicBezTo>
                  <a:lnTo>
                    <a:pt x="13022" y="10326"/>
                  </a:lnTo>
                  <a:cubicBezTo>
                    <a:pt x="13473" y="8690"/>
                    <a:pt x="13225" y="6873"/>
                    <a:pt x="12909" y="5620"/>
                  </a:cubicBezTo>
                  <a:lnTo>
                    <a:pt x="12909" y="5620"/>
                  </a:lnTo>
                  <a:lnTo>
                    <a:pt x="16543" y="9209"/>
                  </a:lnTo>
                  <a:lnTo>
                    <a:pt x="16543" y="8125"/>
                  </a:lnTo>
                  <a:lnTo>
                    <a:pt x="12480" y="4097"/>
                  </a:lnTo>
                  <a:lnTo>
                    <a:pt x="8418" y="1"/>
                  </a:lnTo>
                  <a:lnTo>
                    <a:pt x="7323" y="1"/>
                  </a:lnTo>
                  <a:lnTo>
                    <a:pt x="10923" y="3623"/>
                  </a:lnTo>
                  <a:cubicBezTo>
                    <a:pt x="10156" y="3436"/>
                    <a:pt x="9170" y="3267"/>
                    <a:pt x="8150" y="3267"/>
                  </a:cubicBezTo>
                  <a:cubicBezTo>
                    <a:pt x="7504" y="3267"/>
                    <a:pt x="6844" y="3335"/>
                    <a:pt x="6218" y="3510"/>
                  </a:cubicBezTo>
                  <a:lnTo>
                    <a:pt x="6172" y="3465"/>
                  </a:lnTo>
                  <a:cubicBezTo>
                    <a:pt x="5823" y="3115"/>
                    <a:pt x="5428" y="2844"/>
                    <a:pt x="4976" y="2675"/>
                  </a:cubicBezTo>
                  <a:cubicBezTo>
                    <a:pt x="4525" y="2483"/>
                    <a:pt x="4051" y="2382"/>
                    <a:pt x="3566" y="2382"/>
                  </a:cubicBezTo>
                  <a:lnTo>
                    <a:pt x="3498" y="2382"/>
                  </a:lnTo>
                  <a:cubicBezTo>
                    <a:pt x="2968" y="1423"/>
                    <a:pt x="2167" y="633"/>
                    <a:pt x="1354" y="1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5057;p35">
              <a:extLst>
                <a:ext uri="{FF2B5EF4-FFF2-40B4-BE49-F238E27FC236}">
                  <a16:creationId xmlns:a16="http://schemas.microsoft.com/office/drawing/2014/main" id="{D74A7F3C-9E3D-6B65-6D20-CD5ED5A7B89A}"/>
                </a:ext>
              </a:extLst>
            </p:cNvPr>
            <p:cNvSpPr/>
            <p:nvPr/>
          </p:nvSpPr>
          <p:spPr>
            <a:xfrm>
              <a:off x="4812450" y="2227550"/>
              <a:ext cx="413025" cy="413300"/>
            </a:xfrm>
            <a:custGeom>
              <a:avLst/>
              <a:gdLst/>
              <a:ahLst/>
              <a:cxnLst/>
              <a:rect l="l" t="t" r="r" b="b"/>
              <a:pathLst>
                <a:path w="16521" h="16532" extrusionOk="0">
                  <a:moveTo>
                    <a:pt x="10562" y="723"/>
                  </a:moveTo>
                  <a:cubicBezTo>
                    <a:pt x="12120" y="723"/>
                    <a:pt x="13372" y="1975"/>
                    <a:pt x="13372" y="3521"/>
                  </a:cubicBezTo>
                  <a:cubicBezTo>
                    <a:pt x="13372" y="3905"/>
                    <a:pt x="13305" y="4288"/>
                    <a:pt x="13147" y="4638"/>
                  </a:cubicBezTo>
                  <a:lnTo>
                    <a:pt x="13147" y="4649"/>
                  </a:lnTo>
                  <a:cubicBezTo>
                    <a:pt x="13011" y="5011"/>
                    <a:pt x="12797" y="5338"/>
                    <a:pt x="12526" y="5597"/>
                  </a:cubicBezTo>
                  <a:cubicBezTo>
                    <a:pt x="11976" y="6159"/>
                    <a:pt x="11249" y="6438"/>
                    <a:pt x="10525" y="6438"/>
                  </a:cubicBezTo>
                  <a:cubicBezTo>
                    <a:pt x="9808" y="6438"/>
                    <a:pt x="9093" y="6164"/>
                    <a:pt x="8554" y="5620"/>
                  </a:cubicBezTo>
                  <a:cubicBezTo>
                    <a:pt x="7730" y="4796"/>
                    <a:pt x="7493" y="3589"/>
                    <a:pt x="7956" y="2494"/>
                  </a:cubicBezTo>
                  <a:cubicBezTo>
                    <a:pt x="8385" y="1422"/>
                    <a:pt x="9411" y="723"/>
                    <a:pt x="10562" y="723"/>
                  </a:cubicBezTo>
                  <a:close/>
                  <a:moveTo>
                    <a:pt x="3657" y="7708"/>
                  </a:moveTo>
                  <a:cubicBezTo>
                    <a:pt x="4390" y="7708"/>
                    <a:pt x="5090" y="7990"/>
                    <a:pt x="5643" y="8531"/>
                  </a:cubicBezTo>
                  <a:cubicBezTo>
                    <a:pt x="6748" y="9626"/>
                    <a:pt x="6748" y="11397"/>
                    <a:pt x="5643" y="12503"/>
                  </a:cubicBezTo>
                  <a:cubicBezTo>
                    <a:pt x="5372" y="12763"/>
                    <a:pt x="5056" y="12977"/>
                    <a:pt x="4695" y="13113"/>
                  </a:cubicBezTo>
                  <a:lnTo>
                    <a:pt x="4683" y="13113"/>
                  </a:lnTo>
                  <a:cubicBezTo>
                    <a:pt x="4334" y="13271"/>
                    <a:pt x="3950" y="13350"/>
                    <a:pt x="3566" y="13350"/>
                  </a:cubicBezTo>
                  <a:cubicBezTo>
                    <a:pt x="2020" y="13350"/>
                    <a:pt x="756" y="12086"/>
                    <a:pt x="756" y="10540"/>
                  </a:cubicBezTo>
                  <a:cubicBezTo>
                    <a:pt x="756" y="9378"/>
                    <a:pt x="1456" y="8351"/>
                    <a:pt x="2539" y="7933"/>
                  </a:cubicBezTo>
                  <a:cubicBezTo>
                    <a:pt x="2900" y="7775"/>
                    <a:pt x="3284" y="7708"/>
                    <a:pt x="3657" y="7708"/>
                  </a:cubicBezTo>
                  <a:close/>
                  <a:moveTo>
                    <a:pt x="10562" y="0"/>
                  </a:moveTo>
                  <a:cubicBezTo>
                    <a:pt x="9084" y="0"/>
                    <a:pt x="7787" y="892"/>
                    <a:pt x="7245" y="2246"/>
                  </a:cubicBezTo>
                  <a:cubicBezTo>
                    <a:pt x="6669" y="3600"/>
                    <a:pt x="6963" y="5146"/>
                    <a:pt x="8012" y="6195"/>
                  </a:cubicBezTo>
                  <a:cubicBezTo>
                    <a:pt x="8701" y="6884"/>
                    <a:pt x="9626" y="7234"/>
                    <a:pt x="10540" y="7234"/>
                  </a:cubicBezTo>
                  <a:cubicBezTo>
                    <a:pt x="11172" y="7234"/>
                    <a:pt x="11792" y="7064"/>
                    <a:pt x="12357" y="6748"/>
                  </a:cubicBezTo>
                  <a:lnTo>
                    <a:pt x="12357" y="6748"/>
                  </a:lnTo>
                  <a:cubicBezTo>
                    <a:pt x="12785" y="8746"/>
                    <a:pt x="12120" y="11070"/>
                    <a:pt x="11849" y="11849"/>
                  </a:cubicBezTo>
                  <a:cubicBezTo>
                    <a:pt x="11250" y="12049"/>
                    <a:pt x="9735" y="12496"/>
                    <a:pt x="8159" y="12496"/>
                  </a:cubicBezTo>
                  <a:cubicBezTo>
                    <a:pt x="7686" y="12496"/>
                    <a:pt x="7209" y="12455"/>
                    <a:pt x="6748" y="12357"/>
                  </a:cubicBezTo>
                  <a:cubicBezTo>
                    <a:pt x="7550" y="10991"/>
                    <a:pt x="7369" y="9186"/>
                    <a:pt x="6195" y="8012"/>
                  </a:cubicBezTo>
                  <a:cubicBezTo>
                    <a:pt x="5502" y="7326"/>
                    <a:pt x="4592" y="6961"/>
                    <a:pt x="3667" y="6961"/>
                  </a:cubicBezTo>
                  <a:cubicBezTo>
                    <a:pt x="3192" y="6961"/>
                    <a:pt x="2713" y="7057"/>
                    <a:pt x="2257" y="7256"/>
                  </a:cubicBezTo>
                  <a:cubicBezTo>
                    <a:pt x="892" y="7798"/>
                    <a:pt x="0" y="9095"/>
                    <a:pt x="0" y="10585"/>
                  </a:cubicBezTo>
                  <a:cubicBezTo>
                    <a:pt x="0" y="12244"/>
                    <a:pt x="1140" y="13643"/>
                    <a:pt x="2675" y="14038"/>
                  </a:cubicBezTo>
                  <a:cubicBezTo>
                    <a:pt x="1986" y="15099"/>
                    <a:pt x="926" y="15945"/>
                    <a:pt x="23" y="16532"/>
                  </a:cubicBezTo>
                  <a:lnTo>
                    <a:pt x="1355" y="16532"/>
                  </a:lnTo>
                  <a:cubicBezTo>
                    <a:pt x="2156" y="15900"/>
                    <a:pt x="2968" y="15110"/>
                    <a:pt x="3499" y="14151"/>
                  </a:cubicBezTo>
                  <a:lnTo>
                    <a:pt x="3555" y="14151"/>
                  </a:lnTo>
                  <a:cubicBezTo>
                    <a:pt x="4051" y="14151"/>
                    <a:pt x="4514" y="14049"/>
                    <a:pt x="4965" y="13857"/>
                  </a:cubicBezTo>
                  <a:cubicBezTo>
                    <a:pt x="5417" y="13666"/>
                    <a:pt x="5823" y="13406"/>
                    <a:pt x="6162" y="13068"/>
                  </a:cubicBezTo>
                  <a:lnTo>
                    <a:pt x="6207" y="13022"/>
                  </a:lnTo>
                  <a:cubicBezTo>
                    <a:pt x="6839" y="13192"/>
                    <a:pt x="7504" y="13259"/>
                    <a:pt x="8159" y="13259"/>
                  </a:cubicBezTo>
                  <a:cubicBezTo>
                    <a:pt x="9175" y="13259"/>
                    <a:pt x="10156" y="13090"/>
                    <a:pt x="10935" y="12910"/>
                  </a:cubicBezTo>
                  <a:lnTo>
                    <a:pt x="10935" y="12910"/>
                  </a:lnTo>
                  <a:lnTo>
                    <a:pt x="7335" y="16532"/>
                  </a:lnTo>
                  <a:lnTo>
                    <a:pt x="8418" y="16532"/>
                  </a:lnTo>
                  <a:lnTo>
                    <a:pt x="12458" y="12469"/>
                  </a:lnTo>
                  <a:lnTo>
                    <a:pt x="16521" y="8407"/>
                  </a:lnTo>
                  <a:lnTo>
                    <a:pt x="16521" y="7324"/>
                  </a:lnTo>
                  <a:lnTo>
                    <a:pt x="12898" y="10924"/>
                  </a:lnTo>
                  <a:cubicBezTo>
                    <a:pt x="13203" y="9660"/>
                    <a:pt x="13463" y="7832"/>
                    <a:pt x="13011" y="6207"/>
                  </a:cubicBezTo>
                  <a:lnTo>
                    <a:pt x="13045" y="6162"/>
                  </a:lnTo>
                  <a:cubicBezTo>
                    <a:pt x="13395" y="5812"/>
                    <a:pt x="13666" y="5417"/>
                    <a:pt x="13835" y="4965"/>
                  </a:cubicBezTo>
                  <a:cubicBezTo>
                    <a:pt x="14038" y="4514"/>
                    <a:pt x="14128" y="4051"/>
                    <a:pt x="14128" y="3555"/>
                  </a:cubicBezTo>
                  <a:lnTo>
                    <a:pt x="14128" y="3499"/>
                  </a:lnTo>
                  <a:cubicBezTo>
                    <a:pt x="15087" y="2968"/>
                    <a:pt x="15877" y="2156"/>
                    <a:pt x="16521" y="1355"/>
                  </a:cubicBezTo>
                  <a:lnTo>
                    <a:pt x="16521" y="34"/>
                  </a:lnTo>
                  <a:cubicBezTo>
                    <a:pt x="15934" y="914"/>
                    <a:pt x="15076" y="1986"/>
                    <a:pt x="14015" y="2686"/>
                  </a:cubicBezTo>
                  <a:cubicBezTo>
                    <a:pt x="13620" y="1140"/>
                    <a:pt x="12233" y="0"/>
                    <a:pt x="10562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5058;p35">
              <a:extLst>
                <a:ext uri="{FF2B5EF4-FFF2-40B4-BE49-F238E27FC236}">
                  <a16:creationId xmlns:a16="http://schemas.microsoft.com/office/drawing/2014/main" id="{3B62779D-E881-87B2-1A54-7DD4AC56B980}"/>
                </a:ext>
              </a:extLst>
            </p:cNvPr>
            <p:cNvSpPr/>
            <p:nvPr/>
          </p:nvSpPr>
          <p:spPr>
            <a:xfrm>
              <a:off x="4334275" y="2226425"/>
              <a:ext cx="413325" cy="413300"/>
            </a:xfrm>
            <a:custGeom>
              <a:avLst/>
              <a:gdLst/>
              <a:ahLst/>
              <a:cxnLst/>
              <a:rect l="l" t="t" r="r" b="b"/>
              <a:pathLst>
                <a:path w="16533" h="16532" extrusionOk="0">
                  <a:moveTo>
                    <a:pt x="5970" y="779"/>
                  </a:moveTo>
                  <a:cubicBezTo>
                    <a:pt x="7121" y="779"/>
                    <a:pt x="8159" y="1467"/>
                    <a:pt x="8577" y="2562"/>
                  </a:cubicBezTo>
                  <a:cubicBezTo>
                    <a:pt x="9039" y="3611"/>
                    <a:pt x="8802" y="4841"/>
                    <a:pt x="7990" y="5665"/>
                  </a:cubicBezTo>
                  <a:cubicBezTo>
                    <a:pt x="7437" y="6212"/>
                    <a:pt x="6718" y="6486"/>
                    <a:pt x="5998" y="6486"/>
                  </a:cubicBezTo>
                  <a:cubicBezTo>
                    <a:pt x="5279" y="6486"/>
                    <a:pt x="4560" y="6212"/>
                    <a:pt x="4007" y="5665"/>
                  </a:cubicBezTo>
                  <a:cubicBezTo>
                    <a:pt x="3758" y="5394"/>
                    <a:pt x="3555" y="5067"/>
                    <a:pt x="3397" y="4717"/>
                  </a:cubicBezTo>
                  <a:cubicBezTo>
                    <a:pt x="3251" y="4345"/>
                    <a:pt x="3160" y="3984"/>
                    <a:pt x="3160" y="3589"/>
                  </a:cubicBezTo>
                  <a:cubicBezTo>
                    <a:pt x="3160" y="2031"/>
                    <a:pt x="4413" y="779"/>
                    <a:pt x="5970" y="779"/>
                  </a:cubicBezTo>
                  <a:close/>
                  <a:moveTo>
                    <a:pt x="12876" y="7753"/>
                  </a:moveTo>
                  <a:cubicBezTo>
                    <a:pt x="13260" y="7753"/>
                    <a:pt x="13643" y="7820"/>
                    <a:pt x="14004" y="7989"/>
                  </a:cubicBezTo>
                  <a:cubicBezTo>
                    <a:pt x="15076" y="8407"/>
                    <a:pt x="15787" y="9445"/>
                    <a:pt x="15787" y="10596"/>
                  </a:cubicBezTo>
                  <a:cubicBezTo>
                    <a:pt x="15787" y="12153"/>
                    <a:pt x="14523" y="13406"/>
                    <a:pt x="12978" y="13406"/>
                  </a:cubicBezTo>
                  <a:cubicBezTo>
                    <a:pt x="12594" y="13406"/>
                    <a:pt x="12210" y="13327"/>
                    <a:pt x="11860" y="13180"/>
                  </a:cubicBezTo>
                  <a:lnTo>
                    <a:pt x="11849" y="13180"/>
                  </a:lnTo>
                  <a:cubicBezTo>
                    <a:pt x="11499" y="13034"/>
                    <a:pt x="11172" y="12819"/>
                    <a:pt x="10901" y="12560"/>
                  </a:cubicBezTo>
                  <a:cubicBezTo>
                    <a:pt x="9807" y="11442"/>
                    <a:pt x="9807" y="9671"/>
                    <a:pt x="10901" y="8565"/>
                  </a:cubicBezTo>
                  <a:cubicBezTo>
                    <a:pt x="11443" y="8035"/>
                    <a:pt x="12165" y="7753"/>
                    <a:pt x="12876" y="7753"/>
                  </a:cubicBezTo>
                  <a:close/>
                  <a:moveTo>
                    <a:pt x="5959" y="0"/>
                  </a:moveTo>
                  <a:cubicBezTo>
                    <a:pt x="4289" y="0"/>
                    <a:pt x="2889" y="1151"/>
                    <a:pt x="2495" y="2686"/>
                  </a:cubicBezTo>
                  <a:cubicBezTo>
                    <a:pt x="1445" y="1998"/>
                    <a:pt x="599" y="937"/>
                    <a:pt x="1" y="34"/>
                  </a:cubicBezTo>
                  <a:lnTo>
                    <a:pt x="1" y="1354"/>
                  </a:lnTo>
                  <a:cubicBezTo>
                    <a:pt x="633" y="2156"/>
                    <a:pt x="1423" y="2968"/>
                    <a:pt x="2382" y="3498"/>
                  </a:cubicBezTo>
                  <a:lnTo>
                    <a:pt x="2382" y="3555"/>
                  </a:lnTo>
                  <a:cubicBezTo>
                    <a:pt x="2382" y="4051"/>
                    <a:pt x="2483" y="4514"/>
                    <a:pt x="2686" y="4965"/>
                  </a:cubicBezTo>
                  <a:cubicBezTo>
                    <a:pt x="2867" y="5417"/>
                    <a:pt x="3138" y="5823"/>
                    <a:pt x="3476" y="6161"/>
                  </a:cubicBezTo>
                  <a:lnTo>
                    <a:pt x="3510" y="6207"/>
                  </a:lnTo>
                  <a:cubicBezTo>
                    <a:pt x="3059" y="7843"/>
                    <a:pt x="3318" y="9660"/>
                    <a:pt x="3623" y="10923"/>
                  </a:cubicBezTo>
                  <a:lnTo>
                    <a:pt x="1" y="7324"/>
                  </a:lnTo>
                  <a:lnTo>
                    <a:pt x="1" y="8407"/>
                  </a:lnTo>
                  <a:lnTo>
                    <a:pt x="4063" y="12447"/>
                  </a:lnTo>
                  <a:lnTo>
                    <a:pt x="8114" y="16532"/>
                  </a:lnTo>
                  <a:lnTo>
                    <a:pt x="9197" y="16532"/>
                  </a:lnTo>
                  <a:lnTo>
                    <a:pt x="5598" y="12909"/>
                  </a:lnTo>
                  <a:lnTo>
                    <a:pt x="5598" y="12909"/>
                  </a:lnTo>
                  <a:cubicBezTo>
                    <a:pt x="6376" y="13090"/>
                    <a:pt x="7347" y="13259"/>
                    <a:pt x="8385" y="13259"/>
                  </a:cubicBezTo>
                  <a:cubicBezTo>
                    <a:pt x="9028" y="13259"/>
                    <a:pt x="9694" y="13191"/>
                    <a:pt x="10326" y="13022"/>
                  </a:cubicBezTo>
                  <a:lnTo>
                    <a:pt x="10371" y="13067"/>
                  </a:lnTo>
                  <a:cubicBezTo>
                    <a:pt x="10721" y="13417"/>
                    <a:pt x="11116" y="13688"/>
                    <a:pt x="11567" y="13857"/>
                  </a:cubicBezTo>
                  <a:cubicBezTo>
                    <a:pt x="12018" y="14049"/>
                    <a:pt x="12481" y="14151"/>
                    <a:pt x="12978" y="14151"/>
                  </a:cubicBezTo>
                  <a:lnTo>
                    <a:pt x="13034" y="14151"/>
                  </a:lnTo>
                  <a:cubicBezTo>
                    <a:pt x="13576" y="15110"/>
                    <a:pt x="14377" y="15900"/>
                    <a:pt x="15178" y="16532"/>
                  </a:cubicBezTo>
                  <a:lnTo>
                    <a:pt x="16510" y="16532"/>
                  </a:lnTo>
                  <a:cubicBezTo>
                    <a:pt x="15618" y="15956"/>
                    <a:pt x="14546" y="15099"/>
                    <a:pt x="13858" y="14038"/>
                  </a:cubicBezTo>
                  <a:cubicBezTo>
                    <a:pt x="15392" y="13643"/>
                    <a:pt x="16532" y="12244"/>
                    <a:pt x="16532" y="10585"/>
                  </a:cubicBezTo>
                  <a:cubicBezTo>
                    <a:pt x="16532" y="9107"/>
                    <a:pt x="15641" y="7809"/>
                    <a:pt x="14287" y="7256"/>
                  </a:cubicBezTo>
                  <a:cubicBezTo>
                    <a:pt x="13827" y="7057"/>
                    <a:pt x="13345" y="6960"/>
                    <a:pt x="12869" y="6960"/>
                  </a:cubicBezTo>
                  <a:cubicBezTo>
                    <a:pt x="11940" y="6960"/>
                    <a:pt x="11030" y="7326"/>
                    <a:pt x="10337" y="8012"/>
                  </a:cubicBezTo>
                  <a:cubicBezTo>
                    <a:pt x="9175" y="9186"/>
                    <a:pt x="8983" y="10991"/>
                    <a:pt x="9795" y="12356"/>
                  </a:cubicBezTo>
                  <a:cubicBezTo>
                    <a:pt x="9328" y="12456"/>
                    <a:pt x="8843" y="12497"/>
                    <a:pt x="8365" y="12497"/>
                  </a:cubicBezTo>
                  <a:cubicBezTo>
                    <a:pt x="6789" y="12497"/>
                    <a:pt x="5281" y="12056"/>
                    <a:pt x="4684" y="11849"/>
                  </a:cubicBezTo>
                  <a:cubicBezTo>
                    <a:pt x="4435" y="11070"/>
                    <a:pt x="3758" y="8746"/>
                    <a:pt x="4176" y="6748"/>
                  </a:cubicBezTo>
                  <a:lnTo>
                    <a:pt x="4176" y="6748"/>
                  </a:lnTo>
                  <a:cubicBezTo>
                    <a:pt x="4740" y="7075"/>
                    <a:pt x="5361" y="7233"/>
                    <a:pt x="5993" y="7233"/>
                  </a:cubicBezTo>
                  <a:cubicBezTo>
                    <a:pt x="6918" y="7233"/>
                    <a:pt x="7832" y="6884"/>
                    <a:pt x="8520" y="6195"/>
                  </a:cubicBezTo>
                  <a:cubicBezTo>
                    <a:pt x="9570" y="5157"/>
                    <a:pt x="9863" y="3600"/>
                    <a:pt x="9288" y="2257"/>
                  </a:cubicBezTo>
                  <a:cubicBezTo>
                    <a:pt x="8735" y="892"/>
                    <a:pt x="7437" y="0"/>
                    <a:pt x="5959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5059;p35">
              <a:extLst>
                <a:ext uri="{FF2B5EF4-FFF2-40B4-BE49-F238E27FC236}">
                  <a16:creationId xmlns:a16="http://schemas.microsoft.com/office/drawing/2014/main" id="{7FB00E4E-B42E-2F32-4D89-FD7A811E3F23}"/>
                </a:ext>
              </a:extLst>
            </p:cNvPr>
            <p:cNvSpPr/>
            <p:nvPr/>
          </p:nvSpPr>
          <p:spPr>
            <a:xfrm>
              <a:off x="4857300" y="2445350"/>
              <a:ext cx="95650" cy="90000"/>
            </a:xfrm>
            <a:custGeom>
              <a:avLst/>
              <a:gdLst/>
              <a:ahLst/>
              <a:cxnLst/>
              <a:rect l="l" t="t" r="r" b="b"/>
              <a:pathLst>
                <a:path w="3826" h="3600" extrusionOk="0">
                  <a:moveTo>
                    <a:pt x="1848" y="0"/>
                  </a:moveTo>
                  <a:cubicBezTo>
                    <a:pt x="1604" y="0"/>
                    <a:pt x="1359" y="49"/>
                    <a:pt x="1129" y="147"/>
                  </a:cubicBezTo>
                  <a:cubicBezTo>
                    <a:pt x="463" y="417"/>
                    <a:pt x="1" y="1061"/>
                    <a:pt x="1" y="1817"/>
                  </a:cubicBezTo>
                  <a:cubicBezTo>
                    <a:pt x="1" y="2798"/>
                    <a:pt x="802" y="3599"/>
                    <a:pt x="1795" y="3599"/>
                  </a:cubicBezTo>
                  <a:cubicBezTo>
                    <a:pt x="2043" y="3599"/>
                    <a:pt x="2280" y="3543"/>
                    <a:pt x="2506" y="3464"/>
                  </a:cubicBezTo>
                  <a:cubicBezTo>
                    <a:pt x="2731" y="3374"/>
                    <a:pt x="2935" y="3238"/>
                    <a:pt x="3115" y="3069"/>
                  </a:cubicBezTo>
                  <a:cubicBezTo>
                    <a:pt x="3826" y="2358"/>
                    <a:pt x="3826" y="1230"/>
                    <a:pt x="3115" y="530"/>
                  </a:cubicBezTo>
                  <a:cubicBezTo>
                    <a:pt x="2768" y="176"/>
                    <a:pt x="2310" y="0"/>
                    <a:pt x="1848" y="0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060;p35">
              <a:extLst>
                <a:ext uri="{FF2B5EF4-FFF2-40B4-BE49-F238E27FC236}">
                  <a16:creationId xmlns:a16="http://schemas.microsoft.com/office/drawing/2014/main" id="{B2A22B71-1B84-9DA2-D30A-593A4DA89760}"/>
                </a:ext>
              </a:extLst>
            </p:cNvPr>
            <p:cNvSpPr/>
            <p:nvPr/>
          </p:nvSpPr>
          <p:spPr>
            <a:xfrm>
              <a:off x="4439500" y="2272125"/>
              <a:ext cx="93400" cy="91000"/>
            </a:xfrm>
            <a:custGeom>
              <a:avLst/>
              <a:gdLst/>
              <a:ahLst/>
              <a:cxnLst/>
              <a:rect l="l" t="t" r="r" b="b"/>
              <a:pathLst>
                <a:path w="3736" h="3640" extrusionOk="0">
                  <a:moveTo>
                    <a:pt x="1784" y="0"/>
                  </a:moveTo>
                  <a:cubicBezTo>
                    <a:pt x="802" y="0"/>
                    <a:pt x="1" y="801"/>
                    <a:pt x="1" y="1783"/>
                  </a:cubicBezTo>
                  <a:cubicBezTo>
                    <a:pt x="1" y="2043"/>
                    <a:pt x="57" y="2280"/>
                    <a:pt x="136" y="2505"/>
                  </a:cubicBezTo>
                  <a:cubicBezTo>
                    <a:pt x="226" y="2731"/>
                    <a:pt x="362" y="2934"/>
                    <a:pt x="531" y="3115"/>
                  </a:cubicBezTo>
                  <a:cubicBezTo>
                    <a:pt x="887" y="3465"/>
                    <a:pt x="1346" y="3639"/>
                    <a:pt x="1805" y="3639"/>
                  </a:cubicBezTo>
                  <a:cubicBezTo>
                    <a:pt x="2263" y="3639"/>
                    <a:pt x="2720" y="3465"/>
                    <a:pt x="3070" y="3115"/>
                  </a:cubicBezTo>
                  <a:cubicBezTo>
                    <a:pt x="3612" y="2562"/>
                    <a:pt x="3736" y="1772"/>
                    <a:pt x="3454" y="1129"/>
                  </a:cubicBezTo>
                  <a:cubicBezTo>
                    <a:pt x="3183" y="463"/>
                    <a:pt x="2540" y="0"/>
                    <a:pt x="1784" y="0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061;p35">
              <a:extLst>
                <a:ext uri="{FF2B5EF4-FFF2-40B4-BE49-F238E27FC236}">
                  <a16:creationId xmlns:a16="http://schemas.microsoft.com/office/drawing/2014/main" id="{370729F1-7D8C-E4A8-FC2E-C5189F209563}"/>
                </a:ext>
              </a:extLst>
            </p:cNvPr>
            <p:cNvSpPr/>
            <p:nvPr/>
          </p:nvSpPr>
          <p:spPr>
            <a:xfrm>
              <a:off x="4607650" y="2445675"/>
              <a:ext cx="95650" cy="90250"/>
            </a:xfrm>
            <a:custGeom>
              <a:avLst/>
              <a:gdLst/>
              <a:ahLst/>
              <a:cxnLst/>
              <a:rect l="l" t="t" r="r" b="b"/>
              <a:pathLst>
                <a:path w="3826" h="3610" extrusionOk="0">
                  <a:moveTo>
                    <a:pt x="1987" y="1"/>
                  </a:moveTo>
                  <a:cubicBezTo>
                    <a:pt x="1521" y="1"/>
                    <a:pt x="1057" y="179"/>
                    <a:pt x="700" y="528"/>
                  </a:cubicBezTo>
                  <a:cubicBezTo>
                    <a:pt x="0" y="1239"/>
                    <a:pt x="0" y="2368"/>
                    <a:pt x="700" y="3067"/>
                  </a:cubicBezTo>
                  <a:cubicBezTo>
                    <a:pt x="892" y="3237"/>
                    <a:pt x="1083" y="3383"/>
                    <a:pt x="1309" y="3462"/>
                  </a:cubicBezTo>
                  <a:cubicBezTo>
                    <a:pt x="1523" y="3564"/>
                    <a:pt x="1772" y="3609"/>
                    <a:pt x="2031" y="3609"/>
                  </a:cubicBezTo>
                  <a:cubicBezTo>
                    <a:pt x="3013" y="3609"/>
                    <a:pt x="3825" y="2797"/>
                    <a:pt x="3825" y="1815"/>
                  </a:cubicBezTo>
                  <a:cubicBezTo>
                    <a:pt x="3825" y="1048"/>
                    <a:pt x="3352" y="404"/>
                    <a:pt x="2697" y="145"/>
                  </a:cubicBezTo>
                  <a:cubicBezTo>
                    <a:pt x="2470" y="49"/>
                    <a:pt x="2229" y="1"/>
                    <a:pt x="1987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062;p35">
              <a:extLst>
                <a:ext uri="{FF2B5EF4-FFF2-40B4-BE49-F238E27FC236}">
                  <a16:creationId xmlns:a16="http://schemas.microsoft.com/office/drawing/2014/main" id="{2E329511-CD7A-BFF9-EEB3-00683EED47B8}"/>
                </a:ext>
              </a:extLst>
            </p:cNvPr>
            <p:cNvSpPr/>
            <p:nvPr/>
          </p:nvSpPr>
          <p:spPr>
            <a:xfrm>
              <a:off x="5027700" y="2271550"/>
              <a:ext cx="93675" cy="91300"/>
            </a:xfrm>
            <a:custGeom>
              <a:avLst/>
              <a:gdLst/>
              <a:ahLst/>
              <a:cxnLst/>
              <a:rect l="l" t="t" r="r" b="b"/>
              <a:pathLst>
                <a:path w="3747" h="3652" extrusionOk="0">
                  <a:moveTo>
                    <a:pt x="1941" y="1"/>
                  </a:moveTo>
                  <a:cubicBezTo>
                    <a:pt x="1185" y="1"/>
                    <a:pt x="531" y="475"/>
                    <a:pt x="282" y="1129"/>
                  </a:cubicBezTo>
                  <a:cubicBezTo>
                    <a:pt x="0" y="1795"/>
                    <a:pt x="124" y="2585"/>
                    <a:pt x="655" y="3126"/>
                  </a:cubicBezTo>
                  <a:cubicBezTo>
                    <a:pt x="1010" y="3476"/>
                    <a:pt x="1470" y="3651"/>
                    <a:pt x="1928" y="3651"/>
                  </a:cubicBezTo>
                  <a:cubicBezTo>
                    <a:pt x="2387" y="3651"/>
                    <a:pt x="2844" y="3476"/>
                    <a:pt x="3194" y="3126"/>
                  </a:cubicBezTo>
                  <a:cubicBezTo>
                    <a:pt x="3386" y="2935"/>
                    <a:pt x="3510" y="2743"/>
                    <a:pt x="3589" y="2517"/>
                  </a:cubicBezTo>
                  <a:cubicBezTo>
                    <a:pt x="3690" y="2303"/>
                    <a:pt x="3735" y="2054"/>
                    <a:pt x="3735" y="1795"/>
                  </a:cubicBezTo>
                  <a:cubicBezTo>
                    <a:pt x="3747" y="813"/>
                    <a:pt x="2945" y="1"/>
                    <a:pt x="1941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063;p35">
              <a:extLst>
                <a:ext uri="{FF2B5EF4-FFF2-40B4-BE49-F238E27FC236}">
                  <a16:creationId xmlns:a16="http://schemas.microsoft.com/office/drawing/2014/main" id="{D474CDCC-2171-89F9-CB14-F4AFB824E012}"/>
                </a:ext>
              </a:extLst>
            </p:cNvPr>
            <p:cNvSpPr/>
            <p:nvPr/>
          </p:nvSpPr>
          <p:spPr>
            <a:xfrm>
              <a:off x="4335125" y="1748525"/>
              <a:ext cx="413300" cy="413325"/>
            </a:xfrm>
            <a:custGeom>
              <a:avLst/>
              <a:gdLst/>
              <a:ahLst/>
              <a:cxnLst/>
              <a:rect l="l" t="t" r="r" b="b"/>
              <a:pathLst>
                <a:path w="16532" h="16533" extrusionOk="0">
                  <a:moveTo>
                    <a:pt x="12944" y="3194"/>
                  </a:moveTo>
                  <a:cubicBezTo>
                    <a:pt x="14501" y="3194"/>
                    <a:pt x="15753" y="4447"/>
                    <a:pt x="15753" y="6004"/>
                  </a:cubicBezTo>
                  <a:cubicBezTo>
                    <a:pt x="15753" y="7155"/>
                    <a:pt x="15065" y="8193"/>
                    <a:pt x="13970" y="8611"/>
                  </a:cubicBezTo>
                  <a:cubicBezTo>
                    <a:pt x="13613" y="8768"/>
                    <a:pt x="13234" y="8845"/>
                    <a:pt x="12857" y="8845"/>
                  </a:cubicBezTo>
                  <a:cubicBezTo>
                    <a:pt x="12129" y="8845"/>
                    <a:pt x="11410" y="8559"/>
                    <a:pt x="10867" y="8024"/>
                  </a:cubicBezTo>
                  <a:cubicBezTo>
                    <a:pt x="9773" y="6918"/>
                    <a:pt x="9773" y="5135"/>
                    <a:pt x="10867" y="4041"/>
                  </a:cubicBezTo>
                  <a:cubicBezTo>
                    <a:pt x="11138" y="3770"/>
                    <a:pt x="11465" y="3567"/>
                    <a:pt x="11815" y="3420"/>
                  </a:cubicBezTo>
                  <a:lnTo>
                    <a:pt x="11826" y="3420"/>
                  </a:lnTo>
                  <a:cubicBezTo>
                    <a:pt x="12188" y="3262"/>
                    <a:pt x="12560" y="3194"/>
                    <a:pt x="12944" y="3194"/>
                  </a:cubicBezTo>
                  <a:close/>
                  <a:moveTo>
                    <a:pt x="5992" y="10089"/>
                  </a:moveTo>
                  <a:cubicBezTo>
                    <a:pt x="6703" y="10089"/>
                    <a:pt x="7426" y="10360"/>
                    <a:pt x="7978" y="10913"/>
                  </a:cubicBezTo>
                  <a:cubicBezTo>
                    <a:pt x="8791" y="11725"/>
                    <a:pt x="9039" y="12944"/>
                    <a:pt x="8565" y="14027"/>
                  </a:cubicBezTo>
                  <a:cubicBezTo>
                    <a:pt x="8148" y="15099"/>
                    <a:pt x="7121" y="15810"/>
                    <a:pt x="5959" y="15810"/>
                  </a:cubicBezTo>
                  <a:cubicBezTo>
                    <a:pt x="4413" y="15810"/>
                    <a:pt x="3149" y="14546"/>
                    <a:pt x="3149" y="13000"/>
                  </a:cubicBezTo>
                  <a:cubicBezTo>
                    <a:pt x="3149" y="12617"/>
                    <a:pt x="3228" y="12233"/>
                    <a:pt x="3375" y="11883"/>
                  </a:cubicBezTo>
                  <a:lnTo>
                    <a:pt x="3375" y="11872"/>
                  </a:lnTo>
                  <a:cubicBezTo>
                    <a:pt x="3521" y="11522"/>
                    <a:pt x="3736" y="11195"/>
                    <a:pt x="3995" y="10924"/>
                  </a:cubicBezTo>
                  <a:cubicBezTo>
                    <a:pt x="4548" y="10371"/>
                    <a:pt x="5270" y="10089"/>
                    <a:pt x="5992" y="10089"/>
                  </a:cubicBezTo>
                  <a:close/>
                  <a:moveTo>
                    <a:pt x="15178" y="1"/>
                  </a:moveTo>
                  <a:cubicBezTo>
                    <a:pt x="14365" y="644"/>
                    <a:pt x="13564" y="1434"/>
                    <a:pt x="13034" y="2393"/>
                  </a:cubicBezTo>
                  <a:lnTo>
                    <a:pt x="12977" y="2393"/>
                  </a:lnTo>
                  <a:cubicBezTo>
                    <a:pt x="12481" y="2393"/>
                    <a:pt x="12018" y="2483"/>
                    <a:pt x="11567" y="2686"/>
                  </a:cubicBezTo>
                  <a:cubicBezTo>
                    <a:pt x="11104" y="2867"/>
                    <a:pt x="10698" y="3138"/>
                    <a:pt x="10359" y="3476"/>
                  </a:cubicBezTo>
                  <a:lnTo>
                    <a:pt x="10326" y="3522"/>
                  </a:lnTo>
                  <a:cubicBezTo>
                    <a:pt x="9684" y="3345"/>
                    <a:pt x="9013" y="3275"/>
                    <a:pt x="8359" y="3275"/>
                  </a:cubicBezTo>
                  <a:cubicBezTo>
                    <a:pt x="7345" y="3275"/>
                    <a:pt x="6370" y="3442"/>
                    <a:pt x="5609" y="3634"/>
                  </a:cubicBezTo>
                  <a:lnTo>
                    <a:pt x="9208" y="12"/>
                  </a:lnTo>
                  <a:lnTo>
                    <a:pt x="8114" y="12"/>
                  </a:lnTo>
                  <a:lnTo>
                    <a:pt x="4085" y="4074"/>
                  </a:lnTo>
                  <a:lnTo>
                    <a:pt x="1" y="8137"/>
                  </a:lnTo>
                  <a:lnTo>
                    <a:pt x="1" y="9220"/>
                  </a:lnTo>
                  <a:lnTo>
                    <a:pt x="3623" y="5620"/>
                  </a:lnTo>
                  <a:lnTo>
                    <a:pt x="3623" y="5620"/>
                  </a:lnTo>
                  <a:cubicBezTo>
                    <a:pt x="3307" y="6873"/>
                    <a:pt x="3059" y="8712"/>
                    <a:pt x="3510" y="10337"/>
                  </a:cubicBezTo>
                  <a:lnTo>
                    <a:pt x="3465" y="10371"/>
                  </a:lnTo>
                  <a:cubicBezTo>
                    <a:pt x="3115" y="10732"/>
                    <a:pt x="2844" y="11127"/>
                    <a:pt x="2675" y="11578"/>
                  </a:cubicBezTo>
                  <a:cubicBezTo>
                    <a:pt x="2483" y="12030"/>
                    <a:pt x="2382" y="12492"/>
                    <a:pt x="2382" y="12989"/>
                  </a:cubicBezTo>
                  <a:lnTo>
                    <a:pt x="2382" y="13045"/>
                  </a:lnTo>
                  <a:cubicBezTo>
                    <a:pt x="1422" y="13576"/>
                    <a:pt x="632" y="14377"/>
                    <a:pt x="1" y="15189"/>
                  </a:cubicBezTo>
                  <a:lnTo>
                    <a:pt x="1" y="16510"/>
                  </a:lnTo>
                  <a:cubicBezTo>
                    <a:pt x="576" y="15618"/>
                    <a:pt x="1434" y="14546"/>
                    <a:pt x="2494" y="13858"/>
                  </a:cubicBezTo>
                  <a:cubicBezTo>
                    <a:pt x="2889" y="15392"/>
                    <a:pt x="4289" y="16532"/>
                    <a:pt x="5947" y="16532"/>
                  </a:cubicBezTo>
                  <a:cubicBezTo>
                    <a:pt x="7426" y="16532"/>
                    <a:pt x="8723" y="15652"/>
                    <a:pt x="9276" y="14298"/>
                  </a:cubicBezTo>
                  <a:cubicBezTo>
                    <a:pt x="9852" y="12944"/>
                    <a:pt x="9558" y="11387"/>
                    <a:pt x="8520" y="10348"/>
                  </a:cubicBezTo>
                  <a:cubicBezTo>
                    <a:pt x="7824" y="9653"/>
                    <a:pt x="6906" y="9306"/>
                    <a:pt x="5990" y="9306"/>
                  </a:cubicBezTo>
                  <a:cubicBezTo>
                    <a:pt x="5360" y="9306"/>
                    <a:pt x="4732" y="9469"/>
                    <a:pt x="4176" y="9796"/>
                  </a:cubicBezTo>
                  <a:cubicBezTo>
                    <a:pt x="3747" y="7798"/>
                    <a:pt x="4413" y="5462"/>
                    <a:pt x="4684" y="4695"/>
                  </a:cubicBezTo>
                  <a:cubicBezTo>
                    <a:pt x="5277" y="4494"/>
                    <a:pt x="6811" y="4043"/>
                    <a:pt x="8400" y="4043"/>
                  </a:cubicBezTo>
                  <a:cubicBezTo>
                    <a:pt x="8864" y="4043"/>
                    <a:pt x="9333" y="4082"/>
                    <a:pt x="9784" y="4176"/>
                  </a:cubicBezTo>
                  <a:cubicBezTo>
                    <a:pt x="8983" y="5553"/>
                    <a:pt x="9163" y="7358"/>
                    <a:pt x="10337" y="8532"/>
                  </a:cubicBezTo>
                  <a:cubicBezTo>
                    <a:pt x="11025" y="9220"/>
                    <a:pt x="11928" y="9581"/>
                    <a:pt x="12865" y="9581"/>
                  </a:cubicBezTo>
                  <a:cubicBezTo>
                    <a:pt x="13338" y="9581"/>
                    <a:pt x="13824" y="9491"/>
                    <a:pt x="14275" y="9288"/>
                  </a:cubicBezTo>
                  <a:cubicBezTo>
                    <a:pt x="15640" y="8735"/>
                    <a:pt x="16532" y="7437"/>
                    <a:pt x="16532" y="5959"/>
                  </a:cubicBezTo>
                  <a:cubicBezTo>
                    <a:pt x="16532" y="4289"/>
                    <a:pt x="15381" y="2901"/>
                    <a:pt x="13846" y="2506"/>
                  </a:cubicBezTo>
                  <a:cubicBezTo>
                    <a:pt x="14535" y="1445"/>
                    <a:pt x="15595" y="599"/>
                    <a:pt x="16498" y="1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5026;p35">
            <a:extLst>
              <a:ext uri="{FF2B5EF4-FFF2-40B4-BE49-F238E27FC236}">
                <a16:creationId xmlns:a16="http://schemas.microsoft.com/office/drawing/2014/main" id="{203E510D-1933-56C5-F46C-A1A2B41A9300}"/>
              </a:ext>
            </a:extLst>
          </p:cNvPr>
          <p:cNvGrpSpPr/>
          <p:nvPr/>
        </p:nvGrpSpPr>
        <p:grpSpPr>
          <a:xfrm rot="-8100000" flipH="1">
            <a:off x="100030" y="2170976"/>
            <a:ext cx="865364" cy="865639"/>
            <a:chOff x="1042950" y="2743525"/>
            <a:chExt cx="865250" cy="865525"/>
          </a:xfrm>
        </p:grpSpPr>
        <p:sp>
          <p:nvSpPr>
            <p:cNvPr id="25" name="Google Shape;5027;p35">
              <a:extLst>
                <a:ext uri="{FF2B5EF4-FFF2-40B4-BE49-F238E27FC236}">
                  <a16:creationId xmlns:a16="http://schemas.microsoft.com/office/drawing/2014/main" id="{70AFF8D7-E531-ADEF-27F0-A57CA01B6549}"/>
                </a:ext>
              </a:extLst>
            </p:cNvPr>
            <p:cNvSpPr/>
            <p:nvPr/>
          </p:nvSpPr>
          <p:spPr>
            <a:xfrm>
              <a:off x="1724250" y="3423950"/>
              <a:ext cx="183950" cy="184250"/>
            </a:xfrm>
            <a:custGeom>
              <a:avLst/>
              <a:gdLst/>
              <a:ahLst/>
              <a:cxnLst/>
              <a:rect l="l" t="t" r="r" b="b"/>
              <a:pathLst>
                <a:path w="7358" h="7370" extrusionOk="0">
                  <a:moveTo>
                    <a:pt x="7358" y="1"/>
                  </a:moveTo>
                  <a:cubicBezTo>
                    <a:pt x="6963" y="102"/>
                    <a:pt x="6556" y="204"/>
                    <a:pt x="6161" y="328"/>
                  </a:cubicBezTo>
                  <a:cubicBezTo>
                    <a:pt x="5214" y="621"/>
                    <a:pt x="4299" y="994"/>
                    <a:pt x="3419" y="1434"/>
                  </a:cubicBezTo>
                  <a:cubicBezTo>
                    <a:pt x="3013" y="1626"/>
                    <a:pt x="2539" y="1851"/>
                    <a:pt x="2122" y="2133"/>
                  </a:cubicBezTo>
                  <a:cubicBezTo>
                    <a:pt x="1840" y="2562"/>
                    <a:pt x="1614" y="3036"/>
                    <a:pt x="1422" y="3431"/>
                  </a:cubicBezTo>
                  <a:cubicBezTo>
                    <a:pt x="982" y="4323"/>
                    <a:pt x="621" y="5237"/>
                    <a:pt x="316" y="6173"/>
                  </a:cubicBezTo>
                  <a:cubicBezTo>
                    <a:pt x="192" y="6568"/>
                    <a:pt x="90" y="6963"/>
                    <a:pt x="0" y="7369"/>
                  </a:cubicBezTo>
                  <a:lnTo>
                    <a:pt x="1174" y="7369"/>
                  </a:lnTo>
                  <a:cubicBezTo>
                    <a:pt x="1241" y="7087"/>
                    <a:pt x="1320" y="6794"/>
                    <a:pt x="1422" y="6489"/>
                  </a:cubicBezTo>
                  <a:cubicBezTo>
                    <a:pt x="1715" y="5530"/>
                    <a:pt x="2099" y="4616"/>
                    <a:pt x="2517" y="3713"/>
                  </a:cubicBezTo>
                  <a:cubicBezTo>
                    <a:pt x="2629" y="3465"/>
                    <a:pt x="2787" y="3217"/>
                    <a:pt x="2934" y="2957"/>
                  </a:cubicBezTo>
                  <a:cubicBezTo>
                    <a:pt x="3182" y="2810"/>
                    <a:pt x="3442" y="2675"/>
                    <a:pt x="3690" y="2540"/>
                  </a:cubicBezTo>
                  <a:cubicBezTo>
                    <a:pt x="4593" y="2111"/>
                    <a:pt x="5507" y="1738"/>
                    <a:pt x="6466" y="1445"/>
                  </a:cubicBezTo>
                  <a:cubicBezTo>
                    <a:pt x="6771" y="1343"/>
                    <a:pt x="7064" y="1276"/>
                    <a:pt x="7358" y="1185"/>
                  </a:cubicBezTo>
                  <a:lnTo>
                    <a:pt x="7358" y="1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5028;p35">
              <a:extLst>
                <a:ext uri="{FF2B5EF4-FFF2-40B4-BE49-F238E27FC236}">
                  <a16:creationId xmlns:a16="http://schemas.microsoft.com/office/drawing/2014/main" id="{9CD9DBEC-562C-E0FF-D824-C54D6FEC12D4}"/>
                </a:ext>
              </a:extLst>
            </p:cNvPr>
            <p:cNvSpPr/>
            <p:nvPr/>
          </p:nvSpPr>
          <p:spPr>
            <a:xfrm>
              <a:off x="1043250" y="3424800"/>
              <a:ext cx="184225" cy="184250"/>
            </a:xfrm>
            <a:custGeom>
              <a:avLst/>
              <a:gdLst/>
              <a:ahLst/>
              <a:cxnLst/>
              <a:rect l="l" t="t" r="r" b="b"/>
              <a:pathLst>
                <a:path w="7369" h="7370" extrusionOk="0">
                  <a:moveTo>
                    <a:pt x="0" y="1"/>
                  </a:moveTo>
                  <a:lnTo>
                    <a:pt x="0" y="1185"/>
                  </a:lnTo>
                  <a:cubicBezTo>
                    <a:pt x="294" y="1264"/>
                    <a:pt x="587" y="1343"/>
                    <a:pt x="892" y="1434"/>
                  </a:cubicBezTo>
                  <a:cubicBezTo>
                    <a:pt x="1851" y="1738"/>
                    <a:pt x="2765" y="2111"/>
                    <a:pt x="3667" y="2539"/>
                  </a:cubicBezTo>
                  <a:cubicBezTo>
                    <a:pt x="3916" y="2652"/>
                    <a:pt x="4153" y="2810"/>
                    <a:pt x="4424" y="2946"/>
                  </a:cubicBezTo>
                  <a:cubicBezTo>
                    <a:pt x="4570" y="3194"/>
                    <a:pt x="4706" y="3453"/>
                    <a:pt x="4830" y="3702"/>
                  </a:cubicBezTo>
                  <a:cubicBezTo>
                    <a:pt x="5270" y="4604"/>
                    <a:pt x="5642" y="5530"/>
                    <a:pt x="5936" y="6489"/>
                  </a:cubicBezTo>
                  <a:cubicBezTo>
                    <a:pt x="6037" y="6782"/>
                    <a:pt x="6105" y="7076"/>
                    <a:pt x="6195" y="7369"/>
                  </a:cubicBezTo>
                  <a:lnTo>
                    <a:pt x="7369" y="7369"/>
                  </a:lnTo>
                  <a:cubicBezTo>
                    <a:pt x="7267" y="6952"/>
                    <a:pt x="7154" y="6557"/>
                    <a:pt x="7041" y="6162"/>
                  </a:cubicBezTo>
                  <a:cubicBezTo>
                    <a:pt x="6737" y="5214"/>
                    <a:pt x="6376" y="4300"/>
                    <a:pt x="5936" y="3431"/>
                  </a:cubicBezTo>
                  <a:cubicBezTo>
                    <a:pt x="5744" y="3013"/>
                    <a:pt x="5507" y="2539"/>
                    <a:pt x="5225" y="2133"/>
                  </a:cubicBezTo>
                  <a:cubicBezTo>
                    <a:pt x="4807" y="1851"/>
                    <a:pt x="4333" y="1625"/>
                    <a:pt x="3938" y="1422"/>
                  </a:cubicBezTo>
                  <a:cubicBezTo>
                    <a:pt x="3047" y="982"/>
                    <a:pt x="2122" y="621"/>
                    <a:pt x="1196" y="328"/>
                  </a:cubicBezTo>
                  <a:cubicBezTo>
                    <a:pt x="801" y="192"/>
                    <a:pt x="406" y="102"/>
                    <a:pt x="0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029;p35">
              <a:extLst>
                <a:ext uri="{FF2B5EF4-FFF2-40B4-BE49-F238E27FC236}">
                  <a16:creationId xmlns:a16="http://schemas.microsoft.com/office/drawing/2014/main" id="{16C237E9-4722-9F8C-04A8-65F054CEF307}"/>
                </a:ext>
              </a:extLst>
            </p:cNvPr>
            <p:cNvSpPr/>
            <p:nvPr/>
          </p:nvSpPr>
          <p:spPr>
            <a:xfrm>
              <a:off x="1042950" y="2744075"/>
              <a:ext cx="183975" cy="184250"/>
            </a:xfrm>
            <a:custGeom>
              <a:avLst/>
              <a:gdLst/>
              <a:ahLst/>
              <a:cxnLst/>
              <a:rect l="l" t="t" r="r" b="b"/>
              <a:pathLst>
                <a:path w="7359" h="7370" extrusionOk="0">
                  <a:moveTo>
                    <a:pt x="6173" y="1"/>
                  </a:moveTo>
                  <a:cubicBezTo>
                    <a:pt x="6106" y="283"/>
                    <a:pt x="6038" y="588"/>
                    <a:pt x="5936" y="881"/>
                  </a:cubicBezTo>
                  <a:cubicBezTo>
                    <a:pt x="5643" y="1840"/>
                    <a:pt x="5259" y="2754"/>
                    <a:pt x="4830" y="3657"/>
                  </a:cubicBezTo>
                  <a:cubicBezTo>
                    <a:pt x="4718" y="3916"/>
                    <a:pt x="4571" y="4153"/>
                    <a:pt x="4424" y="4424"/>
                  </a:cubicBezTo>
                  <a:cubicBezTo>
                    <a:pt x="4176" y="4560"/>
                    <a:pt x="3916" y="4706"/>
                    <a:pt x="3668" y="4830"/>
                  </a:cubicBezTo>
                  <a:cubicBezTo>
                    <a:pt x="2765" y="5270"/>
                    <a:pt x="1840" y="5632"/>
                    <a:pt x="881" y="5925"/>
                  </a:cubicBezTo>
                  <a:cubicBezTo>
                    <a:pt x="588" y="6027"/>
                    <a:pt x="294" y="6094"/>
                    <a:pt x="1" y="6184"/>
                  </a:cubicBezTo>
                  <a:lnTo>
                    <a:pt x="1" y="7369"/>
                  </a:lnTo>
                  <a:cubicBezTo>
                    <a:pt x="396" y="7268"/>
                    <a:pt x="802" y="7166"/>
                    <a:pt x="1197" y="7042"/>
                  </a:cubicBezTo>
                  <a:cubicBezTo>
                    <a:pt x="2145" y="6749"/>
                    <a:pt x="3059" y="6376"/>
                    <a:pt x="3928" y="5948"/>
                  </a:cubicBezTo>
                  <a:cubicBezTo>
                    <a:pt x="4345" y="5744"/>
                    <a:pt x="4819" y="5519"/>
                    <a:pt x="5225" y="5237"/>
                  </a:cubicBezTo>
                  <a:cubicBezTo>
                    <a:pt x="5508" y="4819"/>
                    <a:pt x="5733" y="4334"/>
                    <a:pt x="5936" y="3939"/>
                  </a:cubicBezTo>
                  <a:cubicBezTo>
                    <a:pt x="6376" y="3047"/>
                    <a:pt x="6738" y="2133"/>
                    <a:pt x="7031" y="1197"/>
                  </a:cubicBezTo>
                  <a:cubicBezTo>
                    <a:pt x="7166" y="813"/>
                    <a:pt x="7257" y="407"/>
                    <a:pt x="7358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030;p35">
              <a:extLst>
                <a:ext uri="{FF2B5EF4-FFF2-40B4-BE49-F238E27FC236}">
                  <a16:creationId xmlns:a16="http://schemas.microsoft.com/office/drawing/2014/main" id="{4B746355-A47A-8596-07B6-D3289C390E20}"/>
                </a:ext>
              </a:extLst>
            </p:cNvPr>
            <p:cNvSpPr/>
            <p:nvPr/>
          </p:nvSpPr>
          <p:spPr>
            <a:xfrm>
              <a:off x="1770225" y="3471075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5507" y="0"/>
                  </a:moveTo>
                  <a:cubicBezTo>
                    <a:pt x="4424" y="305"/>
                    <a:pt x="3363" y="734"/>
                    <a:pt x="2370" y="1264"/>
                  </a:cubicBezTo>
                  <a:cubicBezTo>
                    <a:pt x="2133" y="1388"/>
                    <a:pt x="1908" y="1535"/>
                    <a:pt x="1682" y="1670"/>
                  </a:cubicBezTo>
                  <a:cubicBezTo>
                    <a:pt x="1546" y="1896"/>
                    <a:pt x="1400" y="2122"/>
                    <a:pt x="1276" y="2370"/>
                  </a:cubicBezTo>
                  <a:cubicBezTo>
                    <a:pt x="723" y="3352"/>
                    <a:pt x="316" y="4412"/>
                    <a:pt x="1" y="5496"/>
                  </a:cubicBezTo>
                  <a:lnTo>
                    <a:pt x="1208" y="5496"/>
                  </a:lnTo>
                  <a:cubicBezTo>
                    <a:pt x="1434" y="4762"/>
                    <a:pt x="1716" y="4040"/>
                    <a:pt x="2054" y="3352"/>
                  </a:cubicBezTo>
                  <a:cubicBezTo>
                    <a:pt x="2190" y="3069"/>
                    <a:pt x="2348" y="2776"/>
                    <a:pt x="2517" y="2505"/>
                  </a:cubicBezTo>
                  <a:cubicBezTo>
                    <a:pt x="2799" y="2336"/>
                    <a:pt x="3081" y="2178"/>
                    <a:pt x="3363" y="2043"/>
                  </a:cubicBezTo>
                  <a:cubicBezTo>
                    <a:pt x="4052" y="1693"/>
                    <a:pt x="4762" y="1422"/>
                    <a:pt x="5507" y="1196"/>
                  </a:cubicBezTo>
                  <a:lnTo>
                    <a:pt x="5507" y="0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031;p35">
              <a:extLst>
                <a:ext uri="{FF2B5EF4-FFF2-40B4-BE49-F238E27FC236}">
                  <a16:creationId xmlns:a16="http://schemas.microsoft.com/office/drawing/2014/main" id="{FF6887FD-E93F-CF07-6F2B-DD9519F21AAC}"/>
                </a:ext>
              </a:extLst>
            </p:cNvPr>
            <p:cNvSpPr/>
            <p:nvPr/>
          </p:nvSpPr>
          <p:spPr>
            <a:xfrm>
              <a:off x="1723400" y="2743525"/>
              <a:ext cx="184525" cy="184525"/>
            </a:xfrm>
            <a:custGeom>
              <a:avLst/>
              <a:gdLst/>
              <a:ahLst/>
              <a:cxnLst/>
              <a:rect l="l" t="t" r="r" b="b"/>
              <a:pathLst>
                <a:path w="7381" h="7381" extrusionOk="0">
                  <a:moveTo>
                    <a:pt x="0" y="0"/>
                  </a:moveTo>
                  <a:cubicBezTo>
                    <a:pt x="113" y="418"/>
                    <a:pt x="215" y="813"/>
                    <a:pt x="339" y="1208"/>
                  </a:cubicBezTo>
                  <a:cubicBezTo>
                    <a:pt x="632" y="2155"/>
                    <a:pt x="1005" y="3069"/>
                    <a:pt x="1445" y="3950"/>
                  </a:cubicBezTo>
                  <a:cubicBezTo>
                    <a:pt x="1637" y="4356"/>
                    <a:pt x="1862" y="4841"/>
                    <a:pt x="2144" y="5247"/>
                  </a:cubicBezTo>
                  <a:cubicBezTo>
                    <a:pt x="2573" y="5529"/>
                    <a:pt x="3047" y="5755"/>
                    <a:pt x="3442" y="5947"/>
                  </a:cubicBezTo>
                  <a:cubicBezTo>
                    <a:pt x="4333" y="6387"/>
                    <a:pt x="5248" y="6759"/>
                    <a:pt x="6184" y="7053"/>
                  </a:cubicBezTo>
                  <a:cubicBezTo>
                    <a:pt x="6579" y="7177"/>
                    <a:pt x="6974" y="7278"/>
                    <a:pt x="7380" y="7380"/>
                  </a:cubicBezTo>
                  <a:lnTo>
                    <a:pt x="7380" y="6195"/>
                  </a:lnTo>
                  <a:cubicBezTo>
                    <a:pt x="7087" y="6105"/>
                    <a:pt x="6782" y="6037"/>
                    <a:pt x="6489" y="5936"/>
                  </a:cubicBezTo>
                  <a:cubicBezTo>
                    <a:pt x="5530" y="5642"/>
                    <a:pt x="4616" y="5259"/>
                    <a:pt x="3713" y="4841"/>
                  </a:cubicBezTo>
                  <a:cubicBezTo>
                    <a:pt x="3453" y="4728"/>
                    <a:pt x="3216" y="4570"/>
                    <a:pt x="2946" y="4424"/>
                  </a:cubicBezTo>
                  <a:cubicBezTo>
                    <a:pt x="2810" y="4175"/>
                    <a:pt x="2663" y="3916"/>
                    <a:pt x="2539" y="3668"/>
                  </a:cubicBezTo>
                  <a:cubicBezTo>
                    <a:pt x="2099" y="2765"/>
                    <a:pt x="1738" y="1851"/>
                    <a:pt x="1445" y="892"/>
                  </a:cubicBezTo>
                  <a:cubicBezTo>
                    <a:pt x="1343" y="587"/>
                    <a:pt x="1275" y="294"/>
                    <a:pt x="1185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032;p35">
              <a:extLst>
                <a:ext uri="{FF2B5EF4-FFF2-40B4-BE49-F238E27FC236}">
                  <a16:creationId xmlns:a16="http://schemas.microsoft.com/office/drawing/2014/main" id="{3069A2B7-E32C-619A-B1B4-3313DF405CD1}"/>
                </a:ext>
              </a:extLst>
            </p:cNvPr>
            <p:cNvSpPr/>
            <p:nvPr/>
          </p:nvSpPr>
          <p:spPr>
            <a:xfrm>
              <a:off x="1771625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29"/>
                  </a:moveTo>
                  <a:cubicBezTo>
                    <a:pt x="3014" y="1129"/>
                    <a:pt x="3544" y="1659"/>
                    <a:pt x="3544" y="2325"/>
                  </a:cubicBezTo>
                  <a:cubicBezTo>
                    <a:pt x="3533" y="3002"/>
                    <a:pt x="2991" y="3521"/>
                    <a:pt x="2348" y="3521"/>
                  </a:cubicBezTo>
                  <a:cubicBezTo>
                    <a:pt x="1682" y="3521"/>
                    <a:pt x="1152" y="2991"/>
                    <a:pt x="1152" y="2325"/>
                  </a:cubicBezTo>
                  <a:cubicBezTo>
                    <a:pt x="1152" y="1659"/>
                    <a:pt x="1682" y="1129"/>
                    <a:pt x="2348" y="1129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45"/>
                    <a:pt x="1062" y="4684"/>
                    <a:pt x="2348" y="4684"/>
                  </a:cubicBezTo>
                  <a:cubicBezTo>
                    <a:pt x="3646" y="4684"/>
                    <a:pt x="4684" y="3623"/>
                    <a:pt x="4684" y="2348"/>
                  </a:cubicBezTo>
                  <a:cubicBezTo>
                    <a:pt x="4684" y="1050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033;p35">
              <a:extLst>
                <a:ext uri="{FF2B5EF4-FFF2-40B4-BE49-F238E27FC236}">
                  <a16:creationId xmlns:a16="http://schemas.microsoft.com/office/drawing/2014/main" id="{ED60CC6E-AE05-55D8-B34B-42E9ADAEFBFE}"/>
                </a:ext>
              </a:extLst>
            </p:cNvPr>
            <p:cNvSpPr/>
            <p:nvPr/>
          </p:nvSpPr>
          <p:spPr>
            <a:xfrm>
              <a:off x="1042950" y="3471075"/>
              <a:ext cx="137425" cy="137400"/>
            </a:xfrm>
            <a:custGeom>
              <a:avLst/>
              <a:gdLst/>
              <a:ahLst/>
              <a:cxnLst/>
              <a:rect l="l" t="t" r="r" b="b"/>
              <a:pathLst>
                <a:path w="5497" h="5496" extrusionOk="0">
                  <a:moveTo>
                    <a:pt x="1" y="0"/>
                  </a:moveTo>
                  <a:lnTo>
                    <a:pt x="1" y="1196"/>
                  </a:lnTo>
                  <a:cubicBezTo>
                    <a:pt x="723" y="1422"/>
                    <a:pt x="1445" y="1704"/>
                    <a:pt x="2134" y="2043"/>
                  </a:cubicBezTo>
                  <a:cubicBezTo>
                    <a:pt x="2416" y="2178"/>
                    <a:pt x="2720" y="2336"/>
                    <a:pt x="2980" y="2505"/>
                  </a:cubicBezTo>
                  <a:cubicBezTo>
                    <a:pt x="3149" y="2787"/>
                    <a:pt x="3307" y="3069"/>
                    <a:pt x="3454" y="3352"/>
                  </a:cubicBezTo>
                  <a:cubicBezTo>
                    <a:pt x="3804" y="4040"/>
                    <a:pt x="4074" y="4751"/>
                    <a:pt x="4300" y="5496"/>
                  </a:cubicBezTo>
                  <a:lnTo>
                    <a:pt x="5496" y="5496"/>
                  </a:lnTo>
                  <a:cubicBezTo>
                    <a:pt x="5203" y="4412"/>
                    <a:pt x="4774" y="3352"/>
                    <a:pt x="4232" y="2370"/>
                  </a:cubicBezTo>
                  <a:cubicBezTo>
                    <a:pt x="4097" y="2122"/>
                    <a:pt x="3962" y="1896"/>
                    <a:pt x="3815" y="1670"/>
                  </a:cubicBezTo>
                  <a:cubicBezTo>
                    <a:pt x="3589" y="1535"/>
                    <a:pt x="3364" y="1388"/>
                    <a:pt x="3127" y="1264"/>
                  </a:cubicBezTo>
                  <a:cubicBezTo>
                    <a:pt x="2134" y="711"/>
                    <a:pt x="1084" y="305"/>
                    <a:pt x="1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034;p35">
              <a:extLst>
                <a:ext uri="{FF2B5EF4-FFF2-40B4-BE49-F238E27FC236}">
                  <a16:creationId xmlns:a16="http://schemas.microsoft.com/office/drawing/2014/main" id="{0BFB8838-AC98-B177-85A8-EC6A5A21EACD}"/>
                </a:ext>
              </a:extLst>
            </p:cNvPr>
            <p:cNvSpPr/>
            <p:nvPr/>
          </p:nvSpPr>
          <p:spPr>
            <a:xfrm>
              <a:off x="1043250" y="2743800"/>
              <a:ext cx="137400" cy="137700"/>
            </a:xfrm>
            <a:custGeom>
              <a:avLst/>
              <a:gdLst/>
              <a:ahLst/>
              <a:cxnLst/>
              <a:rect l="l" t="t" r="r" b="b"/>
              <a:pathLst>
                <a:path w="5496" h="5508" extrusionOk="0">
                  <a:moveTo>
                    <a:pt x="4299" y="0"/>
                  </a:moveTo>
                  <a:cubicBezTo>
                    <a:pt x="4074" y="734"/>
                    <a:pt x="3792" y="1456"/>
                    <a:pt x="3453" y="2144"/>
                  </a:cubicBezTo>
                  <a:cubicBezTo>
                    <a:pt x="3318" y="2427"/>
                    <a:pt x="3160" y="2720"/>
                    <a:pt x="2990" y="2991"/>
                  </a:cubicBezTo>
                  <a:cubicBezTo>
                    <a:pt x="2708" y="3160"/>
                    <a:pt x="2426" y="3318"/>
                    <a:pt x="2144" y="3453"/>
                  </a:cubicBezTo>
                  <a:cubicBezTo>
                    <a:pt x="1456" y="3815"/>
                    <a:pt x="745" y="4074"/>
                    <a:pt x="0" y="4300"/>
                  </a:cubicBezTo>
                  <a:lnTo>
                    <a:pt x="0" y="5507"/>
                  </a:lnTo>
                  <a:cubicBezTo>
                    <a:pt x="1083" y="5191"/>
                    <a:pt x="2144" y="4774"/>
                    <a:pt x="3126" y="4232"/>
                  </a:cubicBezTo>
                  <a:cubicBezTo>
                    <a:pt x="3374" y="4108"/>
                    <a:pt x="3600" y="3961"/>
                    <a:pt x="3825" y="3826"/>
                  </a:cubicBezTo>
                  <a:cubicBezTo>
                    <a:pt x="3961" y="3600"/>
                    <a:pt x="4096" y="3374"/>
                    <a:pt x="4232" y="3137"/>
                  </a:cubicBezTo>
                  <a:cubicBezTo>
                    <a:pt x="4785" y="2144"/>
                    <a:pt x="5191" y="1084"/>
                    <a:pt x="5496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035;p35">
              <a:extLst>
                <a:ext uri="{FF2B5EF4-FFF2-40B4-BE49-F238E27FC236}">
                  <a16:creationId xmlns:a16="http://schemas.microsoft.com/office/drawing/2014/main" id="{C88AE9DD-F047-696E-DC3D-20203F8543B5}"/>
                </a:ext>
              </a:extLst>
            </p:cNvPr>
            <p:cNvSpPr/>
            <p:nvPr/>
          </p:nvSpPr>
          <p:spPr>
            <a:xfrm>
              <a:off x="1770225" y="2743800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1" y="0"/>
                  </a:moveTo>
                  <a:cubicBezTo>
                    <a:pt x="316" y="1084"/>
                    <a:pt x="734" y="2144"/>
                    <a:pt x="1276" y="3137"/>
                  </a:cubicBezTo>
                  <a:cubicBezTo>
                    <a:pt x="1400" y="3374"/>
                    <a:pt x="1546" y="3600"/>
                    <a:pt x="1682" y="3826"/>
                  </a:cubicBezTo>
                  <a:cubicBezTo>
                    <a:pt x="1908" y="3961"/>
                    <a:pt x="2133" y="4108"/>
                    <a:pt x="2370" y="4232"/>
                  </a:cubicBezTo>
                  <a:cubicBezTo>
                    <a:pt x="3363" y="4785"/>
                    <a:pt x="4413" y="5191"/>
                    <a:pt x="5507" y="5496"/>
                  </a:cubicBezTo>
                  <a:lnTo>
                    <a:pt x="5507" y="4300"/>
                  </a:lnTo>
                  <a:cubicBezTo>
                    <a:pt x="4774" y="4074"/>
                    <a:pt x="4052" y="3792"/>
                    <a:pt x="3363" y="3453"/>
                  </a:cubicBezTo>
                  <a:cubicBezTo>
                    <a:pt x="3081" y="3318"/>
                    <a:pt x="2776" y="3160"/>
                    <a:pt x="2517" y="2991"/>
                  </a:cubicBezTo>
                  <a:cubicBezTo>
                    <a:pt x="2348" y="2709"/>
                    <a:pt x="2190" y="2427"/>
                    <a:pt x="2043" y="2144"/>
                  </a:cubicBezTo>
                  <a:cubicBezTo>
                    <a:pt x="1693" y="1456"/>
                    <a:pt x="1434" y="745"/>
                    <a:pt x="1197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036;p35">
              <a:extLst>
                <a:ext uri="{FF2B5EF4-FFF2-40B4-BE49-F238E27FC236}">
                  <a16:creationId xmlns:a16="http://schemas.microsoft.com/office/drawing/2014/main" id="{A38CEEC3-1939-CA26-E836-FE3D6E8E6387}"/>
                </a:ext>
              </a:extLst>
            </p:cNvPr>
            <p:cNvSpPr/>
            <p:nvPr/>
          </p:nvSpPr>
          <p:spPr>
            <a:xfrm>
              <a:off x="1062150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40"/>
                  </a:moveTo>
                  <a:cubicBezTo>
                    <a:pt x="3013" y="1140"/>
                    <a:pt x="3543" y="1682"/>
                    <a:pt x="3543" y="2348"/>
                  </a:cubicBezTo>
                  <a:cubicBezTo>
                    <a:pt x="3543" y="3002"/>
                    <a:pt x="3013" y="3544"/>
                    <a:pt x="2347" y="3544"/>
                  </a:cubicBezTo>
                  <a:cubicBezTo>
                    <a:pt x="1682" y="3544"/>
                    <a:pt x="1151" y="3002"/>
                    <a:pt x="1151" y="2348"/>
                  </a:cubicBezTo>
                  <a:cubicBezTo>
                    <a:pt x="1151" y="1682"/>
                    <a:pt x="1682" y="1140"/>
                    <a:pt x="2347" y="1140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45"/>
                    <a:pt x="1050" y="4684"/>
                    <a:pt x="2347" y="4684"/>
                  </a:cubicBezTo>
                  <a:cubicBezTo>
                    <a:pt x="3645" y="4684"/>
                    <a:pt x="4683" y="3623"/>
                    <a:pt x="4683" y="2348"/>
                  </a:cubicBezTo>
                  <a:cubicBezTo>
                    <a:pt x="4683" y="1039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037;p35">
              <a:extLst>
                <a:ext uri="{FF2B5EF4-FFF2-40B4-BE49-F238E27FC236}">
                  <a16:creationId xmlns:a16="http://schemas.microsoft.com/office/drawing/2014/main" id="{97B47766-4B09-7682-37FD-BE36D816B630}"/>
                </a:ext>
              </a:extLst>
            </p:cNvPr>
            <p:cNvSpPr/>
            <p:nvPr/>
          </p:nvSpPr>
          <p:spPr>
            <a:xfrm>
              <a:off x="1552450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52"/>
                    <a:pt x="3543" y="1693"/>
                    <a:pt x="3543" y="2336"/>
                  </a:cubicBezTo>
                  <a:cubicBezTo>
                    <a:pt x="3543" y="3002"/>
                    <a:pt x="3002" y="3532"/>
                    <a:pt x="2336" y="3532"/>
                  </a:cubicBezTo>
                  <a:cubicBezTo>
                    <a:pt x="1681" y="3532"/>
                    <a:pt x="1140" y="3002"/>
                    <a:pt x="1140" y="2336"/>
                  </a:cubicBezTo>
                  <a:cubicBezTo>
                    <a:pt x="1140" y="1671"/>
                    <a:pt x="1681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50"/>
                    <a:pt x="0" y="2336"/>
                  </a:cubicBezTo>
                  <a:cubicBezTo>
                    <a:pt x="0" y="3634"/>
                    <a:pt x="1061" y="4683"/>
                    <a:pt x="2336" y="4683"/>
                  </a:cubicBezTo>
                  <a:cubicBezTo>
                    <a:pt x="3622" y="4683"/>
                    <a:pt x="4683" y="3623"/>
                    <a:pt x="4683" y="2336"/>
                  </a:cubicBezTo>
                  <a:cubicBezTo>
                    <a:pt x="4683" y="1039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038;p35">
              <a:extLst>
                <a:ext uri="{FF2B5EF4-FFF2-40B4-BE49-F238E27FC236}">
                  <a16:creationId xmlns:a16="http://schemas.microsoft.com/office/drawing/2014/main" id="{3F290778-AFE8-A2F3-A9A5-2D3F0AC5F66F}"/>
                </a:ext>
              </a:extLst>
            </p:cNvPr>
            <p:cNvSpPr/>
            <p:nvPr/>
          </p:nvSpPr>
          <p:spPr>
            <a:xfrm>
              <a:off x="1062150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52"/>
                  </a:moveTo>
                  <a:cubicBezTo>
                    <a:pt x="3013" y="1152"/>
                    <a:pt x="3543" y="1682"/>
                    <a:pt x="3543" y="2348"/>
                  </a:cubicBezTo>
                  <a:cubicBezTo>
                    <a:pt x="3543" y="3014"/>
                    <a:pt x="3013" y="3544"/>
                    <a:pt x="2347" y="3544"/>
                  </a:cubicBezTo>
                  <a:cubicBezTo>
                    <a:pt x="1682" y="3544"/>
                    <a:pt x="1151" y="3014"/>
                    <a:pt x="1151" y="2348"/>
                  </a:cubicBezTo>
                  <a:cubicBezTo>
                    <a:pt x="1151" y="1682"/>
                    <a:pt x="1682" y="1152"/>
                    <a:pt x="2347" y="1152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50" y="4684"/>
                    <a:pt x="2347" y="4684"/>
                  </a:cubicBezTo>
                  <a:cubicBezTo>
                    <a:pt x="3645" y="4684"/>
                    <a:pt x="4683" y="3634"/>
                    <a:pt x="4683" y="2348"/>
                  </a:cubicBezTo>
                  <a:cubicBezTo>
                    <a:pt x="4683" y="1061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039;p35">
              <a:extLst>
                <a:ext uri="{FF2B5EF4-FFF2-40B4-BE49-F238E27FC236}">
                  <a16:creationId xmlns:a16="http://schemas.microsoft.com/office/drawing/2014/main" id="{9DAA1929-E16E-18C6-525D-D56F65CB2EE3}"/>
                </a:ext>
              </a:extLst>
            </p:cNvPr>
            <p:cNvSpPr/>
            <p:nvPr/>
          </p:nvSpPr>
          <p:spPr>
            <a:xfrm>
              <a:off x="1771625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52"/>
                  </a:moveTo>
                  <a:cubicBezTo>
                    <a:pt x="3014" y="1152"/>
                    <a:pt x="3544" y="1682"/>
                    <a:pt x="3544" y="2348"/>
                  </a:cubicBezTo>
                  <a:cubicBezTo>
                    <a:pt x="3544" y="3014"/>
                    <a:pt x="3014" y="3544"/>
                    <a:pt x="2348" y="3544"/>
                  </a:cubicBezTo>
                  <a:cubicBezTo>
                    <a:pt x="1682" y="3544"/>
                    <a:pt x="1152" y="3014"/>
                    <a:pt x="1152" y="2348"/>
                  </a:cubicBezTo>
                  <a:cubicBezTo>
                    <a:pt x="1152" y="1682"/>
                    <a:pt x="1682" y="1152"/>
                    <a:pt x="2348" y="1152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34"/>
                    <a:pt x="1050" y="4684"/>
                    <a:pt x="2348" y="4684"/>
                  </a:cubicBezTo>
                  <a:cubicBezTo>
                    <a:pt x="3646" y="4684"/>
                    <a:pt x="4684" y="3634"/>
                    <a:pt x="4684" y="2348"/>
                  </a:cubicBezTo>
                  <a:cubicBezTo>
                    <a:pt x="4684" y="1061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040;p35">
              <a:extLst>
                <a:ext uri="{FF2B5EF4-FFF2-40B4-BE49-F238E27FC236}">
                  <a16:creationId xmlns:a16="http://schemas.microsoft.com/office/drawing/2014/main" id="{F4BA75D0-FD22-340D-CD0A-B2044E9E8A96}"/>
                </a:ext>
              </a:extLst>
            </p:cNvPr>
            <p:cNvSpPr/>
            <p:nvPr/>
          </p:nvSpPr>
          <p:spPr>
            <a:xfrm>
              <a:off x="1080475" y="2781600"/>
              <a:ext cx="789925" cy="789925"/>
            </a:xfrm>
            <a:custGeom>
              <a:avLst/>
              <a:gdLst/>
              <a:ahLst/>
              <a:cxnLst/>
              <a:rect l="l" t="t" r="r" b="b"/>
              <a:pathLst>
                <a:path w="31597" h="31597" extrusionOk="0">
                  <a:moveTo>
                    <a:pt x="24375" y="7211"/>
                  </a:moveTo>
                  <a:lnTo>
                    <a:pt x="24375" y="7211"/>
                  </a:lnTo>
                  <a:cubicBezTo>
                    <a:pt x="24341" y="7403"/>
                    <a:pt x="24284" y="7584"/>
                    <a:pt x="24228" y="7775"/>
                  </a:cubicBezTo>
                  <a:cubicBezTo>
                    <a:pt x="23946" y="8622"/>
                    <a:pt x="23585" y="9434"/>
                    <a:pt x="23212" y="10235"/>
                  </a:cubicBezTo>
                  <a:cubicBezTo>
                    <a:pt x="22953" y="10788"/>
                    <a:pt x="22569" y="11364"/>
                    <a:pt x="22456" y="11973"/>
                  </a:cubicBezTo>
                  <a:cubicBezTo>
                    <a:pt x="22129" y="11965"/>
                    <a:pt x="21797" y="11952"/>
                    <a:pt x="21467" y="11952"/>
                  </a:cubicBezTo>
                  <a:cubicBezTo>
                    <a:pt x="21318" y="11952"/>
                    <a:pt x="21170" y="11955"/>
                    <a:pt x="21023" y="11962"/>
                  </a:cubicBezTo>
                  <a:cubicBezTo>
                    <a:pt x="20527" y="11973"/>
                    <a:pt x="20030" y="11996"/>
                    <a:pt x="19545" y="12041"/>
                  </a:cubicBezTo>
                  <a:cubicBezTo>
                    <a:pt x="19579" y="11544"/>
                    <a:pt x="19613" y="11059"/>
                    <a:pt x="19624" y="10563"/>
                  </a:cubicBezTo>
                  <a:cubicBezTo>
                    <a:pt x="19624" y="10100"/>
                    <a:pt x="19624" y="9615"/>
                    <a:pt x="19613" y="9129"/>
                  </a:cubicBezTo>
                  <a:cubicBezTo>
                    <a:pt x="20222" y="9017"/>
                    <a:pt x="20797" y="8633"/>
                    <a:pt x="21350" y="8373"/>
                  </a:cubicBezTo>
                  <a:cubicBezTo>
                    <a:pt x="22152" y="8001"/>
                    <a:pt x="22964" y="7640"/>
                    <a:pt x="23810" y="7358"/>
                  </a:cubicBezTo>
                  <a:cubicBezTo>
                    <a:pt x="24002" y="7301"/>
                    <a:pt x="24194" y="7245"/>
                    <a:pt x="24375" y="7211"/>
                  </a:cubicBezTo>
                  <a:close/>
                  <a:moveTo>
                    <a:pt x="7223" y="7222"/>
                  </a:moveTo>
                  <a:lnTo>
                    <a:pt x="7223" y="7222"/>
                  </a:lnTo>
                  <a:cubicBezTo>
                    <a:pt x="7426" y="7268"/>
                    <a:pt x="7606" y="7324"/>
                    <a:pt x="7787" y="7380"/>
                  </a:cubicBezTo>
                  <a:cubicBezTo>
                    <a:pt x="8633" y="7663"/>
                    <a:pt x="9457" y="8012"/>
                    <a:pt x="10258" y="8396"/>
                  </a:cubicBezTo>
                  <a:cubicBezTo>
                    <a:pt x="10811" y="8644"/>
                    <a:pt x="11386" y="9028"/>
                    <a:pt x="11996" y="9141"/>
                  </a:cubicBezTo>
                  <a:cubicBezTo>
                    <a:pt x="11962" y="9615"/>
                    <a:pt x="11962" y="10100"/>
                    <a:pt x="11984" y="10574"/>
                  </a:cubicBezTo>
                  <a:cubicBezTo>
                    <a:pt x="11996" y="11070"/>
                    <a:pt x="12018" y="11567"/>
                    <a:pt x="12063" y="12063"/>
                  </a:cubicBezTo>
                  <a:cubicBezTo>
                    <a:pt x="11567" y="12018"/>
                    <a:pt x="11082" y="11984"/>
                    <a:pt x="10585" y="11973"/>
                  </a:cubicBezTo>
                  <a:cubicBezTo>
                    <a:pt x="10384" y="11968"/>
                    <a:pt x="10185" y="11966"/>
                    <a:pt x="9986" y="11966"/>
                  </a:cubicBezTo>
                  <a:cubicBezTo>
                    <a:pt x="9705" y="11966"/>
                    <a:pt x="9425" y="11971"/>
                    <a:pt x="9141" y="11984"/>
                  </a:cubicBezTo>
                  <a:cubicBezTo>
                    <a:pt x="9028" y="11386"/>
                    <a:pt x="8656" y="10800"/>
                    <a:pt x="8396" y="10258"/>
                  </a:cubicBezTo>
                  <a:cubicBezTo>
                    <a:pt x="8012" y="9445"/>
                    <a:pt x="7663" y="8633"/>
                    <a:pt x="7381" y="7787"/>
                  </a:cubicBezTo>
                  <a:cubicBezTo>
                    <a:pt x="7324" y="7606"/>
                    <a:pt x="7268" y="7403"/>
                    <a:pt x="7223" y="7222"/>
                  </a:cubicBezTo>
                  <a:close/>
                  <a:moveTo>
                    <a:pt x="5079" y="5056"/>
                  </a:moveTo>
                  <a:lnTo>
                    <a:pt x="5079" y="5056"/>
                  </a:lnTo>
                  <a:cubicBezTo>
                    <a:pt x="5868" y="5146"/>
                    <a:pt x="6647" y="5304"/>
                    <a:pt x="7426" y="5496"/>
                  </a:cubicBezTo>
                  <a:cubicBezTo>
                    <a:pt x="8340" y="5744"/>
                    <a:pt x="9254" y="6060"/>
                    <a:pt x="10134" y="6433"/>
                  </a:cubicBezTo>
                  <a:cubicBezTo>
                    <a:pt x="10777" y="6703"/>
                    <a:pt x="11454" y="7132"/>
                    <a:pt x="12154" y="7358"/>
                  </a:cubicBezTo>
                  <a:cubicBezTo>
                    <a:pt x="12120" y="7584"/>
                    <a:pt x="12097" y="7809"/>
                    <a:pt x="12075" y="8035"/>
                  </a:cubicBezTo>
                  <a:cubicBezTo>
                    <a:pt x="11702" y="7787"/>
                    <a:pt x="11251" y="7595"/>
                    <a:pt x="10856" y="7403"/>
                  </a:cubicBezTo>
                  <a:cubicBezTo>
                    <a:pt x="10179" y="7076"/>
                    <a:pt x="9479" y="6771"/>
                    <a:pt x="8780" y="6500"/>
                  </a:cubicBezTo>
                  <a:cubicBezTo>
                    <a:pt x="7787" y="6139"/>
                    <a:pt x="6805" y="5936"/>
                    <a:pt x="5801" y="5778"/>
                  </a:cubicBezTo>
                  <a:lnTo>
                    <a:pt x="5801" y="5778"/>
                  </a:lnTo>
                  <a:cubicBezTo>
                    <a:pt x="5959" y="6782"/>
                    <a:pt x="6151" y="7775"/>
                    <a:pt x="6523" y="8757"/>
                  </a:cubicBezTo>
                  <a:cubicBezTo>
                    <a:pt x="6794" y="9468"/>
                    <a:pt x="7098" y="10156"/>
                    <a:pt x="7426" y="10833"/>
                  </a:cubicBezTo>
                  <a:cubicBezTo>
                    <a:pt x="7617" y="11240"/>
                    <a:pt x="7809" y="11680"/>
                    <a:pt x="8058" y="12063"/>
                  </a:cubicBezTo>
                  <a:cubicBezTo>
                    <a:pt x="7832" y="12086"/>
                    <a:pt x="7606" y="12097"/>
                    <a:pt x="7381" y="12131"/>
                  </a:cubicBezTo>
                  <a:cubicBezTo>
                    <a:pt x="7144" y="11443"/>
                    <a:pt x="6715" y="10766"/>
                    <a:pt x="6444" y="10111"/>
                  </a:cubicBezTo>
                  <a:cubicBezTo>
                    <a:pt x="6083" y="9242"/>
                    <a:pt x="5756" y="8340"/>
                    <a:pt x="5519" y="7403"/>
                  </a:cubicBezTo>
                  <a:cubicBezTo>
                    <a:pt x="5327" y="6624"/>
                    <a:pt x="5169" y="5857"/>
                    <a:pt x="5079" y="5056"/>
                  </a:cubicBezTo>
                  <a:close/>
                  <a:moveTo>
                    <a:pt x="26519" y="5056"/>
                  </a:moveTo>
                  <a:lnTo>
                    <a:pt x="26519" y="5056"/>
                  </a:lnTo>
                  <a:cubicBezTo>
                    <a:pt x="26440" y="5857"/>
                    <a:pt x="26282" y="6624"/>
                    <a:pt x="26090" y="7403"/>
                  </a:cubicBezTo>
                  <a:cubicBezTo>
                    <a:pt x="25841" y="8317"/>
                    <a:pt x="25526" y="9242"/>
                    <a:pt x="25153" y="10111"/>
                  </a:cubicBezTo>
                  <a:cubicBezTo>
                    <a:pt x="24882" y="10766"/>
                    <a:pt x="24454" y="11443"/>
                    <a:pt x="24228" y="12131"/>
                  </a:cubicBezTo>
                  <a:cubicBezTo>
                    <a:pt x="23991" y="12097"/>
                    <a:pt x="23776" y="12075"/>
                    <a:pt x="23540" y="12063"/>
                  </a:cubicBezTo>
                  <a:cubicBezTo>
                    <a:pt x="23799" y="11680"/>
                    <a:pt x="23980" y="11228"/>
                    <a:pt x="24183" y="10833"/>
                  </a:cubicBezTo>
                  <a:cubicBezTo>
                    <a:pt x="24510" y="10156"/>
                    <a:pt x="24815" y="9457"/>
                    <a:pt x="25085" y="8757"/>
                  </a:cubicBezTo>
                  <a:cubicBezTo>
                    <a:pt x="25447" y="7764"/>
                    <a:pt x="25650" y="6782"/>
                    <a:pt x="25796" y="5778"/>
                  </a:cubicBezTo>
                  <a:lnTo>
                    <a:pt x="25796" y="5778"/>
                  </a:lnTo>
                  <a:cubicBezTo>
                    <a:pt x="24803" y="5936"/>
                    <a:pt x="23810" y="6128"/>
                    <a:pt x="22829" y="6500"/>
                  </a:cubicBezTo>
                  <a:cubicBezTo>
                    <a:pt x="22118" y="6771"/>
                    <a:pt x="21429" y="7076"/>
                    <a:pt x="20752" y="7403"/>
                  </a:cubicBezTo>
                  <a:cubicBezTo>
                    <a:pt x="20346" y="7595"/>
                    <a:pt x="19906" y="7787"/>
                    <a:pt x="19522" y="8035"/>
                  </a:cubicBezTo>
                  <a:cubicBezTo>
                    <a:pt x="19500" y="7809"/>
                    <a:pt x="19477" y="7584"/>
                    <a:pt x="19455" y="7358"/>
                  </a:cubicBezTo>
                  <a:cubicBezTo>
                    <a:pt x="20143" y="7132"/>
                    <a:pt x="20820" y="6703"/>
                    <a:pt x="21474" y="6433"/>
                  </a:cubicBezTo>
                  <a:cubicBezTo>
                    <a:pt x="22343" y="6060"/>
                    <a:pt x="23269" y="5755"/>
                    <a:pt x="24183" y="5496"/>
                  </a:cubicBezTo>
                  <a:cubicBezTo>
                    <a:pt x="24961" y="5304"/>
                    <a:pt x="25729" y="5146"/>
                    <a:pt x="26519" y="5056"/>
                  </a:cubicBezTo>
                  <a:close/>
                  <a:moveTo>
                    <a:pt x="19545" y="19522"/>
                  </a:moveTo>
                  <a:lnTo>
                    <a:pt x="19545" y="19522"/>
                  </a:lnTo>
                  <a:cubicBezTo>
                    <a:pt x="20030" y="19556"/>
                    <a:pt x="20527" y="19590"/>
                    <a:pt x="21023" y="19601"/>
                  </a:cubicBezTo>
                  <a:cubicBezTo>
                    <a:pt x="21236" y="19611"/>
                    <a:pt x="21451" y="19617"/>
                    <a:pt x="21667" y="19617"/>
                  </a:cubicBezTo>
                  <a:cubicBezTo>
                    <a:pt x="21931" y="19617"/>
                    <a:pt x="22195" y="19609"/>
                    <a:pt x="22456" y="19590"/>
                  </a:cubicBezTo>
                  <a:cubicBezTo>
                    <a:pt x="22569" y="20199"/>
                    <a:pt x="22953" y="20775"/>
                    <a:pt x="23212" y="21328"/>
                  </a:cubicBezTo>
                  <a:cubicBezTo>
                    <a:pt x="23585" y="22129"/>
                    <a:pt x="23946" y="22941"/>
                    <a:pt x="24228" y="23788"/>
                  </a:cubicBezTo>
                  <a:cubicBezTo>
                    <a:pt x="24273" y="23979"/>
                    <a:pt x="24341" y="24171"/>
                    <a:pt x="24375" y="24352"/>
                  </a:cubicBezTo>
                  <a:cubicBezTo>
                    <a:pt x="24183" y="24318"/>
                    <a:pt x="24002" y="24262"/>
                    <a:pt x="23810" y="24205"/>
                  </a:cubicBezTo>
                  <a:cubicBezTo>
                    <a:pt x="22964" y="23923"/>
                    <a:pt x="22152" y="23562"/>
                    <a:pt x="21350" y="23190"/>
                  </a:cubicBezTo>
                  <a:cubicBezTo>
                    <a:pt x="20797" y="22930"/>
                    <a:pt x="20222" y="22546"/>
                    <a:pt x="19613" y="22434"/>
                  </a:cubicBezTo>
                  <a:cubicBezTo>
                    <a:pt x="19624" y="21960"/>
                    <a:pt x="19624" y="21486"/>
                    <a:pt x="19624" y="21000"/>
                  </a:cubicBezTo>
                  <a:cubicBezTo>
                    <a:pt x="19613" y="20504"/>
                    <a:pt x="19579" y="20019"/>
                    <a:pt x="19545" y="19522"/>
                  </a:cubicBezTo>
                  <a:close/>
                  <a:moveTo>
                    <a:pt x="12063" y="19522"/>
                  </a:moveTo>
                  <a:lnTo>
                    <a:pt x="12063" y="19522"/>
                  </a:lnTo>
                  <a:cubicBezTo>
                    <a:pt x="12018" y="20019"/>
                    <a:pt x="11996" y="20504"/>
                    <a:pt x="11973" y="21000"/>
                  </a:cubicBezTo>
                  <a:cubicBezTo>
                    <a:pt x="11962" y="21486"/>
                    <a:pt x="11962" y="21960"/>
                    <a:pt x="11996" y="22445"/>
                  </a:cubicBezTo>
                  <a:cubicBezTo>
                    <a:pt x="11386" y="22558"/>
                    <a:pt x="10811" y="22930"/>
                    <a:pt x="10258" y="23190"/>
                  </a:cubicBezTo>
                  <a:cubicBezTo>
                    <a:pt x="9457" y="23573"/>
                    <a:pt x="8633" y="23923"/>
                    <a:pt x="7787" y="24205"/>
                  </a:cubicBezTo>
                  <a:cubicBezTo>
                    <a:pt x="7606" y="24262"/>
                    <a:pt x="7403" y="24318"/>
                    <a:pt x="7223" y="24363"/>
                  </a:cubicBezTo>
                  <a:cubicBezTo>
                    <a:pt x="7268" y="24160"/>
                    <a:pt x="7324" y="23979"/>
                    <a:pt x="7381" y="23799"/>
                  </a:cubicBezTo>
                  <a:cubicBezTo>
                    <a:pt x="7663" y="22953"/>
                    <a:pt x="8012" y="22129"/>
                    <a:pt x="8396" y="21328"/>
                  </a:cubicBezTo>
                  <a:cubicBezTo>
                    <a:pt x="8656" y="20775"/>
                    <a:pt x="9028" y="20199"/>
                    <a:pt x="9141" y="19590"/>
                  </a:cubicBezTo>
                  <a:cubicBezTo>
                    <a:pt x="9476" y="19598"/>
                    <a:pt x="9805" y="19611"/>
                    <a:pt x="10136" y="19611"/>
                  </a:cubicBezTo>
                  <a:cubicBezTo>
                    <a:pt x="10285" y="19611"/>
                    <a:pt x="10435" y="19608"/>
                    <a:pt x="10585" y="19601"/>
                  </a:cubicBezTo>
                  <a:cubicBezTo>
                    <a:pt x="11070" y="19590"/>
                    <a:pt x="11567" y="19567"/>
                    <a:pt x="12063" y="19522"/>
                  </a:cubicBezTo>
                  <a:close/>
                  <a:moveTo>
                    <a:pt x="7381" y="19432"/>
                  </a:moveTo>
                  <a:cubicBezTo>
                    <a:pt x="7606" y="19466"/>
                    <a:pt x="7832" y="19488"/>
                    <a:pt x="8058" y="19511"/>
                  </a:cubicBezTo>
                  <a:cubicBezTo>
                    <a:pt x="7809" y="19883"/>
                    <a:pt x="7617" y="20335"/>
                    <a:pt x="7426" y="20730"/>
                  </a:cubicBezTo>
                  <a:cubicBezTo>
                    <a:pt x="7098" y="21407"/>
                    <a:pt x="6794" y="22106"/>
                    <a:pt x="6523" y="22806"/>
                  </a:cubicBezTo>
                  <a:cubicBezTo>
                    <a:pt x="6151" y="23799"/>
                    <a:pt x="5959" y="24781"/>
                    <a:pt x="5801" y="25785"/>
                  </a:cubicBezTo>
                  <a:cubicBezTo>
                    <a:pt x="6805" y="25627"/>
                    <a:pt x="7787" y="25435"/>
                    <a:pt x="8780" y="25063"/>
                  </a:cubicBezTo>
                  <a:cubicBezTo>
                    <a:pt x="9479" y="24792"/>
                    <a:pt x="10179" y="24487"/>
                    <a:pt x="10856" y="24160"/>
                  </a:cubicBezTo>
                  <a:cubicBezTo>
                    <a:pt x="11262" y="23968"/>
                    <a:pt x="11702" y="23776"/>
                    <a:pt x="12075" y="23528"/>
                  </a:cubicBezTo>
                  <a:cubicBezTo>
                    <a:pt x="12109" y="23754"/>
                    <a:pt x="12120" y="23979"/>
                    <a:pt x="12154" y="24205"/>
                  </a:cubicBezTo>
                  <a:cubicBezTo>
                    <a:pt x="11454" y="24442"/>
                    <a:pt x="10777" y="24871"/>
                    <a:pt x="10134" y="25130"/>
                  </a:cubicBezTo>
                  <a:cubicBezTo>
                    <a:pt x="9254" y="25503"/>
                    <a:pt x="8340" y="25807"/>
                    <a:pt x="7426" y="26067"/>
                  </a:cubicBezTo>
                  <a:cubicBezTo>
                    <a:pt x="6647" y="26259"/>
                    <a:pt x="5868" y="26417"/>
                    <a:pt x="5079" y="26507"/>
                  </a:cubicBezTo>
                  <a:cubicBezTo>
                    <a:pt x="5169" y="25717"/>
                    <a:pt x="5316" y="24939"/>
                    <a:pt x="5519" y="24160"/>
                  </a:cubicBezTo>
                  <a:cubicBezTo>
                    <a:pt x="5756" y="23246"/>
                    <a:pt x="6083" y="22332"/>
                    <a:pt x="6455" y="21452"/>
                  </a:cubicBezTo>
                  <a:cubicBezTo>
                    <a:pt x="6715" y="20809"/>
                    <a:pt x="7155" y="20132"/>
                    <a:pt x="7381" y="19432"/>
                  </a:cubicBezTo>
                  <a:close/>
                  <a:moveTo>
                    <a:pt x="24228" y="19432"/>
                  </a:moveTo>
                  <a:cubicBezTo>
                    <a:pt x="24465" y="20120"/>
                    <a:pt x="24882" y="20809"/>
                    <a:pt x="25153" y="21452"/>
                  </a:cubicBezTo>
                  <a:cubicBezTo>
                    <a:pt x="25526" y="22332"/>
                    <a:pt x="25830" y="23246"/>
                    <a:pt x="26090" y="24160"/>
                  </a:cubicBezTo>
                  <a:cubicBezTo>
                    <a:pt x="26282" y="24939"/>
                    <a:pt x="26440" y="25717"/>
                    <a:pt x="26519" y="26507"/>
                  </a:cubicBezTo>
                  <a:cubicBezTo>
                    <a:pt x="25729" y="26417"/>
                    <a:pt x="24961" y="26259"/>
                    <a:pt x="24183" y="26067"/>
                  </a:cubicBezTo>
                  <a:cubicBezTo>
                    <a:pt x="23269" y="25819"/>
                    <a:pt x="22343" y="25503"/>
                    <a:pt x="21474" y="25130"/>
                  </a:cubicBezTo>
                  <a:cubicBezTo>
                    <a:pt x="20820" y="24871"/>
                    <a:pt x="20143" y="24442"/>
                    <a:pt x="19455" y="24205"/>
                  </a:cubicBezTo>
                  <a:cubicBezTo>
                    <a:pt x="19488" y="23979"/>
                    <a:pt x="19511" y="23754"/>
                    <a:pt x="19522" y="23528"/>
                  </a:cubicBezTo>
                  <a:cubicBezTo>
                    <a:pt x="19906" y="23776"/>
                    <a:pt x="20357" y="23968"/>
                    <a:pt x="20752" y="24160"/>
                  </a:cubicBezTo>
                  <a:cubicBezTo>
                    <a:pt x="21429" y="24487"/>
                    <a:pt x="22118" y="24792"/>
                    <a:pt x="22829" y="25063"/>
                  </a:cubicBezTo>
                  <a:cubicBezTo>
                    <a:pt x="23810" y="25435"/>
                    <a:pt x="24803" y="25627"/>
                    <a:pt x="25808" y="25785"/>
                  </a:cubicBezTo>
                  <a:cubicBezTo>
                    <a:pt x="25650" y="24781"/>
                    <a:pt x="25447" y="23799"/>
                    <a:pt x="25085" y="22806"/>
                  </a:cubicBezTo>
                  <a:cubicBezTo>
                    <a:pt x="24815" y="22106"/>
                    <a:pt x="24510" y="21407"/>
                    <a:pt x="24183" y="20730"/>
                  </a:cubicBezTo>
                  <a:cubicBezTo>
                    <a:pt x="23980" y="20323"/>
                    <a:pt x="23799" y="19883"/>
                    <a:pt x="23551" y="19511"/>
                  </a:cubicBezTo>
                  <a:cubicBezTo>
                    <a:pt x="23776" y="19477"/>
                    <a:pt x="24002" y="19466"/>
                    <a:pt x="24228" y="19432"/>
                  </a:cubicBezTo>
                  <a:close/>
                  <a:moveTo>
                    <a:pt x="15821" y="1614"/>
                  </a:moveTo>
                  <a:cubicBezTo>
                    <a:pt x="16893" y="2799"/>
                    <a:pt x="17581" y="4289"/>
                    <a:pt x="17988" y="5812"/>
                  </a:cubicBezTo>
                  <a:cubicBezTo>
                    <a:pt x="18653" y="8294"/>
                    <a:pt x="18541" y="10800"/>
                    <a:pt x="18304" y="13316"/>
                  </a:cubicBezTo>
                  <a:cubicBezTo>
                    <a:pt x="19409" y="13206"/>
                    <a:pt x="20518" y="13125"/>
                    <a:pt x="21624" y="13125"/>
                  </a:cubicBezTo>
                  <a:cubicBezTo>
                    <a:pt x="23024" y="13125"/>
                    <a:pt x="24421" y="13255"/>
                    <a:pt x="25808" y="13621"/>
                  </a:cubicBezTo>
                  <a:cubicBezTo>
                    <a:pt x="27342" y="14038"/>
                    <a:pt x="28809" y="14726"/>
                    <a:pt x="29994" y="15798"/>
                  </a:cubicBezTo>
                  <a:cubicBezTo>
                    <a:pt x="28809" y="16870"/>
                    <a:pt x="27331" y="17559"/>
                    <a:pt x="25808" y="17965"/>
                  </a:cubicBezTo>
                  <a:cubicBezTo>
                    <a:pt x="24421" y="18337"/>
                    <a:pt x="23019" y="18466"/>
                    <a:pt x="21618" y="18466"/>
                  </a:cubicBezTo>
                  <a:cubicBezTo>
                    <a:pt x="20511" y="18466"/>
                    <a:pt x="19404" y="18386"/>
                    <a:pt x="18304" y="18281"/>
                  </a:cubicBezTo>
                  <a:lnTo>
                    <a:pt x="18304" y="18281"/>
                  </a:lnTo>
                  <a:cubicBezTo>
                    <a:pt x="18541" y="20786"/>
                    <a:pt x="18653" y="23302"/>
                    <a:pt x="17988" y="25785"/>
                  </a:cubicBezTo>
                  <a:cubicBezTo>
                    <a:pt x="17581" y="27320"/>
                    <a:pt x="16893" y="28787"/>
                    <a:pt x="15821" y="29971"/>
                  </a:cubicBezTo>
                  <a:cubicBezTo>
                    <a:pt x="14749" y="28787"/>
                    <a:pt x="14049" y="27308"/>
                    <a:pt x="13643" y="25785"/>
                  </a:cubicBezTo>
                  <a:cubicBezTo>
                    <a:pt x="12977" y="23302"/>
                    <a:pt x="13090" y="20786"/>
                    <a:pt x="13339" y="18281"/>
                  </a:cubicBezTo>
                  <a:lnTo>
                    <a:pt x="13339" y="18281"/>
                  </a:lnTo>
                  <a:cubicBezTo>
                    <a:pt x="12228" y="18386"/>
                    <a:pt x="11120" y="18466"/>
                    <a:pt x="10015" y="18466"/>
                  </a:cubicBezTo>
                  <a:cubicBezTo>
                    <a:pt x="8616" y="18466"/>
                    <a:pt x="7222" y="18337"/>
                    <a:pt x="5835" y="17965"/>
                  </a:cubicBezTo>
                  <a:cubicBezTo>
                    <a:pt x="4289" y="17559"/>
                    <a:pt x="2822" y="16870"/>
                    <a:pt x="1637" y="15798"/>
                  </a:cubicBezTo>
                  <a:cubicBezTo>
                    <a:pt x="2822" y="14726"/>
                    <a:pt x="4311" y="14038"/>
                    <a:pt x="5835" y="13621"/>
                  </a:cubicBezTo>
                  <a:cubicBezTo>
                    <a:pt x="7215" y="13257"/>
                    <a:pt x="8602" y="13130"/>
                    <a:pt x="9995" y="13130"/>
                  </a:cubicBezTo>
                  <a:cubicBezTo>
                    <a:pt x="11107" y="13130"/>
                    <a:pt x="12221" y="13211"/>
                    <a:pt x="13339" y="13316"/>
                  </a:cubicBezTo>
                  <a:cubicBezTo>
                    <a:pt x="13090" y="10800"/>
                    <a:pt x="12977" y="8294"/>
                    <a:pt x="13643" y="5812"/>
                  </a:cubicBezTo>
                  <a:cubicBezTo>
                    <a:pt x="14049" y="4266"/>
                    <a:pt x="14749" y="2799"/>
                    <a:pt x="15821" y="1614"/>
                  </a:cubicBezTo>
                  <a:close/>
                  <a:moveTo>
                    <a:pt x="15799" y="1"/>
                  </a:moveTo>
                  <a:cubicBezTo>
                    <a:pt x="15573" y="192"/>
                    <a:pt x="15381" y="407"/>
                    <a:pt x="15189" y="587"/>
                  </a:cubicBezTo>
                  <a:cubicBezTo>
                    <a:pt x="13993" y="1851"/>
                    <a:pt x="13158" y="3397"/>
                    <a:pt x="12650" y="5033"/>
                  </a:cubicBezTo>
                  <a:cubicBezTo>
                    <a:pt x="12537" y="5417"/>
                    <a:pt x="12447" y="5801"/>
                    <a:pt x="12357" y="6196"/>
                  </a:cubicBezTo>
                  <a:cubicBezTo>
                    <a:pt x="11804" y="5880"/>
                    <a:pt x="11183" y="5654"/>
                    <a:pt x="10653" y="5428"/>
                  </a:cubicBezTo>
                  <a:cubicBezTo>
                    <a:pt x="9761" y="5045"/>
                    <a:pt x="8847" y="4729"/>
                    <a:pt x="7900" y="4458"/>
                  </a:cubicBezTo>
                  <a:cubicBezTo>
                    <a:pt x="6658" y="4119"/>
                    <a:pt x="5169" y="3792"/>
                    <a:pt x="3770" y="3769"/>
                  </a:cubicBezTo>
                  <a:lnTo>
                    <a:pt x="3770" y="3769"/>
                  </a:lnTo>
                  <a:cubicBezTo>
                    <a:pt x="3792" y="5157"/>
                    <a:pt x="4119" y="6658"/>
                    <a:pt x="4458" y="7899"/>
                  </a:cubicBezTo>
                  <a:cubicBezTo>
                    <a:pt x="4717" y="8825"/>
                    <a:pt x="5056" y="9750"/>
                    <a:pt x="5428" y="10653"/>
                  </a:cubicBezTo>
                  <a:cubicBezTo>
                    <a:pt x="5654" y="11183"/>
                    <a:pt x="5880" y="11815"/>
                    <a:pt x="6196" y="12357"/>
                  </a:cubicBezTo>
                  <a:cubicBezTo>
                    <a:pt x="5801" y="12436"/>
                    <a:pt x="5417" y="12537"/>
                    <a:pt x="5033" y="12650"/>
                  </a:cubicBezTo>
                  <a:cubicBezTo>
                    <a:pt x="3386" y="13158"/>
                    <a:pt x="1840" y="13993"/>
                    <a:pt x="599" y="15189"/>
                  </a:cubicBezTo>
                  <a:cubicBezTo>
                    <a:pt x="396" y="15370"/>
                    <a:pt x="204" y="15584"/>
                    <a:pt x="1" y="15798"/>
                  </a:cubicBezTo>
                  <a:cubicBezTo>
                    <a:pt x="204" y="16024"/>
                    <a:pt x="407" y="16216"/>
                    <a:pt x="599" y="16408"/>
                  </a:cubicBezTo>
                  <a:cubicBezTo>
                    <a:pt x="1851" y="17604"/>
                    <a:pt x="3397" y="18439"/>
                    <a:pt x="5033" y="18947"/>
                  </a:cubicBezTo>
                  <a:cubicBezTo>
                    <a:pt x="5417" y="19060"/>
                    <a:pt x="5801" y="19150"/>
                    <a:pt x="6196" y="19240"/>
                  </a:cubicBezTo>
                  <a:cubicBezTo>
                    <a:pt x="5880" y="19793"/>
                    <a:pt x="5654" y="20414"/>
                    <a:pt x="5428" y="20944"/>
                  </a:cubicBezTo>
                  <a:cubicBezTo>
                    <a:pt x="5056" y="21835"/>
                    <a:pt x="4729" y="22749"/>
                    <a:pt x="4458" y="23697"/>
                  </a:cubicBezTo>
                  <a:cubicBezTo>
                    <a:pt x="4119" y="24939"/>
                    <a:pt x="3792" y="26428"/>
                    <a:pt x="3770" y="27827"/>
                  </a:cubicBezTo>
                  <a:cubicBezTo>
                    <a:pt x="5169" y="27805"/>
                    <a:pt x="6658" y="27478"/>
                    <a:pt x="7900" y="27139"/>
                  </a:cubicBezTo>
                  <a:cubicBezTo>
                    <a:pt x="8836" y="26879"/>
                    <a:pt x="9750" y="26541"/>
                    <a:pt x="10653" y="26169"/>
                  </a:cubicBezTo>
                  <a:cubicBezTo>
                    <a:pt x="11183" y="25943"/>
                    <a:pt x="11826" y="25717"/>
                    <a:pt x="12357" y="25401"/>
                  </a:cubicBezTo>
                  <a:cubicBezTo>
                    <a:pt x="12447" y="25796"/>
                    <a:pt x="12537" y="26180"/>
                    <a:pt x="12650" y="26564"/>
                  </a:cubicBezTo>
                  <a:cubicBezTo>
                    <a:pt x="13158" y="28211"/>
                    <a:pt x="13993" y="29757"/>
                    <a:pt x="15189" y="30998"/>
                  </a:cubicBezTo>
                  <a:cubicBezTo>
                    <a:pt x="15381" y="31201"/>
                    <a:pt x="15584" y="31393"/>
                    <a:pt x="15799" y="31596"/>
                  </a:cubicBezTo>
                  <a:cubicBezTo>
                    <a:pt x="16024" y="31393"/>
                    <a:pt x="16227" y="31190"/>
                    <a:pt x="16408" y="30998"/>
                  </a:cubicBezTo>
                  <a:cubicBezTo>
                    <a:pt x="17604" y="29746"/>
                    <a:pt x="18439" y="28200"/>
                    <a:pt x="18947" y="26564"/>
                  </a:cubicBezTo>
                  <a:cubicBezTo>
                    <a:pt x="19060" y="26180"/>
                    <a:pt x="19161" y="25796"/>
                    <a:pt x="19240" y="25401"/>
                  </a:cubicBezTo>
                  <a:cubicBezTo>
                    <a:pt x="19793" y="25717"/>
                    <a:pt x="20414" y="25943"/>
                    <a:pt x="20955" y="26169"/>
                  </a:cubicBezTo>
                  <a:cubicBezTo>
                    <a:pt x="21836" y="26541"/>
                    <a:pt x="22761" y="26868"/>
                    <a:pt x="23697" y="27139"/>
                  </a:cubicBezTo>
                  <a:cubicBezTo>
                    <a:pt x="24939" y="27466"/>
                    <a:pt x="26440" y="27805"/>
                    <a:pt x="27839" y="27827"/>
                  </a:cubicBezTo>
                  <a:cubicBezTo>
                    <a:pt x="27805" y="26428"/>
                    <a:pt x="27478" y="24939"/>
                    <a:pt x="27139" y="23697"/>
                  </a:cubicBezTo>
                  <a:cubicBezTo>
                    <a:pt x="26891" y="22761"/>
                    <a:pt x="26552" y="21847"/>
                    <a:pt x="26169" y="20944"/>
                  </a:cubicBezTo>
                  <a:cubicBezTo>
                    <a:pt x="25943" y="20414"/>
                    <a:pt x="25717" y="19770"/>
                    <a:pt x="25413" y="19240"/>
                  </a:cubicBezTo>
                  <a:cubicBezTo>
                    <a:pt x="25808" y="19150"/>
                    <a:pt x="26180" y="19060"/>
                    <a:pt x="26564" y="18947"/>
                  </a:cubicBezTo>
                  <a:cubicBezTo>
                    <a:pt x="28211" y="18439"/>
                    <a:pt x="29768" y="17604"/>
                    <a:pt x="31010" y="16408"/>
                  </a:cubicBezTo>
                  <a:cubicBezTo>
                    <a:pt x="31201" y="16216"/>
                    <a:pt x="31405" y="16013"/>
                    <a:pt x="31596" y="15798"/>
                  </a:cubicBezTo>
                  <a:cubicBezTo>
                    <a:pt x="31405" y="15573"/>
                    <a:pt x="31190" y="15370"/>
                    <a:pt x="31010" y="15189"/>
                  </a:cubicBezTo>
                  <a:cubicBezTo>
                    <a:pt x="29757" y="13993"/>
                    <a:pt x="28200" y="13158"/>
                    <a:pt x="26564" y="12650"/>
                  </a:cubicBezTo>
                  <a:cubicBezTo>
                    <a:pt x="26180" y="12537"/>
                    <a:pt x="25808" y="12436"/>
                    <a:pt x="25413" y="12357"/>
                  </a:cubicBezTo>
                  <a:cubicBezTo>
                    <a:pt x="25717" y="11804"/>
                    <a:pt x="25943" y="11183"/>
                    <a:pt x="26169" y="10653"/>
                  </a:cubicBezTo>
                  <a:cubicBezTo>
                    <a:pt x="26552" y="9761"/>
                    <a:pt x="26880" y="8847"/>
                    <a:pt x="27139" y="7899"/>
                  </a:cubicBezTo>
                  <a:cubicBezTo>
                    <a:pt x="27478" y="6658"/>
                    <a:pt x="27805" y="5157"/>
                    <a:pt x="27839" y="3769"/>
                  </a:cubicBezTo>
                  <a:lnTo>
                    <a:pt x="27839" y="3769"/>
                  </a:lnTo>
                  <a:cubicBezTo>
                    <a:pt x="26440" y="3792"/>
                    <a:pt x="24939" y="4119"/>
                    <a:pt x="23697" y="4458"/>
                  </a:cubicBezTo>
                  <a:cubicBezTo>
                    <a:pt x="22772" y="4706"/>
                    <a:pt x="21847" y="5045"/>
                    <a:pt x="20955" y="5428"/>
                  </a:cubicBezTo>
                  <a:cubicBezTo>
                    <a:pt x="20414" y="5654"/>
                    <a:pt x="19782" y="5880"/>
                    <a:pt x="19240" y="6196"/>
                  </a:cubicBezTo>
                  <a:cubicBezTo>
                    <a:pt x="19161" y="5801"/>
                    <a:pt x="19060" y="5417"/>
                    <a:pt x="18947" y="5033"/>
                  </a:cubicBezTo>
                  <a:cubicBezTo>
                    <a:pt x="18439" y="3386"/>
                    <a:pt x="17604" y="1829"/>
                    <a:pt x="16408" y="587"/>
                  </a:cubicBezTo>
                  <a:cubicBezTo>
                    <a:pt x="16227" y="396"/>
                    <a:pt x="16013" y="192"/>
                    <a:pt x="15799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041;p35">
              <a:extLst>
                <a:ext uri="{FF2B5EF4-FFF2-40B4-BE49-F238E27FC236}">
                  <a16:creationId xmlns:a16="http://schemas.microsoft.com/office/drawing/2014/main" id="{DD33E00F-DAE7-5B51-762E-9FF9AF6DBD4D}"/>
                </a:ext>
              </a:extLst>
            </p:cNvPr>
            <p:cNvSpPr/>
            <p:nvPr/>
          </p:nvSpPr>
          <p:spPr>
            <a:xfrm>
              <a:off x="1281625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40"/>
                    <a:pt x="3544" y="1671"/>
                    <a:pt x="3544" y="2336"/>
                  </a:cubicBezTo>
                  <a:cubicBezTo>
                    <a:pt x="3521" y="3002"/>
                    <a:pt x="2991" y="3532"/>
                    <a:pt x="2336" y="3532"/>
                  </a:cubicBezTo>
                  <a:cubicBezTo>
                    <a:pt x="1682" y="3532"/>
                    <a:pt x="1140" y="3002"/>
                    <a:pt x="1140" y="2336"/>
                  </a:cubicBezTo>
                  <a:cubicBezTo>
                    <a:pt x="1140" y="1671"/>
                    <a:pt x="1682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38" y="1"/>
                    <a:pt x="0" y="1050"/>
                    <a:pt x="0" y="2336"/>
                  </a:cubicBezTo>
                  <a:cubicBezTo>
                    <a:pt x="0" y="3634"/>
                    <a:pt x="1050" y="4683"/>
                    <a:pt x="2336" y="4683"/>
                  </a:cubicBezTo>
                  <a:cubicBezTo>
                    <a:pt x="3623" y="4683"/>
                    <a:pt x="4683" y="3623"/>
                    <a:pt x="4683" y="2336"/>
                  </a:cubicBezTo>
                  <a:cubicBezTo>
                    <a:pt x="4683" y="1050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042;p35">
              <a:extLst>
                <a:ext uri="{FF2B5EF4-FFF2-40B4-BE49-F238E27FC236}">
                  <a16:creationId xmlns:a16="http://schemas.microsoft.com/office/drawing/2014/main" id="{E6F68CA4-0208-8D89-AF88-2A8763CA6478}"/>
                </a:ext>
              </a:extLst>
            </p:cNvPr>
            <p:cNvSpPr/>
            <p:nvPr/>
          </p:nvSpPr>
          <p:spPr>
            <a:xfrm>
              <a:off x="1146500" y="2847050"/>
              <a:ext cx="658175" cy="658175"/>
            </a:xfrm>
            <a:custGeom>
              <a:avLst/>
              <a:gdLst/>
              <a:ahLst/>
              <a:cxnLst/>
              <a:rect l="l" t="t" r="r" b="b"/>
              <a:pathLst>
                <a:path w="26327" h="26327" extrusionOk="0">
                  <a:moveTo>
                    <a:pt x="13158" y="2618"/>
                  </a:moveTo>
                  <a:cubicBezTo>
                    <a:pt x="13643" y="3747"/>
                    <a:pt x="13947" y="4943"/>
                    <a:pt x="14083" y="6263"/>
                  </a:cubicBezTo>
                  <a:cubicBezTo>
                    <a:pt x="14218" y="7753"/>
                    <a:pt x="14151" y="9231"/>
                    <a:pt x="14004" y="10709"/>
                  </a:cubicBezTo>
                  <a:cubicBezTo>
                    <a:pt x="13947" y="11319"/>
                    <a:pt x="13835" y="11950"/>
                    <a:pt x="13744" y="12582"/>
                  </a:cubicBezTo>
                  <a:cubicBezTo>
                    <a:pt x="14376" y="12481"/>
                    <a:pt x="15008" y="12379"/>
                    <a:pt x="15617" y="12323"/>
                  </a:cubicBezTo>
                  <a:cubicBezTo>
                    <a:pt x="16539" y="12231"/>
                    <a:pt x="17460" y="12171"/>
                    <a:pt x="18384" y="12171"/>
                  </a:cubicBezTo>
                  <a:cubicBezTo>
                    <a:pt x="18943" y="12171"/>
                    <a:pt x="19502" y="12193"/>
                    <a:pt x="20063" y="12244"/>
                  </a:cubicBezTo>
                  <a:cubicBezTo>
                    <a:pt x="21384" y="12379"/>
                    <a:pt x="22580" y="12684"/>
                    <a:pt x="23708" y="13169"/>
                  </a:cubicBezTo>
                  <a:cubicBezTo>
                    <a:pt x="22580" y="13643"/>
                    <a:pt x="21384" y="13959"/>
                    <a:pt x="20063" y="14083"/>
                  </a:cubicBezTo>
                  <a:cubicBezTo>
                    <a:pt x="19495" y="14135"/>
                    <a:pt x="18927" y="14157"/>
                    <a:pt x="18361" y="14157"/>
                  </a:cubicBezTo>
                  <a:cubicBezTo>
                    <a:pt x="17445" y="14157"/>
                    <a:pt x="16531" y="14099"/>
                    <a:pt x="15617" y="14015"/>
                  </a:cubicBezTo>
                  <a:cubicBezTo>
                    <a:pt x="15008" y="13959"/>
                    <a:pt x="14376" y="13835"/>
                    <a:pt x="13744" y="13745"/>
                  </a:cubicBezTo>
                  <a:lnTo>
                    <a:pt x="13744" y="13745"/>
                  </a:lnTo>
                  <a:cubicBezTo>
                    <a:pt x="13835" y="14377"/>
                    <a:pt x="13947" y="15008"/>
                    <a:pt x="14004" y="15618"/>
                  </a:cubicBezTo>
                  <a:cubicBezTo>
                    <a:pt x="14151" y="17096"/>
                    <a:pt x="14218" y="18586"/>
                    <a:pt x="14083" y="20064"/>
                  </a:cubicBezTo>
                  <a:cubicBezTo>
                    <a:pt x="13947" y="21384"/>
                    <a:pt x="13643" y="22580"/>
                    <a:pt x="13158" y="23709"/>
                  </a:cubicBezTo>
                  <a:cubicBezTo>
                    <a:pt x="12684" y="22580"/>
                    <a:pt x="12368" y="21384"/>
                    <a:pt x="12244" y="20064"/>
                  </a:cubicBezTo>
                  <a:cubicBezTo>
                    <a:pt x="12108" y="18586"/>
                    <a:pt x="12176" y="17096"/>
                    <a:pt x="12311" y="15618"/>
                  </a:cubicBezTo>
                  <a:cubicBezTo>
                    <a:pt x="12368" y="15008"/>
                    <a:pt x="12480" y="14377"/>
                    <a:pt x="12582" y="13745"/>
                  </a:cubicBezTo>
                  <a:lnTo>
                    <a:pt x="12582" y="13745"/>
                  </a:lnTo>
                  <a:cubicBezTo>
                    <a:pt x="11950" y="13846"/>
                    <a:pt x="11307" y="13959"/>
                    <a:pt x="10709" y="14015"/>
                  </a:cubicBezTo>
                  <a:cubicBezTo>
                    <a:pt x="9788" y="14099"/>
                    <a:pt x="8872" y="14157"/>
                    <a:pt x="7957" y="14157"/>
                  </a:cubicBezTo>
                  <a:cubicBezTo>
                    <a:pt x="7392" y="14157"/>
                    <a:pt x="6828" y="14135"/>
                    <a:pt x="6263" y="14083"/>
                  </a:cubicBezTo>
                  <a:cubicBezTo>
                    <a:pt x="4931" y="13959"/>
                    <a:pt x="3735" y="13643"/>
                    <a:pt x="2607" y="13169"/>
                  </a:cubicBezTo>
                  <a:cubicBezTo>
                    <a:pt x="3735" y="12684"/>
                    <a:pt x="4931" y="12379"/>
                    <a:pt x="6263" y="12244"/>
                  </a:cubicBezTo>
                  <a:cubicBezTo>
                    <a:pt x="6820" y="12193"/>
                    <a:pt x="7377" y="12171"/>
                    <a:pt x="7934" y="12171"/>
                  </a:cubicBezTo>
                  <a:cubicBezTo>
                    <a:pt x="8856" y="12171"/>
                    <a:pt x="9780" y="12231"/>
                    <a:pt x="10709" y="12323"/>
                  </a:cubicBezTo>
                  <a:cubicBezTo>
                    <a:pt x="11307" y="12379"/>
                    <a:pt x="11950" y="12492"/>
                    <a:pt x="12582" y="12582"/>
                  </a:cubicBezTo>
                  <a:cubicBezTo>
                    <a:pt x="12480" y="11950"/>
                    <a:pt x="12368" y="11319"/>
                    <a:pt x="12311" y="10709"/>
                  </a:cubicBezTo>
                  <a:cubicBezTo>
                    <a:pt x="12176" y="9231"/>
                    <a:pt x="12108" y="7753"/>
                    <a:pt x="12244" y="6263"/>
                  </a:cubicBezTo>
                  <a:cubicBezTo>
                    <a:pt x="12368" y="4943"/>
                    <a:pt x="12684" y="3747"/>
                    <a:pt x="13158" y="2618"/>
                  </a:cubicBezTo>
                  <a:close/>
                  <a:moveTo>
                    <a:pt x="13158" y="0"/>
                  </a:moveTo>
                  <a:cubicBezTo>
                    <a:pt x="12018" y="1637"/>
                    <a:pt x="11442" y="3736"/>
                    <a:pt x="11183" y="5654"/>
                  </a:cubicBezTo>
                  <a:cubicBezTo>
                    <a:pt x="10980" y="7335"/>
                    <a:pt x="11014" y="9028"/>
                    <a:pt x="11228" y="10709"/>
                  </a:cubicBezTo>
                  <a:cubicBezTo>
                    <a:pt x="11262" y="10901"/>
                    <a:pt x="11273" y="11104"/>
                    <a:pt x="11296" y="11296"/>
                  </a:cubicBezTo>
                  <a:cubicBezTo>
                    <a:pt x="11104" y="11273"/>
                    <a:pt x="10901" y="11262"/>
                    <a:pt x="10709" y="11228"/>
                  </a:cubicBezTo>
                  <a:cubicBezTo>
                    <a:pt x="9776" y="11122"/>
                    <a:pt x="8841" y="11057"/>
                    <a:pt x="7905" y="11057"/>
                  </a:cubicBezTo>
                  <a:cubicBezTo>
                    <a:pt x="7154" y="11057"/>
                    <a:pt x="6402" y="11099"/>
                    <a:pt x="5654" y="11194"/>
                  </a:cubicBezTo>
                  <a:cubicBezTo>
                    <a:pt x="3735" y="11431"/>
                    <a:pt x="1636" y="12007"/>
                    <a:pt x="0" y="13169"/>
                  </a:cubicBezTo>
                  <a:cubicBezTo>
                    <a:pt x="1636" y="14309"/>
                    <a:pt x="3735" y="14884"/>
                    <a:pt x="5654" y="15144"/>
                  </a:cubicBezTo>
                  <a:cubicBezTo>
                    <a:pt x="6415" y="15236"/>
                    <a:pt x="7179" y="15279"/>
                    <a:pt x="7943" y="15279"/>
                  </a:cubicBezTo>
                  <a:cubicBezTo>
                    <a:pt x="8866" y="15279"/>
                    <a:pt x="9789" y="15216"/>
                    <a:pt x="10709" y="15099"/>
                  </a:cubicBezTo>
                  <a:cubicBezTo>
                    <a:pt x="10901" y="15065"/>
                    <a:pt x="11104" y="15054"/>
                    <a:pt x="11296" y="15031"/>
                  </a:cubicBezTo>
                  <a:lnTo>
                    <a:pt x="11296" y="15031"/>
                  </a:lnTo>
                  <a:cubicBezTo>
                    <a:pt x="11273" y="15223"/>
                    <a:pt x="11262" y="15426"/>
                    <a:pt x="11228" y="15618"/>
                  </a:cubicBezTo>
                  <a:cubicBezTo>
                    <a:pt x="11036" y="17299"/>
                    <a:pt x="10980" y="18992"/>
                    <a:pt x="11183" y="20673"/>
                  </a:cubicBezTo>
                  <a:cubicBezTo>
                    <a:pt x="11431" y="22591"/>
                    <a:pt x="12007" y="24690"/>
                    <a:pt x="13158" y="26327"/>
                  </a:cubicBezTo>
                  <a:cubicBezTo>
                    <a:pt x="14309" y="24690"/>
                    <a:pt x="14884" y="22591"/>
                    <a:pt x="15132" y="20673"/>
                  </a:cubicBezTo>
                  <a:cubicBezTo>
                    <a:pt x="15347" y="18992"/>
                    <a:pt x="15302" y="17299"/>
                    <a:pt x="15098" y="15618"/>
                  </a:cubicBezTo>
                  <a:cubicBezTo>
                    <a:pt x="15065" y="15426"/>
                    <a:pt x="15053" y="15223"/>
                    <a:pt x="15019" y="15031"/>
                  </a:cubicBezTo>
                  <a:lnTo>
                    <a:pt x="15019" y="15031"/>
                  </a:lnTo>
                  <a:cubicBezTo>
                    <a:pt x="15223" y="15054"/>
                    <a:pt x="15414" y="15065"/>
                    <a:pt x="15617" y="15099"/>
                  </a:cubicBezTo>
                  <a:cubicBezTo>
                    <a:pt x="16558" y="15207"/>
                    <a:pt x="17505" y="15272"/>
                    <a:pt x="18454" y="15272"/>
                  </a:cubicBezTo>
                  <a:cubicBezTo>
                    <a:pt x="19190" y="15272"/>
                    <a:pt x="19927" y="15233"/>
                    <a:pt x="20662" y="15144"/>
                  </a:cubicBezTo>
                  <a:cubicBezTo>
                    <a:pt x="22580" y="14896"/>
                    <a:pt x="24690" y="14320"/>
                    <a:pt x="26326" y="13169"/>
                  </a:cubicBezTo>
                  <a:cubicBezTo>
                    <a:pt x="24690" y="12018"/>
                    <a:pt x="22580" y="11443"/>
                    <a:pt x="20662" y="11194"/>
                  </a:cubicBezTo>
                  <a:cubicBezTo>
                    <a:pt x="19892" y="11096"/>
                    <a:pt x="19118" y="11050"/>
                    <a:pt x="18342" y="11050"/>
                  </a:cubicBezTo>
                  <a:cubicBezTo>
                    <a:pt x="17434" y="11050"/>
                    <a:pt x="16524" y="11113"/>
                    <a:pt x="15617" y="11228"/>
                  </a:cubicBezTo>
                  <a:cubicBezTo>
                    <a:pt x="15414" y="11262"/>
                    <a:pt x="15223" y="11273"/>
                    <a:pt x="15019" y="11296"/>
                  </a:cubicBezTo>
                  <a:cubicBezTo>
                    <a:pt x="15053" y="11104"/>
                    <a:pt x="15065" y="10912"/>
                    <a:pt x="15098" y="10709"/>
                  </a:cubicBezTo>
                  <a:cubicBezTo>
                    <a:pt x="15290" y="9028"/>
                    <a:pt x="15347" y="7335"/>
                    <a:pt x="15132" y="5654"/>
                  </a:cubicBezTo>
                  <a:cubicBezTo>
                    <a:pt x="14895" y="3736"/>
                    <a:pt x="14320" y="1637"/>
                    <a:pt x="13158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043;p35">
              <a:extLst>
                <a:ext uri="{FF2B5EF4-FFF2-40B4-BE49-F238E27FC236}">
                  <a16:creationId xmlns:a16="http://schemas.microsoft.com/office/drawing/2014/main" id="{81AFB55B-041E-A285-C8B8-51BCB1B691F8}"/>
                </a:ext>
              </a:extLst>
            </p:cNvPr>
            <p:cNvSpPr/>
            <p:nvPr/>
          </p:nvSpPr>
          <p:spPr>
            <a:xfrm>
              <a:off x="1552450" y="2762700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63"/>
                  </a:moveTo>
                  <a:cubicBezTo>
                    <a:pt x="3002" y="1163"/>
                    <a:pt x="3543" y="1693"/>
                    <a:pt x="3543" y="2359"/>
                  </a:cubicBezTo>
                  <a:cubicBezTo>
                    <a:pt x="3543" y="3025"/>
                    <a:pt x="3002" y="3555"/>
                    <a:pt x="2336" y="3555"/>
                  </a:cubicBezTo>
                  <a:cubicBezTo>
                    <a:pt x="1681" y="3555"/>
                    <a:pt x="1140" y="3025"/>
                    <a:pt x="1140" y="2359"/>
                  </a:cubicBezTo>
                  <a:cubicBezTo>
                    <a:pt x="1151" y="1704"/>
                    <a:pt x="1681" y="1163"/>
                    <a:pt x="2336" y="1163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38" y="4683"/>
                    <a:pt x="2336" y="4683"/>
                  </a:cubicBezTo>
                  <a:cubicBezTo>
                    <a:pt x="3634" y="4683"/>
                    <a:pt x="4683" y="3634"/>
                    <a:pt x="4683" y="2348"/>
                  </a:cubicBezTo>
                  <a:cubicBezTo>
                    <a:pt x="4683" y="1061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044;p35">
              <a:extLst>
                <a:ext uri="{FF2B5EF4-FFF2-40B4-BE49-F238E27FC236}">
                  <a16:creationId xmlns:a16="http://schemas.microsoft.com/office/drawing/2014/main" id="{969A77F4-1351-95EA-6803-149489514BDD}"/>
                </a:ext>
              </a:extLst>
            </p:cNvPr>
            <p:cNvSpPr/>
            <p:nvPr/>
          </p:nvSpPr>
          <p:spPr>
            <a:xfrm>
              <a:off x="1281625" y="27629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1"/>
                  </a:moveTo>
                  <a:cubicBezTo>
                    <a:pt x="3002" y="1141"/>
                    <a:pt x="3544" y="1671"/>
                    <a:pt x="3544" y="2337"/>
                  </a:cubicBezTo>
                  <a:cubicBezTo>
                    <a:pt x="3544" y="3002"/>
                    <a:pt x="3002" y="3533"/>
                    <a:pt x="2336" y="3533"/>
                  </a:cubicBezTo>
                  <a:cubicBezTo>
                    <a:pt x="1682" y="3533"/>
                    <a:pt x="1140" y="3002"/>
                    <a:pt x="1140" y="2337"/>
                  </a:cubicBezTo>
                  <a:cubicBezTo>
                    <a:pt x="1140" y="1671"/>
                    <a:pt x="1682" y="1141"/>
                    <a:pt x="2336" y="1141"/>
                  </a:cubicBezTo>
                  <a:close/>
                  <a:moveTo>
                    <a:pt x="2336" y="1"/>
                  </a:moveTo>
                  <a:cubicBezTo>
                    <a:pt x="1050" y="1"/>
                    <a:pt x="0" y="1050"/>
                    <a:pt x="0" y="2337"/>
                  </a:cubicBezTo>
                  <a:cubicBezTo>
                    <a:pt x="0" y="3623"/>
                    <a:pt x="1050" y="4684"/>
                    <a:pt x="2336" y="4684"/>
                  </a:cubicBezTo>
                  <a:cubicBezTo>
                    <a:pt x="3623" y="4684"/>
                    <a:pt x="4683" y="3634"/>
                    <a:pt x="4683" y="2337"/>
                  </a:cubicBezTo>
                  <a:cubicBezTo>
                    <a:pt x="4683" y="1039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5064;p35">
            <a:extLst>
              <a:ext uri="{FF2B5EF4-FFF2-40B4-BE49-F238E27FC236}">
                <a16:creationId xmlns:a16="http://schemas.microsoft.com/office/drawing/2014/main" id="{FE82CE83-F506-60A8-949E-2D655F2E4688}"/>
              </a:ext>
            </a:extLst>
          </p:cNvPr>
          <p:cNvGrpSpPr/>
          <p:nvPr/>
        </p:nvGrpSpPr>
        <p:grpSpPr>
          <a:xfrm rot="-2700000">
            <a:off x="11217073" y="3293106"/>
            <a:ext cx="865242" cy="864667"/>
            <a:chOff x="2048375" y="2743800"/>
            <a:chExt cx="865250" cy="864675"/>
          </a:xfrm>
        </p:grpSpPr>
        <p:sp>
          <p:nvSpPr>
            <p:cNvPr id="44" name="Google Shape;5065;p35">
              <a:extLst>
                <a:ext uri="{FF2B5EF4-FFF2-40B4-BE49-F238E27FC236}">
                  <a16:creationId xmlns:a16="http://schemas.microsoft.com/office/drawing/2014/main" id="{07212E4E-E7B0-AA0B-0423-2803F179145B}"/>
                </a:ext>
              </a:extLst>
            </p:cNvPr>
            <p:cNvSpPr/>
            <p:nvPr/>
          </p:nvSpPr>
          <p:spPr>
            <a:xfrm>
              <a:off x="2438825" y="3558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704" y="0"/>
                  </a:moveTo>
                  <a:cubicBezTo>
                    <a:pt x="767" y="0"/>
                    <a:pt x="0" y="757"/>
                    <a:pt x="0" y="1704"/>
                  </a:cubicBezTo>
                  <a:cubicBezTo>
                    <a:pt x="0" y="1806"/>
                    <a:pt x="11" y="1908"/>
                    <a:pt x="34" y="1987"/>
                  </a:cubicBezTo>
                  <a:lnTo>
                    <a:pt x="3397" y="1987"/>
                  </a:lnTo>
                  <a:cubicBezTo>
                    <a:pt x="3408" y="1908"/>
                    <a:pt x="3419" y="1806"/>
                    <a:pt x="3419" y="1704"/>
                  </a:cubicBezTo>
                  <a:cubicBezTo>
                    <a:pt x="3419" y="757"/>
                    <a:pt x="2652" y="0"/>
                    <a:pt x="1704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066;p35">
              <a:extLst>
                <a:ext uri="{FF2B5EF4-FFF2-40B4-BE49-F238E27FC236}">
                  <a16:creationId xmlns:a16="http://schemas.microsoft.com/office/drawing/2014/main" id="{1CF7AB1B-2676-5C38-481F-58AD44E47995}"/>
                </a:ext>
              </a:extLst>
            </p:cNvPr>
            <p:cNvSpPr/>
            <p:nvPr/>
          </p:nvSpPr>
          <p:spPr>
            <a:xfrm>
              <a:off x="2711900" y="340675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8057" y="0"/>
                  </a:moveTo>
                  <a:lnTo>
                    <a:pt x="8057" y="4"/>
                  </a:lnTo>
                  <a:lnTo>
                    <a:pt x="8057" y="4"/>
                  </a:lnTo>
                  <a:cubicBezTo>
                    <a:pt x="8061" y="3"/>
                    <a:pt x="8065" y="2"/>
                    <a:pt x="8068" y="0"/>
                  </a:cubicBezTo>
                  <a:close/>
                  <a:moveTo>
                    <a:pt x="8057" y="4"/>
                  </a:moveTo>
                  <a:cubicBezTo>
                    <a:pt x="7373" y="240"/>
                    <a:pt x="6699" y="510"/>
                    <a:pt x="6037" y="824"/>
                  </a:cubicBezTo>
                  <a:cubicBezTo>
                    <a:pt x="4852" y="1366"/>
                    <a:pt x="3747" y="2009"/>
                    <a:pt x="2754" y="2754"/>
                  </a:cubicBezTo>
                  <a:cubicBezTo>
                    <a:pt x="1998" y="3758"/>
                    <a:pt x="1354" y="4864"/>
                    <a:pt x="813" y="6037"/>
                  </a:cubicBezTo>
                  <a:cubicBezTo>
                    <a:pt x="508" y="6703"/>
                    <a:pt x="237" y="7380"/>
                    <a:pt x="0" y="8069"/>
                  </a:cubicBezTo>
                  <a:lnTo>
                    <a:pt x="1196" y="8069"/>
                  </a:lnTo>
                  <a:cubicBezTo>
                    <a:pt x="1377" y="7572"/>
                    <a:pt x="1580" y="7087"/>
                    <a:pt x="1794" y="6613"/>
                  </a:cubicBezTo>
                  <a:cubicBezTo>
                    <a:pt x="2268" y="5563"/>
                    <a:pt x="2844" y="4503"/>
                    <a:pt x="3521" y="3544"/>
                  </a:cubicBezTo>
                  <a:cubicBezTo>
                    <a:pt x="4503" y="2867"/>
                    <a:pt x="5541" y="2291"/>
                    <a:pt x="6601" y="1806"/>
                  </a:cubicBezTo>
                  <a:cubicBezTo>
                    <a:pt x="7075" y="1580"/>
                    <a:pt x="7561" y="1388"/>
                    <a:pt x="8057" y="1219"/>
                  </a:cubicBezTo>
                  <a:lnTo>
                    <a:pt x="8057" y="4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067;p35">
              <a:extLst>
                <a:ext uri="{FF2B5EF4-FFF2-40B4-BE49-F238E27FC236}">
                  <a16:creationId xmlns:a16="http://schemas.microsoft.com/office/drawing/2014/main" id="{68D737B4-3ED0-6433-E420-51EBB3863CAE}"/>
                </a:ext>
              </a:extLst>
            </p:cNvPr>
            <p:cNvSpPr/>
            <p:nvPr/>
          </p:nvSpPr>
          <p:spPr>
            <a:xfrm>
              <a:off x="2049225" y="3406750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0"/>
                  </a:moveTo>
                  <a:lnTo>
                    <a:pt x="1" y="1196"/>
                  </a:lnTo>
                  <a:cubicBezTo>
                    <a:pt x="497" y="1388"/>
                    <a:pt x="994" y="1580"/>
                    <a:pt x="1456" y="1795"/>
                  </a:cubicBezTo>
                  <a:cubicBezTo>
                    <a:pt x="2517" y="2268"/>
                    <a:pt x="3566" y="2855"/>
                    <a:pt x="4526" y="3532"/>
                  </a:cubicBezTo>
                  <a:cubicBezTo>
                    <a:pt x="5203" y="4503"/>
                    <a:pt x="5778" y="5541"/>
                    <a:pt x="6263" y="6602"/>
                  </a:cubicBezTo>
                  <a:cubicBezTo>
                    <a:pt x="6489" y="7087"/>
                    <a:pt x="6681" y="7561"/>
                    <a:pt x="6850" y="8057"/>
                  </a:cubicBezTo>
                  <a:lnTo>
                    <a:pt x="8058" y="8057"/>
                  </a:lnTo>
                  <a:cubicBezTo>
                    <a:pt x="7832" y="7380"/>
                    <a:pt x="7550" y="6703"/>
                    <a:pt x="7256" y="6037"/>
                  </a:cubicBezTo>
                  <a:cubicBezTo>
                    <a:pt x="6703" y="4853"/>
                    <a:pt x="6072" y="3758"/>
                    <a:pt x="5315" y="2754"/>
                  </a:cubicBezTo>
                  <a:cubicBezTo>
                    <a:pt x="4311" y="2009"/>
                    <a:pt x="3205" y="1354"/>
                    <a:pt x="2032" y="824"/>
                  </a:cubicBezTo>
                  <a:cubicBezTo>
                    <a:pt x="1366" y="508"/>
                    <a:pt x="689" y="237"/>
                    <a:pt x="1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068;p35">
              <a:extLst>
                <a:ext uri="{FF2B5EF4-FFF2-40B4-BE49-F238E27FC236}">
                  <a16:creationId xmlns:a16="http://schemas.microsoft.com/office/drawing/2014/main" id="{47F65CF2-9C09-C121-1113-58931E9DD4AC}"/>
                </a:ext>
              </a:extLst>
            </p:cNvPr>
            <p:cNvSpPr/>
            <p:nvPr/>
          </p:nvSpPr>
          <p:spPr>
            <a:xfrm>
              <a:off x="2048375" y="2743800"/>
              <a:ext cx="864975" cy="864675"/>
            </a:xfrm>
            <a:custGeom>
              <a:avLst/>
              <a:gdLst/>
              <a:ahLst/>
              <a:cxnLst/>
              <a:rect l="l" t="t" r="r" b="b"/>
              <a:pathLst>
                <a:path w="34599" h="34587" extrusionOk="0">
                  <a:moveTo>
                    <a:pt x="7888" y="7877"/>
                  </a:moveTo>
                  <a:lnTo>
                    <a:pt x="7888" y="7877"/>
                  </a:lnTo>
                  <a:cubicBezTo>
                    <a:pt x="8701" y="7888"/>
                    <a:pt x="9502" y="7945"/>
                    <a:pt x="10303" y="8170"/>
                  </a:cubicBezTo>
                  <a:cubicBezTo>
                    <a:pt x="11319" y="8452"/>
                    <a:pt x="12210" y="8983"/>
                    <a:pt x="12899" y="9716"/>
                  </a:cubicBezTo>
                  <a:cubicBezTo>
                    <a:pt x="12718" y="9987"/>
                    <a:pt x="12549" y="10258"/>
                    <a:pt x="12368" y="10529"/>
                  </a:cubicBezTo>
                  <a:cubicBezTo>
                    <a:pt x="12120" y="10878"/>
                    <a:pt x="11872" y="11228"/>
                    <a:pt x="11612" y="11601"/>
                  </a:cubicBezTo>
                  <a:cubicBezTo>
                    <a:pt x="11251" y="11849"/>
                    <a:pt x="10901" y="12108"/>
                    <a:pt x="10540" y="12345"/>
                  </a:cubicBezTo>
                  <a:cubicBezTo>
                    <a:pt x="10281" y="12526"/>
                    <a:pt x="10010" y="12695"/>
                    <a:pt x="9739" y="12876"/>
                  </a:cubicBezTo>
                  <a:cubicBezTo>
                    <a:pt x="9006" y="12187"/>
                    <a:pt x="8486" y="11296"/>
                    <a:pt x="8193" y="10280"/>
                  </a:cubicBezTo>
                  <a:cubicBezTo>
                    <a:pt x="7956" y="9479"/>
                    <a:pt x="7911" y="8678"/>
                    <a:pt x="7888" y="7877"/>
                  </a:cubicBezTo>
                  <a:close/>
                  <a:moveTo>
                    <a:pt x="26733" y="7877"/>
                  </a:moveTo>
                  <a:lnTo>
                    <a:pt x="26733" y="7877"/>
                  </a:lnTo>
                  <a:cubicBezTo>
                    <a:pt x="26722" y="8678"/>
                    <a:pt x="26665" y="9479"/>
                    <a:pt x="26440" y="10280"/>
                  </a:cubicBezTo>
                  <a:cubicBezTo>
                    <a:pt x="26158" y="11296"/>
                    <a:pt x="25627" y="12187"/>
                    <a:pt x="24894" y="12876"/>
                  </a:cubicBezTo>
                  <a:cubicBezTo>
                    <a:pt x="24623" y="12695"/>
                    <a:pt x="24352" y="12526"/>
                    <a:pt x="24081" y="12345"/>
                  </a:cubicBezTo>
                  <a:cubicBezTo>
                    <a:pt x="23731" y="12108"/>
                    <a:pt x="23382" y="11849"/>
                    <a:pt x="23009" y="11601"/>
                  </a:cubicBezTo>
                  <a:cubicBezTo>
                    <a:pt x="22761" y="11228"/>
                    <a:pt x="22501" y="10878"/>
                    <a:pt x="22265" y="10529"/>
                  </a:cubicBezTo>
                  <a:cubicBezTo>
                    <a:pt x="22084" y="10258"/>
                    <a:pt x="21915" y="9987"/>
                    <a:pt x="21734" y="9716"/>
                  </a:cubicBezTo>
                  <a:cubicBezTo>
                    <a:pt x="22434" y="8983"/>
                    <a:pt x="23314" y="8464"/>
                    <a:pt x="24330" y="8170"/>
                  </a:cubicBezTo>
                  <a:cubicBezTo>
                    <a:pt x="25131" y="7945"/>
                    <a:pt x="25932" y="7888"/>
                    <a:pt x="26733" y="7877"/>
                  </a:cubicBezTo>
                  <a:close/>
                  <a:moveTo>
                    <a:pt x="13632" y="10709"/>
                  </a:moveTo>
                  <a:cubicBezTo>
                    <a:pt x="13632" y="10720"/>
                    <a:pt x="13643" y="10720"/>
                    <a:pt x="13643" y="10732"/>
                  </a:cubicBezTo>
                  <a:cubicBezTo>
                    <a:pt x="14354" y="11950"/>
                    <a:pt x="14636" y="13327"/>
                    <a:pt x="14738" y="14715"/>
                  </a:cubicBezTo>
                  <a:cubicBezTo>
                    <a:pt x="13350" y="14613"/>
                    <a:pt x="11951" y="14331"/>
                    <a:pt x="10755" y="13632"/>
                  </a:cubicBezTo>
                  <a:cubicBezTo>
                    <a:pt x="10743" y="13632"/>
                    <a:pt x="10743" y="13609"/>
                    <a:pt x="10732" y="13609"/>
                  </a:cubicBezTo>
                  <a:cubicBezTo>
                    <a:pt x="10913" y="13485"/>
                    <a:pt x="11104" y="13361"/>
                    <a:pt x="11296" y="13237"/>
                  </a:cubicBezTo>
                  <a:cubicBezTo>
                    <a:pt x="11669" y="12977"/>
                    <a:pt x="12086" y="12740"/>
                    <a:pt x="12504" y="12470"/>
                  </a:cubicBezTo>
                  <a:cubicBezTo>
                    <a:pt x="12741" y="12063"/>
                    <a:pt x="13000" y="11646"/>
                    <a:pt x="13248" y="11273"/>
                  </a:cubicBezTo>
                  <a:cubicBezTo>
                    <a:pt x="13373" y="11093"/>
                    <a:pt x="13508" y="10890"/>
                    <a:pt x="13632" y="10709"/>
                  </a:cubicBezTo>
                  <a:close/>
                  <a:moveTo>
                    <a:pt x="21012" y="10698"/>
                  </a:moveTo>
                  <a:cubicBezTo>
                    <a:pt x="21136" y="10878"/>
                    <a:pt x="21260" y="11070"/>
                    <a:pt x="21396" y="11262"/>
                  </a:cubicBezTo>
                  <a:cubicBezTo>
                    <a:pt x="21644" y="11634"/>
                    <a:pt x="21881" y="12052"/>
                    <a:pt x="22152" y="12470"/>
                  </a:cubicBezTo>
                  <a:cubicBezTo>
                    <a:pt x="22558" y="12729"/>
                    <a:pt x="22975" y="12977"/>
                    <a:pt x="23370" y="13237"/>
                  </a:cubicBezTo>
                  <a:cubicBezTo>
                    <a:pt x="23551" y="13361"/>
                    <a:pt x="23743" y="13485"/>
                    <a:pt x="23935" y="13609"/>
                  </a:cubicBezTo>
                  <a:cubicBezTo>
                    <a:pt x="23912" y="13609"/>
                    <a:pt x="23912" y="13632"/>
                    <a:pt x="23901" y="13632"/>
                  </a:cubicBezTo>
                  <a:cubicBezTo>
                    <a:pt x="22693" y="14331"/>
                    <a:pt x="21305" y="14613"/>
                    <a:pt x="19929" y="14715"/>
                  </a:cubicBezTo>
                  <a:cubicBezTo>
                    <a:pt x="20008" y="13316"/>
                    <a:pt x="20290" y="11928"/>
                    <a:pt x="21001" y="10720"/>
                  </a:cubicBezTo>
                  <a:cubicBezTo>
                    <a:pt x="21001" y="10709"/>
                    <a:pt x="21012" y="10709"/>
                    <a:pt x="21012" y="10698"/>
                  </a:cubicBezTo>
                  <a:close/>
                  <a:moveTo>
                    <a:pt x="14715" y="19872"/>
                  </a:moveTo>
                  <a:lnTo>
                    <a:pt x="14715" y="19872"/>
                  </a:lnTo>
                  <a:cubicBezTo>
                    <a:pt x="14636" y="21271"/>
                    <a:pt x="14343" y="22659"/>
                    <a:pt x="13643" y="23867"/>
                  </a:cubicBezTo>
                  <a:cubicBezTo>
                    <a:pt x="13643" y="23878"/>
                    <a:pt x="13632" y="23878"/>
                    <a:pt x="13632" y="23900"/>
                  </a:cubicBezTo>
                  <a:cubicBezTo>
                    <a:pt x="13508" y="23709"/>
                    <a:pt x="13384" y="23517"/>
                    <a:pt x="13248" y="23336"/>
                  </a:cubicBezTo>
                  <a:cubicBezTo>
                    <a:pt x="13000" y="22953"/>
                    <a:pt x="12752" y="22546"/>
                    <a:pt x="12492" y="22117"/>
                  </a:cubicBezTo>
                  <a:cubicBezTo>
                    <a:pt x="12086" y="21869"/>
                    <a:pt x="11669" y="21610"/>
                    <a:pt x="11274" y="21361"/>
                  </a:cubicBezTo>
                  <a:cubicBezTo>
                    <a:pt x="11093" y="21226"/>
                    <a:pt x="10890" y="21102"/>
                    <a:pt x="10709" y="20978"/>
                  </a:cubicBezTo>
                  <a:cubicBezTo>
                    <a:pt x="10732" y="20978"/>
                    <a:pt x="10732" y="20966"/>
                    <a:pt x="10743" y="20966"/>
                  </a:cubicBezTo>
                  <a:cubicBezTo>
                    <a:pt x="11951" y="20256"/>
                    <a:pt x="13339" y="19973"/>
                    <a:pt x="14715" y="19872"/>
                  </a:cubicBezTo>
                  <a:close/>
                  <a:moveTo>
                    <a:pt x="19906" y="19894"/>
                  </a:moveTo>
                  <a:lnTo>
                    <a:pt x="19906" y="19894"/>
                  </a:lnTo>
                  <a:cubicBezTo>
                    <a:pt x="21294" y="19985"/>
                    <a:pt x="22693" y="20267"/>
                    <a:pt x="23889" y="20978"/>
                  </a:cubicBezTo>
                  <a:cubicBezTo>
                    <a:pt x="23901" y="20978"/>
                    <a:pt x="23901" y="20989"/>
                    <a:pt x="23912" y="20989"/>
                  </a:cubicBezTo>
                  <a:cubicBezTo>
                    <a:pt x="23731" y="21113"/>
                    <a:pt x="23540" y="21249"/>
                    <a:pt x="23348" y="21373"/>
                  </a:cubicBezTo>
                  <a:cubicBezTo>
                    <a:pt x="22975" y="21621"/>
                    <a:pt x="22558" y="21869"/>
                    <a:pt x="22140" y="22129"/>
                  </a:cubicBezTo>
                  <a:cubicBezTo>
                    <a:pt x="21881" y="22524"/>
                    <a:pt x="21644" y="22953"/>
                    <a:pt x="21396" y="23336"/>
                  </a:cubicBezTo>
                  <a:cubicBezTo>
                    <a:pt x="21260" y="23517"/>
                    <a:pt x="21136" y="23709"/>
                    <a:pt x="21012" y="23900"/>
                  </a:cubicBezTo>
                  <a:cubicBezTo>
                    <a:pt x="21012" y="23878"/>
                    <a:pt x="21001" y="23878"/>
                    <a:pt x="21001" y="23867"/>
                  </a:cubicBezTo>
                  <a:cubicBezTo>
                    <a:pt x="20290" y="22659"/>
                    <a:pt x="20008" y="21271"/>
                    <a:pt x="19906" y="19894"/>
                  </a:cubicBezTo>
                  <a:close/>
                  <a:moveTo>
                    <a:pt x="9739" y="21711"/>
                  </a:moveTo>
                  <a:cubicBezTo>
                    <a:pt x="10010" y="21892"/>
                    <a:pt x="10269" y="22061"/>
                    <a:pt x="10540" y="22242"/>
                  </a:cubicBezTo>
                  <a:cubicBezTo>
                    <a:pt x="10901" y="22490"/>
                    <a:pt x="11251" y="22738"/>
                    <a:pt x="11612" y="22998"/>
                  </a:cubicBezTo>
                  <a:cubicBezTo>
                    <a:pt x="11872" y="23359"/>
                    <a:pt x="12120" y="23709"/>
                    <a:pt x="12368" y="24070"/>
                  </a:cubicBezTo>
                  <a:cubicBezTo>
                    <a:pt x="12549" y="24329"/>
                    <a:pt x="12718" y="24600"/>
                    <a:pt x="12899" y="24871"/>
                  </a:cubicBezTo>
                  <a:cubicBezTo>
                    <a:pt x="12210" y="25604"/>
                    <a:pt x="11319" y="26135"/>
                    <a:pt x="10303" y="26417"/>
                  </a:cubicBezTo>
                  <a:cubicBezTo>
                    <a:pt x="9502" y="26642"/>
                    <a:pt x="8701" y="26699"/>
                    <a:pt x="7888" y="26721"/>
                  </a:cubicBezTo>
                  <a:cubicBezTo>
                    <a:pt x="7911" y="25909"/>
                    <a:pt x="7956" y="25108"/>
                    <a:pt x="8193" y="24307"/>
                  </a:cubicBezTo>
                  <a:cubicBezTo>
                    <a:pt x="8475" y="23291"/>
                    <a:pt x="9006" y="22400"/>
                    <a:pt x="9739" y="21711"/>
                  </a:cubicBezTo>
                  <a:close/>
                  <a:moveTo>
                    <a:pt x="24894" y="21711"/>
                  </a:moveTo>
                  <a:cubicBezTo>
                    <a:pt x="25627" y="22411"/>
                    <a:pt x="26158" y="23291"/>
                    <a:pt x="26440" y="24307"/>
                  </a:cubicBezTo>
                  <a:cubicBezTo>
                    <a:pt x="26665" y="25108"/>
                    <a:pt x="26722" y="25909"/>
                    <a:pt x="26733" y="26721"/>
                  </a:cubicBezTo>
                  <a:cubicBezTo>
                    <a:pt x="25932" y="26699"/>
                    <a:pt x="25131" y="26642"/>
                    <a:pt x="24330" y="26417"/>
                  </a:cubicBezTo>
                  <a:cubicBezTo>
                    <a:pt x="23303" y="26135"/>
                    <a:pt x="22422" y="25604"/>
                    <a:pt x="21734" y="24871"/>
                  </a:cubicBezTo>
                  <a:cubicBezTo>
                    <a:pt x="21915" y="24600"/>
                    <a:pt x="22084" y="24329"/>
                    <a:pt x="22265" y="24070"/>
                  </a:cubicBezTo>
                  <a:cubicBezTo>
                    <a:pt x="22501" y="23709"/>
                    <a:pt x="22761" y="23359"/>
                    <a:pt x="23009" y="22998"/>
                  </a:cubicBezTo>
                  <a:cubicBezTo>
                    <a:pt x="23382" y="22738"/>
                    <a:pt x="23731" y="22479"/>
                    <a:pt x="24081" y="22242"/>
                  </a:cubicBezTo>
                  <a:cubicBezTo>
                    <a:pt x="24352" y="22061"/>
                    <a:pt x="24623" y="21892"/>
                    <a:pt x="24894" y="21711"/>
                  </a:cubicBezTo>
                  <a:close/>
                  <a:moveTo>
                    <a:pt x="17333" y="5169"/>
                  </a:moveTo>
                  <a:cubicBezTo>
                    <a:pt x="17909" y="6038"/>
                    <a:pt x="18496" y="6929"/>
                    <a:pt x="19082" y="7798"/>
                  </a:cubicBezTo>
                  <a:lnTo>
                    <a:pt x="20324" y="9682"/>
                  </a:lnTo>
                  <a:cubicBezTo>
                    <a:pt x="19500" y="10867"/>
                    <a:pt x="19060" y="12255"/>
                    <a:pt x="18868" y="13688"/>
                  </a:cubicBezTo>
                  <a:cubicBezTo>
                    <a:pt x="18766" y="14422"/>
                    <a:pt x="18755" y="15133"/>
                    <a:pt x="18766" y="15866"/>
                  </a:cubicBezTo>
                  <a:cubicBezTo>
                    <a:pt x="19500" y="15866"/>
                    <a:pt x="20233" y="15866"/>
                    <a:pt x="20956" y="15776"/>
                  </a:cubicBezTo>
                  <a:cubicBezTo>
                    <a:pt x="22377" y="15573"/>
                    <a:pt x="23777" y="15133"/>
                    <a:pt x="24961" y="14320"/>
                  </a:cubicBezTo>
                  <a:lnTo>
                    <a:pt x="26835" y="15561"/>
                  </a:lnTo>
                  <a:cubicBezTo>
                    <a:pt x="27715" y="16137"/>
                    <a:pt x="28595" y="16735"/>
                    <a:pt x="29475" y="17310"/>
                  </a:cubicBezTo>
                  <a:cubicBezTo>
                    <a:pt x="28595" y="17886"/>
                    <a:pt x="27715" y="18484"/>
                    <a:pt x="26835" y="19059"/>
                  </a:cubicBezTo>
                  <a:lnTo>
                    <a:pt x="24961" y="20301"/>
                  </a:lnTo>
                  <a:cubicBezTo>
                    <a:pt x="23777" y="19477"/>
                    <a:pt x="22377" y="19048"/>
                    <a:pt x="20956" y="18845"/>
                  </a:cubicBezTo>
                  <a:cubicBezTo>
                    <a:pt x="20364" y="18763"/>
                    <a:pt x="19780" y="18740"/>
                    <a:pt x="19192" y="18740"/>
                  </a:cubicBezTo>
                  <a:cubicBezTo>
                    <a:pt x="19050" y="18740"/>
                    <a:pt x="18908" y="18741"/>
                    <a:pt x="18766" y="18744"/>
                  </a:cubicBezTo>
                  <a:cubicBezTo>
                    <a:pt x="18766" y="19477"/>
                    <a:pt x="18766" y="20210"/>
                    <a:pt x="18868" y="20933"/>
                  </a:cubicBezTo>
                  <a:cubicBezTo>
                    <a:pt x="19060" y="22354"/>
                    <a:pt x="19500" y="23754"/>
                    <a:pt x="20324" y="24939"/>
                  </a:cubicBezTo>
                  <a:lnTo>
                    <a:pt x="19082" y="26812"/>
                  </a:lnTo>
                  <a:cubicBezTo>
                    <a:pt x="18496" y="27692"/>
                    <a:pt x="17909" y="28583"/>
                    <a:pt x="17333" y="29452"/>
                  </a:cubicBezTo>
                  <a:cubicBezTo>
                    <a:pt x="16747" y="28583"/>
                    <a:pt x="16160" y="27692"/>
                    <a:pt x="15584" y="26812"/>
                  </a:cubicBezTo>
                  <a:lnTo>
                    <a:pt x="14343" y="24939"/>
                  </a:lnTo>
                  <a:cubicBezTo>
                    <a:pt x="15155" y="23754"/>
                    <a:pt x="15596" y="22354"/>
                    <a:pt x="15787" y="20933"/>
                  </a:cubicBezTo>
                  <a:cubicBezTo>
                    <a:pt x="15889" y="20199"/>
                    <a:pt x="15900" y="19477"/>
                    <a:pt x="15889" y="18744"/>
                  </a:cubicBezTo>
                  <a:cubicBezTo>
                    <a:pt x="15155" y="18744"/>
                    <a:pt x="14422" y="18744"/>
                    <a:pt x="13700" y="18845"/>
                  </a:cubicBezTo>
                  <a:cubicBezTo>
                    <a:pt x="12278" y="19048"/>
                    <a:pt x="10879" y="19477"/>
                    <a:pt x="9694" y="20301"/>
                  </a:cubicBezTo>
                  <a:lnTo>
                    <a:pt x="7821" y="19059"/>
                  </a:lnTo>
                  <a:cubicBezTo>
                    <a:pt x="6952" y="18484"/>
                    <a:pt x="6060" y="17886"/>
                    <a:pt x="5180" y="17310"/>
                  </a:cubicBezTo>
                  <a:cubicBezTo>
                    <a:pt x="6060" y="16735"/>
                    <a:pt x="6952" y="16137"/>
                    <a:pt x="7821" y="15561"/>
                  </a:cubicBezTo>
                  <a:lnTo>
                    <a:pt x="9694" y="14320"/>
                  </a:lnTo>
                  <a:cubicBezTo>
                    <a:pt x="10879" y="15133"/>
                    <a:pt x="12278" y="15573"/>
                    <a:pt x="13700" y="15776"/>
                  </a:cubicBezTo>
                  <a:cubicBezTo>
                    <a:pt x="14260" y="15845"/>
                    <a:pt x="14814" y="15874"/>
                    <a:pt x="15371" y="15874"/>
                  </a:cubicBezTo>
                  <a:cubicBezTo>
                    <a:pt x="15543" y="15874"/>
                    <a:pt x="15716" y="15871"/>
                    <a:pt x="15889" y="15866"/>
                  </a:cubicBezTo>
                  <a:cubicBezTo>
                    <a:pt x="15889" y="15133"/>
                    <a:pt x="15889" y="14399"/>
                    <a:pt x="15787" y="13688"/>
                  </a:cubicBezTo>
                  <a:cubicBezTo>
                    <a:pt x="15596" y="12255"/>
                    <a:pt x="15155" y="10867"/>
                    <a:pt x="14343" y="9682"/>
                  </a:cubicBezTo>
                  <a:lnTo>
                    <a:pt x="15584" y="7798"/>
                  </a:lnTo>
                  <a:cubicBezTo>
                    <a:pt x="16160" y="6929"/>
                    <a:pt x="16747" y="6038"/>
                    <a:pt x="17333" y="5169"/>
                  </a:cubicBezTo>
                  <a:close/>
                  <a:moveTo>
                    <a:pt x="10800" y="0"/>
                  </a:moveTo>
                  <a:cubicBezTo>
                    <a:pt x="11104" y="497"/>
                    <a:pt x="11375" y="982"/>
                    <a:pt x="11612" y="1513"/>
                  </a:cubicBezTo>
                  <a:cubicBezTo>
                    <a:pt x="12109" y="2562"/>
                    <a:pt x="12447" y="3713"/>
                    <a:pt x="12639" y="4864"/>
                  </a:cubicBezTo>
                  <a:cubicBezTo>
                    <a:pt x="12831" y="5947"/>
                    <a:pt x="12752" y="7098"/>
                    <a:pt x="12887" y="8193"/>
                  </a:cubicBezTo>
                  <a:cubicBezTo>
                    <a:pt x="11557" y="7202"/>
                    <a:pt x="9825" y="6684"/>
                    <a:pt x="8131" y="6684"/>
                  </a:cubicBezTo>
                  <a:cubicBezTo>
                    <a:pt x="7684" y="6684"/>
                    <a:pt x="7239" y="6720"/>
                    <a:pt x="6805" y="6794"/>
                  </a:cubicBezTo>
                  <a:cubicBezTo>
                    <a:pt x="6455" y="8870"/>
                    <a:pt x="6929" y="11194"/>
                    <a:pt x="8204" y="12876"/>
                  </a:cubicBezTo>
                  <a:cubicBezTo>
                    <a:pt x="7099" y="12752"/>
                    <a:pt x="5959" y="12819"/>
                    <a:pt x="4876" y="12639"/>
                  </a:cubicBezTo>
                  <a:cubicBezTo>
                    <a:pt x="3713" y="12458"/>
                    <a:pt x="2574" y="12097"/>
                    <a:pt x="1513" y="11612"/>
                  </a:cubicBezTo>
                  <a:cubicBezTo>
                    <a:pt x="994" y="11364"/>
                    <a:pt x="486" y="11082"/>
                    <a:pt x="1" y="10788"/>
                  </a:cubicBezTo>
                  <a:lnTo>
                    <a:pt x="1" y="12120"/>
                  </a:lnTo>
                  <a:cubicBezTo>
                    <a:pt x="588" y="12436"/>
                    <a:pt x="1174" y="12706"/>
                    <a:pt x="1784" y="12966"/>
                  </a:cubicBezTo>
                  <a:cubicBezTo>
                    <a:pt x="2856" y="13384"/>
                    <a:pt x="3973" y="13666"/>
                    <a:pt x="5101" y="13824"/>
                  </a:cubicBezTo>
                  <a:cubicBezTo>
                    <a:pt x="5802" y="13916"/>
                    <a:pt x="6565" y="14003"/>
                    <a:pt x="7316" y="14003"/>
                  </a:cubicBezTo>
                  <a:cubicBezTo>
                    <a:pt x="7569" y="14003"/>
                    <a:pt x="7821" y="13993"/>
                    <a:pt x="8069" y="13970"/>
                  </a:cubicBezTo>
                  <a:lnTo>
                    <a:pt x="8069" y="13970"/>
                  </a:lnTo>
                  <a:cubicBezTo>
                    <a:pt x="7730" y="14196"/>
                    <a:pt x="7381" y="14422"/>
                    <a:pt x="7042" y="14659"/>
                  </a:cubicBezTo>
                  <a:lnTo>
                    <a:pt x="3409" y="17073"/>
                  </a:lnTo>
                  <a:cubicBezTo>
                    <a:pt x="3296" y="17141"/>
                    <a:pt x="3183" y="17209"/>
                    <a:pt x="3048" y="17299"/>
                  </a:cubicBezTo>
                  <a:cubicBezTo>
                    <a:pt x="3183" y="17367"/>
                    <a:pt x="3296" y="17435"/>
                    <a:pt x="3409" y="17525"/>
                  </a:cubicBezTo>
                  <a:lnTo>
                    <a:pt x="7042" y="19928"/>
                  </a:lnTo>
                  <a:cubicBezTo>
                    <a:pt x="7381" y="20154"/>
                    <a:pt x="7730" y="20380"/>
                    <a:pt x="8069" y="20628"/>
                  </a:cubicBezTo>
                  <a:cubicBezTo>
                    <a:pt x="7802" y="20600"/>
                    <a:pt x="7530" y="20589"/>
                    <a:pt x="7257" y="20589"/>
                  </a:cubicBezTo>
                  <a:cubicBezTo>
                    <a:pt x="6525" y="20589"/>
                    <a:pt x="5783" y="20673"/>
                    <a:pt x="5101" y="20763"/>
                  </a:cubicBezTo>
                  <a:cubicBezTo>
                    <a:pt x="3950" y="20921"/>
                    <a:pt x="2844" y="21203"/>
                    <a:pt x="1784" y="21621"/>
                  </a:cubicBezTo>
                  <a:cubicBezTo>
                    <a:pt x="1174" y="21869"/>
                    <a:pt x="588" y="22151"/>
                    <a:pt x="1" y="22467"/>
                  </a:cubicBezTo>
                  <a:lnTo>
                    <a:pt x="1" y="23799"/>
                  </a:lnTo>
                  <a:cubicBezTo>
                    <a:pt x="497" y="23483"/>
                    <a:pt x="994" y="23223"/>
                    <a:pt x="1513" y="22975"/>
                  </a:cubicBezTo>
                  <a:cubicBezTo>
                    <a:pt x="2574" y="22490"/>
                    <a:pt x="3713" y="22151"/>
                    <a:pt x="4876" y="21948"/>
                  </a:cubicBezTo>
                  <a:cubicBezTo>
                    <a:pt x="5959" y="21768"/>
                    <a:pt x="7099" y="21835"/>
                    <a:pt x="8204" y="21711"/>
                  </a:cubicBezTo>
                  <a:lnTo>
                    <a:pt x="8204" y="21711"/>
                  </a:lnTo>
                  <a:cubicBezTo>
                    <a:pt x="6941" y="23393"/>
                    <a:pt x="6455" y="25717"/>
                    <a:pt x="6805" y="27793"/>
                  </a:cubicBezTo>
                  <a:cubicBezTo>
                    <a:pt x="7243" y="27867"/>
                    <a:pt x="7692" y="27904"/>
                    <a:pt x="8144" y="27904"/>
                  </a:cubicBezTo>
                  <a:cubicBezTo>
                    <a:pt x="9834" y="27904"/>
                    <a:pt x="11561" y="27391"/>
                    <a:pt x="12887" y="26394"/>
                  </a:cubicBezTo>
                  <a:lnTo>
                    <a:pt x="12887" y="26394"/>
                  </a:lnTo>
                  <a:cubicBezTo>
                    <a:pt x="12752" y="27489"/>
                    <a:pt x="12831" y="28640"/>
                    <a:pt x="12639" y="29723"/>
                  </a:cubicBezTo>
                  <a:cubicBezTo>
                    <a:pt x="12459" y="30874"/>
                    <a:pt x="12109" y="32025"/>
                    <a:pt x="11612" y="33074"/>
                  </a:cubicBezTo>
                  <a:cubicBezTo>
                    <a:pt x="11375" y="33605"/>
                    <a:pt x="11093" y="34113"/>
                    <a:pt x="10800" y="34587"/>
                  </a:cubicBezTo>
                  <a:lnTo>
                    <a:pt x="12120" y="34587"/>
                  </a:lnTo>
                  <a:cubicBezTo>
                    <a:pt x="12447" y="34011"/>
                    <a:pt x="12718" y="33413"/>
                    <a:pt x="12966" y="32815"/>
                  </a:cubicBezTo>
                  <a:cubicBezTo>
                    <a:pt x="13395" y="31743"/>
                    <a:pt x="13677" y="30626"/>
                    <a:pt x="13824" y="29497"/>
                  </a:cubicBezTo>
                  <a:cubicBezTo>
                    <a:pt x="13959" y="28549"/>
                    <a:pt x="14072" y="27511"/>
                    <a:pt x="13971" y="26518"/>
                  </a:cubicBezTo>
                  <a:lnTo>
                    <a:pt x="13971" y="26518"/>
                  </a:lnTo>
                  <a:cubicBezTo>
                    <a:pt x="14196" y="26857"/>
                    <a:pt x="14422" y="27207"/>
                    <a:pt x="14659" y="27545"/>
                  </a:cubicBezTo>
                  <a:lnTo>
                    <a:pt x="17074" y="31190"/>
                  </a:lnTo>
                  <a:cubicBezTo>
                    <a:pt x="17141" y="31303"/>
                    <a:pt x="17209" y="31416"/>
                    <a:pt x="17299" y="31540"/>
                  </a:cubicBezTo>
                  <a:cubicBezTo>
                    <a:pt x="17367" y="31416"/>
                    <a:pt x="17435" y="31303"/>
                    <a:pt x="17525" y="31190"/>
                  </a:cubicBezTo>
                  <a:lnTo>
                    <a:pt x="19940" y="27545"/>
                  </a:lnTo>
                  <a:cubicBezTo>
                    <a:pt x="20166" y="27207"/>
                    <a:pt x="20391" y="26857"/>
                    <a:pt x="20628" y="26518"/>
                  </a:cubicBezTo>
                  <a:lnTo>
                    <a:pt x="20628" y="26518"/>
                  </a:lnTo>
                  <a:cubicBezTo>
                    <a:pt x="20527" y="27511"/>
                    <a:pt x="20640" y="28549"/>
                    <a:pt x="20764" y="29497"/>
                  </a:cubicBezTo>
                  <a:cubicBezTo>
                    <a:pt x="20922" y="30637"/>
                    <a:pt x="21204" y="31754"/>
                    <a:pt x="21633" y="32815"/>
                  </a:cubicBezTo>
                  <a:cubicBezTo>
                    <a:pt x="21870" y="33413"/>
                    <a:pt x="22152" y="34011"/>
                    <a:pt x="22479" y="34587"/>
                  </a:cubicBezTo>
                  <a:lnTo>
                    <a:pt x="23799" y="34587"/>
                  </a:lnTo>
                  <a:cubicBezTo>
                    <a:pt x="23506" y="34113"/>
                    <a:pt x="23224" y="33605"/>
                    <a:pt x="22987" y="33074"/>
                  </a:cubicBezTo>
                  <a:cubicBezTo>
                    <a:pt x="22490" y="32025"/>
                    <a:pt x="22152" y="30874"/>
                    <a:pt x="21960" y="29723"/>
                  </a:cubicBezTo>
                  <a:cubicBezTo>
                    <a:pt x="21768" y="28640"/>
                    <a:pt x="21847" y="27489"/>
                    <a:pt x="21712" y="26394"/>
                  </a:cubicBezTo>
                  <a:lnTo>
                    <a:pt x="21712" y="26394"/>
                  </a:lnTo>
                  <a:cubicBezTo>
                    <a:pt x="23042" y="27385"/>
                    <a:pt x="24774" y="27903"/>
                    <a:pt x="26468" y="27903"/>
                  </a:cubicBezTo>
                  <a:cubicBezTo>
                    <a:pt x="26915" y="27903"/>
                    <a:pt x="27360" y="27867"/>
                    <a:pt x="27794" y="27793"/>
                  </a:cubicBezTo>
                  <a:cubicBezTo>
                    <a:pt x="28144" y="25717"/>
                    <a:pt x="27670" y="23393"/>
                    <a:pt x="26395" y="21711"/>
                  </a:cubicBezTo>
                  <a:lnTo>
                    <a:pt x="26395" y="21711"/>
                  </a:lnTo>
                  <a:cubicBezTo>
                    <a:pt x="27500" y="21835"/>
                    <a:pt x="28640" y="21768"/>
                    <a:pt x="29723" y="21948"/>
                  </a:cubicBezTo>
                  <a:cubicBezTo>
                    <a:pt x="30886" y="22129"/>
                    <a:pt x="32025" y="22490"/>
                    <a:pt x="33086" y="22975"/>
                  </a:cubicBezTo>
                  <a:cubicBezTo>
                    <a:pt x="33605" y="23223"/>
                    <a:pt x="34113" y="23505"/>
                    <a:pt x="34598" y="23799"/>
                  </a:cubicBezTo>
                  <a:lnTo>
                    <a:pt x="34598" y="22467"/>
                  </a:lnTo>
                  <a:cubicBezTo>
                    <a:pt x="34011" y="22151"/>
                    <a:pt x="33425" y="21881"/>
                    <a:pt x="32815" y="21621"/>
                  </a:cubicBezTo>
                  <a:cubicBezTo>
                    <a:pt x="31743" y="21203"/>
                    <a:pt x="30626" y="20921"/>
                    <a:pt x="29498" y="20763"/>
                  </a:cubicBezTo>
                  <a:cubicBezTo>
                    <a:pt x="28816" y="20673"/>
                    <a:pt x="28074" y="20589"/>
                    <a:pt x="27342" y="20589"/>
                  </a:cubicBezTo>
                  <a:cubicBezTo>
                    <a:pt x="27069" y="20589"/>
                    <a:pt x="26797" y="20600"/>
                    <a:pt x="26530" y="20628"/>
                  </a:cubicBezTo>
                  <a:cubicBezTo>
                    <a:pt x="26868" y="20402"/>
                    <a:pt x="27218" y="20177"/>
                    <a:pt x="27557" y="19928"/>
                  </a:cubicBezTo>
                  <a:lnTo>
                    <a:pt x="31190" y="17525"/>
                  </a:lnTo>
                  <a:cubicBezTo>
                    <a:pt x="31303" y="17446"/>
                    <a:pt x="31416" y="17378"/>
                    <a:pt x="31540" y="17299"/>
                  </a:cubicBezTo>
                  <a:cubicBezTo>
                    <a:pt x="31416" y="17220"/>
                    <a:pt x="31303" y="17152"/>
                    <a:pt x="31190" y="17073"/>
                  </a:cubicBezTo>
                  <a:lnTo>
                    <a:pt x="27557" y="14659"/>
                  </a:lnTo>
                  <a:cubicBezTo>
                    <a:pt x="27218" y="14433"/>
                    <a:pt x="26868" y="14207"/>
                    <a:pt x="26530" y="13970"/>
                  </a:cubicBezTo>
                  <a:lnTo>
                    <a:pt x="26530" y="13970"/>
                  </a:lnTo>
                  <a:cubicBezTo>
                    <a:pt x="26778" y="13993"/>
                    <a:pt x="27030" y="14003"/>
                    <a:pt x="27283" y="14003"/>
                  </a:cubicBezTo>
                  <a:cubicBezTo>
                    <a:pt x="28034" y="14003"/>
                    <a:pt x="28797" y="13916"/>
                    <a:pt x="29498" y="13824"/>
                  </a:cubicBezTo>
                  <a:cubicBezTo>
                    <a:pt x="30649" y="13666"/>
                    <a:pt x="31755" y="13384"/>
                    <a:pt x="32815" y="12966"/>
                  </a:cubicBezTo>
                  <a:cubicBezTo>
                    <a:pt x="33425" y="12718"/>
                    <a:pt x="34011" y="12436"/>
                    <a:pt x="34598" y="12120"/>
                  </a:cubicBezTo>
                  <a:lnTo>
                    <a:pt x="34598" y="10788"/>
                  </a:lnTo>
                  <a:cubicBezTo>
                    <a:pt x="34102" y="11104"/>
                    <a:pt x="33605" y="11364"/>
                    <a:pt x="33086" y="11612"/>
                  </a:cubicBezTo>
                  <a:cubicBezTo>
                    <a:pt x="32025" y="12097"/>
                    <a:pt x="30886" y="12436"/>
                    <a:pt x="29723" y="12639"/>
                  </a:cubicBezTo>
                  <a:cubicBezTo>
                    <a:pt x="28640" y="12819"/>
                    <a:pt x="27500" y="12752"/>
                    <a:pt x="26395" y="12876"/>
                  </a:cubicBezTo>
                  <a:cubicBezTo>
                    <a:pt x="27658" y="11194"/>
                    <a:pt x="28144" y="8870"/>
                    <a:pt x="27794" y="6794"/>
                  </a:cubicBezTo>
                  <a:cubicBezTo>
                    <a:pt x="27356" y="6720"/>
                    <a:pt x="26907" y="6683"/>
                    <a:pt x="26455" y="6683"/>
                  </a:cubicBezTo>
                  <a:cubicBezTo>
                    <a:pt x="24765" y="6683"/>
                    <a:pt x="23038" y="7196"/>
                    <a:pt x="21712" y="8193"/>
                  </a:cubicBezTo>
                  <a:cubicBezTo>
                    <a:pt x="21847" y="7098"/>
                    <a:pt x="21768" y="5947"/>
                    <a:pt x="21960" y="4864"/>
                  </a:cubicBezTo>
                  <a:cubicBezTo>
                    <a:pt x="22140" y="3713"/>
                    <a:pt x="22490" y="2562"/>
                    <a:pt x="22987" y="1513"/>
                  </a:cubicBezTo>
                  <a:cubicBezTo>
                    <a:pt x="23224" y="982"/>
                    <a:pt x="23506" y="474"/>
                    <a:pt x="23799" y="0"/>
                  </a:cubicBezTo>
                  <a:lnTo>
                    <a:pt x="22479" y="0"/>
                  </a:lnTo>
                  <a:cubicBezTo>
                    <a:pt x="22152" y="576"/>
                    <a:pt x="21881" y="1174"/>
                    <a:pt x="21633" y="1772"/>
                  </a:cubicBezTo>
                  <a:cubicBezTo>
                    <a:pt x="21204" y="2844"/>
                    <a:pt x="20922" y="3961"/>
                    <a:pt x="20764" y="5090"/>
                  </a:cubicBezTo>
                  <a:cubicBezTo>
                    <a:pt x="20640" y="6038"/>
                    <a:pt x="20527" y="7076"/>
                    <a:pt x="20628" y="8069"/>
                  </a:cubicBezTo>
                  <a:cubicBezTo>
                    <a:pt x="20403" y="7730"/>
                    <a:pt x="20177" y="7380"/>
                    <a:pt x="19940" y="7042"/>
                  </a:cubicBezTo>
                  <a:lnTo>
                    <a:pt x="17525" y="3397"/>
                  </a:lnTo>
                  <a:cubicBezTo>
                    <a:pt x="17457" y="3284"/>
                    <a:pt x="17378" y="3171"/>
                    <a:pt x="17299" y="3047"/>
                  </a:cubicBezTo>
                  <a:cubicBezTo>
                    <a:pt x="17232" y="3171"/>
                    <a:pt x="17153" y="3284"/>
                    <a:pt x="17074" y="3397"/>
                  </a:cubicBezTo>
                  <a:lnTo>
                    <a:pt x="14659" y="7042"/>
                  </a:lnTo>
                  <a:cubicBezTo>
                    <a:pt x="14433" y="7380"/>
                    <a:pt x="14208" y="7730"/>
                    <a:pt x="13971" y="8069"/>
                  </a:cubicBezTo>
                  <a:cubicBezTo>
                    <a:pt x="14072" y="7076"/>
                    <a:pt x="13959" y="6038"/>
                    <a:pt x="13824" y="5090"/>
                  </a:cubicBezTo>
                  <a:cubicBezTo>
                    <a:pt x="13677" y="3950"/>
                    <a:pt x="13395" y="2833"/>
                    <a:pt x="12966" y="1772"/>
                  </a:cubicBezTo>
                  <a:cubicBezTo>
                    <a:pt x="12729" y="1174"/>
                    <a:pt x="12447" y="576"/>
                    <a:pt x="1212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069;p35">
              <a:extLst>
                <a:ext uri="{FF2B5EF4-FFF2-40B4-BE49-F238E27FC236}">
                  <a16:creationId xmlns:a16="http://schemas.microsoft.com/office/drawing/2014/main" id="{3CFBE856-BD90-94F4-3303-BB9250F69CFA}"/>
                </a:ext>
              </a:extLst>
            </p:cNvPr>
            <p:cNvSpPr/>
            <p:nvPr/>
          </p:nvSpPr>
          <p:spPr>
            <a:xfrm>
              <a:off x="27680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1"/>
                  </a:moveTo>
                  <a:cubicBezTo>
                    <a:pt x="565" y="1"/>
                    <a:pt x="1" y="588"/>
                    <a:pt x="1" y="1276"/>
                  </a:cubicBezTo>
                  <a:cubicBezTo>
                    <a:pt x="1" y="1975"/>
                    <a:pt x="565" y="2540"/>
                    <a:pt x="1265" y="2540"/>
                  </a:cubicBezTo>
                  <a:cubicBezTo>
                    <a:pt x="1976" y="2540"/>
                    <a:pt x="2540" y="1975"/>
                    <a:pt x="2540" y="1276"/>
                  </a:cubicBezTo>
                  <a:cubicBezTo>
                    <a:pt x="2540" y="565"/>
                    <a:pt x="1976" y="1"/>
                    <a:pt x="126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070;p35">
              <a:extLst>
                <a:ext uri="{FF2B5EF4-FFF2-40B4-BE49-F238E27FC236}">
                  <a16:creationId xmlns:a16="http://schemas.microsoft.com/office/drawing/2014/main" id="{52D2F48B-31A9-2957-1308-92078BA8C827}"/>
                </a:ext>
              </a:extLst>
            </p:cNvPr>
            <p:cNvSpPr/>
            <p:nvPr/>
          </p:nvSpPr>
          <p:spPr>
            <a:xfrm>
              <a:off x="2863950" y="3133100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1704" y="1"/>
                  </a:moveTo>
                  <a:cubicBezTo>
                    <a:pt x="756" y="12"/>
                    <a:pt x="0" y="779"/>
                    <a:pt x="0" y="1727"/>
                  </a:cubicBezTo>
                  <a:cubicBezTo>
                    <a:pt x="0" y="2664"/>
                    <a:pt x="756" y="3431"/>
                    <a:pt x="1704" y="3431"/>
                  </a:cubicBezTo>
                  <a:cubicBezTo>
                    <a:pt x="1806" y="3431"/>
                    <a:pt x="1896" y="3420"/>
                    <a:pt x="1986" y="3397"/>
                  </a:cubicBezTo>
                  <a:lnTo>
                    <a:pt x="1986" y="35"/>
                  </a:lnTo>
                  <a:cubicBezTo>
                    <a:pt x="1885" y="12"/>
                    <a:pt x="1806" y="1"/>
                    <a:pt x="1704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71;p35">
              <a:extLst>
                <a:ext uri="{FF2B5EF4-FFF2-40B4-BE49-F238E27FC236}">
                  <a16:creationId xmlns:a16="http://schemas.microsoft.com/office/drawing/2014/main" id="{E9B52F2C-B131-AA63-6AB6-FFAC41861561}"/>
                </a:ext>
              </a:extLst>
            </p:cNvPr>
            <p:cNvSpPr/>
            <p:nvPr/>
          </p:nvSpPr>
          <p:spPr>
            <a:xfrm>
              <a:off x="2635450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4" y="1"/>
                  </a:moveTo>
                  <a:cubicBezTo>
                    <a:pt x="576" y="1"/>
                    <a:pt x="0" y="565"/>
                    <a:pt x="0" y="1265"/>
                  </a:cubicBezTo>
                  <a:cubicBezTo>
                    <a:pt x="0" y="1975"/>
                    <a:pt x="564" y="2540"/>
                    <a:pt x="1264" y="2540"/>
                  </a:cubicBezTo>
                  <a:cubicBezTo>
                    <a:pt x="1975" y="2540"/>
                    <a:pt x="2539" y="1975"/>
                    <a:pt x="2539" y="1265"/>
                  </a:cubicBezTo>
                  <a:cubicBezTo>
                    <a:pt x="2539" y="565"/>
                    <a:pt x="1975" y="1"/>
                    <a:pt x="1264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072;p35">
              <a:extLst>
                <a:ext uri="{FF2B5EF4-FFF2-40B4-BE49-F238E27FC236}">
                  <a16:creationId xmlns:a16="http://schemas.microsoft.com/office/drawing/2014/main" id="{076CC41B-2782-0E38-BD1B-84E27311F9D5}"/>
                </a:ext>
              </a:extLst>
            </p:cNvPr>
            <p:cNvSpPr/>
            <p:nvPr/>
          </p:nvSpPr>
          <p:spPr>
            <a:xfrm>
              <a:off x="2048950" y="274380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6861" y="0"/>
                  </a:moveTo>
                  <a:cubicBezTo>
                    <a:pt x="6681" y="497"/>
                    <a:pt x="6489" y="993"/>
                    <a:pt x="6274" y="1456"/>
                  </a:cubicBezTo>
                  <a:cubicBezTo>
                    <a:pt x="5789" y="2517"/>
                    <a:pt x="5214" y="3566"/>
                    <a:pt x="4537" y="4525"/>
                  </a:cubicBezTo>
                  <a:cubicBezTo>
                    <a:pt x="3566" y="5202"/>
                    <a:pt x="2528" y="5778"/>
                    <a:pt x="1467" y="6263"/>
                  </a:cubicBezTo>
                  <a:cubicBezTo>
                    <a:pt x="982" y="6489"/>
                    <a:pt x="508" y="6681"/>
                    <a:pt x="12" y="6850"/>
                  </a:cubicBezTo>
                  <a:lnTo>
                    <a:pt x="12" y="8065"/>
                  </a:lnTo>
                  <a:lnTo>
                    <a:pt x="12" y="8065"/>
                  </a:lnTo>
                  <a:cubicBezTo>
                    <a:pt x="696" y="7829"/>
                    <a:pt x="1369" y="7559"/>
                    <a:pt x="2031" y="7256"/>
                  </a:cubicBezTo>
                  <a:cubicBezTo>
                    <a:pt x="3216" y="6703"/>
                    <a:pt x="4311" y="6071"/>
                    <a:pt x="5315" y="5315"/>
                  </a:cubicBezTo>
                  <a:cubicBezTo>
                    <a:pt x="6060" y="4311"/>
                    <a:pt x="6714" y="3205"/>
                    <a:pt x="7245" y="2032"/>
                  </a:cubicBezTo>
                  <a:cubicBezTo>
                    <a:pt x="7561" y="1366"/>
                    <a:pt x="7832" y="689"/>
                    <a:pt x="8069" y="0"/>
                  </a:cubicBezTo>
                  <a:close/>
                  <a:moveTo>
                    <a:pt x="12" y="8065"/>
                  </a:moveTo>
                  <a:lnTo>
                    <a:pt x="12" y="8065"/>
                  </a:lnTo>
                  <a:cubicBezTo>
                    <a:pt x="8" y="8066"/>
                    <a:pt x="4" y="8067"/>
                    <a:pt x="0" y="8069"/>
                  </a:cubicBezTo>
                  <a:lnTo>
                    <a:pt x="12" y="8069"/>
                  </a:lnTo>
                  <a:lnTo>
                    <a:pt x="12" y="8065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073;p35">
              <a:extLst>
                <a:ext uri="{FF2B5EF4-FFF2-40B4-BE49-F238E27FC236}">
                  <a16:creationId xmlns:a16="http://schemas.microsoft.com/office/drawing/2014/main" id="{CFA7DC08-493D-0FEC-D693-D9ED40CDE7FE}"/>
                </a:ext>
              </a:extLst>
            </p:cNvPr>
            <p:cNvSpPr/>
            <p:nvPr/>
          </p:nvSpPr>
          <p:spPr>
            <a:xfrm>
              <a:off x="2712175" y="2744075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1"/>
                  </a:moveTo>
                  <a:cubicBezTo>
                    <a:pt x="226" y="678"/>
                    <a:pt x="497" y="1355"/>
                    <a:pt x="802" y="2021"/>
                  </a:cubicBezTo>
                  <a:cubicBezTo>
                    <a:pt x="1355" y="3205"/>
                    <a:pt x="1987" y="4311"/>
                    <a:pt x="2743" y="5304"/>
                  </a:cubicBezTo>
                  <a:cubicBezTo>
                    <a:pt x="3736" y="6049"/>
                    <a:pt x="4853" y="6704"/>
                    <a:pt x="6026" y="7245"/>
                  </a:cubicBezTo>
                  <a:cubicBezTo>
                    <a:pt x="6692" y="7550"/>
                    <a:pt x="7369" y="7821"/>
                    <a:pt x="8057" y="8058"/>
                  </a:cubicBezTo>
                  <a:lnTo>
                    <a:pt x="8057" y="6862"/>
                  </a:lnTo>
                  <a:cubicBezTo>
                    <a:pt x="7561" y="6681"/>
                    <a:pt x="7064" y="6478"/>
                    <a:pt x="6602" y="6263"/>
                  </a:cubicBezTo>
                  <a:cubicBezTo>
                    <a:pt x="5541" y="5790"/>
                    <a:pt x="4492" y="5203"/>
                    <a:pt x="3532" y="4537"/>
                  </a:cubicBezTo>
                  <a:cubicBezTo>
                    <a:pt x="2855" y="3555"/>
                    <a:pt x="2269" y="2517"/>
                    <a:pt x="1795" y="1456"/>
                  </a:cubicBezTo>
                  <a:cubicBezTo>
                    <a:pt x="1569" y="982"/>
                    <a:pt x="1366" y="497"/>
                    <a:pt x="1197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074;p35">
              <a:extLst>
                <a:ext uri="{FF2B5EF4-FFF2-40B4-BE49-F238E27FC236}">
                  <a16:creationId xmlns:a16="http://schemas.microsoft.com/office/drawing/2014/main" id="{3A40097C-3C8B-5840-A18F-A238E4842DEA}"/>
                </a:ext>
              </a:extLst>
            </p:cNvPr>
            <p:cNvSpPr/>
            <p:nvPr/>
          </p:nvSpPr>
          <p:spPr>
            <a:xfrm>
              <a:off x="2635150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64"/>
                    <a:pt x="576" y="2540"/>
                    <a:pt x="1276" y="2540"/>
                  </a:cubicBezTo>
                  <a:cubicBezTo>
                    <a:pt x="1976" y="2540"/>
                    <a:pt x="2540" y="1964"/>
                    <a:pt x="2540" y="1265"/>
                  </a:cubicBezTo>
                  <a:cubicBezTo>
                    <a:pt x="2540" y="565"/>
                    <a:pt x="1976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075;p35">
              <a:extLst>
                <a:ext uri="{FF2B5EF4-FFF2-40B4-BE49-F238E27FC236}">
                  <a16:creationId xmlns:a16="http://schemas.microsoft.com/office/drawing/2014/main" id="{9CECF704-BCE8-23E7-C6A4-791BB271BE1C}"/>
                </a:ext>
              </a:extLst>
            </p:cNvPr>
            <p:cNvSpPr/>
            <p:nvPr/>
          </p:nvSpPr>
          <p:spPr>
            <a:xfrm>
              <a:off x="2768025" y="33303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0"/>
                  </a:moveTo>
                  <a:cubicBezTo>
                    <a:pt x="565" y="0"/>
                    <a:pt x="1" y="576"/>
                    <a:pt x="1" y="1264"/>
                  </a:cubicBezTo>
                  <a:cubicBezTo>
                    <a:pt x="1" y="1975"/>
                    <a:pt x="565" y="2539"/>
                    <a:pt x="1265" y="2539"/>
                  </a:cubicBezTo>
                  <a:cubicBezTo>
                    <a:pt x="1976" y="2539"/>
                    <a:pt x="2540" y="1975"/>
                    <a:pt x="2540" y="1264"/>
                  </a:cubicBezTo>
                  <a:cubicBezTo>
                    <a:pt x="2540" y="565"/>
                    <a:pt x="1976" y="0"/>
                    <a:pt x="1265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076;p35">
              <a:extLst>
                <a:ext uri="{FF2B5EF4-FFF2-40B4-BE49-F238E27FC236}">
                  <a16:creationId xmlns:a16="http://schemas.microsoft.com/office/drawing/2014/main" id="{41F685B9-33B9-AB98-D8F7-20E9FFC78C22}"/>
                </a:ext>
              </a:extLst>
            </p:cNvPr>
            <p:cNvSpPr/>
            <p:nvPr/>
          </p:nvSpPr>
          <p:spPr>
            <a:xfrm>
              <a:off x="21313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5" y="1"/>
                  </a:moveTo>
                  <a:cubicBezTo>
                    <a:pt x="565" y="1"/>
                    <a:pt x="0" y="588"/>
                    <a:pt x="0" y="1276"/>
                  </a:cubicBezTo>
                  <a:cubicBezTo>
                    <a:pt x="0" y="1975"/>
                    <a:pt x="565" y="2540"/>
                    <a:pt x="1275" y="2540"/>
                  </a:cubicBezTo>
                  <a:cubicBezTo>
                    <a:pt x="1975" y="2540"/>
                    <a:pt x="2539" y="1975"/>
                    <a:pt x="2539" y="1276"/>
                  </a:cubicBezTo>
                  <a:cubicBezTo>
                    <a:pt x="2539" y="565"/>
                    <a:pt x="1975" y="1"/>
                    <a:pt x="127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077;p35">
              <a:extLst>
                <a:ext uri="{FF2B5EF4-FFF2-40B4-BE49-F238E27FC236}">
                  <a16:creationId xmlns:a16="http://schemas.microsoft.com/office/drawing/2014/main" id="{17D59C50-F78A-C2FB-F119-8B9BC188FBF4}"/>
                </a:ext>
              </a:extLst>
            </p:cNvPr>
            <p:cNvSpPr/>
            <p:nvPr/>
          </p:nvSpPr>
          <p:spPr>
            <a:xfrm>
              <a:off x="2263625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75"/>
                    <a:pt x="565" y="2540"/>
                    <a:pt x="1276" y="2540"/>
                  </a:cubicBezTo>
                  <a:cubicBezTo>
                    <a:pt x="1975" y="2540"/>
                    <a:pt x="2540" y="1975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078;p35">
              <a:extLst>
                <a:ext uri="{FF2B5EF4-FFF2-40B4-BE49-F238E27FC236}">
                  <a16:creationId xmlns:a16="http://schemas.microsoft.com/office/drawing/2014/main" id="{69B317C3-3216-1B1A-6A1B-052FAE1B443D}"/>
                </a:ext>
              </a:extLst>
            </p:cNvPr>
            <p:cNvSpPr/>
            <p:nvPr/>
          </p:nvSpPr>
          <p:spPr>
            <a:xfrm>
              <a:off x="2049225" y="3133375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283" y="1"/>
                  </a:moveTo>
                  <a:cubicBezTo>
                    <a:pt x="181" y="1"/>
                    <a:pt x="91" y="24"/>
                    <a:pt x="1" y="35"/>
                  </a:cubicBezTo>
                  <a:lnTo>
                    <a:pt x="1" y="3409"/>
                  </a:lnTo>
                  <a:cubicBezTo>
                    <a:pt x="102" y="3420"/>
                    <a:pt x="181" y="3431"/>
                    <a:pt x="283" y="3431"/>
                  </a:cubicBezTo>
                  <a:cubicBezTo>
                    <a:pt x="1219" y="3431"/>
                    <a:pt x="1987" y="2653"/>
                    <a:pt x="1987" y="1716"/>
                  </a:cubicBezTo>
                  <a:cubicBezTo>
                    <a:pt x="1987" y="768"/>
                    <a:pt x="1231" y="1"/>
                    <a:pt x="283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079;p35">
              <a:extLst>
                <a:ext uri="{FF2B5EF4-FFF2-40B4-BE49-F238E27FC236}">
                  <a16:creationId xmlns:a16="http://schemas.microsoft.com/office/drawing/2014/main" id="{A6FDE19E-1325-9FB2-02C0-E1D43E8215A9}"/>
                </a:ext>
              </a:extLst>
            </p:cNvPr>
            <p:cNvSpPr/>
            <p:nvPr/>
          </p:nvSpPr>
          <p:spPr>
            <a:xfrm>
              <a:off x="2263625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65" y="1"/>
                    <a:pt x="1" y="565"/>
                    <a:pt x="1" y="1265"/>
                  </a:cubicBezTo>
                  <a:cubicBezTo>
                    <a:pt x="1" y="1976"/>
                    <a:pt x="565" y="2540"/>
                    <a:pt x="1276" y="2540"/>
                  </a:cubicBezTo>
                  <a:cubicBezTo>
                    <a:pt x="1975" y="2540"/>
                    <a:pt x="2540" y="1964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080;p35">
              <a:extLst>
                <a:ext uri="{FF2B5EF4-FFF2-40B4-BE49-F238E27FC236}">
                  <a16:creationId xmlns:a16="http://schemas.microsoft.com/office/drawing/2014/main" id="{B21D26F4-D328-1239-B444-E9D6FD5BBAF9}"/>
                </a:ext>
              </a:extLst>
            </p:cNvPr>
            <p:cNvSpPr/>
            <p:nvPr/>
          </p:nvSpPr>
          <p:spPr>
            <a:xfrm>
              <a:off x="2438525" y="2743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2" y="0"/>
                  </a:moveTo>
                  <a:cubicBezTo>
                    <a:pt x="1" y="102"/>
                    <a:pt x="1" y="181"/>
                    <a:pt x="1" y="283"/>
                  </a:cubicBezTo>
                  <a:cubicBezTo>
                    <a:pt x="1" y="1230"/>
                    <a:pt x="768" y="1986"/>
                    <a:pt x="1705" y="1986"/>
                  </a:cubicBezTo>
                  <a:cubicBezTo>
                    <a:pt x="2653" y="1986"/>
                    <a:pt x="3420" y="1230"/>
                    <a:pt x="3420" y="283"/>
                  </a:cubicBezTo>
                  <a:cubicBezTo>
                    <a:pt x="3420" y="181"/>
                    <a:pt x="3397" y="91"/>
                    <a:pt x="3386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081;p35">
              <a:extLst>
                <a:ext uri="{FF2B5EF4-FFF2-40B4-BE49-F238E27FC236}">
                  <a16:creationId xmlns:a16="http://schemas.microsoft.com/office/drawing/2014/main" id="{5A9F4039-9B8A-F6A2-169E-B85593887C96}"/>
                </a:ext>
              </a:extLst>
            </p:cNvPr>
            <p:cNvSpPr/>
            <p:nvPr/>
          </p:nvSpPr>
          <p:spPr>
            <a:xfrm>
              <a:off x="2131050" y="3330300"/>
              <a:ext cx="63475" cy="63500"/>
            </a:xfrm>
            <a:custGeom>
              <a:avLst/>
              <a:gdLst/>
              <a:ahLst/>
              <a:cxnLst/>
              <a:rect l="l" t="t" r="r" b="b"/>
              <a:pathLst>
                <a:path w="2539" h="2540" extrusionOk="0">
                  <a:moveTo>
                    <a:pt x="1264" y="0"/>
                  </a:moveTo>
                  <a:cubicBezTo>
                    <a:pt x="564" y="0"/>
                    <a:pt x="0" y="565"/>
                    <a:pt x="0" y="1264"/>
                  </a:cubicBezTo>
                  <a:cubicBezTo>
                    <a:pt x="0" y="1975"/>
                    <a:pt x="564" y="2539"/>
                    <a:pt x="1264" y="2539"/>
                  </a:cubicBezTo>
                  <a:cubicBezTo>
                    <a:pt x="1975" y="2539"/>
                    <a:pt x="2539" y="1975"/>
                    <a:pt x="2539" y="1264"/>
                  </a:cubicBezTo>
                  <a:cubicBezTo>
                    <a:pt x="2539" y="565"/>
                    <a:pt x="1975" y="0"/>
                    <a:pt x="1264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" name="Google Shape;5101;p35">
            <a:extLst>
              <a:ext uri="{FF2B5EF4-FFF2-40B4-BE49-F238E27FC236}">
                <a16:creationId xmlns:a16="http://schemas.microsoft.com/office/drawing/2014/main" id="{B540BB17-A533-E14A-6AB9-D974837F1AB8}"/>
              </a:ext>
            </a:extLst>
          </p:cNvPr>
          <p:cNvGrpSpPr/>
          <p:nvPr/>
        </p:nvGrpSpPr>
        <p:grpSpPr>
          <a:xfrm rot="2700000">
            <a:off x="11212886" y="4478701"/>
            <a:ext cx="865242" cy="865517"/>
            <a:chOff x="1042950" y="2743525"/>
            <a:chExt cx="865250" cy="865525"/>
          </a:xfrm>
        </p:grpSpPr>
        <p:sp>
          <p:nvSpPr>
            <p:cNvPr id="62" name="Google Shape;5102;p35">
              <a:extLst>
                <a:ext uri="{FF2B5EF4-FFF2-40B4-BE49-F238E27FC236}">
                  <a16:creationId xmlns:a16="http://schemas.microsoft.com/office/drawing/2014/main" id="{BDAB09C8-B4C9-8E88-AE19-034D62B4A3ED}"/>
                </a:ext>
              </a:extLst>
            </p:cNvPr>
            <p:cNvSpPr/>
            <p:nvPr/>
          </p:nvSpPr>
          <p:spPr>
            <a:xfrm>
              <a:off x="1724250" y="3423950"/>
              <a:ext cx="183950" cy="184250"/>
            </a:xfrm>
            <a:custGeom>
              <a:avLst/>
              <a:gdLst/>
              <a:ahLst/>
              <a:cxnLst/>
              <a:rect l="l" t="t" r="r" b="b"/>
              <a:pathLst>
                <a:path w="7358" h="7370" extrusionOk="0">
                  <a:moveTo>
                    <a:pt x="7358" y="1"/>
                  </a:moveTo>
                  <a:cubicBezTo>
                    <a:pt x="6963" y="102"/>
                    <a:pt x="6556" y="204"/>
                    <a:pt x="6161" y="328"/>
                  </a:cubicBezTo>
                  <a:cubicBezTo>
                    <a:pt x="5214" y="621"/>
                    <a:pt x="4299" y="994"/>
                    <a:pt x="3419" y="1434"/>
                  </a:cubicBezTo>
                  <a:cubicBezTo>
                    <a:pt x="3013" y="1626"/>
                    <a:pt x="2539" y="1851"/>
                    <a:pt x="2122" y="2133"/>
                  </a:cubicBezTo>
                  <a:cubicBezTo>
                    <a:pt x="1840" y="2562"/>
                    <a:pt x="1614" y="3036"/>
                    <a:pt x="1422" y="3431"/>
                  </a:cubicBezTo>
                  <a:cubicBezTo>
                    <a:pt x="982" y="4323"/>
                    <a:pt x="621" y="5237"/>
                    <a:pt x="316" y="6173"/>
                  </a:cubicBezTo>
                  <a:cubicBezTo>
                    <a:pt x="192" y="6568"/>
                    <a:pt x="90" y="6963"/>
                    <a:pt x="0" y="7369"/>
                  </a:cubicBezTo>
                  <a:lnTo>
                    <a:pt x="1174" y="7369"/>
                  </a:lnTo>
                  <a:cubicBezTo>
                    <a:pt x="1241" y="7087"/>
                    <a:pt x="1320" y="6794"/>
                    <a:pt x="1422" y="6489"/>
                  </a:cubicBezTo>
                  <a:cubicBezTo>
                    <a:pt x="1715" y="5530"/>
                    <a:pt x="2099" y="4616"/>
                    <a:pt x="2517" y="3713"/>
                  </a:cubicBezTo>
                  <a:cubicBezTo>
                    <a:pt x="2629" y="3465"/>
                    <a:pt x="2787" y="3217"/>
                    <a:pt x="2934" y="2957"/>
                  </a:cubicBezTo>
                  <a:cubicBezTo>
                    <a:pt x="3182" y="2810"/>
                    <a:pt x="3442" y="2675"/>
                    <a:pt x="3690" y="2540"/>
                  </a:cubicBezTo>
                  <a:cubicBezTo>
                    <a:pt x="4593" y="2111"/>
                    <a:pt x="5507" y="1738"/>
                    <a:pt x="6466" y="1445"/>
                  </a:cubicBezTo>
                  <a:cubicBezTo>
                    <a:pt x="6771" y="1343"/>
                    <a:pt x="7064" y="1276"/>
                    <a:pt x="7358" y="1185"/>
                  </a:cubicBezTo>
                  <a:lnTo>
                    <a:pt x="7358" y="1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103;p35">
              <a:extLst>
                <a:ext uri="{FF2B5EF4-FFF2-40B4-BE49-F238E27FC236}">
                  <a16:creationId xmlns:a16="http://schemas.microsoft.com/office/drawing/2014/main" id="{E603EDFD-FC89-4ACB-8E5D-5793CE2FEB3A}"/>
                </a:ext>
              </a:extLst>
            </p:cNvPr>
            <p:cNvSpPr/>
            <p:nvPr/>
          </p:nvSpPr>
          <p:spPr>
            <a:xfrm>
              <a:off x="1043250" y="3424800"/>
              <a:ext cx="184225" cy="184250"/>
            </a:xfrm>
            <a:custGeom>
              <a:avLst/>
              <a:gdLst/>
              <a:ahLst/>
              <a:cxnLst/>
              <a:rect l="l" t="t" r="r" b="b"/>
              <a:pathLst>
                <a:path w="7369" h="7370" extrusionOk="0">
                  <a:moveTo>
                    <a:pt x="0" y="1"/>
                  </a:moveTo>
                  <a:lnTo>
                    <a:pt x="0" y="1185"/>
                  </a:lnTo>
                  <a:cubicBezTo>
                    <a:pt x="294" y="1264"/>
                    <a:pt x="587" y="1343"/>
                    <a:pt x="892" y="1434"/>
                  </a:cubicBezTo>
                  <a:cubicBezTo>
                    <a:pt x="1851" y="1738"/>
                    <a:pt x="2765" y="2111"/>
                    <a:pt x="3667" y="2539"/>
                  </a:cubicBezTo>
                  <a:cubicBezTo>
                    <a:pt x="3916" y="2652"/>
                    <a:pt x="4153" y="2810"/>
                    <a:pt x="4424" y="2946"/>
                  </a:cubicBezTo>
                  <a:cubicBezTo>
                    <a:pt x="4570" y="3194"/>
                    <a:pt x="4706" y="3453"/>
                    <a:pt x="4830" y="3702"/>
                  </a:cubicBezTo>
                  <a:cubicBezTo>
                    <a:pt x="5270" y="4604"/>
                    <a:pt x="5642" y="5530"/>
                    <a:pt x="5936" y="6489"/>
                  </a:cubicBezTo>
                  <a:cubicBezTo>
                    <a:pt x="6037" y="6782"/>
                    <a:pt x="6105" y="7076"/>
                    <a:pt x="6195" y="7369"/>
                  </a:cubicBezTo>
                  <a:lnTo>
                    <a:pt x="7369" y="7369"/>
                  </a:lnTo>
                  <a:cubicBezTo>
                    <a:pt x="7267" y="6952"/>
                    <a:pt x="7154" y="6557"/>
                    <a:pt x="7041" y="6162"/>
                  </a:cubicBezTo>
                  <a:cubicBezTo>
                    <a:pt x="6737" y="5214"/>
                    <a:pt x="6376" y="4300"/>
                    <a:pt x="5936" y="3431"/>
                  </a:cubicBezTo>
                  <a:cubicBezTo>
                    <a:pt x="5744" y="3013"/>
                    <a:pt x="5507" y="2539"/>
                    <a:pt x="5225" y="2133"/>
                  </a:cubicBezTo>
                  <a:cubicBezTo>
                    <a:pt x="4807" y="1851"/>
                    <a:pt x="4333" y="1625"/>
                    <a:pt x="3938" y="1422"/>
                  </a:cubicBezTo>
                  <a:cubicBezTo>
                    <a:pt x="3047" y="982"/>
                    <a:pt x="2122" y="621"/>
                    <a:pt x="1196" y="328"/>
                  </a:cubicBezTo>
                  <a:cubicBezTo>
                    <a:pt x="801" y="192"/>
                    <a:pt x="406" y="102"/>
                    <a:pt x="0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104;p35">
              <a:extLst>
                <a:ext uri="{FF2B5EF4-FFF2-40B4-BE49-F238E27FC236}">
                  <a16:creationId xmlns:a16="http://schemas.microsoft.com/office/drawing/2014/main" id="{47777CED-B458-F537-8C0E-8D5C081503AC}"/>
                </a:ext>
              </a:extLst>
            </p:cNvPr>
            <p:cNvSpPr/>
            <p:nvPr/>
          </p:nvSpPr>
          <p:spPr>
            <a:xfrm>
              <a:off x="1042950" y="2744075"/>
              <a:ext cx="183975" cy="184250"/>
            </a:xfrm>
            <a:custGeom>
              <a:avLst/>
              <a:gdLst/>
              <a:ahLst/>
              <a:cxnLst/>
              <a:rect l="l" t="t" r="r" b="b"/>
              <a:pathLst>
                <a:path w="7359" h="7370" extrusionOk="0">
                  <a:moveTo>
                    <a:pt x="6173" y="1"/>
                  </a:moveTo>
                  <a:cubicBezTo>
                    <a:pt x="6106" y="283"/>
                    <a:pt x="6038" y="588"/>
                    <a:pt x="5936" y="881"/>
                  </a:cubicBezTo>
                  <a:cubicBezTo>
                    <a:pt x="5643" y="1840"/>
                    <a:pt x="5259" y="2754"/>
                    <a:pt x="4830" y="3657"/>
                  </a:cubicBezTo>
                  <a:cubicBezTo>
                    <a:pt x="4718" y="3916"/>
                    <a:pt x="4571" y="4153"/>
                    <a:pt x="4424" y="4424"/>
                  </a:cubicBezTo>
                  <a:cubicBezTo>
                    <a:pt x="4176" y="4560"/>
                    <a:pt x="3916" y="4706"/>
                    <a:pt x="3668" y="4830"/>
                  </a:cubicBezTo>
                  <a:cubicBezTo>
                    <a:pt x="2765" y="5270"/>
                    <a:pt x="1840" y="5632"/>
                    <a:pt x="881" y="5925"/>
                  </a:cubicBezTo>
                  <a:cubicBezTo>
                    <a:pt x="588" y="6027"/>
                    <a:pt x="294" y="6094"/>
                    <a:pt x="1" y="6184"/>
                  </a:cubicBezTo>
                  <a:lnTo>
                    <a:pt x="1" y="7369"/>
                  </a:lnTo>
                  <a:cubicBezTo>
                    <a:pt x="396" y="7268"/>
                    <a:pt x="802" y="7166"/>
                    <a:pt x="1197" y="7042"/>
                  </a:cubicBezTo>
                  <a:cubicBezTo>
                    <a:pt x="2145" y="6749"/>
                    <a:pt x="3059" y="6376"/>
                    <a:pt x="3928" y="5948"/>
                  </a:cubicBezTo>
                  <a:cubicBezTo>
                    <a:pt x="4345" y="5744"/>
                    <a:pt x="4819" y="5519"/>
                    <a:pt x="5225" y="5237"/>
                  </a:cubicBezTo>
                  <a:cubicBezTo>
                    <a:pt x="5508" y="4819"/>
                    <a:pt x="5733" y="4334"/>
                    <a:pt x="5936" y="3939"/>
                  </a:cubicBezTo>
                  <a:cubicBezTo>
                    <a:pt x="6376" y="3047"/>
                    <a:pt x="6738" y="2133"/>
                    <a:pt x="7031" y="1197"/>
                  </a:cubicBezTo>
                  <a:cubicBezTo>
                    <a:pt x="7166" y="813"/>
                    <a:pt x="7257" y="407"/>
                    <a:pt x="7358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105;p35">
              <a:extLst>
                <a:ext uri="{FF2B5EF4-FFF2-40B4-BE49-F238E27FC236}">
                  <a16:creationId xmlns:a16="http://schemas.microsoft.com/office/drawing/2014/main" id="{22A3D0F4-C3B6-71D2-5960-3DF9F507BC2E}"/>
                </a:ext>
              </a:extLst>
            </p:cNvPr>
            <p:cNvSpPr/>
            <p:nvPr/>
          </p:nvSpPr>
          <p:spPr>
            <a:xfrm>
              <a:off x="1770225" y="3471075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5507" y="0"/>
                  </a:moveTo>
                  <a:cubicBezTo>
                    <a:pt x="4424" y="305"/>
                    <a:pt x="3363" y="734"/>
                    <a:pt x="2370" y="1264"/>
                  </a:cubicBezTo>
                  <a:cubicBezTo>
                    <a:pt x="2133" y="1388"/>
                    <a:pt x="1908" y="1535"/>
                    <a:pt x="1682" y="1670"/>
                  </a:cubicBezTo>
                  <a:cubicBezTo>
                    <a:pt x="1546" y="1896"/>
                    <a:pt x="1400" y="2122"/>
                    <a:pt x="1276" y="2370"/>
                  </a:cubicBezTo>
                  <a:cubicBezTo>
                    <a:pt x="723" y="3352"/>
                    <a:pt x="316" y="4412"/>
                    <a:pt x="1" y="5496"/>
                  </a:cubicBezTo>
                  <a:lnTo>
                    <a:pt x="1208" y="5496"/>
                  </a:lnTo>
                  <a:cubicBezTo>
                    <a:pt x="1434" y="4762"/>
                    <a:pt x="1716" y="4040"/>
                    <a:pt x="2054" y="3352"/>
                  </a:cubicBezTo>
                  <a:cubicBezTo>
                    <a:pt x="2190" y="3069"/>
                    <a:pt x="2348" y="2776"/>
                    <a:pt x="2517" y="2505"/>
                  </a:cubicBezTo>
                  <a:cubicBezTo>
                    <a:pt x="2799" y="2336"/>
                    <a:pt x="3081" y="2178"/>
                    <a:pt x="3363" y="2043"/>
                  </a:cubicBezTo>
                  <a:cubicBezTo>
                    <a:pt x="4052" y="1693"/>
                    <a:pt x="4762" y="1422"/>
                    <a:pt x="5507" y="1196"/>
                  </a:cubicBezTo>
                  <a:lnTo>
                    <a:pt x="5507" y="0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106;p35">
              <a:extLst>
                <a:ext uri="{FF2B5EF4-FFF2-40B4-BE49-F238E27FC236}">
                  <a16:creationId xmlns:a16="http://schemas.microsoft.com/office/drawing/2014/main" id="{F1C787BD-1BA8-43BA-B664-B53D2EFE693B}"/>
                </a:ext>
              </a:extLst>
            </p:cNvPr>
            <p:cNvSpPr/>
            <p:nvPr/>
          </p:nvSpPr>
          <p:spPr>
            <a:xfrm>
              <a:off x="1723400" y="2743525"/>
              <a:ext cx="184525" cy="184525"/>
            </a:xfrm>
            <a:custGeom>
              <a:avLst/>
              <a:gdLst/>
              <a:ahLst/>
              <a:cxnLst/>
              <a:rect l="l" t="t" r="r" b="b"/>
              <a:pathLst>
                <a:path w="7381" h="7381" extrusionOk="0">
                  <a:moveTo>
                    <a:pt x="0" y="0"/>
                  </a:moveTo>
                  <a:cubicBezTo>
                    <a:pt x="113" y="418"/>
                    <a:pt x="215" y="813"/>
                    <a:pt x="339" y="1208"/>
                  </a:cubicBezTo>
                  <a:cubicBezTo>
                    <a:pt x="632" y="2155"/>
                    <a:pt x="1005" y="3069"/>
                    <a:pt x="1445" y="3950"/>
                  </a:cubicBezTo>
                  <a:cubicBezTo>
                    <a:pt x="1637" y="4356"/>
                    <a:pt x="1862" y="4841"/>
                    <a:pt x="2144" y="5247"/>
                  </a:cubicBezTo>
                  <a:cubicBezTo>
                    <a:pt x="2573" y="5529"/>
                    <a:pt x="3047" y="5755"/>
                    <a:pt x="3442" y="5947"/>
                  </a:cubicBezTo>
                  <a:cubicBezTo>
                    <a:pt x="4333" y="6387"/>
                    <a:pt x="5248" y="6759"/>
                    <a:pt x="6184" y="7053"/>
                  </a:cubicBezTo>
                  <a:cubicBezTo>
                    <a:pt x="6579" y="7177"/>
                    <a:pt x="6974" y="7278"/>
                    <a:pt x="7380" y="7380"/>
                  </a:cubicBezTo>
                  <a:lnTo>
                    <a:pt x="7380" y="6195"/>
                  </a:lnTo>
                  <a:cubicBezTo>
                    <a:pt x="7087" y="6105"/>
                    <a:pt x="6782" y="6037"/>
                    <a:pt x="6489" y="5936"/>
                  </a:cubicBezTo>
                  <a:cubicBezTo>
                    <a:pt x="5530" y="5642"/>
                    <a:pt x="4616" y="5259"/>
                    <a:pt x="3713" y="4841"/>
                  </a:cubicBezTo>
                  <a:cubicBezTo>
                    <a:pt x="3453" y="4728"/>
                    <a:pt x="3216" y="4570"/>
                    <a:pt x="2946" y="4424"/>
                  </a:cubicBezTo>
                  <a:cubicBezTo>
                    <a:pt x="2810" y="4175"/>
                    <a:pt x="2663" y="3916"/>
                    <a:pt x="2539" y="3668"/>
                  </a:cubicBezTo>
                  <a:cubicBezTo>
                    <a:pt x="2099" y="2765"/>
                    <a:pt x="1738" y="1851"/>
                    <a:pt x="1445" y="892"/>
                  </a:cubicBezTo>
                  <a:cubicBezTo>
                    <a:pt x="1343" y="587"/>
                    <a:pt x="1275" y="294"/>
                    <a:pt x="1185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5107;p35">
              <a:extLst>
                <a:ext uri="{FF2B5EF4-FFF2-40B4-BE49-F238E27FC236}">
                  <a16:creationId xmlns:a16="http://schemas.microsoft.com/office/drawing/2014/main" id="{C15F0D9E-0DB2-BCB7-B650-FD955E45253C}"/>
                </a:ext>
              </a:extLst>
            </p:cNvPr>
            <p:cNvSpPr/>
            <p:nvPr/>
          </p:nvSpPr>
          <p:spPr>
            <a:xfrm>
              <a:off x="1771625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29"/>
                  </a:moveTo>
                  <a:cubicBezTo>
                    <a:pt x="3014" y="1129"/>
                    <a:pt x="3544" y="1659"/>
                    <a:pt x="3544" y="2325"/>
                  </a:cubicBezTo>
                  <a:cubicBezTo>
                    <a:pt x="3533" y="3002"/>
                    <a:pt x="2991" y="3521"/>
                    <a:pt x="2348" y="3521"/>
                  </a:cubicBezTo>
                  <a:cubicBezTo>
                    <a:pt x="1682" y="3521"/>
                    <a:pt x="1152" y="2991"/>
                    <a:pt x="1152" y="2325"/>
                  </a:cubicBezTo>
                  <a:cubicBezTo>
                    <a:pt x="1152" y="1659"/>
                    <a:pt x="1682" y="1129"/>
                    <a:pt x="2348" y="1129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45"/>
                    <a:pt x="1062" y="4684"/>
                    <a:pt x="2348" y="4684"/>
                  </a:cubicBezTo>
                  <a:cubicBezTo>
                    <a:pt x="3646" y="4684"/>
                    <a:pt x="4684" y="3623"/>
                    <a:pt x="4684" y="2348"/>
                  </a:cubicBezTo>
                  <a:cubicBezTo>
                    <a:pt x="4684" y="1050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5108;p35">
              <a:extLst>
                <a:ext uri="{FF2B5EF4-FFF2-40B4-BE49-F238E27FC236}">
                  <a16:creationId xmlns:a16="http://schemas.microsoft.com/office/drawing/2014/main" id="{8471A4DB-BE46-6042-C460-F1950DE2386B}"/>
                </a:ext>
              </a:extLst>
            </p:cNvPr>
            <p:cNvSpPr/>
            <p:nvPr/>
          </p:nvSpPr>
          <p:spPr>
            <a:xfrm>
              <a:off x="1042950" y="3471075"/>
              <a:ext cx="137425" cy="137400"/>
            </a:xfrm>
            <a:custGeom>
              <a:avLst/>
              <a:gdLst/>
              <a:ahLst/>
              <a:cxnLst/>
              <a:rect l="l" t="t" r="r" b="b"/>
              <a:pathLst>
                <a:path w="5497" h="5496" extrusionOk="0">
                  <a:moveTo>
                    <a:pt x="1" y="0"/>
                  </a:moveTo>
                  <a:lnTo>
                    <a:pt x="1" y="1196"/>
                  </a:lnTo>
                  <a:cubicBezTo>
                    <a:pt x="723" y="1422"/>
                    <a:pt x="1445" y="1704"/>
                    <a:pt x="2134" y="2043"/>
                  </a:cubicBezTo>
                  <a:cubicBezTo>
                    <a:pt x="2416" y="2178"/>
                    <a:pt x="2720" y="2336"/>
                    <a:pt x="2980" y="2505"/>
                  </a:cubicBezTo>
                  <a:cubicBezTo>
                    <a:pt x="3149" y="2787"/>
                    <a:pt x="3307" y="3069"/>
                    <a:pt x="3454" y="3352"/>
                  </a:cubicBezTo>
                  <a:cubicBezTo>
                    <a:pt x="3804" y="4040"/>
                    <a:pt x="4074" y="4751"/>
                    <a:pt x="4300" y="5496"/>
                  </a:cubicBezTo>
                  <a:lnTo>
                    <a:pt x="5496" y="5496"/>
                  </a:lnTo>
                  <a:cubicBezTo>
                    <a:pt x="5203" y="4412"/>
                    <a:pt x="4774" y="3352"/>
                    <a:pt x="4232" y="2370"/>
                  </a:cubicBezTo>
                  <a:cubicBezTo>
                    <a:pt x="4097" y="2122"/>
                    <a:pt x="3962" y="1896"/>
                    <a:pt x="3815" y="1670"/>
                  </a:cubicBezTo>
                  <a:cubicBezTo>
                    <a:pt x="3589" y="1535"/>
                    <a:pt x="3364" y="1388"/>
                    <a:pt x="3127" y="1264"/>
                  </a:cubicBezTo>
                  <a:cubicBezTo>
                    <a:pt x="2134" y="711"/>
                    <a:pt x="1084" y="305"/>
                    <a:pt x="1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5109;p35">
              <a:extLst>
                <a:ext uri="{FF2B5EF4-FFF2-40B4-BE49-F238E27FC236}">
                  <a16:creationId xmlns:a16="http://schemas.microsoft.com/office/drawing/2014/main" id="{2065FA31-3FF1-F8AE-20A8-2BCB63EE064C}"/>
                </a:ext>
              </a:extLst>
            </p:cNvPr>
            <p:cNvSpPr/>
            <p:nvPr/>
          </p:nvSpPr>
          <p:spPr>
            <a:xfrm>
              <a:off x="1043250" y="2743800"/>
              <a:ext cx="137400" cy="137700"/>
            </a:xfrm>
            <a:custGeom>
              <a:avLst/>
              <a:gdLst/>
              <a:ahLst/>
              <a:cxnLst/>
              <a:rect l="l" t="t" r="r" b="b"/>
              <a:pathLst>
                <a:path w="5496" h="5508" extrusionOk="0">
                  <a:moveTo>
                    <a:pt x="4299" y="0"/>
                  </a:moveTo>
                  <a:cubicBezTo>
                    <a:pt x="4074" y="734"/>
                    <a:pt x="3792" y="1456"/>
                    <a:pt x="3453" y="2144"/>
                  </a:cubicBezTo>
                  <a:cubicBezTo>
                    <a:pt x="3318" y="2427"/>
                    <a:pt x="3160" y="2720"/>
                    <a:pt x="2990" y="2991"/>
                  </a:cubicBezTo>
                  <a:cubicBezTo>
                    <a:pt x="2708" y="3160"/>
                    <a:pt x="2426" y="3318"/>
                    <a:pt x="2144" y="3453"/>
                  </a:cubicBezTo>
                  <a:cubicBezTo>
                    <a:pt x="1456" y="3815"/>
                    <a:pt x="745" y="4074"/>
                    <a:pt x="0" y="4300"/>
                  </a:cubicBezTo>
                  <a:lnTo>
                    <a:pt x="0" y="5507"/>
                  </a:lnTo>
                  <a:cubicBezTo>
                    <a:pt x="1083" y="5191"/>
                    <a:pt x="2144" y="4774"/>
                    <a:pt x="3126" y="4232"/>
                  </a:cubicBezTo>
                  <a:cubicBezTo>
                    <a:pt x="3374" y="4108"/>
                    <a:pt x="3600" y="3961"/>
                    <a:pt x="3825" y="3826"/>
                  </a:cubicBezTo>
                  <a:cubicBezTo>
                    <a:pt x="3961" y="3600"/>
                    <a:pt x="4096" y="3374"/>
                    <a:pt x="4232" y="3137"/>
                  </a:cubicBezTo>
                  <a:cubicBezTo>
                    <a:pt x="4785" y="2144"/>
                    <a:pt x="5191" y="1084"/>
                    <a:pt x="5496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5110;p35">
              <a:extLst>
                <a:ext uri="{FF2B5EF4-FFF2-40B4-BE49-F238E27FC236}">
                  <a16:creationId xmlns:a16="http://schemas.microsoft.com/office/drawing/2014/main" id="{0324D8FB-053C-1B90-0B62-EEBC7A33C6DC}"/>
                </a:ext>
              </a:extLst>
            </p:cNvPr>
            <p:cNvSpPr/>
            <p:nvPr/>
          </p:nvSpPr>
          <p:spPr>
            <a:xfrm>
              <a:off x="1770225" y="2743800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1" y="0"/>
                  </a:moveTo>
                  <a:cubicBezTo>
                    <a:pt x="316" y="1084"/>
                    <a:pt x="734" y="2144"/>
                    <a:pt x="1276" y="3137"/>
                  </a:cubicBezTo>
                  <a:cubicBezTo>
                    <a:pt x="1400" y="3374"/>
                    <a:pt x="1546" y="3600"/>
                    <a:pt x="1682" y="3826"/>
                  </a:cubicBezTo>
                  <a:cubicBezTo>
                    <a:pt x="1908" y="3961"/>
                    <a:pt x="2133" y="4108"/>
                    <a:pt x="2370" y="4232"/>
                  </a:cubicBezTo>
                  <a:cubicBezTo>
                    <a:pt x="3363" y="4785"/>
                    <a:pt x="4413" y="5191"/>
                    <a:pt x="5507" y="5496"/>
                  </a:cubicBezTo>
                  <a:lnTo>
                    <a:pt x="5507" y="4300"/>
                  </a:lnTo>
                  <a:cubicBezTo>
                    <a:pt x="4774" y="4074"/>
                    <a:pt x="4052" y="3792"/>
                    <a:pt x="3363" y="3453"/>
                  </a:cubicBezTo>
                  <a:cubicBezTo>
                    <a:pt x="3081" y="3318"/>
                    <a:pt x="2776" y="3160"/>
                    <a:pt x="2517" y="2991"/>
                  </a:cubicBezTo>
                  <a:cubicBezTo>
                    <a:pt x="2348" y="2709"/>
                    <a:pt x="2190" y="2427"/>
                    <a:pt x="2043" y="2144"/>
                  </a:cubicBezTo>
                  <a:cubicBezTo>
                    <a:pt x="1693" y="1456"/>
                    <a:pt x="1434" y="745"/>
                    <a:pt x="1197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5111;p35">
              <a:extLst>
                <a:ext uri="{FF2B5EF4-FFF2-40B4-BE49-F238E27FC236}">
                  <a16:creationId xmlns:a16="http://schemas.microsoft.com/office/drawing/2014/main" id="{00462323-34A8-E1BA-8304-B303DCA2D045}"/>
                </a:ext>
              </a:extLst>
            </p:cNvPr>
            <p:cNvSpPr/>
            <p:nvPr/>
          </p:nvSpPr>
          <p:spPr>
            <a:xfrm>
              <a:off x="1062150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40"/>
                  </a:moveTo>
                  <a:cubicBezTo>
                    <a:pt x="3013" y="1140"/>
                    <a:pt x="3543" y="1682"/>
                    <a:pt x="3543" y="2348"/>
                  </a:cubicBezTo>
                  <a:cubicBezTo>
                    <a:pt x="3543" y="3002"/>
                    <a:pt x="3013" y="3544"/>
                    <a:pt x="2347" y="3544"/>
                  </a:cubicBezTo>
                  <a:cubicBezTo>
                    <a:pt x="1682" y="3544"/>
                    <a:pt x="1151" y="3002"/>
                    <a:pt x="1151" y="2348"/>
                  </a:cubicBezTo>
                  <a:cubicBezTo>
                    <a:pt x="1151" y="1682"/>
                    <a:pt x="1682" y="1140"/>
                    <a:pt x="2347" y="1140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45"/>
                    <a:pt x="1050" y="4684"/>
                    <a:pt x="2347" y="4684"/>
                  </a:cubicBezTo>
                  <a:cubicBezTo>
                    <a:pt x="3645" y="4684"/>
                    <a:pt x="4683" y="3623"/>
                    <a:pt x="4683" y="2348"/>
                  </a:cubicBezTo>
                  <a:cubicBezTo>
                    <a:pt x="4683" y="1039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5112;p35">
              <a:extLst>
                <a:ext uri="{FF2B5EF4-FFF2-40B4-BE49-F238E27FC236}">
                  <a16:creationId xmlns:a16="http://schemas.microsoft.com/office/drawing/2014/main" id="{3FC53EA0-BC60-C91C-C926-8F4982D29012}"/>
                </a:ext>
              </a:extLst>
            </p:cNvPr>
            <p:cNvSpPr/>
            <p:nvPr/>
          </p:nvSpPr>
          <p:spPr>
            <a:xfrm>
              <a:off x="1552450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52"/>
                    <a:pt x="3543" y="1693"/>
                    <a:pt x="3543" y="2336"/>
                  </a:cubicBezTo>
                  <a:cubicBezTo>
                    <a:pt x="3543" y="3002"/>
                    <a:pt x="3002" y="3532"/>
                    <a:pt x="2336" y="3532"/>
                  </a:cubicBezTo>
                  <a:cubicBezTo>
                    <a:pt x="1681" y="3532"/>
                    <a:pt x="1140" y="3002"/>
                    <a:pt x="1140" y="2336"/>
                  </a:cubicBezTo>
                  <a:cubicBezTo>
                    <a:pt x="1140" y="1671"/>
                    <a:pt x="1681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50"/>
                    <a:pt x="0" y="2336"/>
                  </a:cubicBezTo>
                  <a:cubicBezTo>
                    <a:pt x="0" y="3634"/>
                    <a:pt x="1061" y="4683"/>
                    <a:pt x="2336" y="4683"/>
                  </a:cubicBezTo>
                  <a:cubicBezTo>
                    <a:pt x="3622" y="4683"/>
                    <a:pt x="4683" y="3623"/>
                    <a:pt x="4683" y="2336"/>
                  </a:cubicBezTo>
                  <a:cubicBezTo>
                    <a:pt x="4683" y="1039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5113;p35">
              <a:extLst>
                <a:ext uri="{FF2B5EF4-FFF2-40B4-BE49-F238E27FC236}">
                  <a16:creationId xmlns:a16="http://schemas.microsoft.com/office/drawing/2014/main" id="{64E745C8-008E-7875-AA9E-17919246E85D}"/>
                </a:ext>
              </a:extLst>
            </p:cNvPr>
            <p:cNvSpPr/>
            <p:nvPr/>
          </p:nvSpPr>
          <p:spPr>
            <a:xfrm>
              <a:off x="1062150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52"/>
                  </a:moveTo>
                  <a:cubicBezTo>
                    <a:pt x="3013" y="1152"/>
                    <a:pt x="3543" y="1682"/>
                    <a:pt x="3543" y="2348"/>
                  </a:cubicBezTo>
                  <a:cubicBezTo>
                    <a:pt x="3543" y="3014"/>
                    <a:pt x="3013" y="3544"/>
                    <a:pt x="2347" y="3544"/>
                  </a:cubicBezTo>
                  <a:cubicBezTo>
                    <a:pt x="1682" y="3544"/>
                    <a:pt x="1151" y="3014"/>
                    <a:pt x="1151" y="2348"/>
                  </a:cubicBezTo>
                  <a:cubicBezTo>
                    <a:pt x="1151" y="1682"/>
                    <a:pt x="1682" y="1152"/>
                    <a:pt x="2347" y="1152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50" y="4684"/>
                    <a:pt x="2347" y="4684"/>
                  </a:cubicBezTo>
                  <a:cubicBezTo>
                    <a:pt x="3645" y="4684"/>
                    <a:pt x="4683" y="3634"/>
                    <a:pt x="4683" y="2348"/>
                  </a:cubicBezTo>
                  <a:cubicBezTo>
                    <a:pt x="4683" y="1061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5114;p35">
              <a:extLst>
                <a:ext uri="{FF2B5EF4-FFF2-40B4-BE49-F238E27FC236}">
                  <a16:creationId xmlns:a16="http://schemas.microsoft.com/office/drawing/2014/main" id="{8D74D36A-0274-F10F-BB64-13EA2B4ACC5B}"/>
                </a:ext>
              </a:extLst>
            </p:cNvPr>
            <p:cNvSpPr/>
            <p:nvPr/>
          </p:nvSpPr>
          <p:spPr>
            <a:xfrm>
              <a:off x="1771625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52"/>
                  </a:moveTo>
                  <a:cubicBezTo>
                    <a:pt x="3014" y="1152"/>
                    <a:pt x="3544" y="1682"/>
                    <a:pt x="3544" y="2348"/>
                  </a:cubicBezTo>
                  <a:cubicBezTo>
                    <a:pt x="3544" y="3014"/>
                    <a:pt x="3014" y="3544"/>
                    <a:pt x="2348" y="3544"/>
                  </a:cubicBezTo>
                  <a:cubicBezTo>
                    <a:pt x="1682" y="3544"/>
                    <a:pt x="1152" y="3014"/>
                    <a:pt x="1152" y="2348"/>
                  </a:cubicBezTo>
                  <a:cubicBezTo>
                    <a:pt x="1152" y="1682"/>
                    <a:pt x="1682" y="1152"/>
                    <a:pt x="2348" y="1152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34"/>
                    <a:pt x="1050" y="4684"/>
                    <a:pt x="2348" y="4684"/>
                  </a:cubicBezTo>
                  <a:cubicBezTo>
                    <a:pt x="3646" y="4684"/>
                    <a:pt x="4684" y="3634"/>
                    <a:pt x="4684" y="2348"/>
                  </a:cubicBezTo>
                  <a:cubicBezTo>
                    <a:pt x="4684" y="1061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5115;p35">
              <a:extLst>
                <a:ext uri="{FF2B5EF4-FFF2-40B4-BE49-F238E27FC236}">
                  <a16:creationId xmlns:a16="http://schemas.microsoft.com/office/drawing/2014/main" id="{39752F2E-CC97-E970-12B5-7A07F6E10BFB}"/>
                </a:ext>
              </a:extLst>
            </p:cNvPr>
            <p:cNvSpPr/>
            <p:nvPr/>
          </p:nvSpPr>
          <p:spPr>
            <a:xfrm>
              <a:off x="1080475" y="2781600"/>
              <a:ext cx="789925" cy="789925"/>
            </a:xfrm>
            <a:custGeom>
              <a:avLst/>
              <a:gdLst/>
              <a:ahLst/>
              <a:cxnLst/>
              <a:rect l="l" t="t" r="r" b="b"/>
              <a:pathLst>
                <a:path w="31597" h="31597" extrusionOk="0">
                  <a:moveTo>
                    <a:pt x="24375" y="7211"/>
                  </a:moveTo>
                  <a:lnTo>
                    <a:pt x="24375" y="7211"/>
                  </a:lnTo>
                  <a:cubicBezTo>
                    <a:pt x="24341" y="7403"/>
                    <a:pt x="24284" y="7584"/>
                    <a:pt x="24228" y="7775"/>
                  </a:cubicBezTo>
                  <a:cubicBezTo>
                    <a:pt x="23946" y="8622"/>
                    <a:pt x="23585" y="9434"/>
                    <a:pt x="23212" y="10235"/>
                  </a:cubicBezTo>
                  <a:cubicBezTo>
                    <a:pt x="22953" y="10788"/>
                    <a:pt x="22569" y="11364"/>
                    <a:pt x="22456" y="11973"/>
                  </a:cubicBezTo>
                  <a:cubicBezTo>
                    <a:pt x="22129" y="11965"/>
                    <a:pt x="21797" y="11952"/>
                    <a:pt x="21467" y="11952"/>
                  </a:cubicBezTo>
                  <a:cubicBezTo>
                    <a:pt x="21318" y="11952"/>
                    <a:pt x="21170" y="11955"/>
                    <a:pt x="21023" y="11962"/>
                  </a:cubicBezTo>
                  <a:cubicBezTo>
                    <a:pt x="20527" y="11973"/>
                    <a:pt x="20030" y="11996"/>
                    <a:pt x="19545" y="12041"/>
                  </a:cubicBezTo>
                  <a:cubicBezTo>
                    <a:pt x="19579" y="11544"/>
                    <a:pt x="19613" y="11059"/>
                    <a:pt x="19624" y="10563"/>
                  </a:cubicBezTo>
                  <a:cubicBezTo>
                    <a:pt x="19624" y="10100"/>
                    <a:pt x="19624" y="9615"/>
                    <a:pt x="19613" y="9129"/>
                  </a:cubicBezTo>
                  <a:cubicBezTo>
                    <a:pt x="20222" y="9017"/>
                    <a:pt x="20797" y="8633"/>
                    <a:pt x="21350" y="8373"/>
                  </a:cubicBezTo>
                  <a:cubicBezTo>
                    <a:pt x="22152" y="8001"/>
                    <a:pt x="22964" y="7640"/>
                    <a:pt x="23810" y="7358"/>
                  </a:cubicBezTo>
                  <a:cubicBezTo>
                    <a:pt x="24002" y="7301"/>
                    <a:pt x="24194" y="7245"/>
                    <a:pt x="24375" y="7211"/>
                  </a:cubicBezTo>
                  <a:close/>
                  <a:moveTo>
                    <a:pt x="7223" y="7222"/>
                  </a:moveTo>
                  <a:lnTo>
                    <a:pt x="7223" y="7222"/>
                  </a:lnTo>
                  <a:cubicBezTo>
                    <a:pt x="7426" y="7268"/>
                    <a:pt x="7606" y="7324"/>
                    <a:pt x="7787" y="7380"/>
                  </a:cubicBezTo>
                  <a:cubicBezTo>
                    <a:pt x="8633" y="7663"/>
                    <a:pt x="9457" y="8012"/>
                    <a:pt x="10258" y="8396"/>
                  </a:cubicBezTo>
                  <a:cubicBezTo>
                    <a:pt x="10811" y="8644"/>
                    <a:pt x="11386" y="9028"/>
                    <a:pt x="11996" y="9141"/>
                  </a:cubicBezTo>
                  <a:cubicBezTo>
                    <a:pt x="11962" y="9615"/>
                    <a:pt x="11962" y="10100"/>
                    <a:pt x="11984" y="10574"/>
                  </a:cubicBezTo>
                  <a:cubicBezTo>
                    <a:pt x="11996" y="11070"/>
                    <a:pt x="12018" y="11567"/>
                    <a:pt x="12063" y="12063"/>
                  </a:cubicBezTo>
                  <a:cubicBezTo>
                    <a:pt x="11567" y="12018"/>
                    <a:pt x="11082" y="11984"/>
                    <a:pt x="10585" y="11973"/>
                  </a:cubicBezTo>
                  <a:cubicBezTo>
                    <a:pt x="10384" y="11968"/>
                    <a:pt x="10185" y="11966"/>
                    <a:pt x="9986" y="11966"/>
                  </a:cubicBezTo>
                  <a:cubicBezTo>
                    <a:pt x="9705" y="11966"/>
                    <a:pt x="9425" y="11971"/>
                    <a:pt x="9141" y="11984"/>
                  </a:cubicBezTo>
                  <a:cubicBezTo>
                    <a:pt x="9028" y="11386"/>
                    <a:pt x="8656" y="10800"/>
                    <a:pt x="8396" y="10258"/>
                  </a:cubicBezTo>
                  <a:cubicBezTo>
                    <a:pt x="8012" y="9445"/>
                    <a:pt x="7663" y="8633"/>
                    <a:pt x="7381" y="7787"/>
                  </a:cubicBezTo>
                  <a:cubicBezTo>
                    <a:pt x="7324" y="7606"/>
                    <a:pt x="7268" y="7403"/>
                    <a:pt x="7223" y="7222"/>
                  </a:cubicBezTo>
                  <a:close/>
                  <a:moveTo>
                    <a:pt x="5079" y="5056"/>
                  </a:moveTo>
                  <a:lnTo>
                    <a:pt x="5079" y="5056"/>
                  </a:lnTo>
                  <a:cubicBezTo>
                    <a:pt x="5868" y="5146"/>
                    <a:pt x="6647" y="5304"/>
                    <a:pt x="7426" y="5496"/>
                  </a:cubicBezTo>
                  <a:cubicBezTo>
                    <a:pt x="8340" y="5744"/>
                    <a:pt x="9254" y="6060"/>
                    <a:pt x="10134" y="6433"/>
                  </a:cubicBezTo>
                  <a:cubicBezTo>
                    <a:pt x="10777" y="6703"/>
                    <a:pt x="11454" y="7132"/>
                    <a:pt x="12154" y="7358"/>
                  </a:cubicBezTo>
                  <a:cubicBezTo>
                    <a:pt x="12120" y="7584"/>
                    <a:pt x="12097" y="7809"/>
                    <a:pt x="12075" y="8035"/>
                  </a:cubicBezTo>
                  <a:cubicBezTo>
                    <a:pt x="11702" y="7787"/>
                    <a:pt x="11251" y="7595"/>
                    <a:pt x="10856" y="7403"/>
                  </a:cubicBezTo>
                  <a:cubicBezTo>
                    <a:pt x="10179" y="7076"/>
                    <a:pt x="9479" y="6771"/>
                    <a:pt x="8780" y="6500"/>
                  </a:cubicBezTo>
                  <a:cubicBezTo>
                    <a:pt x="7787" y="6139"/>
                    <a:pt x="6805" y="5936"/>
                    <a:pt x="5801" y="5778"/>
                  </a:cubicBezTo>
                  <a:lnTo>
                    <a:pt x="5801" y="5778"/>
                  </a:lnTo>
                  <a:cubicBezTo>
                    <a:pt x="5959" y="6782"/>
                    <a:pt x="6151" y="7775"/>
                    <a:pt x="6523" y="8757"/>
                  </a:cubicBezTo>
                  <a:cubicBezTo>
                    <a:pt x="6794" y="9468"/>
                    <a:pt x="7098" y="10156"/>
                    <a:pt x="7426" y="10833"/>
                  </a:cubicBezTo>
                  <a:cubicBezTo>
                    <a:pt x="7617" y="11240"/>
                    <a:pt x="7809" y="11680"/>
                    <a:pt x="8058" y="12063"/>
                  </a:cubicBezTo>
                  <a:cubicBezTo>
                    <a:pt x="7832" y="12086"/>
                    <a:pt x="7606" y="12097"/>
                    <a:pt x="7381" y="12131"/>
                  </a:cubicBezTo>
                  <a:cubicBezTo>
                    <a:pt x="7144" y="11443"/>
                    <a:pt x="6715" y="10766"/>
                    <a:pt x="6444" y="10111"/>
                  </a:cubicBezTo>
                  <a:cubicBezTo>
                    <a:pt x="6083" y="9242"/>
                    <a:pt x="5756" y="8340"/>
                    <a:pt x="5519" y="7403"/>
                  </a:cubicBezTo>
                  <a:cubicBezTo>
                    <a:pt x="5327" y="6624"/>
                    <a:pt x="5169" y="5857"/>
                    <a:pt x="5079" y="5056"/>
                  </a:cubicBezTo>
                  <a:close/>
                  <a:moveTo>
                    <a:pt x="26519" y="5056"/>
                  </a:moveTo>
                  <a:lnTo>
                    <a:pt x="26519" y="5056"/>
                  </a:lnTo>
                  <a:cubicBezTo>
                    <a:pt x="26440" y="5857"/>
                    <a:pt x="26282" y="6624"/>
                    <a:pt x="26090" y="7403"/>
                  </a:cubicBezTo>
                  <a:cubicBezTo>
                    <a:pt x="25841" y="8317"/>
                    <a:pt x="25526" y="9242"/>
                    <a:pt x="25153" y="10111"/>
                  </a:cubicBezTo>
                  <a:cubicBezTo>
                    <a:pt x="24882" y="10766"/>
                    <a:pt x="24454" y="11443"/>
                    <a:pt x="24228" y="12131"/>
                  </a:cubicBezTo>
                  <a:cubicBezTo>
                    <a:pt x="23991" y="12097"/>
                    <a:pt x="23776" y="12075"/>
                    <a:pt x="23540" y="12063"/>
                  </a:cubicBezTo>
                  <a:cubicBezTo>
                    <a:pt x="23799" y="11680"/>
                    <a:pt x="23980" y="11228"/>
                    <a:pt x="24183" y="10833"/>
                  </a:cubicBezTo>
                  <a:cubicBezTo>
                    <a:pt x="24510" y="10156"/>
                    <a:pt x="24815" y="9457"/>
                    <a:pt x="25085" y="8757"/>
                  </a:cubicBezTo>
                  <a:cubicBezTo>
                    <a:pt x="25447" y="7764"/>
                    <a:pt x="25650" y="6782"/>
                    <a:pt x="25796" y="5778"/>
                  </a:cubicBezTo>
                  <a:lnTo>
                    <a:pt x="25796" y="5778"/>
                  </a:lnTo>
                  <a:cubicBezTo>
                    <a:pt x="24803" y="5936"/>
                    <a:pt x="23810" y="6128"/>
                    <a:pt x="22829" y="6500"/>
                  </a:cubicBezTo>
                  <a:cubicBezTo>
                    <a:pt x="22118" y="6771"/>
                    <a:pt x="21429" y="7076"/>
                    <a:pt x="20752" y="7403"/>
                  </a:cubicBezTo>
                  <a:cubicBezTo>
                    <a:pt x="20346" y="7595"/>
                    <a:pt x="19906" y="7787"/>
                    <a:pt x="19522" y="8035"/>
                  </a:cubicBezTo>
                  <a:cubicBezTo>
                    <a:pt x="19500" y="7809"/>
                    <a:pt x="19477" y="7584"/>
                    <a:pt x="19455" y="7358"/>
                  </a:cubicBezTo>
                  <a:cubicBezTo>
                    <a:pt x="20143" y="7132"/>
                    <a:pt x="20820" y="6703"/>
                    <a:pt x="21474" y="6433"/>
                  </a:cubicBezTo>
                  <a:cubicBezTo>
                    <a:pt x="22343" y="6060"/>
                    <a:pt x="23269" y="5755"/>
                    <a:pt x="24183" y="5496"/>
                  </a:cubicBezTo>
                  <a:cubicBezTo>
                    <a:pt x="24961" y="5304"/>
                    <a:pt x="25729" y="5146"/>
                    <a:pt x="26519" y="5056"/>
                  </a:cubicBezTo>
                  <a:close/>
                  <a:moveTo>
                    <a:pt x="19545" y="19522"/>
                  </a:moveTo>
                  <a:lnTo>
                    <a:pt x="19545" y="19522"/>
                  </a:lnTo>
                  <a:cubicBezTo>
                    <a:pt x="20030" y="19556"/>
                    <a:pt x="20527" y="19590"/>
                    <a:pt x="21023" y="19601"/>
                  </a:cubicBezTo>
                  <a:cubicBezTo>
                    <a:pt x="21236" y="19611"/>
                    <a:pt x="21451" y="19617"/>
                    <a:pt x="21667" y="19617"/>
                  </a:cubicBezTo>
                  <a:cubicBezTo>
                    <a:pt x="21931" y="19617"/>
                    <a:pt x="22195" y="19609"/>
                    <a:pt x="22456" y="19590"/>
                  </a:cubicBezTo>
                  <a:cubicBezTo>
                    <a:pt x="22569" y="20199"/>
                    <a:pt x="22953" y="20775"/>
                    <a:pt x="23212" y="21328"/>
                  </a:cubicBezTo>
                  <a:cubicBezTo>
                    <a:pt x="23585" y="22129"/>
                    <a:pt x="23946" y="22941"/>
                    <a:pt x="24228" y="23788"/>
                  </a:cubicBezTo>
                  <a:cubicBezTo>
                    <a:pt x="24273" y="23979"/>
                    <a:pt x="24341" y="24171"/>
                    <a:pt x="24375" y="24352"/>
                  </a:cubicBezTo>
                  <a:cubicBezTo>
                    <a:pt x="24183" y="24318"/>
                    <a:pt x="24002" y="24262"/>
                    <a:pt x="23810" y="24205"/>
                  </a:cubicBezTo>
                  <a:cubicBezTo>
                    <a:pt x="22964" y="23923"/>
                    <a:pt x="22152" y="23562"/>
                    <a:pt x="21350" y="23190"/>
                  </a:cubicBezTo>
                  <a:cubicBezTo>
                    <a:pt x="20797" y="22930"/>
                    <a:pt x="20222" y="22546"/>
                    <a:pt x="19613" y="22434"/>
                  </a:cubicBezTo>
                  <a:cubicBezTo>
                    <a:pt x="19624" y="21960"/>
                    <a:pt x="19624" y="21486"/>
                    <a:pt x="19624" y="21000"/>
                  </a:cubicBezTo>
                  <a:cubicBezTo>
                    <a:pt x="19613" y="20504"/>
                    <a:pt x="19579" y="20019"/>
                    <a:pt x="19545" y="19522"/>
                  </a:cubicBezTo>
                  <a:close/>
                  <a:moveTo>
                    <a:pt x="12063" y="19522"/>
                  </a:moveTo>
                  <a:lnTo>
                    <a:pt x="12063" y="19522"/>
                  </a:lnTo>
                  <a:cubicBezTo>
                    <a:pt x="12018" y="20019"/>
                    <a:pt x="11996" y="20504"/>
                    <a:pt x="11973" y="21000"/>
                  </a:cubicBezTo>
                  <a:cubicBezTo>
                    <a:pt x="11962" y="21486"/>
                    <a:pt x="11962" y="21960"/>
                    <a:pt x="11996" y="22445"/>
                  </a:cubicBezTo>
                  <a:cubicBezTo>
                    <a:pt x="11386" y="22558"/>
                    <a:pt x="10811" y="22930"/>
                    <a:pt x="10258" y="23190"/>
                  </a:cubicBezTo>
                  <a:cubicBezTo>
                    <a:pt x="9457" y="23573"/>
                    <a:pt x="8633" y="23923"/>
                    <a:pt x="7787" y="24205"/>
                  </a:cubicBezTo>
                  <a:cubicBezTo>
                    <a:pt x="7606" y="24262"/>
                    <a:pt x="7403" y="24318"/>
                    <a:pt x="7223" y="24363"/>
                  </a:cubicBezTo>
                  <a:cubicBezTo>
                    <a:pt x="7268" y="24160"/>
                    <a:pt x="7324" y="23979"/>
                    <a:pt x="7381" y="23799"/>
                  </a:cubicBezTo>
                  <a:cubicBezTo>
                    <a:pt x="7663" y="22953"/>
                    <a:pt x="8012" y="22129"/>
                    <a:pt x="8396" y="21328"/>
                  </a:cubicBezTo>
                  <a:cubicBezTo>
                    <a:pt x="8656" y="20775"/>
                    <a:pt x="9028" y="20199"/>
                    <a:pt x="9141" y="19590"/>
                  </a:cubicBezTo>
                  <a:cubicBezTo>
                    <a:pt x="9476" y="19598"/>
                    <a:pt x="9805" y="19611"/>
                    <a:pt x="10136" y="19611"/>
                  </a:cubicBezTo>
                  <a:cubicBezTo>
                    <a:pt x="10285" y="19611"/>
                    <a:pt x="10435" y="19608"/>
                    <a:pt x="10585" y="19601"/>
                  </a:cubicBezTo>
                  <a:cubicBezTo>
                    <a:pt x="11070" y="19590"/>
                    <a:pt x="11567" y="19567"/>
                    <a:pt x="12063" y="19522"/>
                  </a:cubicBezTo>
                  <a:close/>
                  <a:moveTo>
                    <a:pt x="7381" y="19432"/>
                  </a:moveTo>
                  <a:cubicBezTo>
                    <a:pt x="7606" y="19466"/>
                    <a:pt x="7832" y="19488"/>
                    <a:pt x="8058" y="19511"/>
                  </a:cubicBezTo>
                  <a:cubicBezTo>
                    <a:pt x="7809" y="19883"/>
                    <a:pt x="7617" y="20335"/>
                    <a:pt x="7426" y="20730"/>
                  </a:cubicBezTo>
                  <a:cubicBezTo>
                    <a:pt x="7098" y="21407"/>
                    <a:pt x="6794" y="22106"/>
                    <a:pt x="6523" y="22806"/>
                  </a:cubicBezTo>
                  <a:cubicBezTo>
                    <a:pt x="6151" y="23799"/>
                    <a:pt x="5959" y="24781"/>
                    <a:pt x="5801" y="25785"/>
                  </a:cubicBezTo>
                  <a:cubicBezTo>
                    <a:pt x="6805" y="25627"/>
                    <a:pt x="7787" y="25435"/>
                    <a:pt x="8780" y="25063"/>
                  </a:cubicBezTo>
                  <a:cubicBezTo>
                    <a:pt x="9479" y="24792"/>
                    <a:pt x="10179" y="24487"/>
                    <a:pt x="10856" y="24160"/>
                  </a:cubicBezTo>
                  <a:cubicBezTo>
                    <a:pt x="11262" y="23968"/>
                    <a:pt x="11702" y="23776"/>
                    <a:pt x="12075" y="23528"/>
                  </a:cubicBezTo>
                  <a:cubicBezTo>
                    <a:pt x="12109" y="23754"/>
                    <a:pt x="12120" y="23979"/>
                    <a:pt x="12154" y="24205"/>
                  </a:cubicBezTo>
                  <a:cubicBezTo>
                    <a:pt x="11454" y="24442"/>
                    <a:pt x="10777" y="24871"/>
                    <a:pt x="10134" y="25130"/>
                  </a:cubicBezTo>
                  <a:cubicBezTo>
                    <a:pt x="9254" y="25503"/>
                    <a:pt x="8340" y="25807"/>
                    <a:pt x="7426" y="26067"/>
                  </a:cubicBezTo>
                  <a:cubicBezTo>
                    <a:pt x="6647" y="26259"/>
                    <a:pt x="5868" y="26417"/>
                    <a:pt x="5079" y="26507"/>
                  </a:cubicBezTo>
                  <a:cubicBezTo>
                    <a:pt x="5169" y="25717"/>
                    <a:pt x="5316" y="24939"/>
                    <a:pt x="5519" y="24160"/>
                  </a:cubicBezTo>
                  <a:cubicBezTo>
                    <a:pt x="5756" y="23246"/>
                    <a:pt x="6083" y="22332"/>
                    <a:pt x="6455" y="21452"/>
                  </a:cubicBezTo>
                  <a:cubicBezTo>
                    <a:pt x="6715" y="20809"/>
                    <a:pt x="7155" y="20132"/>
                    <a:pt x="7381" y="19432"/>
                  </a:cubicBezTo>
                  <a:close/>
                  <a:moveTo>
                    <a:pt x="24228" y="19432"/>
                  </a:moveTo>
                  <a:cubicBezTo>
                    <a:pt x="24465" y="20120"/>
                    <a:pt x="24882" y="20809"/>
                    <a:pt x="25153" y="21452"/>
                  </a:cubicBezTo>
                  <a:cubicBezTo>
                    <a:pt x="25526" y="22332"/>
                    <a:pt x="25830" y="23246"/>
                    <a:pt x="26090" y="24160"/>
                  </a:cubicBezTo>
                  <a:cubicBezTo>
                    <a:pt x="26282" y="24939"/>
                    <a:pt x="26440" y="25717"/>
                    <a:pt x="26519" y="26507"/>
                  </a:cubicBezTo>
                  <a:cubicBezTo>
                    <a:pt x="25729" y="26417"/>
                    <a:pt x="24961" y="26259"/>
                    <a:pt x="24183" y="26067"/>
                  </a:cubicBezTo>
                  <a:cubicBezTo>
                    <a:pt x="23269" y="25819"/>
                    <a:pt x="22343" y="25503"/>
                    <a:pt x="21474" y="25130"/>
                  </a:cubicBezTo>
                  <a:cubicBezTo>
                    <a:pt x="20820" y="24871"/>
                    <a:pt x="20143" y="24442"/>
                    <a:pt x="19455" y="24205"/>
                  </a:cubicBezTo>
                  <a:cubicBezTo>
                    <a:pt x="19488" y="23979"/>
                    <a:pt x="19511" y="23754"/>
                    <a:pt x="19522" y="23528"/>
                  </a:cubicBezTo>
                  <a:cubicBezTo>
                    <a:pt x="19906" y="23776"/>
                    <a:pt x="20357" y="23968"/>
                    <a:pt x="20752" y="24160"/>
                  </a:cubicBezTo>
                  <a:cubicBezTo>
                    <a:pt x="21429" y="24487"/>
                    <a:pt x="22118" y="24792"/>
                    <a:pt x="22829" y="25063"/>
                  </a:cubicBezTo>
                  <a:cubicBezTo>
                    <a:pt x="23810" y="25435"/>
                    <a:pt x="24803" y="25627"/>
                    <a:pt x="25808" y="25785"/>
                  </a:cubicBezTo>
                  <a:cubicBezTo>
                    <a:pt x="25650" y="24781"/>
                    <a:pt x="25447" y="23799"/>
                    <a:pt x="25085" y="22806"/>
                  </a:cubicBezTo>
                  <a:cubicBezTo>
                    <a:pt x="24815" y="22106"/>
                    <a:pt x="24510" y="21407"/>
                    <a:pt x="24183" y="20730"/>
                  </a:cubicBezTo>
                  <a:cubicBezTo>
                    <a:pt x="23980" y="20323"/>
                    <a:pt x="23799" y="19883"/>
                    <a:pt x="23551" y="19511"/>
                  </a:cubicBezTo>
                  <a:cubicBezTo>
                    <a:pt x="23776" y="19477"/>
                    <a:pt x="24002" y="19466"/>
                    <a:pt x="24228" y="19432"/>
                  </a:cubicBezTo>
                  <a:close/>
                  <a:moveTo>
                    <a:pt x="15821" y="1614"/>
                  </a:moveTo>
                  <a:cubicBezTo>
                    <a:pt x="16893" y="2799"/>
                    <a:pt x="17581" y="4289"/>
                    <a:pt x="17988" y="5812"/>
                  </a:cubicBezTo>
                  <a:cubicBezTo>
                    <a:pt x="18653" y="8294"/>
                    <a:pt x="18541" y="10800"/>
                    <a:pt x="18304" y="13316"/>
                  </a:cubicBezTo>
                  <a:cubicBezTo>
                    <a:pt x="19409" y="13206"/>
                    <a:pt x="20518" y="13125"/>
                    <a:pt x="21624" y="13125"/>
                  </a:cubicBezTo>
                  <a:cubicBezTo>
                    <a:pt x="23024" y="13125"/>
                    <a:pt x="24421" y="13255"/>
                    <a:pt x="25808" y="13621"/>
                  </a:cubicBezTo>
                  <a:cubicBezTo>
                    <a:pt x="27342" y="14038"/>
                    <a:pt x="28809" y="14726"/>
                    <a:pt x="29994" y="15798"/>
                  </a:cubicBezTo>
                  <a:cubicBezTo>
                    <a:pt x="28809" y="16870"/>
                    <a:pt x="27331" y="17559"/>
                    <a:pt x="25808" y="17965"/>
                  </a:cubicBezTo>
                  <a:cubicBezTo>
                    <a:pt x="24421" y="18337"/>
                    <a:pt x="23019" y="18466"/>
                    <a:pt x="21618" y="18466"/>
                  </a:cubicBezTo>
                  <a:cubicBezTo>
                    <a:pt x="20511" y="18466"/>
                    <a:pt x="19404" y="18386"/>
                    <a:pt x="18304" y="18281"/>
                  </a:cubicBezTo>
                  <a:lnTo>
                    <a:pt x="18304" y="18281"/>
                  </a:lnTo>
                  <a:cubicBezTo>
                    <a:pt x="18541" y="20786"/>
                    <a:pt x="18653" y="23302"/>
                    <a:pt x="17988" y="25785"/>
                  </a:cubicBezTo>
                  <a:cubicBezTo>
                    <a:pt x="17581" y="27320"/>
                    <a:pt x="16893" y="28787"/>
                    <a:pt x="15821" y="29971"/>
                  </a:cubicBezTo>
                  <a:cubicBezTo>
                    <a:pt x="14749" y="28787"/>
                    <a:pt x="14049" y="27308"/>
                    <a:pt x="13643" y="25785"/>
                  </a:cubicBezTo>
                  <a:cubicBezTo>
                    <a:pt x="12977" y="23302"/>
                    <a:pt x="13090" y="20786"/>
                    <a:pt x="13339" y="18281"/>
                  </a:cubicBezTo>
                  <a:lnTo>
                    <a:pt x="13339" y="18281"/>
                  </a:lnTo>
                  <a:cubicBezTo>
                    <a:pt x="12228" y="18386"/>
                    <a:pt x="11120" y="18466"/>
                    <a:pt x="10015" y="18466"/>
                  </a:cubicBezTo>
                  <a:cubicBezTo>
                    <a:pt x="8616" y="18466"/>
                    <a:pt x="7222" y="18337"/>
                    <a:pt x="5835" y="17965"/>
                  </a:cubicBezTo>
                  <a:cubicBezTo>
                    <a:pt x="4289" y="17559"/>
                    <a:pt x="2822" y="16870"/>
                    <a:pt x="1637" y="15798"/>
                  </a:cubicBezTo>
                  <a:cubicBezTo>
                    <a:pt x="2822" y="14726"/>
                    <a:pt x="4311" y="14038"/>
                    <a:pt x="5835" y="13621"/>
                  </a:cubicBezTo>
                  <a:cubicBezTo>
                    <a:pt x="7215" y="13257"/>
                    <a:pt x="8602" y="13130"/>
                    <a:pt x="9995" y="13130"/>
                  </a:cubicBezTo>
                  <a:cubicBezTo>
                    <a:pt x="11107" y="13130"/>
                    <a:pt x="12221" y="13211"/>
                    <a:pt x="13339" y="13316"/>
                  </a:cubicBezTo>
                  <a:cubicBezTo>
                    <a:pt x="13090" y="10800"/>
                    <a:pt x="12977" y="8294"/>
                    <a:pt x="13643" y="5812"/>
                  </a:cubicBezTo>
                  <a:cubicBezTo>
                    <a:pt x="14049" y="4266"/>
                    <a:pt x="14749" y="2799"/>
                    <a:pt x="15821" y="1614"/>
                  </a:cubicBezTo>
                  <a:close/>
                  <a:moveTo>
                    <a:pt x="15799" y="1"/>
                  </a:moveTo>
                  <a:cubicBezTo>
                    <a:pt x="15573" y="192"/>
                    <a:pt x="15381" y="407"/>
                    <a:pt x="15189" y="587"/>
                  </a:cubicBezTo>
                  <a:cubicBezTo>
                    <a:pt x="13993" y="1851"/>
                    <a:pt x="13158" y="3397"/>
                    <a:pt x="12650" y="5033"/>
                  </a:cubicBezTo>
                  <a:cubicBezTo>
                    <a:pt x="12537" y="5417"/>
                    <a:pt x="12447" y="5801"/>
                    <a:pt x="12357" y="6196"/>
                  </a:cubicBezTo>
                  <a:cubicBezTo>
                    <a:pt x="11804" y="5880"/>
                    <a:pt x="11183" y="5654"/>
                    <a:pt x="10653" y="5428"/>
                  </a:cubicBezTo>
                  <a:cubicBezTo>
                    <a:pt x="9761" y="5045"/>
                    <a:pt x="8847" y="4729"/>
                    <a:pt x="7900" y="4458"/>
                  </a:cubicBezTo>
                  <a:cubicBezTo>
                    <a:pt x="6658" y="4119"/>
                    <a:pt x="5169" y="3792"/>
                    <a:pt x="3770" y="3769"/>
                  </a:cubicBezTo>
                  <a:lnTo>
                    <a:pt x="3770" y="3769"/>
                  </a:lnTo>
                  <a:cubicBezTo>
                    <a:pt x="3792" y="5157"/>
                    <a:pt x="4119" y="6658"/>
                    <a:pt x="4458" y="7899"/>
                  </a:cubicBezTo>
                  <a:cubicBezTo>
                    <a:pt x="4717" y="8825"/>
                    <a:pt x="5056" y="9750"/>
                    <a:pt x="5428" y="10653"/>
                  </a:cubicBezTo>
                  <a:cubicBezTo>
                    <a:pt x="5654" y="11183"/>
                    <a:pt x="5880" y="11815"/>
                    <a:pt x="6196" y="12357"/>
                  </a:cubicBezTo>
                  <a:cubicBezTo>
                    <a:pt x="5801" y="12436"/>
                    <a:pt x="5417" y="12537"/>
                    <a:pt x="5033" y="12650"/>
                  </a:cubicBezTo>
                  <a:cubicBezTo>
                    <a:pt x="3386" y="13158"/>
                    <a:pt x="1840" y="13993"/>
                    <a:pt x="599" y="15189"/>
                  </a:cubicBezTo>
                  <a:cubicBezTo>
                    <a:pt x="396" y="15370"/>
                    <a:pt x="204" y="15584"/>
                    <a:pt x="1" y="15798"/>
                  </a:cubicBezTo>
                  <a:cubicBezTo>
                    <a:pt x="204" y="16024"/>
                    <a:pt x="407" y="16216"/>
                    <a:pt x="599" y="16408"/>
                  </a:cubicBezTo>
                  <a:cubicBezTo>
                    <a:pt x="1851" y="17604"/>
                    <a:pt x="3397" y="18439"/>
                    <a:pt x="5033" y="18947"/>
                  </a:cubicBezTo>
                  <a:cubicBezTo>
                    <a:pt x="5417" y="19060"/>
                    <a:pt x="5801" y="19150"/>
                    <a:pt x="6196" y="19240"/>
                  </a:cubicBezTo>
                  <a:cubicBezTo>
                    <a:pt x="5880" y="19793"/>
                    <a:pt x="5654" y="20414"/>
                    <a:pt x="5428" y="20944"/>
                  </a:cubicBezTo>
                  <a:cubicBezTo>
                    <a:pt x="5056" y="21835"/>
                    <a:pt x="4729" y="22749"/>
                    <a:pt x="4458" y="23697"/>
                  </a:cubicBezTo>
                  <a:cubicBezTo>
                    <a:pt x="4119" y="24939"/>
                    <a:pt x="3792" y="26428"/>
                    <a:pt x="3770" y="27827"/>
                  </a:cubicBezTo>
                  <a:cubicBezTo>
                    <a:pt x="5169" y="27805"/>
                    <a:pt x="6658" y="27478"/>
                    <a:pt x="7900" y="27139"/>
                  </a:cubicBezTo>
                  <a:cubicBezTo>
                    <a:pt x="8836" y="26879"/>
                    <a:pt x="9750" y="26541"/>
                    <a:pt x="10653" y="26169"/>
                  </a:cubicBezTo>
                  <a:cubicBezTo>
                    <a:pt x="11183" y="25943"/>
                    <a:pt x="11826" y="25717"/>
                    <a:pt x="12357" y="25401"/>
                  </a:cubicBezTo>
                  <a:cubicBezTo>
                    <a:pt x="12447" y="25796"/>
                    <a:pt x="12537" y="26180"/>
                    <a:pt x="12650" y="26564"/>
                  </a:cubicBezTo>
                  <a:cubicBezTo>
                    <a:pt x="13158" y="28211"/>
                    <a:pt x="13993" y="29757"/>
                    <a:pt x="15189" y="30998"/>
                  </a:cubicBezTo>
                  <a:cubicBezTo>
                    <a:pt x="15381" y="31201"/>
                    <a:pt x="15584" y="31393"/>
                    <a:pt x="15799" y="31596"/>
                  </a:cubicBezTo>
                  <a:cubicBezTo>
                    <a:pt x="16024" y="31393"/>
                    <a:pt x="16227" y="31190"/>
                    <a:pt x="16408" y="30998"/>
                  </a:cubicBezTo>
                  <a:cubicBezTo>
                    <a:pt x="17604" y="29746"/>
                    <a:pt x="18439" y="28200"/>
                    <a:pt x="18947" y="26564"/>
                  </a:cubicBezTo>
                  <a:cubicBezTo>
                    <a:pt x="19060" y="26180"/>
                    <a:pt x="19161" y="25796"/>
                    <a:pt x="19240" y="25401"/>
                  </a:cubicBezTo>
                  <a:cubicBezTo>
                    <a:pt x="19793" y="25717"/>
                    <a:pt x="20414" y="25943"/>
                    <a:pt x="20955" y="26169"/>
                  </a:cubicBezTo>
                  <a:cubicBezTo>
                    <a:pt x="21836" y="26541"/>
                    <a:pt x="22761" y="26868"/>
                    <a:pt x="23697" y="27139"/>
                  </a:cubicBezTo>
                  <a:cubicBezTo>
                    <a:pt x="24939" y="27466"/>
                    <a:pt x="26440" y="27805"/>
                    <a:pt x="27839" y="27827"/>
                  </a:cubicBezTo>
                  <a:cubicBezTo>
                    <a:pt x="27805" y="26428"/>
                    <a:pt x="27478" y="24939"/>
                    <a:pt x="27139" y="23697"/>
                  </a:cubicBezTo>
                  <a:cubicBezTo>
                    <a:pt x="26891" y="22761"/>
                    <a:pt x="26552" y="21847"/>
                    <a:pt x="26169" y="20944"/>
                  </a:cubicBezTo>
                  <a:cubicBezTo>
                    <a:pt x="25943" y="20414"/>
                    <a:pt x="25717" y="19770"/>
                    <a:pt x="25413" y="19240"/>
                  </a:cubicBezTo>
                  <a:cubicBezTo>
                    <a:pt x="25808" y="19150"/>
                    <a:pt x="26180" y="19060"/>
                    <a:pt x="26564" y="18947"/>
                  </a:cubicBezTo>
                  <a:cubicBezTo>
                    <a:pt x="28211" y="18439"/>
                    <a:pt x="29768" y="17604"/>
                    <a:pt x="31010" y="16408"/>
                  </a:cubicBezTo>
                  <a:cubicBezTo>
                    <a:pt x="31201" y="16216"/>
                    <a:pt x="31405" y="16013"/>
                    <a:pt x="31596" y="15798"/>
                  </a:cubicBezTo>
                  <a:cubicBezTo>
                    <a:pt x="31405" y="15573"/>
                    <a:pt x="31190" y="15370"/>
                    <a:pt x="31010" y="15189"/>
                  </a:cubicBezTo>
                  <a:cubicBezTo>
                    <a:pt x="29757" y="13993"/>
                    <a:pt x="28200" y="13158"/>
                    <a:pt x="26564" y="12650"/>
                  </a:cubicBezTo>
                  <a:cubicBezTo>
                    <a:pt x="26180" y="12537"/>
                    <a:pt x="25808" y="12436"/>
                    <a:pt x="25413" y="12357"/>
                  </a:cubicBezTo>
                  <a:cubicBezTo>
                    <a:pt x="25717" y="11804"/>
                    <a:pt x="25943" y="11183"/>
                    <a:pt x="26169" y="10653"/>
                  </a:cubicBezTo>
                  <a:cubicBezTo>
                    <a:pt x="26552" y="9761"/>
                    <a:pt x="26880" y="8847"/>
                    <a:pt x="27139" y="7899"/>
                  </a:cubicBezTo>
                  <a:cubicBezTo>
                    <a:pt x="27478" y="6658"/>
                    <a:pt x="27805" y="5157"/>
                    <a:pt x="27839" y="3769"/>
                  </a:cubicBezTo>
                  <a:lnTo>
                    <a:pt x="27839" y="3769"/>
                  </a:lnTo>
                  <a:cubicBezTo>
                    <a:pt x="26440" y="3792"/>
                    <a:pt x="24939" y="4119"/>
                    <a:pt x="23697" y="4458"/>
                  </a:cubicBezTo>
                  <a:cubicBezTo>
                    <a:pt x="22772" y="4706"/>
                    <a:pt x="21847" y="5045"/>
                    <a:pt x="20955" y="5428"/>
                  </a:cubicBezTo>
                  <a:cubicBezTo>
                    <a:pt x="20414" y="5654"/>
                    <a:pt x="19782" y="5880"/>
                    <a:pt x="19240" y="6196"/>
                  </a:cubicBezTo>
                  <a:cubicBezTo>
                    <a:pt x="19161" y="5801"/>
                    <a:pt x="19060" y="5417"/>
                    <a:pt x="18947" y="5033"/>
                  </a:cubicBezTo>
                  <a:cubicBezTo>
                    <a:pt x="18439" y="3386"/>
                    <a:pt x="17604" y="1829"/>
                    <a:pt x="16408" y="587"/>
                  </a:cubicBezTo>
                  <a:cubicBezTo>
                    <a:pt x="16227" y="396"/>
                    <a:pt x="16013" y="192"/>
                    <a:pt x="15799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5116;p35">
              <a:extLst>
                <a:ext uri="{FF2B5EF4-FFF2-40B4-BE49-F238E27FC236}">
                  <a16:creationId xmlns:a16="http://schemas.microsoft.com/office/drawing/2014/main" id="{912BC3A3-3625-DBD7-780D-F873B0E9EDAA}"/>
                </a:ext>
              </a:extLst>
            </p:cNvPr>
            <p:cNvSpPr/>
            <p:nvPr/>
          </p:nvSpPr>
          <p:spPr>
            <a:xfrm>
              <a:off x="1281625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40"/>
                    <a:pt x="3544" y="1671"/>
                    <a:pt x="3544" y="2336"/>
                  </a:cubicBezTo>
                  <a:cubicBezTo>
                    <a:pt x="3521" y="3002"/>
                    <a:pt x="2991" y="3532"/>
                    <a:pt x="2336" y="3532"/>
                  </a:cubicBezTo>
                  <a:cubicBezTo>
                    <a:pt x="1682" y="3532"/>
                    <a:pt x="1140" y="3002"/>
                    <a:pt x="1140" y="2336"/>
                  </a:cubicBezTo>
                  <a:cubicBezTo>
                    <a:pt x="1140" y="1671"/>
                    <a:pt x="1682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38" y="1"/>
                    <a:pt x="0" y="1050"/>
                    <a:pt x="0" y="2336"/>
                  </a:cubicBezTo>
                  <a:cubicBezTo>
                    <a:pt x="0" y="3634"/>
                    <a:pt x="1050" y="4683"/>
                    <a:pt x="2336" y="4683"/>
                  </a:cubicBezTo>
                  <a:cubicBezTo>
                    <a:pt x="3623" y="4683"/>
                    <a:pt x="4683" y="3623"/>
                    <a:pt x="4683" y="2336"/>
                  </a:cubicBezTo>
                  <a:cubicBezTo>
                    <a:pt x="4683" y="1050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5117;p35">
              <a:extLst>
                <a:ext uri="{FF2B5EF4-FFF2-40B4-BE49-F238E27FC236}">
                  <a16:creationId xmlns:a16="http://schemas.microsoft.com/office/drawing/2014/main" id="{A2FC11AE-45F5-F73C-17B8-49F64427C77B}"/>
                </a:ext>
              </a:extLst>
            </p:cNvPr>
            <p:cNvSpPr/>
            <p:nvPr/>
          </p:nvSpPr>
          <p:spPr>
            <a:xfrm>
              <a:off x="1146500" y="2847050"/>
              <a:ext cx="658175" cy="658175"/>
            </a:xfrm>
            <a:custGeom>
              <a:avLst/>
              <a:gdLst/>
              <a:ahLst/>
              <a:cxnLst/>
              <a:rect l="l" t="t" r="r" b="b"/>
              <a:pathLst>
                <a:path w="26327" h="26327" extrusionOk="0">
                  <a:moveTo>
                    <a:pt x="13158" y="2618"/>
                  </a:moveTo>
                  <a:cubicBezTo>
                    <a:pt x="13643" y="3747"/>
                    <a:pt x="13947" y="4943"/>
                    <a:pt x="14083" y="6263"/>
                  </a:cubicBezTo>
                  <a:cubicBezTo>
                    <a:pt x="14218" y="7753"/>
                    <a:pt x="14151" y="9231"/>
                    <a:pt x="14004" y="10709"/>
                  </a:cubicBezTo>
                  <a:cubicBezTo>
                    <a:pt x="13947" y="11319"/>
                    <a:pt x="13835" y="11950"/>
                    <a:pt x="13744" y="12582"/>
                  </a:cubicBezTo>
                  <a:cubicBezTo>
                    <a:pt x="14376" y="12481"/>
                    <a:pt x="15008" y="12379"/>
                    <a:pt x="15617" y="12323"/>
                  </a:cubicBezTo>
                  <a:cubicBezTo>
                    <a:pt x="16539" y="12231"/>
                    <a:pt x="17460" y="12171"/>
                    <a:pt x="18384" y="12171"/>
                  </a:cubicBezTo>
                  <a:cubicBezTo>
                    <a:pt x="18943" y="12171"/>
                    <a:pt x="19502" y="12193"/>
                    <a:pt x="20063" y="12244"/>
                  </a:cubicBezTo>
                  <a:cubicBezTo>
                    <a:pt x="21384" y="12379"/>
                    <a:pt x="22580" y="12684"/>
                    <a:pt x="23708" y="13169"/>
                  </a:cubicBezTo>
                  <a:cubicBezTo>
                    <a:pt x="22580" y="13643"/>
                    <a:pt x="21384" y="13959"/>
                    <a:pt x="20063" y="14083"/>
                  </a:cubicBezTo>
                  <a:cubicBezTo>
                    <a:pt x="19495" y="14135"/>
                    <a:pt x="18927" y="14157"/>
                    <a:pt x="18361" y="14157"/>
                  </a:cubicBezTo>
                  <a:cubicBezTo>
                    <a:pt x="17445" y="14157"/>
                    <a:pt x="16531" y="14099"/>
                    <a:pt x="15617" y="14015"/>
                  </a:cubicBezTo>
                  <a:cubicBezTo>
                    <a:pt x="15008" y="13959"/>
                    <a:pt x="14376" y="13835"/>
                    <a:pt x="13744" y="13745"/>
                  </a:cubicBezTo>
                  <a:lnTo>
                    <a:pt x="13744" y="13745"/>
                  </a:lnTo>
                  <a:cubicBezTo>
                    <a:pt x="13835" y="14377"/>
                    <a:pt x="13947" y="15008"/>
                    <a:pt x="14004" y="15618"/>
                  </a:cubicBezTo>
                  <a:cubicBezTo>
                    <a:pt x="14151" y="17096"/>
                    <a:pt x="14218" y="18586"/>
                    <a:pt x="14083" y="20064"/>
                  </a:cubicBezTo>
                  <a:cubicBezTo>
                    <a:pt x="13947" y="21384"/>
                    <a:pt x="13643" y="22580"/>
                    <a:pt x="13158" y="23709"/>
                  </a:cubicBezTo>
                  <a:cubicBezTo>
                    <a:pt x="12684" y="22580"/>
                    <a:pt x="12368" y="21384"/>
                    <a:pt x="12244" y="20064"/>
                  </a:cubicBezTo>
                  <a:cubicBezTo>
                    <a:pt x="12108" y="18586"/>
                    <a:pt x="12176" y="17096"/>
                    <a:pt x="12311" y="15618"/>
                  </a:cubicBezTo>
                  <a:cubicBezTo>
                    <a:pt x="12368" y="15008"/>
                    <a:pt x="12480" y="14377"/>
                    <a:pt x="12582" y="13745"/>
                  </a:cubicBezTo>
                  <a:lnTo>
                    <a:pt x="12582" y="13745"/>
                  </a:lnTo>
                  <a:cubicBezTo>
                    <a:pt x="11950" y="13846"/>
                    <a:pt x="11307" y="13959"/>
                    <a:pt x="10709" y="14015"/>
                  </a:cubicBezTo>
                  <a:cubicBezTo>
                    <a:pt x="9788" y="14099"/>
                    <a:pt x="8872" y="14157"/>
                    <a:pt x="7957" y="14157"/>
                  </a:cubicBezTo>
                  <a:cubicBezTo>
                    <a:pt x="7392" y="14157"/>
                    <a:pt x="6828" y="14135"/>
                    <a:pt x="6263" y="14083"/>
                  </a:cubicBezTo>
                  <a:cubicBezTo>
                    <a:pt x="4931" y="13959"/>
                    <a:pt x="3735" y="13643"/>
                    <a:pt x="2607" y="13169"/>
                  </a:cubicBezTo>
                  <a:cubicBezTo>
                    <a:pt x="3735" y="12684"/>
                    <a:pt x="4931" y="12379"/>
                    <a:pt x="6263" y="12244"/>
                  </a:cubicBezTo>
                  <a:cubicBezTo>
                    <a:pt x="6820" y="12193"/>
                    <a:pt x="7377" y="12171"/>
                    <a:pt x="7934" y="12171"/>
                  </a:cubicBezTo>
                  <a:cubicBezTo>
                    <a:pt x="8856" y="12171"/>
                    <a:pt x="9780" y="12231"/>
                    <a:pt x="10709" y="12323"/>
                  </a:cubicBezTo>
                  <a:cubicBezTo>
                    <a:pt x="11307" y="12379"/>
                    <a:pt x="11950" y="12492"/>
                    <a:pt x="12582" y="12582"/>
                  </a:cubicBezTo>
                  <a:cubicBezTo>
                    <a:pt x="12480" y="11950"/>
                    <a:pt x="12368" y="11319"/>
                    <a:pt x="12311" y="10709"/>
                  </a:cubicBezTo>
                  <a:cubicBezTo>
                    <a:pt x="12176" y="9231"/>
                    <a:pt x="12108" y="7753"/>
                    <a:pt x="12244" y="6263"/>
                  </a:cubicBezTo>
                  <a:cubicBezTo>
                    <a:pt x="12368" y="4943"/>
                    <a:pt x="12684" y="3747"/>
                    <a:pt x="13158" y="2618"/>
                  </a:cubicBezTo>
                  <a:close/>
                  <a:moveTo>
                    <a:pt x="13158" y="0"/>
                  </a:moveTo>
                  <a:cubicBezTo>
                    <a:pt x="12018" y="1637"/>
                    <a:pt x="11442" y="3736"/>
                    <a:pt x="11183" y="5654"/>
                  </a:cubicBezTo>
                  <a:cubicBezTo>
                    <a:pt x="10980" y="7335"/>
                    <a:pt x="11014" y="9028"/>
                    <a:pt x="11228" y="10709"/>
                  </a:cubicBezTo>
                  <a:cubicBezTo>
                    <a:pt x="11262" y="10901"/>
                    <a:pt x="11273" y="11104"/>
                    <a:pt x="11296" y="11296"/>
                  </a:cubicBezTo>
                  <a:cubicBezTo>
                    <a:pt x="11104" y="11273"/>
                    <a:pt x="10901" y="11262"/>
                    <a:pt x="10709" y="11228"/>
                  </a:cubicBezTo>
                  <a:cubicBezTo>
                    <a:pt x="9776" y="11122"/>
                    <a:pt x="8841" y="11057"/>
                    <a:pt x="7905" y="11057"/>
                  </a:cubicBezTo>
                  <a:cubicBezTo>
                    <a:pt x="7154" y="11057"/>
                    <a:pt x="6402" y="11099"/>
                    <a:pt x="5654" y="11194"/>
                  </a:cubicBezTo>
                  <a:cubicBezTo>
                    <a:pt x="3735" y="11431"/>
                    <a:pt x="1636" y="12007"/>
                    <a:pt x="0" y="13169"/>
                  </a:cubicBezTo>
                  <a:cubicBezTo>
                    <a:pt x="1636" y="14309"/>
                    <a:pt x="3735" y="14884"/>
                    <a:pt x="5654" y="15144"/>
                  </a:cubicBezTo>
                  <a:cubicBezTo>
                    <a:pt x="6415" y="15236"/>
                    <a:pt x="7179" y="15279"/>
                    <a:pt x="7943" y="15279"/>
                  </a:cubicBezTo>
                  <a:cubicBezTo>
                    <a:pt x="8866" y="15279"/>
                    <a:pt x="9789" y="15216"/>
                    <a:pt x="10709" y="15099"/>
                  </a:cubicBezTo>
                  <a:cubicBezTo>
                    <a:pt x="10901" y="15065"/>
                    <a:pt x="11104" y="15054"/>
                    <a:pt x="11296" y="15031"/>
                  </a:cubicBezTo>
                  <a:lnTo>
                    <a:pt x="11296" y="15031"/>
                  </a:lnTo>
                  <a:cubicBezTo>
                    <a:pt x="11273" y="15223"/>
                    <a:pt x="11262" y="15426"/>
                    <a:pt x="11228" y="15618"/>
                  </a:cubicBezTo>
                  <a:cubicBezTo>
                    <a:pt x="11036" y="17299"/>
                    <a:pt x="10980" y="18992"/>
                    <a:pt x="11183" y="20673"/>
                  </a:cubicBezTo>
                  <a:cubicBezTo>
                    <a:pt x="11431" y="22591"/>
                    <a:pt x="12007" y="24690"/>
                    <a:pt x="13158" y="26327"/>
                  </a:cubicBezTo>
                  <a:cubicBezTo>
                    <a:pt x="14309" y="24690"/>
                    <a:pt x="14884" y="22591"/>
                    <a:pt x="15132" y="20673"/>
                  </a:cubicBezTo>
                  <a:cubicBezTo>
                    <a:pt x="15347" y="18992"/>
                    <a:pt x="15302" y="17299"/>
                    <a:pt x="15098" y="15618"/>
                  </a:cubicBezTo>
                  <a:cubicBezTo>
                    <a:pt x="15065" y="15426"/>
                    <a:pt x="15053" y="15223"/>
                    <a:pt x="15019" y="15031"/>
                  </a:cubicBezTo>
                  <a:lnTo>
                    <a:pt x="15019" y="15031"/>
                  </a:lnTo>
                  <a:cubicBezTo>
                    <a:pt x="15223" y="15054"/>
                    <a:pt x="15414" y="15065"/>
                    <a:pt x="15617" y="15099"/>
                  </a:cubicBezTo>
                  <a:cubicBezTo>
                    <a:pt x="16558" y="15207"/>
                    <a:pt x="17505" y="15272"/>
                    <a:pt x="18454" y="15272"/>
                  </a:cubicBezTo>
                  <a:cubicBezTo>
                    <a:pt x="19190" y="15272"/>
                    <a:pt x="19927" y="15233"/>
                    <a:pt x="20662" y="15144"/>
                  </a:cubicBezTo>
                  <a:cubicBezTo>
                    <a:pt x="22580" y="14896"/>
                    <a:pt x="24690" y="14320"/>
                    <a:pt x="26326" y="13169"/>
                  </a:cubicBezTo>
                  <a:cubicBezTo>
                    <a:pt x="24690" y="12018"/>
                    <a:pt x="22580" y="11443"/>
                    <a:pt x="20662" y="11194"/>
                  </a:cubicBezTo>
                  <a:cubicBezTo>
                    <a:pt x="19892" y="11096"/>
                    <a:pt x="19118" y="11050"/>
                    <a:pt x="18342" y="11050"/>
                  </a:cubicBezTo>
                  <a:cubicBezTo>
                    <a:pt x="17434" y="11050"/>
                    <a:pt x="16524" y="11113"/>
                    <a:pt x="15617" y="11228"/>
                  </a:cubicBezTo>
                  <a:cubicBezTo>
                    <a:pt x="15414" y="11262"/>
                    <a:pt x="15223" y="11273"/>
                    <a:pt x="15019" y="11296"/>
                  </a:cubicBezTo>
                  <a:cubicBezTo>
                    <a:pt x="15053" y="11104"/>
                    <a:pt x="15065" y="10912"/>
                    <a:pt x="15098" y="10709"/>
                  </a:cubicBezTo>
                  <a:cubicBezTo>
                    <a:pt x="15290" y="9028"/>
                    <a:pt x="15347" y="7335"/>
                    <a:pt x="15132" y="5654"/>
                  </a:cubicBezTo>
                  <a:cubicBezTo>
                    <a:pt x="14895" y="3736"/>
                    <a:pt x="14320" y="1637"/>
                    <a:pt x="13158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5118;p35">
              <a:extLst>
                <a:ext uri="{FF2B5EF4-FFF2-40B4-BE49-F238E27FC236}">
                  <a16:creationId xmlns:a16="http://schemas.microsoft.com/office/drawing/2014/main" id="{5D70AFDB-818D-DEDD-363E-8540F647689B}"/>
                </a:ext>
              </a:extLst>
            </p:cNvPr>
            <p:cNvSpPr/>
            <p:nvPr/>
          </p:nvSpPr>
          <p:spPr>
            <a:xfrm>
              <a:off x="1552450" y="2762700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63"/>
                  </a:moveTo>
                  <a:cubicBezTo>
                    <a:pt x="3002" y="1163"/>
                    <a:pt x="3543" y="1693"/>
                    <a:pt x="3543" y="2359"/>
                  </a:cubicBezTo>
                  <a:cubicBezTo>
                    <a:pt x="3543" y="3025"/>
                    <a:pt x="3002" y="3555"/>
                    <a:pt x="2336" y="3555"/>
                  </a:cubicBezTo>
                  <a:cubicBezTo>
                    <a:pt x="1681" y="3555"/>
                    <a:pt x="1140" y="3025"/>
                    <a:pt x="1140" y="2359"/>
                  </a:cubicBezTo>
                  <a:cubicBezTo>
                    <a:pt x="1151" y="1704"/>
                    <a:pt x="1681" y="1163"/>
                    <a:pt x="2336" y="1163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38" y="4683"/>
                    <a:pt x="2336" y="4683"/>
                  </a:cubicBezTo>
                  <a:cubicBezTo>
                    <a:pt x="3634" y="4683"/>
                    <a:pt x="4683" y="3634"/>
                    <a:pt x="4683" y="2348"/>
                  </a:cubicBezTo>
                  <a:cubicBezTo>
                    <a:pt x="4683" y="1061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5119;p35">
              <a:extLst>
                <a:ext uri="{FF2B5EF4-FFF2-40B4-BE49-F238E27FC236}">
                  <a16:creationId xmlns:a16="http://schemas.microsoft.com/office/drawing/2014/main" id="{2E24343D-06C9-E99B-A11C-E5E418A29841}"/>
                </a:ext>
              </a:extLst>
            </p:cNvPr>
            <p:cNvSpPr/>
            <p:nvPr/>
          </p:nvSpPr>
          <p:spPr>
            <a:xfrm>
              <a:off x="1281625" y="27629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1"/>
                  </a:moveTo>
                  <a:cubicBezTo>
                    <a:pt x="3002" y="1141"/>
                    <a:pt x="3544" y="1671"/>
                    <a:pt x="3544" y="2337"/>
                  </a:cubicBezTo>
                  <a:cubicBezTo>
                    <a:pt x="3544" y="3002"/>
                    <a:pt x="3002" y="3533"/>
                    <a:pt x="2336" y="3533"/>
                  </a:cubicBezTo>
                  <a:cubicBezTo>
                    <a:pt x="1682" y="3533"/>
                    <a:pt x="1140" y="3002"/>
                    <a:pt x="1140" y="2337"/>
                  </a:cubicBezTo>
                  <a:cubicBezTo>
                    <a:pt x="1140" y="1671"/>
                    <a:pt x="1682" y="1141"/>
                    <a:pt x="2336" y="1141"/>
                  </a:cubicBezTo>
                  <a:close/>
                  <a:moveTo>
                    <a:pt x="2336" y="1"/>
                  </a:moveTo>
                  <a:cubicBezTo>
                    <a:pt x="1050" y="1"/>
                    <a:pt x="0" y="1050"/>
                    <a:pt x="0" y="2337"/>
                  </a:cubicBezTo>
                  <a:cubicBezTo>
                    <a:pt x="0" y="3623"/>
                    <a:pt x="1050" y="4684"/>
                    <a:pt x="2336" y="4684"/>
                  </a:cubicBezTo>
                  <a:cubicBezTo>
                    <a:pt x="3623" y="4684"/>
                    <a:pt x="4683" y="3634"/>
                    <a:pt x="4683" y="2337"/>
                  </a:cubicBezTo>
                  <a:cubicBezTo>
                    <a:pt x="4683" y="1039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" name="Google Shape;5008;p35">
            <a:extLst>
              <a:ext uri="{FF2B5EF4-FFF2-40B4-BE49-F238E27FC236}">
                <a16:creationId xmlns:a16="http://schemas.microsoft.com/office/drawing/2014/main" id="{6F82ADE7-F135-DA99-FE6F-0800EB2DF2BF}"/>
              </a:ext>
            </a:extLst>
          </p:cNvPr>
          <p:cNvGrpSpPr/>
          <p:nvPr/>
        </p:nvGrpSpPr>
        <p:grpSpPr>
          <a:xfrm rot="2700000">
            <a:off x="11258115" y="5679654"/>
            <a:ext cx="865242" cy="864667"/>
            <a:chOff x="2048375" y="2743800"/>
            <a:chExt cx="865250" cy="864675"/>
          </a:xfrm>
        </p:grpSpPr>
        <p:sp>
          <p:nvSpPr>
            <p:cNvPr id="81" name="Google Shape;5009;p35">
              <a:extLst>
                <a:ext uri="{FF2B5EF4-FFF2-40B4-BE49-F238E27FC236}">
                  <a16:creationId xmlns:a16="http://schemas.microsoft.com/office/drawing/2014/main" id="{36F259E2-5F45-7B2D-3AE8-F6E80A590AA9}"/>
                </a:ext>
              </a:extLst>
            </p:cNvPr>
            <p:cNvSpPr/>
            <p:nvPr/>
          </p:nvSpPr>
          <p:spPr>
            <a:xfrm>
              <a:off x="2438825" y="3558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704" y="0"/>
                  </a:moveTo>
                  <a:cubicBezTo>
                    <a:pt x="767" y="0"/>
                    <a:pt x="0" y="757"/>
                    <a:pt x="0" y="1704"/>
                  </a:cubicBezTo>
                  <a:cubicBezTo>
                    <a:pt x="0" y="1806"/>
                    <a:pt x="11" y="1908"/>
                    <a:pt x="34" y="1987"/>
                  </a:cubicBezTo>
                  <a:lnTo>
                    <a:pt x="3397" y="1987"/>
                  </a:lnTo>
                  <a:cubicBezTo>
                    <a:pt x="3408" y="1908"/>
                    <a:pt x="3419" y="1806"/>
                    <a:pt x="3419" y="1704"/>
                  </a:cubicBezTo>
                  <a:cubicBezTo>
                    <a:pt x="3419" y="757"/>
                    <a:pt x="2652" y="0"/>
                    <a:pt x="1704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5010;p35">
              <a:extLst>
                <a:ext uri="{FF2B5EF4-FFF2-40B4-BE49-F238E27FC236}">
                  <a16:creationId xmlns:a16="http://schemas.microsoft.com/office/drawing/2014/main" id="{C53B86B5-9640-321F-190D-4200E4AE2283}"/>
                </a:ext>
              </a:extLst>
            </p:cNvPr>
            <p:cNvSpPr/>
            <p:nvPr/>
          </p:nvSpPr>
          <p:spPr>
            <a:xfrm>
              <a:off x="2711900" y="340675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8057" y="0"/>
                  </a:moveTo>
                  <a:lnTo>
                    <a:pt x="8057" y="4"/>
                  </a:lnTo>
                  <a:lnTo>
                    <a:pt x="8057" y="4"/>
                  </a:lnTo>
                  <a:cubicBezTo>
                    <a:pt x="8061" y="3"/>
                    <a:pt x="8065" y="2"/>
                    <a:pt x="8068" y="0"/>
                  </a:cubicBezTo>
                  <a:close/>
                  <a:moveTo>
                    <a:pt x="8057" y="4"/>
                  </a:moveTo>
                  <a:cubicBezTo>
                    <a:pt x="7373" y="240"/>
                    <a:pt x="6699" y="510"/>
                    <a:pt x="6037" y="824"/>
                  </a:cubicBezTo>
                  <a:cubicBezTo>
                    <a:pt x="4852" y="1366"/>
                    <a:pt x="3747" y="2009"/>
                    <a:pt x="2754" y="2754"/>
                  </a:cubicBezTo>
                  <a:cubicBezTo>
                    <a:pt x="1998" y="3758"/>
                    <a:pt x="1354" y="4864"/>
                    <a:pt x="813" y="6037"/>
                  </a:cubicBezTo>
                  <a:cubicBezTo>
                    <a:pt x="508" y="6703"/>
                    <a:pt x="237" y="7380"/>
                    <a:pt x="0" y="8069"/>
                  </a:cubicBezTo>
                  <a:lnTo>
                    <a:pt x="1196" y="8069"/>
                  </a:lnTo>
                  <a:cubicBezTo>
                    <a:pt x="1377" y="7572"/>
                    <a:pt x="1580" y="7087"/>
                    <a:pt x="1794" y="6613"/>
                  </a:cubicBezTo>
                  <a:cubicBezTo>
                    <a:pt x="2268" y="5563"/>
                    <a:pt x="2844" y="4503"/>
                    <a:pt x="3521" y="3544"/>
                  </a:cubicBezTo>
                  <a:cubicBezTo>
                    <a:pt x="4503" y="2867"/>
                    <a:pt x="5541" y="2291"/>
                    <a:pt x="6601" y="1806"/>
                  </a:cubicBezTo>
                  <a:cubicBezTo>
                    <a:pt x="7075" y="1580"/>
                    <a:pt x="7561" y="1388"/>
                    <a:pt x="8057" y="1219"/>
                  </a:cubicBezTo>
                  <a:lnTo>
                    <a:pt x="8057" y="4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5011;p35">
              <a:extLst>
                <a:ext uri="{FF2B5EF4-FFF2-40B4-BE49-F238E27FC236}">
                  <a16:creationId xmlns:a16="http://schemas.microsoft.com/office/drawing/2014/main" id="{4859A3B8-5D31-1940-AC1F-F82F29E35CEB}"/>
                </a:ext>
              </a:extLst>
            </p:cNvPr>
            <p:cNvSpPr/>
            <p:nvPr/>
          </p:nvSpPr>
          <p:spPr>
            <a:xfrm>
              <a:off x="2049225" y="3406750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0"/>
                  </a:moveTo>
                  <a:lnTo>
                    <a:pt x="1" y="1196"/>
                  </a:lnTo>
                  <a:cubicBezTo>
                    <a:pt x="497" y="1388"/>
                    <a:pt x="994" y="1580"/>
                    <a:pt x="1456" y="1795"/>
                  </a:cubicBezTo>
                  <a:cubicBezTo>
                    <a:pt x="2517" y="2268"/>
                    <a:pt x="3566" y="2855"/>
                    <a:pt x="4526" y="3532"/>
                  </a:cubicBezTo>
                  <a:cubicBezTo>
                    <a:pt x="5203" y="4503"/>
                    <a:pt x="5778" y="5541"/>
                    <a:pt x="6263" y="6602"/>
                  </a:cubicBezTo>
                  <a:cubicBezTo>
                    <a:pt x="6489" y="7087"/>
                    <a:pt x="6681" y="7561"/>
                    <a:pt x="6850" y="8057"/>
                  </a:cubicBezTo>
                  <a:lnTo>
                    <a:pt x="8058" y="8057"/>
                  </a:lnTo>
                  <a:cubicBezTo>
                    <a:pt x="7832" y="7380"/>
                    <a:pt x="7550" y="6703"/>
                    <a:pt x="7256" y="6037"/>
                  </a:cubicBezTo>
                  <a:cubicBezTo>
                    <a:pt x="6703" y="4853"/>
                    <a:pt x="6072" y="3758"/>
                    <a:pt x="5315" y="2754"/>
                  </a:cubicBezTo>
                  <a:cubicBezTo>
                    <a:pt x="4311" y="2009"/>
                    <a:pt x="3205" y="1354"/>
                    <a:pt x="2032" y="824"/>
                  </a:cubicBezTo>
                  <a:cubicBezTo>
                    <a:pt x="1366" y="508"/>
                    <a:pt x="689" y="237"/>
                    <a:pt x="1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5012;p35">
              <a:extLst>
                <a:ext uri="{FF2B5EF4-FFF2-40B4-BE49-F238E27FC236}">
                  <a16:creationId xmlns:a16="http://schemas.microsoft.com/office/drawing/2014/main" id="{536A8861-1F7B-73A2-AFB0-2A83C86A33F2}"/>
                </a:ext>
              </a:extLst>
            </p:cNvPr>
            <p:cNvSpPr/>
            <p:nvPr/>
          </p:nvSpPr>
          <p:spPr>
            <a:xfrm>
              <a:off x="2048375" y="2743800"/>
              <a:ext cx="864975" cy="864675"/>
            </a:xfrm>
            <a:custGeom>
              <a:avLst/>
              <a:gdLst/>
              <a:ahLst/>
              <a:cxnLst/>
              <a:rect l="l" t="t" r="r" b="b"/>
              <a:pathLst>
                <a:path w="34599" h="34587" extrusionOk="0">
                  <a:moveTo>
                    <a:pt x="7888" y="7877"/>
                  </a:moveTo>
                  <a:lnTo>
                    <a:pt x="7888" y="7877"/>
                  </a:lnTo>
                  <a:cubicBezTo>
                    <a:pt x="8701" y="7888"/>
                    <a:pt x="9502" y="7945"/>
                    <a:pt x="10303" y="8170"/>
                  </a:cubicBezTo>
                  <a:cubicBezTo>
                    <a:pt x="11319" y="8452"/>
                    <a:pt x="12210" y="8983"/>
                    <a:pt x="12899" y="9716"/>
                  </a:cubicBezTo>
                  <a:cubicBezTo>
                    <a:pt x="12718" y="9987"/>
                    <a:pt x="12549" y="10258"/>
                    <a:pt x="12368" y="10529"/>
                  </a:cubicBezTo>
                  <a:cubicBezTo>
                    <a:pt x="12120" y="10878"/>
                    <a:pt x="11872" y="11228"/>
                    <a:pt x="11612" y="11601"/>
                  </a:cubicBezTo>
                  <a:cubicBezTo>
                    <a:pt x="11251" y="11849"/>
                    <a:pt x="10901" y="12108"/>
                    <a:pt x="10540" y="12345"/>
                  </a:cubicBezTo>
                  <a:cubicBezTo>
                    <a:pt x="10281" y="12526"/>
                    <a:pt x="10010" y="12695"/>
                    <a:pt x="9739" y="12876"/>
                  </a:cubicBezTo>
                  <a:cubicBezTo>
                    <a:pt x="9006" y="12187"/>
                    <a:pt x="8486" y="11296"/>
                    <a:pt x="8193" y="10280"/>
                  </a:cubicBezTo>
                  <a:cubicBezTo>
                    <a:pt x="7956" y="9479"/>
                    <a:pt x="7911" y="8678"/>
                    <a:pt x="7888" y="7877"/>
                  </a:cubicBezTo>
                  <a:close/>
                  <a:moveTo>
                    <a:pt x="26733" y="7877"/>
                  </a:moveTo>
                  <a:lnTo>
                    <a:pt x="26733" y="7877"/>
                  </a:lnTo>
                  <a:cubicBezTo>
                    <a:pt x="26722" y="8678"/>
                    <a:pt x="26665" y="9479"/>
                    <a:pt x="26440" y="10280"/>
                  </a:cubicBezTo>
                  <a:cubicBezTo>
                    <a:pt x="26158" y="11296"/>
                    <a:pt x="25627" y="12187"/>
                    <a:pt x="24894" y="12876"/>
                  </a:cubicBezTo>
                  <a:cubicBezTo>
                    <a:pt x="24623" y="12695"/>
                    <a:pt x="24352" y="12526"/>
                    <a:pt x="24081" y="12345"/>
                  </a:cubicBezTo>
                  <a:cubicBezTo>
                    <a:pt x="23731" y="12108"/>
                    <a:pt x="23382" y="11849"/>
                    <a:pt x="23009" y="11601"/>
                  </a:cubicBezTo>
                  <a:cubicBezTo>
                    <a:pt x="22761" y="11228"/>
                    <a:pt x="22501" y="10878"/>
                    <a:pt x="22265" y="10529"/>
                  </a:cubicBezTo>
                  <a:cubicBezTo>
                    <a:pt x="22084" y="10258"/>
                    <a:pt x="21915" y="9987"/>
                    <a:pt x="21734" y="9716"/>
                  </a:cubicBezTo>
                  <a:cubicBezTo>
                    <a:pt x="22434" y="8983"/>
                    <a:pt x="23314" y="8464"/>
                    <a:pt x="24330" y="8170"/>
                  </a:cubicBezTo>
                  <a:cubicBezTo>
                    <a:pt x="25131" y="7945"/>
                    <a:pt x="25932" y="7888"/>
                    <a:pt x="26733" y="7877"/>
                  </a:cubicBezTo>
                  <a:close/>
                  <a:moveTo>
                    <a:pt x="13632" y="10709"/>
                  </a:moveTo>
                  <a:cubicBezTo>
                    <a:pt x="13632" y="10720"/>
                    <a:pt x="13643" y="10720"/>
                    <a:pt x="13643" y="10732"/>
                  </a:cubicBezTo>
                  <a:cubicBezTo>
                    <a:pt x="14354" y="11950"/>
                    <a:pt x="14636" y="13327"/>
                    <a:pt x="14738" y="14715"/>
                  </a:cubicBezTo>
                  <a:cubicBezTo>
                    <a:pt x="13350" y="14613"/>
                    <a:pt x="11951" y="14331"/>
                    <a:pt x="10755" y="13632"/>
                  </a:cubicBezTo>
                  <a:cubicBezTo>
                    <a:pt x="10743" y="13632"/>
                    <a:pt x="10743" y="13609"/>
                    <a:pt x="10732" y="13609"/>
                  </a:cubicBezTo>
                  <a:cubicBezTo>
                    <a:pt x="10913" y="13485"/>
                    <a:pt x="11104" y="13361"/>
                    <a:pt x="11296" y="13237"/>
                  </a:cubicBezTo>
                  <a:cubicBezTo>
                    <a:pt x="11669" y="12977"/>
                    <a:pt x="12086" y="12740"/>
                    <a:pt x="12504" y="12470"/>
                  </a:cubicBezTo>
                  <a:cubicBezTo>
                    <a:pt x="12741" y="12063"/>
                    <a:pt x="13000" y="11646"/>
                    <a:pt x="13248" y="11273"/>
                  </a:cubicBezTo>
                  <a:cubicBezTo>
                    <a:pt x="13373" y="11093"/>
                    <a:pt x="13508" y="10890"/>
                    <a:pt x="13632" y="10709"/>
                  </a:cubicBezTo>
                  <a:close/>
                  <a:moveTo>
                    <a:pt x="21012" y="10698"/>
                  </a:moveTo>
                  <a:cubicBezTo>
                    <a:pt x="21136" y="10878"/>
                    <a:pt x="21260" y="11070"/>
                    <a:pt x="21396" y="11262"/>
                  </a:cubicBezTo>
                  <a:cubicBezTo>
                    <a:pt x="21644" y="11634"/>
                    <a:pt x="21881" y="12052"/>
                    <a:pt x="22152" y="12470"/>
                  </a:cubicBezTo>
                  <a:cubicBezTo>
                    <a:pt x="22558" y="12729"/>
                    <a:pt x="22975" y="12977"/>
                    <a:pt x="23370" y="13237"/>
                  </a:cubicBezTo>
                  <a:cubicBezTo>
                    <a:pt x="23551" y="13361"/>
                    <a:pt x="23743" y="13485"/>
                    <a:pt x="23935" y="13609"/>
                  </a:cubicBezTo>
                  <a:cubicBezTo>
                    <a:pt x="23912" y="13609"/>
                    <a:pt x="23912" y="13632"/>
                    <a:pt x="23901" y="13632"/>
                  </a:cubicBezTo>
                  <a:cubicBezTo>
                    <a:pt x="22693" y="14331"/>
                    <a:pt x="21305" y="14613"/>
                    <a:pt x="19929" y="14715"/>
                  </a:cubicBezTo>
                  <a:cubicBezTo>
                    <a:pt x="20008" y="13316"/>
                    <a:pt x="20290" y="11928"/>
                    <a:pt x="21001" y="10720"/>
                  </a:cubicBezTo>
                  <a:cubicBezTo>
                    <a:pt x="21001" y="10709"/>
                    <a:pt x="21012" y="10709"/>
                    <a:pt x="21012" y="10698"/>
                  </a:cubicBezTo>
                  <a:close/>
                  <a:moveTo>
                    <a:pt x="14715" y="19872"/>
                  </a:moveTo>
                  <a:lnTo>
                    <a:pt x="14715" y="19872"/>
                  </a:lnTo>
                  <a:cubicBezTo>
                    <a:pt x="14636" y="21271"/>
                    <a:pt x="14343" y="22659"/>
                    <a:pt x="13643" y="23867"/>
                  </a:cubicBezTo>
                  <a:cubicBezTo>
                    <a:pt x="13643" y="23878"/>
                    <a:pt x="13632" y="23878"/>
                    <a:pt x="13632" y="23900"/>
                  </a:cubicBezTo>
                  <a:cubicBezTo>
                    <a:pt x="13508" y="23709"/>
                    <a:pt x="13384" y="23517"/>
                    <a:pt x="13248" y="23336"/>
                  </a:cubicBezTo>
                  <a:cubicBezTo>
                    <a:pt x="13000" y="22953"/>
                    <a:pt x="12752" y="22546"/>
                    <a:pt x="12492" y="22117"/>
                  </a:cubicBezTo>
                  <a:cubicBezTo>
                    <a:pt x="12086" y="21869"/>
                    <a:pt x="11669" y="21610"/>
                    <a:pt x="11274" y="21361"/>
                  </a:cubicBezTo>
                  <a:cubicBezTo>
                    <a:pt x="11093" y="21226"/>
                    <a:pt x="10890" y="21102"/>
                    <a:pt x="10709" y="20978"/>
                  </a:cubicBezTo>
                  <a:cubicBezTo>
                    <a:pt x="10732" y="20978"/>
                    <a:pt x="10732" y="20966"/>
                    <a:pt x="10743" y="20966"/>
                  </a:cubicBezTo>
                  <a:cubicBezTo>
                    <a:pt x="11951" y="20256"/>
                    <a:pt x="13339" y="19973"/>
                    <a:pt x="14715" y="19872"/>
                  </a:cubicBezTo>
                  <a:close/>
                  <a:moveTo>
                    <a:pt x="19906" y="19894"/>
                  </a:moveTo>
                  <a:lnTo>
                    <a:pt x="19906" y="19894"/>
                  </a:lnTo>
                  <a:cubicBezTo>
                    <a:pt x="21294" y="19985"/>
                    <a:pt x="22693" y="20267"/>
                    <a:pt x="23889" y="20978"/>
                  </a:cubicBezTo>
                  <a:cubicBezTo>
                    <a:pt x="23901" y="20978"/>
                    <a:pt x="23901" y="20989"/>
                    <a:pt x="23912" y="20989"/>
                  </a:cubicBezTo>
                  <a:cubicBezTo>
                    <a:pt x="23731" y="21113"/>
                    <a:pt x="23540" y="21249"/>
                    <a:pt x="23348" y="21373"/>
                  </a:cubicBezTo>
                  <a:cubicBezTo>
                    <a:pt x="22975" y="21621"/>
                    <a:pt x="22558" y="21869"/>
                    <a:pt x="22140" y="22129"/>
                  </a:cubicBezTo>
                  <a:cubicBezTo>
                    <a:pt x="21881" y="22524"/>
                    <a:pt x="21644" y="22953"/>
                    <a:pt x="21396" y="23336"/>
                  </a:cubicBezTo>
                  <a:cubicBezTo>
                    <a:pt x="21260" y="23517"/>
                    <a:pt x="21136" y="23709"/>
                    <a:pt x="21012" y="23900"/>
                  </a:cubicBezTo>
                  <a:cubicBezTo>
                    <a:pt x="21012" y="23878"/>
                    <a:pt x="21001" y="23878"/>
                    <a:pt x="21001" y="23867"/>
                  </a:cubicBezTo>
                  <a:cubicBezTo>
                    <a:pt x="20290" y="22659"/>
                    <a:pt x="20008" y="21271"/>
                    <a:pt x="19906" y="19894"/>
                  </a:cubicBezTo>
                  <a:close/>
                  <a:moveTo>
                    <a:pt x="9739" y="21711"/>
                  </a:moveTo>
                  <a:cubicBezTo>
                    <a:pt x="10010" y="21892"/>
                    <a:pt x="10269" y="22061"/>
                    <a:pt x="10540" y="22242"/>
                  </a:cubicBezTo>
                  <a:cubicBezTo>
                    <a:pt x="10901" y="22490"/>
                    <a:pt x="11251" y="22738"/>
                    <a:pt x="11612" y="22998"/>
                  </a:cubicBezTo>
                  <a:cubicBezTo>
                    <a:pt x="11872" y="23359"/>
                    <a:pt x="12120" y="23709"/>
                    <a:pt x="12368" y="24070"/>
                  </a:cubicBezTo>
                  <a:cubicBezTo>
                    <a:pt x="12549" y="24329"/>
                    <a:pt x="12718" y="24600"/>
                    <a:pt x="12899" y="24871"/>
                  </a:cubicBezTo>
                  <a:cubicBezTo>
                    <a:pt x="12210" y="25604"/>
                    <a:pt x="11319" y="26135"/>
                    <a:pt x="10303" y="26417"/>
                  </a:cubicBezTo>
                  <a:cubicBezTo>
                    <a:pt x="9502" y="26642"/>
                    <a:pt x="8701" y="26699"/>
                    <a:pt x="7888" y="26721"/>
                  </a:cubicBezTo>
                  <a:cubicBezTo>
                    <a:pt x="7911" y="25909"/>
                    <a:pt x="7956" y="25108"/>
                    <a:pt x="8193" y="24307"/>
                  </a:cubicBezTo>
                  <a:cubicBezTo>
                    <a:pt x="8475" y="23291"/>
                    <a:pt x="9006" y="22400"/>
                    <a:pt x="9739" y="21711"/>
                  </a:cubicBezTo>
                  <a:close/>
                  <a:moveTo>
                    <a:pt x="24894" y="21711"/>
                  </a:moveTo>
                  <a:cubicBezTo>
                    <a:pt x="25627" y="22411"/>
                    <a:pt x="26158" y="23291"/>
                    <a:pt x="26440" y="24307"/>
                  </a:cubicBezTo>
                  <a:cubicBezTo>
                    <a:pt x="26665" y="25108"/>
                    <a:pt x="26722" y="25909"/>
                    <a:pt x="26733" y="26721"/>
                  </a:cubicBezTo>
                  <a:cubicBezTo>
                    <a:pt x="25932" y="26699"/>
                    <a:pt x="25131" y="26642"/>
                    <a:pt x="24330" y="26417"/>
                  </a:cubicBezTo>
                  <a:cubicBezTo>
                    <a:pt x="23303" y="26135"/>
                    <a:pt x="22422" y="25604"/>
                    <a:pt x="21734" y="24871"/>
                  </a:cubicBezTo>
                  <a:cubicBezTo>
                    <a:pt x="21915" y="24600"/>
                    <a:pt x="22084" y="24329"/>
                    <a:pt x="22265" y="24070"/>
                  </a:cubicBezTo>
                  <a:cubicBezTo>
                    <a:pt x="22501" y="23709"/>
                    <a:pt x="22761" y="23359"/>
                    <a:pt x="23009" y="22998"/>
                  </a:cubicBezTo>
                  <a:cubicBezTo>
                    <a:pt x="23382" y="22738"/>
                    <a:pt x="23731" y="22479"/>
                    <a:pt x="24081" y="22242"/>
                  </a:cubicBezTo>
                  <a:cubicBezTo>
                    <a:pt x="24352" y="22061"/>
                    <a:pt x="24623" y="21892"/>
                    <a:pt x="24894" y="21711"/>
                  </a:cubicBezTo>
                  <a:close/>
                  <a:moveTo>
                    <a:pt x="17333" y="5169"/>
                  </a:moveTo>
                  <a:cubicBezTo>
                    <a:pt x="17909" y="6038"/>
                    <a:pt x="18496" y="6929"/>
                    <a:pt x="19082" y="7798"/>
                  </a:cubicBezTo>
                  <a:lnTo>
                    <a:pt x="20324" y="9682"/>
                  </a:lnTo>
                  <a:cubicBezTo>
                    <a:pt x="19500" y="10867"/>
                    <a:pt x="19060" y="12255"/>
                    <a:pt x="18868" y="13688"/>
                  </a:cubicBezTo>
                  <a:cubicBezTo>
                    <a:pt x="18766" y="14422"/>
                    <a:pt x="18755" y="15133"/>
                    <a:pt x="18766" y="15866"/>
                  </a:cubicBezTo>
                  <a:cubicBezTo>
                    <a:pt x="19500" y="15866"/>
                    <a:pt x="20233" y="15866"/>
                    <a:pt x="20956" y="15776"/>
                  </a:cubicBezTo>
                  <a:cubicBezTo>
                    <a:pt x="22377" y="15573"/>
                    <a:pt x="23777" y="15133"/>
                    <a:pt x="24961" y="14320"/>
                  </a:cubicBezTo>
                  <a:lnTo>
                    <a:pt x="26835" y="15561"/>
                  </a:lnTo>
                  <a:cubicBezTo>
                    <a:pt x="27715" y="16137"/>
                    <a:pt x="28595" y="16735"/>
                    <a:pt x="29475" y="17310"/>
                  </a:cubicBezTo>
                  <a:cubicBezTo>
                    <a:pt x="28595" y="17886"/>
                    <a:pt x="27715" y="18484"/>
                    <a:pt x="26835" y="19059"/>
                  </a:cubicBezTo>
                  <a:lnTo>
                    <a:pt x="24961" y="20301"/>
                  </a:lnTo>
                  <a:cubicBezTo>
                    <a:pt x="23777" y="19477"/>
                    <a:pt x="22377" y="19048"/>
                    <a:pt x="20956" y="18845"/>
                  </a:cubicBezTo>
                  <a:cubicBezTo>
                    <a:pt x="20364" y="18763"/>
                    <a:pt x="19780" y="18740"/>
                    <a:pt x="19192" y="18740"/>
                  </a:cubicBezTo>
                  <a:cubicBezTo>
                    <a:pt x="19050" y="18740"/>
                    <a:pt x="18908" y="18741"/>
                    <a:pt x="18766" y="18744"/>
                  </a:cubicBezTo>
                  <a:cubicBezTo>
                    <a:pt x="18766" y="19477"/>
                    <a:pt x="18766" y="20210"/>
                    <a:pt x="18868" y="20933"/>
                  </a:cubicBezTo>
                  <a:cubicBezTo>
                    <a:pt x="19060" y="22354"/>
                    <a:pt x="19500" y="23754"/>
                    <a:pt x="20324" y="24939"/>
                  </a:cubicBezTo>
                  <a:lnTo>
                    <a:pt x="19082" y="26812"/>
                  </a:lnTo>
                  <a:cubicBezTo>
                    <a:pt x="18496" y="27692"/>
                    <a:pt x="17909" y="28583"/>
                    <a:pt x="17333" y="29452"/>
                  </a:cubicBezTo>
                  <a:cubicBezTo>
                    <a:pt x="16747" y="28583"/>
                    <a:pt x="16160" y="27692"/>
                    <a:pt x="15584" y="26812"/>
                  </a:cubicBezTo>
                  <a:lnTo>
                    <a:pt x="14343" y="24939"/>
                  </a:lnTo>
                  <a:cubicBezTo>
                    <a:pt x="15155" y="23754"/>
                    <a:pt x="15596" y="22354"/>
                    <a:pt x="15787" y="20933"/>
                  </a:cubicBezTo>
                  <a:cubicBezTo>
                    <a:pt x="15889" y="20199"/>
                    <a:pt x="15900" y="19477"/>
                    <a:pt x="15889" y="18744"/>
                  </a:cubicBezTo>
                  <a:cubicBezTo>
                    <a:pt x="15155" y="18744"/>
                    <a:pt x="14422" y="18744"/>
                    <a:pt x="13700" y="18845"/>
                  </a:cubicBezTo>
                  <a:cubicBezTo>
                    <a:pt x="12278" y="19048"/>
                    <a:pt x="10879" y="19477"/>
                    <a:pt x="9694" y="20301"/>
                  </a:cubicBezTo>
                  <a:lnTo>
                    <a:pt x="7821" y="19059"/>
                  </a:lnTo>
                  <a:cubicBezTo>
                    <a:pt x="6952" y="18484"/>
                    <a:pt x="6060" y="17886"/>
                    <a:pt x="5180" y="17310"/>
                  </a:cubicBezTo>
                  <a:cubicBezTo>
                    <a:pt x="6060" y="16735"/>
                    <a:pt x="6952" y="16137"/>
                    <a:pt x="7821" y="15561"/>
                  </a:cubicBezTo>
                  <a:lnTo>
                    <a:pt x="9694" y="14320"/>
                  </a:lnTo>
                  <a:cubicBezTo>
                    <a:pt x="10879" y="15133"/>
                    <a:pt x="12278" y="15573"/>
                    <a:pt x="13700" y="15776"/>
                  </a:cubicBezTo>
                  <a:cubicBezTo>
                    <a:pt x="14260" y="15845"/>
                    <a:pt x="14814" y="15874"/>
                    <a:pt x="15371" y="15874"/>
                  </a:cubicBezTo>
                  <a:cubicBezTo>
                    <a:pt x="15543" y="15874"/>
                    <a:pt x="15716" y="15871"/>
                    <a:pt x="15889" y="15866"/>
                  </a:cubicBezTo>
                  <a:cubicBezTo>
                    <a:pt x="15889" y="15133"/>
                    <a:pt x="15889" y="14399"/>
                    <a:pt x="15787" y="13688"/>
                  </a:cubicBezTo>
                  <a:cubicBezTo>
                    <a:pt x="15596" y="12255"/>
                    <a:pt x="15155" y="10867"/>
                    <a:pt x="14343" y="9682"/>
                  </a:cubicBezTo>
                  <a:lnTo>
                    <a:pt x="15584" y="7798"/>
                  </a:lnTo>
                  <a:cubicBezTo>
                    <a:pt x="16160" y="6929"/>
                    <a:pt x="16747" y="6038"/>
                    <a:pt x="17333" y="5169"/>
                  </a:cubicBezTo>
                  <a:close/>
                  <a:moveTo>
                    <a:pt x="10800" y="0"/>
                  </a:moveTo>
                  <a:cubicBezTo>
                    <a:pt x="11104" y="497"/>
                    <a:pt x="11375" y="982"/>
                    <a:pt x="11612" y="1513"/>
                  </a:cubicBezTo>
                  <a:cubicBezTo>
                    <a:pt x="12109" y="2562"/>
                    <a:pt x="12447" y="3713"/>
                    <a:pt x="12639" y="4864"/>
                  </a:cubicBezTo>
                  <a:cubicBezTo>
                    <a:pt x="12831" y="5947"/>
                    <a:pt x="12752" y="7098"/>
                    <a:pt x="12887" y="8193"/>
                  </a:cubicBezTo>
                  <a:cubicBezTo>
                    <a:pt x="11557" y="7202"/>
                    <a:pt x="9825" y="6684"/>
                    <a:pt x="8131" y="6684"/>
                  </a:cubicBezTo>
                  <a:cubicBezTo>
                    <a:pt x="7684" y="6684"/>
                    <a:pt x="7239" y="6720"/>
                    <a:pt x="6805" y="6794"/>
                  </a:cubicBezTo>
                  <a:cubicBezTo>
                    <a:pt x="6455" y="8870"/>
                    <a:pt x="6929" y="11194"/>
                    <a:pt x="8204" y="12876"/>
                  </a:cubicBezTo>
                  <a:cubicBezTo>
                    <a:pt x="7099" y="12752"/>
                    <a:pt x="5959" y="12819"/>
                    <a:pt x="4876" y="12639"/>
                  </a:cubicBezTo>
                  <a:cubicBezTo>
                    <a:pt x="3713" y="12458"/>
                    <a:pt x="2574" y="12097"/>
                    <a:pt x="1513" y="11612"/>
                  </a:cubicBezTo>
                  <a:cubicBezTo>
                    <a:pt x="994" y="11364"/>
                    <a:pt x="486" y="11082"/>
                    <a:pt x="1" y="10788"/>
                  </a:cubicBezTo>
                  <a:lnTo>
                    <a:pt x="1" y="12120"/>
                  </a:lnTo>
                  <a:cubicBezTo>
                    <a:pt x="588" y="12436"/>
                    <a:pt x="1174" y="12706"/>
                    <a:pt x="1784" y="12966"/>
                  </a:cubicBezTo>
                  <a:cubicBezTo>
                    <a:pt x="2856" y="13384"/>
                    <a:pt x="3973" y="13666"/>
                    <a:pt x="5101" y="13824"/>
                  </a:cubicBezTo>
                  <a:cubicBezTo>
                    <a:pt x="5802" y="13916"/>
                    <a:pt x="6565" y="14003"/>
                    <a:pt x="7316" y="14003"/>
                  </a:cubicBezTo>
                  <a:cubicBezTo>
                    <a:pt x="7569" y="14003"/>
                    <a:pt x="7821" y="13993"/>
                    <a:pt x="8069" y="13970"/>
                  </a:cubicBezTo>
                  <a:lnTo>
                    <a:pt x="8069" y="13970"/>
                  </a:lnTo>
                  <a:cubicBezTo>
                    <a:pt x="7730" y="14196"/>
                    <a:pt x="7381" y="14422"/>
                    <a:pt x="7042" y="14659"/>
                  </a:cubicBezTo>
                  <a:lnTo>
                    <a:pt x="3409" y="17073"/>
                  </a:lnTo>
                  <a:cubicBezTo>
                    <a:pt x="3296" y="17141"/>
                    <a:pt x="3183" y="17209"/>
                    <a:pt x="3048" y="17299"/>
                  </a:cubicBezTo>
                  <a:cubicBezTo>
                    <a:pt x="3183" y="17367"/>
                    <a:pt x="3296" y="17435"/>
                    <a:pt x="3409" y="17525"/>
                  </a:cubicBezTo>
                  <a:lnTo>
                    <a:pt x="7042" y="19928"/>
                  </a:lnTo>
                  <a:cubicBezTo>
                    <a:pt x="7381" y="20154"/>
                    <a:pt x="7730" y="20380"/>
                    <a:pt x="8069" y="20628"/>
                  </a:cubicBezTo>
                  <a:cubicBezTo>
                    <a:pt x="7802" y="20600"/>
                    <a:pt x="7530" y="20589"/>
                    <a:pt x="7257" y="20589"/>
                  </a:cubicBezTo>
                  <a:cubicBezTo>
                    <a:pt x="6525" y="20589"/>
                    <a:pt x="5783" y="20673"/>
                    <a:pt x="5101" y="20763"/>
                  </a:cubicBezTo>
                  <a:cubicBezTo>
                    <a:pt x="3950" y="20921"/>
                    <a:pt x="2844" y="21203"/>
                    <a:pt x="1784" y="21621"/>
                  </a:cubicBezTo>
                  <a:cubicBezTo>
                    <a:pt x="1174" y="21869"/>
                    <a:pt x="588" y="22151"/>
                    <a:pt x="1" y="22467"/>
                  </a:cubicBezTo>
                  <a:lnTo>
                    <a:pt x="1" y="23799"/>
                  </a:lnTo>
                  <a:cubicBezTo>
                    <a:pt x="497" y="23483"/>
                    <a:pt x="994" y="23223"/>
                    <a:pt x="1513" y="22975"/>
                  </a:cubicBezTo>
                  <a:cubicBezTo>
                    <a:pt x="2574" y="22490"/>
                    <a:pt x="3713" y="22151"/>
                    <a:pt x="4876" y="21948"/>
                  </a:cubicBezTo>
                  <a:cubicBezTo>
                    <a:pt x="5959" y="21768"/>
                    <a:pt x="7099" y="21835"/>
                    <a:pt x="8204" y="21711"/>
                  </a:cubicBezTo>
                  <a:lnTo>
                    <a:pt x="8204" y="21711"/>
                  </a:lnTo>
                  <a:cubicBezTo>
                    <a:pt x="6941" y="23393"/>
                    <a:pt x="6455" y="25717"/>
                    <a:pt x="6805" y="27793"/>
                  </a:cubicBezTo>
                  <a:cubicBezTo>
                    <a:pt x="7243" y="27867"/>
                    <a:pt x="7692" y="27904"/>
                    <a:pt x="8144" y="27904"/>
                  </a:cubicBezTo>
                  <a:cubicBezTo>
                    <a:pt x="9834" y="27904"/>
                    <a:pt x="11561" y="27391"/>
                    <a:pt x="12887" y="26394"/>
                  </a:cubicBezTo>
                  <a:lnTo>
                    <a:pt x="12887" y="26394"/>
                  </a:lnTo>
                  <a:cubicBezTo>
                    <a:pt x="12752" y="27489"/>
                    <a:pt x="12831" y="28640"/>
                    <a:pt x="12639" y="29723"/>
                  </a:cubicBezTo>
                  <a:cubicBezTo>
                    <a:pt x="12459" y="30874"/>
                    <a:pt x="12109" y="32025"/>
                    <a:pt x="11612" y="33074"/>
                  </a:cubicBezTo>
                  <a:cubicBezTo>
                    <a:pt x="11375" y="33605"/>
                    <a:pt x="11093" y="34113"/>
                    <a:pt x="10800" y="34587"/>
                  </a:cubicBezTo>
                  <a:lnTo>
                    <a:pt x="12120" y="34587"/>
                  </a:lnTo>
                  <a:cubicBezTo>
                    <a:pt x="12447" y="34011"/>
                    <a:pt x="12718" y="33413"/>
                    <a:pt x="12966" y="32815"/>
                  </a:cubicBezTo>
                  <a:cubicBezTo>
                    <a:pt x="13395" y="31743"/>
                    <a:pt x="13677" y="30626"/>
                    <a:pt x="13824" y="29497"/>
                  </a:cubicBezTo>
                  <a:cubicBezTo>
                    <a:pt x="13959" y="28549"/>
                    <a:pt x="14072" y="27511"/>
                    <a:pt x="13971" y="26518"/>
                  </a:cubicBezTo>
                  <a:lnTo>
                    <a:pt x="13971" y="26518"/>
                  </a:lnTo>
                  <a:cubicBezTo>
                    <a:pt x="14196" y="26857"/>
                    <a:pt x="14422" y="27207"/>
                    <a:pt x="14659" y="27545"/>
                  </a:cubicBezTo>
                  <a:lnTo>
                    <a:pt x="17074" y="31190"/>
                  </a:lnTo>
                  <a:cubicBezTo>
                    <a:pt x="17141" y="31303"/>
                    <a:pt x="17209" y="31416"/>
                    <a:pt x="17299" y="31540"/>
                  </a:cubicBezTo>
                  <a:cubicBezTo>
                    <a:pt x="17367" y="31416"/>
                    <a:pt x="17435" y="31303"/>
                    <a:pt x="17525" y="31190"/>
                  </a:cubicBezTo>
                  <a:lnTo>
                    <a:pt x="19940" y="27545"/>
                  </a:lnTo>
                  <a:cubicBezTo>
                    <a:pt x="20166" y="27207"/>
                    <a:pt x="20391" y="26857"/>
                    <a:pt x="20628" y="26518"/>
                  </a:cubicBezTo>
                  <a:lnTo>
                    <a:pt x="20628" y="26518"/>
                  </a:lnTo>
                  <a:cubicBezTo>
                    <a:pt x="20527" y="27511"/>
                    <a:pt x="20640" y="28549"/>
                    <a:pt x="20764" y="29497"/>
                  </a:cubicBezTo>
                  <a:cubicBezTo>
                    <a:pt x="20922" y="30637"/>
                    <a:pt x="21204" y="31754"/>
                    <a:pt x="21633" y="32815"/>
                  </a:cubicBezTo>
                  <a:cubicBezTo>
                    <a:pt x="21870" y="33413"/>
                    <a:pt x="22152" y="34011"/>
                    <a:pt x="22479" y="34587"/>
                  </a:cubicBezTo>
                  <a:lnTo>
                    <a:pt x="23799" y="34587"/>
                  </a:lnTo>
                  <a:cubicBezTo>
                    <a:pt x="23506" y="34113"/>
                    <a:pt x="23224" y="33605"/>
                    <a:pt x="22987" y="33074"/>
                  </a:cubicBezTo>
                  <a:cubicBezTo>
                    <a:pt x="22490" y="32025"/>
                    <a:pt x="22152" y="30874"/>
                    <a:pt x="21960" y="29723"/>
                  </a:cubicBezTo>
                  <a:cubicBezTo>
                    <a:pt x="21768" y="28640"/>
                    <a:pt x="21847" y="27489"/>
                    <a:pt x="21712" y="26394"/>
                  </a:cubicBezTo>
                  <a:lnTo>
                    <a:pt x="21712" y="26394"/>
                  </a:lnTo>
                  <a:cubicBezTo>
                    <a:pt x="23042" y="27385"/>
                    <a:pt x="24774" y="27903"/>
                    <a:pt x="26468" y="27903"/>
                  </a:cubicBezTo>
                  <a:cubicBezTo>
                    <a:pt x="26915" y="27903"/>
                    <a:pt x="27360" y="27867"/>
                    <a:pt x="27794" y="27793"/>
                  </a:cubicBezTo>
                  <a:cubicBezTo>
                    <a:pt x="28144" y="25717"/>
                    <a:pt x="27670" y="23393"/>
                    <a:pt x="26395" y="21711"/>
                  </a:cubicBezTo>
                  <a:lnTo>
                    <a:pt x="26395" y="21711"/>
                  </a:lnTo>
                  <a:cubicBezTo>
                    <a:pt x="27500" y="21835"/>
                    <a:pt x="28640" y="21768"/>
                    <a:pt x="29723" y="21948"/>
                  </a:cubicBezTo>
                  <a:cubicBezTo>
                    <a:pt x="30886" y="22129"/>
                    <a:pt x="32025" y="22490"/>
                    <a:pt x="33086" y="22975"/>
                  </a:cubicBezTo>
                  <a:cubicBezTo>
                    <a:pt x="33605" y="23223"/>
                    <a:pt x="34113" y="23505"/>
                    <a:pt x="34598" y="23799"/>
                  </a:cubicBezTo>
                  <a:lnTo>
                    <a:pt x="34598" y="22467"/>
                  </a:lnTo>
                  <a:cubicBezTo>
                    <a:pt x="34011" y="22151"/>
                    <a:pt x="33425" y="21881"/>
                    <a:pt x="32815" y="21621"/>
                  </a:cubicBezTo>
                  <a:cubicBezTo>
                    <a:pt x="31743" y="21203"/>
                    <a:pt x="30626" y="20921"/>
                    <a:pt x="29498" y="20763"/>
                  </a:cubicBezTo>
                  <a:cubicBezTo>
                    <a:pt x="28816" y="20673"/>
                    <a:pt x="28074" y="20589"/>
                    <a:pt x="27342" y="20589"/>
                  </a:cubicBezTo>
                  <a:cubicBezTo>
                    <a:pt x="27069" y="20589"/>
                    <a:pt x="26797" y="20600"/>
                    <a:pt x="26530" y="20628"/>
                  </a:cubicBezTo>
                  <a:cubicBezTo>
                    <a:pt x="26868" y="20402"/>
                    <a:pt x="27218" y="20177"/>
                    <a:pt x="27557" y="19928"/>
                  </a:cubicBezTo>
                  <a:lnTo>
                    <a:pt x="31190" y="17525"/>
                  </a:lnTo>
                  <a:cubicBezTo>
                    <a:pt x="31303" y="17446"/>
                    <a:pt x="31416" y="17378"/>
                    <a:pt x="31540" y="17299"/>
                  </a:cubicBezTo>
                  <a:cubicBezTo>
                    <a:pt x="31416" y="17220"/>
                    <a:pt x="31303" y="17152"/>
                    <a:pt x="31190" y="17073"/>
                  </a:cubicBezTo>
                  <a:lnTo>
                    <a:pt x="27557" y="14659"/>
                  </a:lnTo>
                  <a:cubicBezTo>
                    <a:pt x="27218" y="14433"/>
                    <a:pt x="26868" y="14207"/>
                    <a:pt x="26530" y="13970"/>
                  </a:cubicBezTo>
                  <a:lnTo>
                    <a:pt x="26530" y="13970"/>
                  </a:lnTo>
                  <a:cubicBezTo>
                    <a:pt x="26778" y="13993"/>
                    <a:pt x="27030" y="14003"/>
                    <a:pt x="27283" y="14003"/>
                  </a:cubicBezTo>
                  <a:cubicBezTo>
                    <a:pt x="28034" y="14003"/>
                    <a:pt x="28797" y="13916"/>
                    <a:pt x="29498" y="13824"/>
                  </a:cubicBezTo>
                  <a:cubicBezTo>
                    <a:pt x="30649" y="13666"/>
                    <a:pt x="31755" y="13384"/>
                    <a:pt x="32815" y="12966"/>
                  </a:cubicBezTo>
                  <a:cubicBezTo>
                    <a:pt x="33425" y="12718"/>
                    <a:pt x="34011" y="12436"/>
                    <a:pt x="34598" y="12120"/>
                  </a:cubicBezTo>
                  <a:lnTo>
                    <a:pt x="34598" y="10788"/>
                  </a:lnTo>
                  <a:cubicBezTo>
                    <a:pt x="34102" y="11104"/>
                    <a:pt x="33605" y="11364"/>
                    <a:pt x="33086" y="11612"/>
                  </a:cubicBezTo>
                  <a:cubicBezTo>
                    <a:pt x="32025" y="12097"/>
                    <a:pt x="30886" y="12436"/>
                    <a:pt x="29723" y="12639"/>
                  </a:cubicBezTo>
                  <a:cubicBezTo>
                    <a:pt x="28640" y="12819"/>
                    <a:pt x="27500" y="12752"/>
                    <a:pt x="26395" y="12876"/>
                  </a:cubicBezTo>
                  <a:cubicBezTo>
                    <a:pt x="27658" y="11194"/>
                    <a:pt x="28144" y="8870"/>
                    <a:pt x="27794" y="6794"/>
                  </a:cubicBezTo>
                  <a:cubicBezTo>
                    <a:pt x="27356" y="6720"/>
                    <a:pt x="26907" y="6683"/>
                    <a:pt x="26455" y="6683"/>
                  </a:cubicBezTo>
                  <a:cubicBezTo>
                    <a:pt x="24765" y="6683"/>
                    <a:pt x="23038" y="7196"/>
                    <a:pt x="21712" y="8193"/>
                  </a:cubicBezTo>
                  <a:cubicBezTo>
                    <a:pt x="21847" y="7098"/>
                    <a:pt x="21768" y="5947"/>
                    <a:pt x="21960" y="4864"/>
                  </a:cubicBezTo>
                  <a:cubicBezTo>
                    <a:pt x="22140" y="3713"/>
                    <a:pt x="22490" y="2562"/>
                    <a:pt x="22987" y="1513"/>
                  </a:cubicBezTo>
                  <a:cubicBezTo>
                    <a:pt x="23224" y="982"/>
                    <a:pt x="23506" y="474"/>
                    <a:pt x="23799" y="0"/>
                  </a:cubicBezTo>
                  <a:lnTo>
                    <a:pt x="22479" y="0"/>
                  </a:lnTo>
                  <a:cubicBezTo>
                    <a:pt x="22152" y="576"/>
                    <a:pt x="21881" y="1174"/>
                    <a:pt x="21633" y="1772"/>
                  </a:cubicBezTo>
                  <a:cubicBezTo>
                    <a:pt x="21204" y="2844"/>
                    <a:pt x="20922" y="3961"/>
                    <a:pt x="20764" y="5090"/>
                  </a:cubicBezTo>
                  <a:cubicBezTo>
                    <a:pt x="20640" y="6038"/>
                    <a:pt x="20527" y="7076"/>
                    <a:pt x="20628" y="8069"/>
                  </a:cubicBezTo>
                  <a:cubicBezTo>
                    <a:pt x="20403" y="7730"/>
                    <a:pt x="20177" y="7380"/>
                    <a:pt x="19940" y="7042"/>
                  </a:cubicBezTo>
                  <a:lnTo>
                    <a:pt x="17525" y="3397"/>
                  </a:lnTo>
                  <a:cubicBezTo>
                    <a:pt x="17457" y="3284"/>
                    <a:pt x="17378" y="3171"/>
                    <a:pt x="17299" y="3047"/>
                  </a:cubicBezTo>
                  <a:cubicBezTo>
                    <a:pt x="17232" y="3171"/>
                    <a:pt x="17153" y="3284"/>
                    <a:pt x="17074" y="3397"/>
                  </a:cubicBezTo>
                  <a:lnTo>
                    <a:pt x="14659" y="7042"/>
                  </a:lnTo>
                  <a:cubicBezTo>
                    <a:pt x="14433" y="7380"/>
                    <a:pt x="14208" y="7730"/>
                    <a:pt x="13971" y="8069"/>
                  </a:cubicBezTo>
                  <a:cubicBezTo>
                    <a:pt x="14072" y="7076"/>
                    <a:pt x="13959" y="6038"/>
                    <a:pt x="13824" y="5090"/>
                  </a:cubicBezTo>
                  <a:cubicBezTo>
                    <a:pt x="13677" y="3950"/>
                    <a:pt x="13395" y="2833"/>
                    <a:pt x="12966" y="1772"/>
                  </a:cubicBezTo>
                  <a:cubicBezTo>
                    <a:pt x="12729" y="1174"/>
                    <a:pt x="12447" y="576"/>
                    <a:pt x="1212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5013;p35">
              <a:extLst>
                <a:ext uri="{FF2B5EF4-FFF2-40B4-BE49-F238E27FC236}">
                  <a16:creationId xmlns:a16="http://schemas.microsoft.com/office/drawing/2014/main" id="{84D968C6-C81E-40A4-15AF-479FA84736A6}"/>
                </a:ext>
              </a:extLst>
            </p:cNvPr>
            <p:cNvSpPr/>
            <p:nvPr/>
          </p:nvSpPr>
          <p:spPr>
            <a:xfrm>
              <a:off x="27680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1"/>
                  </a:moveTo>
                  <a:cubicBezTo>
                    <a:pt x="565" y="1"/>
                    <a:pt x="1" y="588"/>
                    <a:pt x="1" y="1276"/>
                  </a:cubicBezTo>
                  <a:cubicBezTo>
                    <a:pt x="1" y="1975"/>
                    <a:pt x="565" y="2540"/>
                    <a:pt x="1265" y="2540"/>
                  </a:cubicBezTo>
                  <a:cubicBezTo>
                    <a:pt x="1976" y="2540"/>
                    <a:pt x="2540" y="1975"/>
                    <a:pt x="2540" y="1276"/>
                  </a:cubicBezTo>
                  <a:cubicBezTo>
                    <a:pt x="2540" y="565"/>
                    <a:pt x="1976" y="1"/>
                    <a:pt x="126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5014;p35">
              <a:extLst>
                <a:ext uri="{FF2B5EF4-FFF2-40B4-BE49-F238E27FC236}">
                  <a16:creationId xmlns:a16="http://schemas.microsoft.com/office/drawing/2014/main" id="{B8766CCA-A8CC-B78B-A868-1091E2C66825}"/>
                </a:ext>
              </a:extLst>
            </p:cNvPr>
            <p:cNvSpPr/>
            <p:nvPr/>
          </p:nvSpPr>
          <p:spPr>
            <a:xfrm>
              <a:off x="2863950" y="3133100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1704" y="1"/>
                  </a:moveTo>
                  <a:cubicBezTo>
                    <a:pt x="756" y="12"/>
                    <a:pt x="0" y="779"/>
                    <a:pt x="0" y="1727"/>
                  </a:cubicBezTo>
                  <a:cubicBezTo>
                    <a:pt x="0" y="2664"/>
                    <a:pt x="756" y="3431"/>
                    <a:pt x="1704" y="3431"/>
                  </a:cubicBezTo>
                  <a:cubicBezTo>
                    <a:pt x="1806" y="3431"/>
                    <a:pt x="1896" y="3420"/>
                    <a:pt x="1986" y="3397"/>
                  </a:cubicBezTo>
                  <a:lnTo>
                    <a:pt x="1986" y="35"/>
                  </a:lnTo>
                  <a:cubicBezTo>
                    <a:pt x="1885" y="12"/>
                    <a:pt x="1806" y="1"/>
                    <a:pt x="1704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5015;p35">
              <a:extLst>
                <a:ext uri="{FF2B5EF4-FFF2-40B4-BE49-F238E27FC236}">
                  <a16:creationId xmlns:a16="http://schemas.microsoft.com/office/drawing/2014/main" id="{7F9747D1-0D68-AADC-9948-A108C9C0F4EE}"/>
                </a:ext>
              </a:extLst>
            </p:cNvPr>
            <p:cNvSpPr/>
            <p:nvPr/>
          </p:nvSpPr>
          <p:spPr>
            <a:xfrm>
              <a:off x="2635450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4" y="1"/>
                  </a:moveTo>
                  <a:cubicBezTo>
                    <a:pt x="576" y="1"/>
                    <a:pt x="0" y="565"/>
                    <a:pt x="0" y="1265"/>
                  </a:cubicBezTo>
                  <a:cubicBezTo>
                    <a:pt x="0" y="1975"/>
                    <a:pt x="564" y="2540"/>
                    <a:pt x="1264" y="2540"/>
                  </a:cubicBezTo>
                  <a:cubicBezTo>
                    <a:pt x="1975" y="2540"/>
                    <a:pt x="2539" y="1975"/>
                    <a:pt x="2539" y="1265"/>
                  </a:cubicBezTo>
                  <a:cubicBezTo>
                    <a:pt x="2539" y="565"/>
                    <a:pt x="1975" y="1"/>
                    <a:pt x="1264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5016;p35">
              <a:extLst>
                <a:ext uri="{FF2B5EF4-FFF2-40B4-BE49-F238E27FC236}">
                  <a16:creationId xmlns:a16="http://schemas.microsoft.com/office/drawing/2014/main" id="{AE1E8826-48F2-6F9B-FFC9-A83801BFC9E5}"/>
                </a:ext>
              </a:extLst>
            </p:cNvPr>
            <p:cNvSpPr/>
            <p:nvPr/>
          </p:nvSpPr>
          <p:spPr>
            <a:xfrm>
              <a:off x="2048950" y="274380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6861" y="0"/>
                  </a:moveTo>
                  <a:cubicBezTo>
                    <a:pt x="6681" y="497"/>
                    <a:pt x="6489" y="993"/>
                    <a:pt x="6274" y="1456"/>
                  </a:cubicBezTo>
                  <a:cubicBezTo>
                    <a:pt x="5789" y="2517"/>
                    <a:pt x="5214" y="3566"/>
                    <a:pt x="4537" y="4525"/>
                  </a:cubicBezTo>
                  <a:cubicBezTo>
                    <a:pt x="3566" y="5202"/>
                    <a:pt x="2528" y="5778"/>
                    <a:pt x="1467" y="6263"/>
                  </a:cubicBezTo>
                  <a:cubicBezTo>
                    <a:pt x="982" y="6489"/>
                    <a:pt x="508" y="6681"/>
                    <a:pt x="12" y="6850"/>
                  </a:cubicBezTo>
                  <a:lnTo>
                    <a:pt x="12" y="8065"/>
                  </a:lnTo>
                  <a:lnTo>
                    <a:pt x="12" y="8065"/>
                  </a:lnTo>
                  <a:cubicBezTo>
                    <a:pt x="696" y="7829"/>
                    <a:pt x="1369" y="7559"/>
                    <a:pt x="2031" y="7256"/>
                  </a:cubicBezTo>
                  <a:cubicBezTo>
                    <a:pt x="3216" y="6703"/>
                    <a:pt x="4311" y="6071"/>
                    <a:pt x="5315" y="5315"/>
                  </a:cubicBezTo>
                  <a:cubicBezTo>
                    <a:pt x="6060" y="4311"/>
                    <a:pt x="6714" y="3205"/>
                    <a:pt x="7245" y="2032"/>
                  </a:cubicBezTo>
                  <a:cubicBezTo>
                    <a:pt x="7561" y="1366"/>
                    <a:pt x="7832" y="689"/>
                    <a:pt x="8069" y="0"/>
                  </a:cubicBezTo>
                  <a:close/>
                  <a:moveTo>
                    <a:pt x="12" y="8065"/>
                  </a:moveTo>
                  <a:lnTo>
                    <a:pt x="12" y="8065"/>
                  </a:lnTo>
                  <a:cubicBezTo>
                    <a:pt x="8" y="8066"/>
                    <a:pt x="4" y="8067"/>
                    <a:pt x="0" y="8069"/>
                  </a:cubicBezTo>
                  <a:lnTo>
                    <a:pt x="12" y="8069"/>
                  </a:lnTo>
                  <a:lnTo>
                    <a:pt x="12" y="8065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5017;p35">
              <a:extLst>
                <a:ext uri="{FF2B5EF4-FFF2-40B4-BE49-F238E27FC236}">
                  <a16:creationId xmlns:a16="http://schemas.microsoft.com/office/drawing/2014/main" id="{E7F9C03A-7E2E-16AE-8394-13039EBEC09F}"/>
                </a:ext>
              </a:extLst>
            </p:cNvPr>
            <p:cNvSpPr/>
            <p:nvPr/>
          </p:nvSpPr>
          <p:spPr>
            <a:xfrm>
              <a:off x="2712175" y="2744075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1"/>
                  </a:moveTo>
                  <a:cubicBezTo>
                    <a:pt x="226" y="678"/>
                    <a:pt x="497" y="1355"/>
                    <a:pt x="802" y="2021"/>
                  </a:cubicBezTo>
                  <a:cubicBezTo>
                    <a:pt x="1355" y="3205"/>
                    <a:pt x="1987" y="4311"/>
                    <a:pt x="2743" y="5304"/>
                  </a:cubicBezTo>
                  <a:cubicBezTo>
                    <a:pt x="3736" y="6049"/>
                    <a:pt x="4853" y="6704"/>
                    <a:pt x="6026" y="7245"/>
                  </a:cubicBezTo>
                  <a:cubicBezTo>
                    <a:pt x="6692" y="7550"/>
                    <a:pt x="7369" y="7821"/>
                    <a:pt x="8057" y="8058"/>
                  </a:cubicBezTo>
                  <a:lnTo>
                    <a:pt x="8057" y="6862"/>
                  </a:lnTo>
                  <a:cubicBezTo>
                    <a:pt x="7561" y="6681"/>
                    <a:pt x="7064" y="6478"/>
                    <a:pt x="6602" y="6263"/>
                  </a:cubicBezTo>
                  <a:cubicBezTo>
                    <a:pt x="5541" y="5790"/>
                    <a:pt x="4492" y="5203"/>
                    <a:pt x="3532" y="4537"/>
                  </a:cubicBezTo>
                  <a:cubicBezTo>
                    <a:pt x="2855" y="3555"/>
                    <a:pt x="2269" y="2517"/>
                    <a:pt x="1795" y="1456"/>
                  </a:cubicBezTo>
                  <a:cubicBezTo>
                    <a:pt x="1569" y="982"/>
                    <a:pt x="1366" y="497"/>
                    <a:pt x="1197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5018;p35">
              <a:extLst>
                <a:ext uri="{FF2B5EF4-FFF2-40B4-BE49-F238E27FC236}">
                  <a16:creationId xmlns:a16="http://schemas.microsoft.com/office/drawing/2014/main" id="{B4769010-0A1E-DFA6-0EC9-EB3B113B026F}"/>
                </a:ext>
              </a:extLst>
            </p:cNvPr>
            <p:cNvSpPr/>
            <p:nvPr/>
          </p:nvSpPr>
          <p:spPr>
            <a:xfrm>
              <a:off x="2635150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64"/>
                    <a:pt x="576" y="2540"/>
                    <a:pt x="1276" y="2540"/>
                  </a:cubicBezTo>
                  <a:cubicBezTo>
                    <a:pt x="1976" y="2540"/>
                    <a:pt x="2540" y="1964"/>
                    <a:pt x="2540" y="1265"/>
                  </a:cubicBezTo>
                  <a:cubicBezTo>
                    <a:pt x="2540" y="565"/>
                    <a:pt x="1976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5019;p35">
              <a:extLst>
                <a:ext uri="{FF2B5EF4-FFF2-40B4-BE49-F238E27FC236}">
                  <a16:creationId xmlns:a16="http://schemas.microsoft.com/office/drawing/2014/main" id="{AAB61C0F-38B1-6F59-14D5-F69284BE375E}"/>
                </a:ext>
              </a:extLst>
            </p:cNvPr>
            <p:cNvSpPr/>
            <p:nvPr/>
          </p:nvSpPr>
          <p:spPr>
            <a:xfrm>
              <a:off x="2768025" y="33303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0"/>
                  </a:moveTo>
                  <a:cubicBezTo>
                    <a:pt x="565" y="0"/>
                    <a:pt x="1" y="576"/>
                    <a:pt x="1" y="1264"/>
                  </a:cubicBezTo>
                  <a:cubicBezTo>
                    <a:pt x="1" y="1975"/>
                    <a:pt x="565" y="2539"/>
                    <a:pt x="1265" y="2539"/>
                  </a:cubicBezTo>
                  <a:cubicBezTo>
                    <a:pt x="1976" y="2539"/>
                    <a:pt x="2540" y="1975"/>
                    <a:pt x="2540" y="1264"/>
                  </a:cubicBezTo>
                  <a:cubicBezTo>
                    <a:pt x="2540" y="565"/>
                    <a:pt x="1976" y="0"/>
                    <a:pt x="1265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5020;p35">
              <a:extLst>
                <a:ext uri="{FF2B5EF4-FFF2-40B4-BE49-F238E27FC236}">
                  <a16:creationId xmlns:a16="http://schemas.microsoft.com/office/drawing/2014/main" id="{237CC7B3-F6CC-42B5-5567-AC6EFD167B02}"/>
                </a:ext>
              </a:extLst>
            </p:cNvPr>
            <p:cNvSpPr/>
            <p:nvPr/>
          </p:nvSpPr>
          <p:spPr>
            <a:xfrm>
              <a:off x="21313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5" y="1"/>
                  </a:moveTo>
                  <a:cubicBezTo>
                    <a:pt x="565" y="1"/>
                    <a:pt x="0" y="588"/>
                    <a:pt x="0" y="1276"/>
                  </a:cubicBezTo>
                  <a:cubicBezTo>
                    <a:pt x="0" y="1975"/>
                    <a:pt x="565" y="2540"/>
                    <a:pt x="1275" y="2540"/>
                  </a:cubicBezTo>
                  <a:cubicBezTo>
                    <a:pt x="1975" y="2540"/>
                    <a:pt x="2539" y="1975"/>
                    <a:pt x="2539" y="1276"/>
                  </a:cubicBezTo>
                  <a:cubicBezTo>
                    <a:pt x="2539" y="565"/>
                    <a:pt x="1975" y="1"/>
                    <a:pt x="127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5021;p35">
              <a:extLst>
                <a:ext uri="{FF2B5EF4-FFF2-40B4-BE49-F238E27FC236}">
                  <a16:creationId xmlns:a16="http://schemas.microsoft.com/office/drawing/2014/main" id="{9204157E-3CDF-B620-0403-F8F046F9564B}"/>
                </a:ext>
              </a:extLst>
            </p:cNvPr>
            <p:cNvSpPr/>
            <p:nvPr/>
          </p:nvSpPr>
          <p:spPr>
            <a:xfrm>
              <a:off x="2263625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75"/>
                    <a:pt x="565" y="2540"/>
                    <a:pt x="1276" y="2540"/>
                  </a:cubicBezTo>
                  <a:cubicBezTo>
                    <a:pt x="1975" y="2540"/>
                    <a:pt x="2540" y="1975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022;p35">
              <a:extLst>
                <a:ext uri="{FF2B5EF4-FFF2-40B4-BE49-F238E27FC236}">
                  <a16:creationId xmlns:a16="http://schemas.microsoft.com/office/drawing/2014/main" id="{7B4415C9-60BA-3808-538E-8A08A98205C1}"/>
                </a:ext>
              </a:extLst>
            </p:cNvPr>
            <p:cNvSpPr/>
            <p:nvPr/>
          </p:nvSpPr>
          <p:spPr>
            <a:xfrm>
              <a:off x="2049225" y="3133375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283" y="1"/>
                  </a:moveTo>
                  <a:cubicBezTo>
                    <a:pt x="181" y="1"/>
                    <a:pt x="91" y="24"/>
                    <a:pt x="1" y="35"/>
                  </a:cubicBezTo>
                  <a:lnTo>
                    <a:pt x="1" y="3409"/>
                  </a:lnTo>
                  <a:cubicBezTo>
                    <a:pt x="102" y="3420"/>
                    <a:pt x="181" y="3431"/>
                    <a:pt x="283" y="3431"/>
                  </a:cubicBezTo>
                  <a:cubicBezTo>
                    <a:pt x="1219" y="3431"/>
                    <a:pt x="1987" y="2653"/>
                    <a:pt x="1987" y="1716"/>
                  </a:cubicBezTo>
                  <a:cubicBezTo>
                    <a:pt x="1987" y="768"/>
                    <a:pt x="1231" y="1"/>
                    <a:pt x="283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5023;p35">
              <a:extLst>
                <a:ext uri="{FF2B5EF4-FFF2-40B4-BE49-F238E27FC236}">
                  <a16:creationId xmlns:a16="http://schemas.microsoft.com/office/drawing/2014/main" id="{19EEC91F-D7F3-6CE7-532C-7E7E0A45A50D}"/>
                </a:ext>
              </a:extLst>
            </p:cNvPr>
            <p:cNvSpPr/>
            <p:nvPr/>
          </p:nvSpPr>
          <p:spPr>
            <a:xfrm>
              <a:off x="2263625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65" y="1"/>
                    <a:pt x="1" y="565"/>
                    <a:pt x="1" y="1265"/>
                  </a:cubicBezTo>
                  <a:cubicBezTo>
                    <a:pt x="1" y="1976"/>
                    <a:pt x="565" y="2540"/>
                    <a:pt x="1276" y="2540"/>
                  </a:cubicBezTo>
                  <a:cubicBezTo>
                    <a:pt x="1975" y="2540"/>
                    <a:pt x="2540" y="1964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024;p35">
              <a:extLst>
                <a:ext uri="{FF2B5EF4-FFF2-40B4-BE49-F238E27FC236}">
                  <a16:creationId xmlns:a16="http://schemas.microsoft.com/office/drawing/2014/main" id="{333CADC4-7D76-1261-3E24-B3D06F577505}"/>
                </a:ext>
              </a:extLst>
            </p:cNvPr>
            <p:cNvSpPr/>
            <p:nvPr/>
          </p:nvSpPr>
          <p:spPr>
            <a:xfrm>
              <a:off x="2438525" y="2743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2" y="0"/>
                  </a:moveTo>
                  <a:cubicBezTo>
                    <a:pt x="1" y="102"/>
                    <a:pt x="1" y="181"/>
                    <a:pt x="1" y="283"/>
                  </a:cubicBezTo>
                  <a:cubicBezTo>
                    <a:pt x="1" y="1230"/>
                    <a:pt x="768" y="1986"/>
                    <a:pt x="1705" y="1986"/>
                  </a:cubicBezTo>
                  <a:cubicBezTo>
                    <a:pt x="2653" y="1986"/>
                    <a:pt x="3420" y="1230"/>
                    <a:pt x="3420" y="283"/>
                  </a:cubicBezTo>
                  <a:cubicBezTo>
                    <a:pt x="3420" y="181"/>
                    <a:pt x="3397" y="91"/>
                    <a:pt x="3386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025;p35">
              <a:extLst>
                <a:ext uri="{FF2B5EF4-FFF2-40B4-BE49-F238E27FC236}">
                  <a16:creationId xmlns:a16="http://schemas.microsoft.com/office/drawing/2014/main" id="{0E875F92-32BE-5F23-01C1-5FB30FE73B68}"/>
                </a:ext>
              </a:extLst>
            </p:cNvPr>
            <p:cNvSpPr/>
            <p:nvPr/>
          </p:nvSpPr>
          <p:spPr>
            <a:xfrm>
              <a:off x="2131050" y="3330300"/>
              <a:ext cx="63475" cy="63500"/>
            </a:xfrm>
            <a:custGeom>
              <a:avLst/>
              <a:gdLst/>
              <a:ahLst/>
              <a:cxnLst/>
              <a:rect l="l" t="t" r="r" b="b"/>
              <a:pathLst>
                <a:path w="2539" h="2540" extrusionOk="0">
                  <a:moveTo>
                    <a:pt x="1264" y="0"/>
                  </a:moveTo>
                  <a:cubicBezTo>
                    <a:pt x="564" y="0"/>
                    <a:pt x="0" y="565"/>
                    <a:pt x="0" y="1264"/>
                  </a:cubicBezTo>
                  <a:cubicBezTo>
                    <a:pt x="0" y="1975"/>
                    <a:pt x="564" y="2539"/>
                    <a:pt x="1264" y="2539"/>
                  </a:cubicBezTo>
                  <a:cubicBezTo>
                    <a:pt x="1975" y="2539"/>
                    <a:pt x="2539" y="1975"/>
                    <a:pt x="2539" y="1264"/>
                  </a:cubicBezTo>
                  <a:cubicBezTo>
                    <a:pt x="2539" y="565"/>
                    <a:pt x="1975" y="0"/>
                    <a:pt x="1264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" name="Google Shape;4992;p35">
            <a:extLst>
              <a:ext uri="{FF2B5EF4-FFF2-40B4-BE49-F238E27FC236}">
                <a16:creationId xmlns:a16="http://schemas.microsoft.com/office/drawing/2014/main" id="{AA7D12BC-088A-DDD8-E0A0-081F1AF92BF1}"/>
              </a:ext>
            </a:extLst>
          </p:cNvPr>
          <p:cNvGrpSpPr/>
          <p:nvPr/>
        </p:nvGrpSpPr>
        <p:grpSpPr>
          <a:xfrm rot="2700000">
            <a:off x="135000" y="997358"/>
            <a:ext cx="865517" cy="865217"/>
            <a:chOff x="2048375" y="1737825"/>
            <a:chExt cx="865525" cy="865225"/>
          </a:xfrm>
        </p:grpSpPr>
        <p:sp>
          <p:nvSpPr>
            <p:cNvPr id="100" name="Google Shape;4993;p35">
              <a:extLst>
                <a:ext uri="{FF2B5EF4-FFF2-40B4-BE49-F238E27FC236}">
                  <a16:creationId xmlns:a16="http://schemas.microsoft.com/office/drawing/2014/main" id="{909759C7-B191-3DB5-57CF-40C394DCC7A0}"/>
                </a:ext>
              </a:extLst>
            </p:cNvPr>
            <p:cNvSpPr/>
            <p:nvPr/>
          </p:nvSpPr>
          <p:spPr>
            <a:xfrm>
              <a:off x="2048950" y="2415150"/>
              <a:ext cx="187900" cy="187900"/>
            </a:xfrm>
            <a:custGeom>
              <a:avLst/>
              <a:gdLst/>
              <a:ahLst/>
              <a:cxnLst/>
              <a:rect l="l" t="t" r="r" b="b"/>
              <a:pathLst>
                <a:path w="7516" h="7516" extrusionOk="0">
                  <a:moveTo>
                    <a:pt x="4995" y="1619"/>
                  </a:moveTo>
                  <a:cubicBezTo>
                    <a:pt x="5259" y="1619"/>
                    <a:pt x="5529" y="1644"/>
                    <a:pt x="5800" y="1682"/>
                  </a:cubicBezTo>
                  <a:cubicBezTo>
                    <a:pt x="5958" y="2821"/>
                    <a:pt x="5891" y="3939"/>
                    <a:pt x="4751" y="4582"/>
                  </a:cubicBezTo>
                  <a:cubicBezTo>
                    <a:pt x="4313" y="4835"/>
                    <a:pt x="3888" y="4926"/>
                    <a:pt x="3470" y="4926"/>
                  </a:cubicBezTo>
                  <a:cubicBezTo>
                    <a:pt x="3198" y="4926"/>
                    <a:pt x="2930" y="4888"/>
                    <a:pt x="2663" y="4830"/>
                  </a:cubicBezTo>
                  <a:cubicBezTo>
                    <a:pt x="2528" y="4153"/>
                    <a:pt x="2494" y="3476"/>
                    <a:pt x="2900" y="2742"/>
                  </a:cubicBezTo>
                  <a:cubicBezTo>
                    <a:pt x="3398" y="1868"/>
                    <a:pt x="4162" y="1619"/>
                    <a:pt x="4995" y="1619"/>
                  </a:cubicBezTo>
                  <a:close/>
                  <a:moveTo>
                    <a:pt x="0" y="0"/>
                  </a:moveTo>
                  <a:lnTo>
                    <a:pt x="0" y="1795"/>
                  </a:lnTo>
                  <a:cubicBezTo>
                    <a:pt x="497" y="2190"/>
                    <a:pt x="1061" y="2472"/>
                    <a:pt x="1704" y="2663"/>
                  </a:cubicBezTo>
                  <a:cubicBezTo>
                    <a:pt x="1343" y="3634"/>
                    <a:pt x="1309" y="4841"/>
                    <a:pt x="1659" y="5857"/>
                  </a:cubicBezTo>
                  <a:cubicBezTo>
                    <a:pt x="2138" y="6024"/>
                    <a:pt x="2660" y="6106"/>
                    <a:pt x="3183" y="6106"/>
                  </a:cubicBezTo>
                  <a:cubicBezTo>
                    <a:pt x="3757" y="6106"/>
                    <a:pt x="4333" y="6007"/>
                    <a:pt x="4853" y="5812"/>
                  </a:cubicBezTo>
                  <a:cubicBezTo>
                    <a:pt x="5067" y="6466"/>
                    <a:pt x="5326" y="7019"/>
                    <a:pt x="5721" y="7516"/>
                  </a:cubicBezTo>
                  <a:lnTo>
                    <a:pt x="7516" y="7516"/>
                  </a:lnTo>
                  <a:cubicBezTo>
                    <a:pt x="6658" y="6940"/>
                    <a:pt x="6173" y="6263"/>
                    <a:pt x="5834" y="5225"/>
                  </a:cubicBezTo>
                  <a:cubicBezTo>
                    <a:pt x="7109" y="4130"/>
                    <a:pt x="7234" y="2314"/>
                    <a:pt x="6703" y="802"/>
                  </a:cubicBezTo>
                  <a:cubicBezTo>
                    <a:pt x="6159" y="616"/>
                    <a:pt x="5576" y="511"/>
                    <a:pt x="5003" y="511"/>
                  </a:cubicBezTo>
                  <a:cubicBezTo>
                    <a:pt x="3970" y="511"/>
                    <a:pt x="2969" y="851"/>
                    <a:pt x="2280" y="1670"/>
                  </a:cubicBezTo>
                  <a:cubicBezTo>
                    <a:pt x="1242" y="1343"/>
                    <a:pt x="565" y="858"/>
                    <a:pt x="0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4994;p35">
              <a:extLst>
                <a:ext uri="{FF2B5EF4-FFF2-40B4-BE49-F238E27FC236}">
                  <a16:creationId xmlns:a16="http://schemas.microsoft.com/office/drawing/2014/main" id="{CE8FAD67-5AED-8601-3B28-0AC88651118A}"/>
                </a:ext>
              </a:extLst>
            </p:cNvPr>
            <p:cNvSpPr/>
            <p:nvPr/>
          </p:nvSpPr>
          <p:spPr>
            <a:xfrm>
              <a:off x="2049500" y="1738950"/>
              <a:ext cx="863275" cy="863550"/>
            </a:xfrm>
            <a:custGeom>
              <a:avLst/>
              <a:gdLst/>
              <a:ahLst/>
              <a:cxnLst/>
              <a:rect l="l" t="t" r="r" b="b"/>
              <a:pathLst>
                <a:path w="34531" h="34542" extrusionOk="0">
                  <a:moveTo>
                    <a:pt x="14797" y="3739"/>
                  </a:moveTo>
                  <a:cubicBezTo>
                    <a:pt x="15635" y="3739"/>
                    <a:pt x="16469" y="3878"/>
                    <a:pt x="17266" y="4141"/>
                  </a:cubicBezTo>
                  <a:cubicBezTo>
                    <a:pt x="18073" y="3882"/>
                    <a:pt x="18913" y="3744"/>
                    <a:pt x="19757" y="3744"/>
                  </a:cubicBezTo>
                  <a:cubicBezTo>
                    <a:pt x="20600" y="3744"/>
                    <a:pt x="21447" y="3882"/>
                    <a:pt x="22265" y="4175"/>
                  </a:cubicBezTo>
                  <a:cubicBezTo>
                    <a:pt x="24239" y="4875"/>
                    <a:pt x="25537" y="6545"/>
                    <a:pt x="26056" y="8475"/>
                  </a:cubicBezTo>
                  <a:cubicBezTo>
                    <a:pt x="27986" y="8982"/>
                    <a:pt x="29656" y="10280"/>
                    <a:pt x="30355" y="12266"/>
                  </a:cubicBezTo>
                  <a:cubicBezTo>
                    <a:pt x="30942" y="13902"/>
                    <a:pt x="30920" y="15651"/>
                    <a:pt x="30389" y="17265"/>
                  </a:cubicBezTo>
                  <a:cubicBezTo>
                    <a:pt x="30908" y="18867"/>
                    <a:pt x="30942" y="20616"/>
                    <a:pt x="30355" y="22253"/>
                  </a:cubicBezTo>
                  <a:cubicBezTo>
                    <a:pt x="29656" y="24227"/>
                    <a:pt x="27986" y="25525"/>
                    <a:pt x="26056" y="26044"/>
                  </a:cubicBezTo>
                  <a:cubicBezTo>
                    <a:pt x="25548" y="27985"/>
                    <a:pt x="24251" y="29644"/>
                    <a:pt x="22265" y="30355"/>
                  </a:cubicBezTo>
                  <a:cubicBezTo>
                    <a:pt x="21448" y="30644"/>
                    <a:pt x="20597" y="30785"/>
                    <a:pt x="19748" y="30785"/>
                  </a:cubicBezTo>
                  <a:cubicBezTo>
                    <a:pt x="18908" y="30785"/>
                    <a:pt x="18068" y="30647"/>
                    <a:pt x="17266" y="30377"/>
                  </a:cubicBezTo>
                  <a:cubicBezTo>
                    <a:pt x="16460" y="30638"/>
                    <a:pt x="15618" y="30776"/>
                    <a:pt x="14772" y="30776"/>
                  </a:cubicBezTo>
                  <a:cubicBezTo>
                    <a:pt x="13934" y="30776"/>
                    <a:pt x="13092" y="30641"/>
                    <a:pt x="12278" y="30355"/>
                  </a:cubicBezTo>
                  <a:cubicBezTo>
                    <a:pt x="10303" y="29644"/>
                    <a:pt x="9006" y="27985"/>
                    <a:pt x="8487" y="26044"/>
                  </a:cubicBezTo>
                  <a:cubicBezTo>
                    <a:pt x="6546" y="25536"/>
                    <a:pt x="4887" y="24239"/>
                    <a:pt x="4176" y="22253"/>
                  </a:cubicBezTo>
                  <a:cubicBezTo>
                    <a:pt x="3601" y="20616"/>
                    <a:pt x="3612" y="18867"/>
                    <a:pt x="4153" y="17265"/>
                  </a:cubicBezTo>
                  <a:cubicBezTo>
                    <a:pt x="3634" y="15651"/>
                    <a:pt x="3601" y="13902"/>
                    <a:pt x="4176" y="12266"/>
                  </a:cubicBezTo>
                  <a:cubicBezTo>
                    <a:pt x="4887" y="10291"/>
                    <a:pt x="6546" y="8994"/>
                    <a:pt x="8487" y="8475"/>
                  </a:cubicBezTo>
                  <a:cubicBezTo>
                    <a:pt x="8994" y="6545"/>
                    <a:pt x="10292" y="4875"/>
                    <a:pt x="12278" y="4175"/>
                  </a:cubicBezTo>
                  <a:cubicBezTo>
                    <a:pt x="13100" y="3880"/>
                    <a:pt x="13951" y="3739"/>
                    <a:pt x="14797" y="3739"/>
                  </a:cubicBezTo>
                  <a:close/>
                  <a:moveTo>
                    <a:pt x="10484" y="0"/>
                  </a:moveTo>
                  <a:cubicBezTo>
                    <a:pt x="10687" y="248"/>
                    <a:pt x="10879" y="485"/>
                    <a:pt x="11059" y="700"/>
                  </a:cubicBezTo>
                  <a:cubicBezTo>
                    <a:pt x="11714" y="1422"/>
                    <a:pt x="12572" y="2144"/>
                    <a:pt x="13531" y="2720"/>
                  </a:cubicBezTo>
                  <a:cubicBezTo>
                    <a:pt x="12808" y="2833"/>
                    <a:pt x="12109" y="3013"/>
                    <a:pt x="11432" y="3306"/>
                  </a:cubicBezTo>
                  <a:cubicBezTo>
                    <a:pt x="9626" y="4085"/>
                    <a:pt x="8171" y="5721"/>
                    <a:pt x="7606" y="7594"/>
                  </a:cubicBezTo>
                  <a:cubicBezTo>
                    <a:pt x="5733" y="8181"/>
                    <a:pt x="4086" y="9626"/>
                    <a:pt x="3318" y="11420"/>
                  </a:cubicBezTo>
                  <a:cubicBezTo>
                    <a:pt x="3025" y="12097"/>
                    <a:pt x="2822" y="12808"/>
                    <a:pt x="2732" y="13519"/>
                  </a:cubicBezTo>
                  <a:cubicBezTo>
                    <a:pt x="2145" y="12560"/>
                    <a:pt x="1423" y="11702"/>
                    <a:pt x="712" y="11059"/>
                  </a:cubicBezTo>
                  <a:cubicBezTo>
                    <a:pt x="497" y="10856"/>
                    <a:pt x="260" y="10675"/>
                    <a:pt x="1" y="10472"/>
                  </a:cubicBezTo>
                  <a:lnTo>
                    <a:pt x="1" y="11961"/>
                  </a:lnTo>
                  <a:cubicBezTo>
                    <a:pt x="46" y="11995"/>
                    <a:pt x="91" y="12029"/>
                    <a:pt x="114" y="12074"/>
                  </a:cubicBezTo>
                  <a:cubicBezTo>
                    <a:pt x="881" y="12819"/>
                    <a:pt x="1490" y="13677"/>
                    <a:pt x="1987" y="14613"/>
                  </a:cubicBezTo>
                  <a:cubicBezTo>
                    <a:pt x="2269" y="15121"/>
                    <a:pt x="2506" y="15663"/>
                    <a:pt x="2743" y="16204"/>
                  </a:cubicBezTo>
                  <a:cubicBezTo>
                    <a:pt x="2799" y="16554"/>
                    <a:pt x="2867" y="16904"/>
                    <a:pt x="2969" y="17265"/>
                  </a:cubicBezTo>
                  <a:cubicBezTo>
                    <a:pt x="2867" y="17615"/>
                    <a:pt x="2799" y="17965"/>
                    <a:pt x="2743" y="18314"/>
                  </a:cubicBezTo>
                  <a:cubicBezTo>
                    <a:pt x="2483" y="18856"/>
                    <a:pt x="2269" y="19409"/>
                    <a:pt x="1987" y="19917"/>
                  </a:cubicBezTo>
                  <a:cubicBezTo>
                    <a:pt x="1479" y="20842"/>
                    <a:pt x="881" y="21700"/>
                    <a:pt x="114" y="22456"/>
                  </a:cubicBezTo>
                  <a:lnTo>
                    <a:pt x="1" y="22569"/>
                  </a:lnTo>
                  <a:lnTo>
                    <a:pt x="1" y="24058"/>
                  </a:lnTo>
                  <a:cubicBezTo>
                    <a:pt x="260" y="23866"/>
                    <a:pt x="497" y="23663"/>
                    <a:pt x="712" y="23483"/>
                  </a:cubicBezTo>
                  <a:cubicBezTo>
                    <a:pt x="1434" y="22828"/>
                    <a:pt x="2145" y="21971"/>
                    <a:pt x="2732" y="21011"/>
                  </a:cubicBezTo>
                  <a:cubicBezTo>
                    <a:pt x="2833" y="21734"/>
                    <a:pt x="3025" y="22433"/>
                    <a:pt x="3318" y="23110"/>
                  </a:cubicBezTo>
                  <a:cubicBezTo>
                    <a:pt x="4097" y="24916"/>
                    <a:pt x="5733" y="26371"/>
                    <a:pt x="7606" y="26936"/>
                  </a:cubicBezTo>
                  <a:cubicBezTo>
                    <a:pt x="8182" y="28809"/>
                    <a:pt x="9638" y="30468"/>
                    <a:pt x="11432" y="31224"/>
                  </a:cubicBezTo>
                  <a:cubicBezTo>
                    <a:pt x="12109" y="31517"/>
                    <a:pt x="12808" y="31720"/>
                    <a:pt x="13531" y="31822"/>
                  </a:cubicBezTo>
                  <a:cubicBezTo>
                    <a:pt x="12572" y="32397"/>
                    <a:pt x="11714" y="33119"/>
                    <a:pt x="11059" y="33830"/>
                  </a:cubicBezTo>
                  <a:cubicBezTo>
                    <a:pt x="10868" y="34045"/>
                    <a:pt x="10687" y="34282"/>
                    <a:pt x="10484" y="34541"/>
                  </a:cubicBezTo>
                  <a:lnTo>
                    <a:pt x="11985" y="34541"/>
                  </a:lnTo>
                  <a:cubicBezTo>
                    <a:pt x="12019" y="34496"/>
                    <a:pt x="12052" y="34451"/>
                    <a:pt x="12098" y="34428"/>
                  </a:cubicBezTo>
                  <a:cubicBezTo>
                    <a:pt x="12842" y="33661"/>
                    <a:pt x="13700" y="33063"/>
                    <a:pt x="14637" y="32555"/>
                  </a:cubicBezTo>
                  <a:cubicBezTo>
                    <a:pt x="15144" y="32273"/>
                    <a:pt x="15686" y="32047"/>
                    <a:pt x="16228" y="31799"/>
                  </a:cubicBezTo>
                  <a:cubicBezTo>
                    <a:pt x="16577" y="31743"/>
                    <a:pt x="16927" y="31675"/>
                    <a:pt x="17277" y="31573"/>
                  </a:cubicBezTo>
                  <a:cubicBezTo>
                    <a:pt x="17638" y="31675"/>
                    <a:pt x="17988" y="31743"/>
                    <a:pt x="18338" y="31799"/>
                  </a:cubicBezTo>
                  <a:cubicBezTo>
                    <a:pt x="18879" y="32059"/>
                    <a:pt x="19432" y="32273"/>
                    <a:pt x="19929" y="32555"/>
                  </a:cubicBezTo>
                  <a:cubicBezTo>
                    <a:pt x="20865" y="33063"/>
                    <a:pt x="21723" y="33661"/>
                    <a:pt x="22468" y="34428"/>
                  </a:cubicBezTo>
                  <a:lnTo>
                    <a:pt x="22581" y="34541"/>
                  </a:lnTo>
                  <a:lnTo>
                    <a:pt x="24081" y="34541"/>
                  </a:lnTo>
                  <a:cubicBezTo>
                    <a:pt x="23867" y="34304"/>
                    <a:pt x="23675" y="34056"/>
                    <a:pt x="23472" y="33853"/>
                  </a:cubicBezTo>
                  <a:cubicBezTo>
                    <a:pt x="22829" y="33131"/>
                    <a:pt x="21971" y="32408"/>
                    <a:pt x="21012" y="31833"/>
                  </a:cubicBezTo>
                  <a:cubicBezTo>
                    <a:pt x="21723" y="31720"/>
                    <a:pt x="22434" y="31540"/>
                    <a:pt x="23111" y="31235"/>
                  </a:cubicBezTo>
                  <a:cubicBezTo>
                    <a:pt x="24916" y="30468"/>
                    <a:pt x="26372" y="28831"/>
                    <a:pt x="26936" y="26947"/>
                  </a:cubicBezTo>
                  <a:cubicBezTo>
                    <a:pt x="28809" y="26371"/>
                    <a:pt x="30457" y="24916"/>
                    <a:pt x="31224" y="23133"/>
                  </a:cubicBezTo>
                  <a:cubicBezTo>
                    <a:pt x="31518" y="22456"/>
                    <a:pt x="31710" y="21745"/>
                    <a:pt x="31811" y="21023"/>
                  </a:cubicBezTo>
                  <a:cubicBezTo>
                    <a:pt x="32387" y="21982"/>
                    <a:pt x="33109" y="22851"/>
                    <a:pt x="33831" y="23494"/>
                  </a:cubicBezTo>
                  <a:cubicBezTo>
                    <a:pt x="34045" y="23697"/>
                    <a:pt x="34282" y="23878"/>
                    <a:pt x="34531" y="24069"/>
                  </a:cubicBezTo>
                  <a:lnTo>
                    <a:pt x="34531" y="22580"/>
                  </a:lnTo>
                  <a:cubicBezTo>
                    <a:pt x="34497" y="22535"/>
                    <a:pt x="34452" y="22512"/>
                    <a:pt x="34418" y="22467"/>
                  </a:cubicBezTo>
                  <a:cubicBezTo>
                    <a:pt x="33662" y="21722"/>
                    <a:pt x="33052" y="20853"/>
                    <a:pt x="32545" y="19928"/>
                  </a:cubicBezTo>
                  <a:cubicBezTo>
                    <a:pt x="32262" y="19420"/>
                    <a:pt x="32037" y="18867"/>
                    <a:pt x="31800" y="18337"/>
                  </a:cubicBezTo>
                  <a:cubicBezTo>
                    <a:pt x="31743" y="17976"/>
                    <a:pt x="31676" y="17626"/>
                    <a:pt x="31574" y="17276"/>
                  </a:cubicBezTo>
                  <a:cubicBezTo>
                    <a:pt x="31676" y="16926"/>
                    <a:pt x="31743" y="16565"/>
                    <a:pt x="31800" y="16216"/>
                  </a:cubicBezTo>
                  <a:cubicBezTo>
                    <a:pt x="32048" y="15685"/>
                    <a:pt x="32262" y="15132"/>
                    <a:pt x="32545" y="14625"/>
                  </a:cubicBezTo>
                  <a:cubicBezTo>
                    <a:pt x="33052" y="13688"/>
                    <a:pt x="33662" y="12830"/>
                    <a:pt x="34418" y="12086"/>
                  </a:cubicBezTo>
                  <a:lnTo>
                    <a:pt x="34531" y="11973"/>
                  </a:lnTo>
                  <a:lnTo>
                    <a:pt x="34531" y="10472"/>
                  </a:lnTo>
                  <a:cubicBezTo>
                    <a:pt x="34282" y="10675"/>
                    <a:pt x="34045" y="10867"/>
                    <a:pt x="33831" y="11059"/>
                  </a:cubicBezTo>
                  <a:cubicBezTo>
                    <a:pt x="33109" y="11702"/>
                    <a:pt x="32387" y="12560"/>
                    <a:pt x="31811" y="13519"/>
                  </a:cubicBezTo>
                  <a:cubicBezTo>
                    <a:pt x="31698" y="12808"/>
                    <a:pt x="31518" y="12097"/>
                    <a:pt x="31224" y="11420"/>
                  </a:cubicBezTo>
                  <a:cubicBezTo>
                    <a:pt x="30446" y="9614"/>
                    <a:pt x="28809" y="8159"/>
                    <a:pt x="26936" y="7594"/>
                  </a:cubicBezTo>
                  <a:cubicBezTo>
                    <a:pt x="26350" y="5721"/>
                    <a:pt x="24905" y="4074"/>
                    <a:pt x="23111" y="3306"/>
                  </a:cubicBezTo>
                  <a:cubicBezTo>
                    <a:pt x="22434" y="3013"/>
                    <a:pt x="21723" y="2821"/>
                    <a:pt x="21012" y="2720"/>
                  </a:cubicBezTo>
                  <a:cubicBezTo>
                    <a:pt x="21971" y="2144"/>
                    <a:pt x="22829" y="1422"/>
                    <a:pt x="23472" y="700"/>
                  </a:cubicBezTo>
                  <a:cubicBezTo>
                    <a:pt x="23675" y="485"/>
                    <a:pt x="23856" y="248"/>
                    <a:pt x="24059" y="0"/>
                  </a:cubicBezTo>
                  <a:lnTo>
                    <a:pt x="22558" y="0"/>
                  </a:lnTo>
                  <a:cubicBezTo>
                    <a:pt x="22513" y="34"/>
                    <a:pt x="22490" y="79"/>
                    <a:pt x="22445" y="113"/>
                  </a:cubicBezTo>
                  <a:cubicBezTo>
                    <a:pt x="21700" y="869"/>
                    <a:pt x="20843" y="1478"/>
                    <a:pt x="19906" y="1986"/>
                  </a:cubicBezTo>
                  <a:cubicBezTo>
                    <a:pt x="19398" y="2268"/>
                    <a:pt x="18846" y="2494"/>
                    <a:pt x="18315" y="2731"/>
                  </a:cubicBezTo>
                  <a:cubicBezTo>
                    <a:pt x="17965" y="2787"/>
                    <a:pt x="17604" y="2855"/>
                    <a:pt x="17254" y="2957"/>
                  </a:cubicBezTo>
                  <a:cubicBezTo>
                    <a:pt x="16905" y="2855"/>
                    <a:pt x="16555" y="2787"/>
                    <a:pt x="16194" y="2731"/>
                  </a:cubicBezTo>
                  <a:cubicBezTo>
                    <a:pt x="15663" y="2483"/>
                    <a:pt x="15110" y="2268"/>
                    <a:pt x="14603" y="1986"/>
                  </a:cubicBezTo>
                  <a:cubicBezTo>
                    <a:pt x="13677" y="1478"/>
                    <a:pt x="12808" y="869"/>
                    <a:pt x="12064" y="113"/>
                  </a:cubicBezTo>
                  <a:lnTo>
                    <a:pt x="11951" y="0"/>
                  </a:ln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995;p35">
              <a:extLst>
                <a:ext uri="{FF2B5EF4-FFF2-40B4-BE49-F238E27FC236}">
                  <a16:creationId xmlns:a16="http://schemas.microsoft.com/office/drawing/2014/main" id="{80303654-AC97-5A6E-DC78-623E4292921D}"/>
                </a:ext>
              </a:extLst>
            </p:cNvPr>
            <p:cNvSpPr/>
            <p:nvPr/>
          </p:nvSpPr>
          <p:spPr>
            <a:xfrm>
              <a:off x="2377875" y="1923275"/>
              <a:ext cx="206525" cy="166075"/>
            </a:xfrm>
            <a:custGeom>
              <a:avLst/>
              <a:gdLst/>
              <a:ahLst/>
              <a:cxnLst/>
              <a:rect l="l" t="t" r="r" b="b"/>
              <a:pathLst>
                <a:path w="8261" h="6643" extrusionOk="0">
                  <a:moveTo>
                    <a:pt x="5799" y="1036"/>
                  </a:moveTo>
                  <a:cubicBezTo>
                    <a:pt x="5881" y="1036"/>
                    <a:pt x="5964" y="1043"/>
                    <a:pt x="6049" y="1056"/>
                  </a:cubicBezTo>
                  <a:cubicBezTo>
                    <a:pt x="8013" y="1350"/>
                    <a:pt x="6026" y="3460"/>
                    <a:pt x="5361" y="4047"/>
                  </a:cubicBezTo>
                  <a:cubicBezTo>
                    <a:pt x="5033" y="4329"/>
                    <a:pt x="4582" y="4679"/>
                    <a:pt x="4131" y="5074"/>
                  </a:cubicBezTo>
                  <a:cubicBezTo>
                    <a:pt x="3679" y="4679"/>
                    <a:pt x="3217" y="4340"/>
                    <a:pt x="2912" y="4047"/>
                  </a:cubicBezTo>
                  <a:cubicBezTo>
                    <a:pt x="2246" y="3460"/>
                    <a:pt x="260" y="1350"/>
                    <a:pt x="2212" y="1056"/>
                  </a:cubicBezTo>
                  <a:cubicBezTo>
                    <a:pt x="2292" y="1045"/>
                    <a:pt x="2370" y="1039"/>
                    <a:pt x="2447" y="1039"/>
                  </a:cubicBezTo>
                  <a:cubicBezTo>
                    <a:pt x="3113" y="1039"/>
                    <a:pt x="3645" y="1461"/>
                    <a:pt x="4131" y="1937"/>
                  </a:cubicBezTo>
                  <a:cubicBezTo>
                    <a:pt x="4622" y="1455"/>
                    <a:pt x="5149" y="1036"/>
                    <a:pt x="5799" y="1036"/>
                  </a:cubicBezTo>
                  <a:close/>
                  <a:moveTo>
                    <a:pt x="2415" y="0"/>
                  </a:moveTo>
                  <a:cubicBezTo>
                    <a:pt x="1508" y="0"/>
                    <a:pt x="595" y="554"/>
                    <a:pt x="351" y="1463"/>
                  </a:cubicBezTo>
                  <a:cubicBezTo>
                    <a:pt x="1" y="2738"/>
                    <a:pt x="1197" y="3934"/>
                    <a:pt x="2043" y="4713"/>
                  </a:cubicBezTo>
                  <a:cubicBezTo>
                    <a:pt x="2765" y="5378"/>
                    <a:pt x="3544" y="5943"/>
                    <a:pt x="4131" y="6642"/>
                  </a:cubicBezTo>
                  <a:cubicBezTo>
                    <a:pt x="4740" y="5943"/>
                    <a:pt x="5519" y="5378"/>
                    <a:pt x="6218" y="4713"/>
                  </a:cubicBezTo>
                  <a:cubicBezTo>
                    <a:pt x="7053" y="3934"/>
                    <a:pt x="8261" y="2738"/>
                    <a:pt x="7911" y="1463"/>
                  </a:cubicBezTo>
                  <a:cubicBezTo>
                    <a:pt x="7667" y="554"/>
                    <a:pt x="6754" y="0"/>
                    <a:pt x="5846" y="0"/>
                  </a:cubicBezTo>
                  <a:cubicBezTo>
                    <a:pt x="5706" y="0"/>
                    <a:pt x="5566" y="14"/>
                    <a:pt x="5428" y="41"/>
                  </a:cubicBezTo>
                  <a:cubicBezTo>
                    <a:pt x="4954" y="120"/>
                    <a:pt x="4514" y="334"/>
                    <a:pt x="4131" y="616"/>
                  </a:cubicBezTo>
                  <a:cubicBezTo>
                    <a:pt x="3747" y="334"/>
                    <a:pt x="3318" y="120"/>
                    <a:pt x="2833" y="41"/>
                  </a:cubicBezTo>
                  <a:cubicBezTo>
                    <a:pt x="2696" y="14"/>
                    <a:pt x="2555" y="0"/>
                    <a:pt x="2415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4996;p35">
              <a:extLst>
                <a:ext uri="{FF2B5EF4-FFF2-40B4-BE49-F238E27FC236}">
                  <a16:creationId xmlns:a16="http://schemas.microsoft.com/office/drawing/2014/main" id="{32C27C88-D061-12C4-2406-E9720FDB2F00}"/>
                </a:ext>
              </a:extLst>
            </p:cNvPr>
            <p:cNvSpPr/>
            <p:nvPr/>
          </p:nvSpPr>
          <p:spPr>
            <a:xfrm>
              <a:off x="2872975" y="2090725"/>
              <a:ext cx="40650" cy="160250"/>
            </a:xfrm>
            <a:custGeom>
              <a:avLst/>
              <a:gdLst/>
              <a:ahLst/>
              <a:cxnLst/>
              <a:rect l="l" t="t" r="r" b="b"/>
              <a:pathLst>
                <a:path w="1626" h="6410" extrusionOk="0">
                  <a:moveTo>
                    <a:pt x="1625" y="1"/>
                  </a:moveTo>
                  <a:cubicBezTo>
                    <a:pt x="678" y="497"/>
                    <a:pt x="1" y="2156"/>
                    <a:pt x="12" y="3025"/>
                  </a:cubicBezTo>
                  <a:cubicBezTo>
                    <a:pt x="12" y="3081"/>
                    <a:pt x="12" y="3149"/>
                    <a:pt x="34" y="3205"/>
                  </a:cubicBezTo>
                  <a:cubicBezTo>
                    <a:pt x="34" y="3273"/>
                    <a:pt x="12" y="3329"/>
                    <a:pt x="12" y="3386"/>
                  </a:cubicBezTo>
                  <a:cubicBezTo>
                    <a:pt x="1" y="4232"/>
                    <a:pt x="678" y="5913"/>
                    <a:pt x="1625" y="6410"/>
                  </a:cubicBezTo>
                  <a:lnTo>
                    <a:pt x="1625" y="4853"/>
                  </a:lnTo>
                  <a:cubicBezTo>
                    <a:pt x="1625" y="4841"/>
                    <a:pt x="1614" y="4808"/>
                    <a:pt x="1592" y="4796"/>
                  </a:cubicBezTo>
                  <a:cubicBezTo>
                    <a:pt x="1580" y="4774"/>
                    <a:pt x="1569" y="4740"/>
                    <a:pt x="1558" y="4695"/>
                  </a:cubicBezTo>
                  <a:cubicBezTo>
                    <a:pt x="1580" y="4684"/>
                    <a:pt x="1592" y="4672"/>
                    <a:pt x="1625" y="4672"/>
                  </a:cubicBezTo>
                  <a:lnTo>
                    <a:pt x="1625" y="1738"/>
                  </a:lnTo>
                  <a:cubicBezTo>
                    <a:pt x="1592" y="1727"/>
                    <a:pt x="1580" y="1704"/>
                    <a:pt x="1558" y="1704"/>
                  </a:cubicBezTo>
                  <a:cubicBezTo>
                    <a:pt x="1569" y="1682"/>
                    <a:pt x="1580" y="1648"/>
                    <a:pt x="1592" y="1614"/>
                  </a:cubicBezTo>
                  <a:cubicBezTo>
                    <a:pt x="1614" y="1592"/>
                    <a:pt x="1614" y="1569"/>
                    <a:pt x="1625" y="1558"/>
                  </a:cubicBezTo>
                  <a:lnTo>
                    <a:pt x="1625" y="1"/>
                  </a:ln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997;p35">
              <a:extLst>
                <a:ext uri="{FF2B5EF4-FFF2-40B4-BE49-F238E27FC236}">
                  <a16:creationId xmlns:a16="http://schemas.microsoft.com/office/drawing/2014/main" id="{B590850D-4417-3144-3A42-6112A81B6AD2}"/>
                </a:ext>
              </a:extLst>
            </p:cNvPr>
            <p:cNvSpPr/>
            <p:nvPr/>
          </p:nvSpPr>
          <p:spPr>
            <a:xfrm>
              <a:off x="2401025" y="1738100"/>
              <a:ext cx="160250" cy="40100"/>
            </a:xfrm>
            <a:custGeom>
              <a:avLst/>
              <a:gdLst/>
              <a:ahLst/>
              <a:cxnLst/>
              <a:rect l="l" t="t" r="r" b="b"/>
              <a:pathLst>
                <a:path w="6410" h="1604" extrusionOk="0">
                  <a:moveTo>
                    <a:pt x="0" y="0"/>
                  </a:moveTo>
                  <a:cubicBezTo>
                    <a:pt x="477" y="933"/>
                    <a:pt x="2112" y="1603"/>
                    <a:pt x="2982" y="1603"/>
                  </a:cubicBezTo>
                  <a:cubicBezTo>
                    <a:pt x="2996" y="1603"/>
                    <a:pt x="3010" y="1603"/>
                    <a:pt x="3024" y="1603"/>
                  </a:cubicBezTo>
                  <a:cubicBezTo>
                    <a:pt x="3081" y="1603"/>
                    <a:pt x="3148" y="1603"/>
                    <a:pt x="3205" y="1591"/>
                  </a:cubicBezTo>
                  <a:cubicBezTo>
                    <a:pt x="3272" y="1591"/>
                    <a:pt x="3329" y="1603"/>
                    <a:pt x="3385" y="1603"/>
                  </a:cubicBezTo>
                  <a:cubicBezTo>
                    <a:pt x="3400" y="1603"/>
                    <a:pt x="3414" y="1603"/>
                    <a:pt x="3429" y="1603"/>
                  </a:cubicBezTo>
                  <a:cubicBezTo>
                    <a:pt x="4309" y="1603"/>
                    <a:pt x="5921" y="944"/>
                    <a:pt x="6409" y="0"/>
                  </a:cubicBezTo>
                  <a:lnTo>
                    <a:pt x="4852" y="0"/>
                  </a:lnTo>
                  <a:cubicBezTo>
                    <a:pt x="4841" y="0"/>
                    <a:pt x="4818" y="12"/>
                    <a:pt x="4796" y="34"/>
                  </a:cubicBezTo>
                  <a:cubicBezTo>
                    <a:pt x="4773" y="45"/>
                    <a:pt x="4739" y="57"/>
                    <a:pt x="4706" y="68"/>
                  </a:cubicBezTo>
                  <a:cubicBezTo>
                    <a:pt x="4683" y="45"/>
                    <a:pt x="4672" y="34"/>
                    <a:pt x="4672" y="0"/>
                  </a:cubicBezTo>
                  <a:lnTo>
                    <a:pt x="1738" y="0"/>
                  </a:lnTo>
                  <a:cubicBezTo>
                    <a:pt x="1727" y="34"/>
                    <a:pt x="1715" y="45"/>
                    <a:pt x="1715" y="68"/>
                  </a:cubicBezTo>
                  <a:cubicBezTo>
                    <a:pt x="1681" y="57"/>
                    <a:pt x="1659" y="45"/>
                    <a:pt x="1614" y="34"/>
                  </a:cubicBezTo>
                  <a:cubicBezTo>
                    <a:pt x="1602" y="12"/>
                    <a:pt x="1569" y="12"/>
                    <a:pt x="1557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998;p35">
              <a:extLst>
                <a:ext uri="{FF2B5EF4-FFF2-40B4-BE49-F238E27FC236}">
                  <a16:creationId xmlns:a16="http://schemas.microsoft.com/office/drawing/2014/main" id="{4CDC38F6-6A1F-E41F-6909-1E16EA7B8AAE}"/>
                </a:ext>
              </a:extLst>
            </p:cNvPr>
            <p:cNvSpPr/>
            <p:nvPr/>
          </p:nvSpPr>
          <p:spPr>
            <a:xfrm>
              <a:off x="2725425" y="1737825"/>
              <a:ext cx="188200" cy="187900"/>
            </a:xfrm>
            <a:custGeom>
              <a:avLst/>
              <a:gdLst/>
              <a:ahLst/>
              <a:cxnLst/>
              <a:rect l="l" t="t" r="r" b="b"/>
              <a:pathLst>
                <a:path w="7528" h="7516" extrusionOk="0">
                  <a:moveTo>
                    <a:pt x="4053" y="2595"/>
                  </a:moveTo>
                  <a:cubicBezTo>
                    <a:pt x="4326" y="2595"/>
                    <a:pt x="4597" y="2635"/>
                    <a:pt x="4864" y="2697"/>
                  </a:cubicBezTo>
                  <a:cubicBezTo>
                    <a:pt x="5000" y="3374"/>
                    <a:pt x="5034" y="4051"/>
                    <a:pt x="4616" y="4785"/>
                  </a:cubicBezTo>
                  <a:cubicBezTo>
                    <a:pt x="4128" y="5650"/>
                    <a:pt x="3367" y="5897"/>
                    <a:pt x="2535" y="5897"/>
                  </a:cubicBezTo>
                  <a:cubicBezTo>
                    <a:pt x="2271" y="5897"/>
                    <a:pt x="1999" y="5872"/>
                    <a:pt x="1727" y="5834"/>
                  </a:cubicBezTo>
                  <a:cubicBezTo>
                    <a:pt x="1558" y="4694"/>
                    <a:pt x="1648" y="3577"/>
                    <a:pt x="2777" y="2934"/>
                  </a:cubicBezTo>
                  <a:cubicBezTo>
                    <a:pt x="3207" y="2688"/>
                    <a:pt x="3633" y="2595"/>
                    <a:pt x="4053" y="2595"/>
                  </a:cubicBezTo>
                  <a:close/>
                  <a:moveTo>
                    <a:pt x="1" y="0"/>
                  </a:moveTo>
                  <a:cubicBezTo>
                    <a:pt x="881" y="576"/>
                    <a:pt x="1366" y="1253"/>
                    <a:pt x="1682" y="2302"/>
                  </a:cubicBezTo>
                  <a:cubicBezTo>
                    <a:pt x="418" y="3385"/>
                    <a:pt x="294" y="5202"/>
                    <a:pt x="825" y="6714"/>
                  </a:cubicBezTo>
                  <a:cubicBezTo>
                    <a:pt x="1369" y="6900"/>
                    <a:pt x="1950" y="7004"/>
                    <a:pt x="2522" y="7004"/>
                  </a:cubicBezTo>
                  <a:cubicBezTo>
                    <a:pt x="3551" y="7004"/>
                    <a:pt x="4548" y="6665"/>
                    <a:pt x="5237" y="5845"/>
                  </a:cubicBezTo>
                  <a:cubicBezTo>
                    <a:pt x="6286" y="6173"/>
                    <a:pt x="6963" y="6658"/>
                    <a:pt x="7527" y="7515"/>
                  </a:cubicBezTo>
                  <a:lnTo>
                    <a:pt x="7527" y="5721"/>
                  </a:lnTo>
                  <a:cubicBezTo>
                    <a:pt x="7031" y="5326"/>
                    <a:pt x="6467" y="5044"/>
                    <a:pt x="5812" y="4852"/>
                  </a:cubicBezTo>
                  <a:cubicBezTo>
                    <a:pt x="6185" y="3882"/>
                    <a:pt x="6207" y="2674"/>
                    <a:pt x="5857" y="1659"/>
                  </a:cubicBezTo>
                  <a:cubicBezTo>
                    <a:pt x="5379" y="1492"/>
                    <a:pt x="4857" y="1410"/>
                    <a:pt x="4335" y="1410"/>
                  </a:cubicBezTo>
                  <a:cubicBezTo>
                    <a:pt x="3762" y="1410"/>
                    <a:pt x="3189" y="1509"/>
                    <a:pt x="2675" y="1704"/>
                  </a:cubicBezTo>
                  <a:cubicBezTo>
                    <a:pt x="2461" y="1049"/>
                    <a:pt x="2190" y="485"/>
                    <a:pt x="1795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999;p35">
              <a:extLst>
                <a:ext uri="{FF2B5EF4-FFF2-40B4-BE49-F238E27FC236}">
                  <a16:creationId xmlns:a16="http://schemas.microsoft.com/office/drawing/2014/main" id="{4F03B306-9653-C21A-63FA-E68A87857CEA}"/>
                </a:ext>
              </a:extLst>
            </p:cNvPr>
            <p:cNvSpPr/>
            <p:nvPr/>
          </p:nvSpPr>
          <p:spPr>
            <a:xfrm>
              <a:off x="2726000" y="2415150"/>
              <a:ext cx="187900" cy="187625"/>
            </a:xfrm>
            <a:custGeom>
              <a:avLst/>
              <a:gdLst/>
              <a:ahLst/>
              <a:cxnLst/>
              <a:rect l="l" t="t" r="r" b="b"/>
              <a:pathLst>
                <a:path w="7516" h="7505" extrusionOk="0">
                  <a:moveTo>
                    <a:pt x="2490" y="1627"/>
                  </a:moveTo>
                  <a:cubicBezTo>
                    <a:pt x="3322" y="1627"/>
                    <a:pt x="4092" y="1887"/>
                    <a:pt x="4582" y="2754"/>
                  </a:cubicBezTo>
                  <a:cubicBezTo>
                    <a:pt x="5011" y="3476"/>
                    <a:pt x="4977" y="4153"/>
                    <a:pt x="4841" y="4830"/>
                  </a:cubicBezTo>
                  <a:cubicBezTo>
                    <a:pt x="4573" y="4884"/>
                    <a:pt x="4305" y="4921"/>
                    <a:pt x="4033" y="4921"/>
                  </a:cubicBezTo>
                  <a:cubicBezTo>
                    <a:pt x="3619" y="4921"/>
                    <a:pt x="3197" y="4834"/>
                    <a:pt x="2754" y="4582"/>
                  </a:cubicBezTo>
                  <a:cubicBezTo>
                    <a:pt x="1603" y="3939"/>
                    <a:pt x="1535" y="2821"/>
                    <a:pt x="1693" y="1693"/>
                  </a:cubicBezTo>
                  <a:cubicBezTo>
                    <a:pt x="1960" y="1653"/>
                    <a:pt x="2228" y="1627"/>
                    <a:pt x="2490" y="1627"/>
                  </a:cubicBezTo>
                  <a:close/>
                  <a:moveTo>
                    <a:pt x="7504" y="0"/>
                  </a:moveTo>
                  <a:cubicBezTo>
                    <a:pt x="6940" y="858"/>
                    <a:pt x="6263" y="1343"/>
                    <a:pt x="5214" y="1670"/>
                  </a:cubicBezTo>
                  <a:cubicBezTo>
                    <a:pt x="4517" y="850"/>
                    <a:pt x="3517" y="506"/>
                    <a:pt x="2490" y="506"/>
                  </a:cubicBezTo>
                  <a:cubicBezTo>
                    <a:pt x="1920" y="506"/>
                    <a:pt x="1341" y="612"/>
                    <a:pt x="802" y="802"/>
                  </a:cubicBezTo>
                  <a:cubicBezTo>
                    <a:pt x="283" y="2325"/>
                    <a:pt x="395" y="4153"/>
                    <a:pt x="1659" y="5225"/>
                  </a:cubicBezTo>
                  <a:cubicBezTo>
                    <a:pt x="1343" y="6263"/>
                    <a:pt x="858" y="6940"/>
                    <a:pt x="0" y="7504"/>
                  </a:cubicBezTo>
                  <a:lnTo>
                    <a:pt x="1795" y="7504"/>
                  </a:lnTo>
                  <a:cubicBezTo>
                    <a:pt x="2190" y="7008"/>
                    <a:pt x="2472" y="6444"/>
                    <a:pt x="2664" y="5800"/>
                  </a:cubicBezTo>
                  <a:cubicBezTo>
                    <a:pt x="3176" y="5991"/>
                    <a:pt x="3754" y="6090"/>
                    <a:pt x="4335" y="6090"/>
                  </a:cubicBezTo>
                  <a:cubicBezTo>
                    <a:pt x="4855" y="6090"/>
                    <a:pt x="5377" y="6011"/>
                    <a:pt x="5857" y="5846"/>
                  </a:cubicBezTo>
                  <a:cubicBezTo>
                    <a:pt x="6207" y="4841"/>
                    <a:pt x="6173" y="3645"/>
                    <a:pt x="5812" y="2652"/>
                  </a:cubicBezTo>
                  <a:cubicBezTo>
                    <a:pt x="6455" y="2438"/>
                    <a:pt x="7019" y="2178"/>
                    <a:pt x="7516" y="1783"/>
                  </a:cubicBezTo>
                  <a:lnTo>
                    <a:pt x="7516" y="0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5000;p35">
              <a:extLst>
                <a:ext uri="{FF2B5EF4-FFF2-40B4-BE49-F238E27FC236}">
                  <a16:creationId xmlns:a16="http://schemas.microsoft.com/office/drawing/2014/main" id="{88B4E709-6048-3E0F-0E0B-6E67557419FD}"/>
                </a:ext>
              </a:extLst>
            </p:cNvPr>
            <p:cNvSpPr/>
            <p:nvPr/>
          </p:nvSpPr>
          <p:spPr>
            <a:xfrm>
              <a:off x="2230050" y="2074425"/>
              <a:ext cx="170150" cy="192200"/>
            </a:xfrm>
            <a:custGeom>
              <a:avLst/>
              <a:gdLst/>
              <a:ahLst/>
              <a:cxnLst/>
              <a:rect l="l" t="t" r="r" b="b"/>
              <a:pathLst>
                <a:path w="6806" h="7688" extrusionOk="0">
                  <a:moveTo>
                    <a:pt x="1937" y="1080"/>
                  </a:moveTo>
                  <a:cubicBezTo>
                    <a:pt x="2692" y="1080"/>
                    <a:pt x="3810" y="2159"/>
                    <a:pt x="4221" y="2616"/>
                  </a:cubicBezTo>
                  <a:cubicBezTo>
                    <a:pt x="4503" y="2932"/>
                    <a:pt x="4853" y="3383"/>
                    <a:pt x="5248" y="3835"/>
                  </a:cubicBezTo>
                  <a:cubicBezTo>
                    <a:pt x="4853" y="4297"/>
                    <a:pt x="4503" y="4749"/>
                    <a:pt x="4221" y="5065"/>
                  </a:cubicBezTo>
                  <a:cubicBezTo>
                    <a:pt x="3810" y="5522"/>
                    <a:pt x="2692" y="6601"/>
                    <a:pt x="1937" y="6601"/>
                  </a:cubicBezTo>
                  <a:cubicBezTo>
                    <a:pt x="1592" y="6601"/>
                    <a:pt x="1323" y="6376"/>
                    <a:pt x="1231" y="5764"/>
                  </a:cubicBezTo>
                  <a:cubicBezTo>
                    <a:pt x="1118" y="4986"/>
                    <a:pt x="1581" y="4388"/>
                    <a:pt x="2100" y="3846"/>
                  </a:cubicBezTo>
                  <a:cubicBezTo>
                    <a:pt x="1569" y="3293"/>
                    <a:pt x="1107" y="2695"/>
                    <a:pt x="1231" y="1916"/>
                  </a:cubicBezTo>
                  <a:cubicBezTo>
                    <a:pt x="1323" y="1305"/>
                    <a:pt x="1592" y="1080"/>
                    <a:pt x="1937" y="1080"/>
                  </a:cubicBezTo>
                  <a:close/>
                  <a:moveTo>
                    <a:pt x="2095" y="1"/>
                  </a:moveTo>
                  <a:cubicBezTo>
                    <a:pt x="1940" y="1"/>
                    <a:pt x="1784" y="21"/>
                    <a:pt x="1626" y="66"/>
                  </a:cubicBezTo>
                  <a:cubicBezTo>
                    <a:pt x="565" y="348"/>
                    <a:pt x="1" y="1510"/>
                    <a:pt x="204" y="2548"/>
                  </a:cubicBezTo>
                  <a:cubicBezTo>
                    <a:pt x="283" y="3022"/>
                    <a:pt x="497" y="3462"/>
                    <a:pt x="779" y="3846"/>
                  </a:cubicBezTo>
                  <a:cubicBezTo>
                    <a:pt x="497" y="4218"/>
                    <a:pt x="283" y="4658"/>
                    <a:pt x="204" y="5144"/>
                  </a:cubicBezTo>
                  <a:cubicBezTo>
                    <a:pt x="1" y="6171"/>
                    <a:pt x="565" y="7344"/>
                    <a:pt x="1626" y="7626"/>
                  </a:cubicBezTo>
                  <a:cubicBezTo>
                    <a:pt x="1780" y="7668"/>
                    <a:pt x="1932" y="7688"/>
                    <a:pt x="2083" y="7688"/>
                  </a:cubicBezTo>
                  <a:cubicBezTo>
                    <a:pt x="3183" y="7688"/>
                    <a:pt x="4191" y="6658"/>
                    <a:pt x="4876" y="5934"/>
                  </a:cubicBezTo>
                  <a:cubicBezTo>
                    <a:pt x="5530" y="5223"/>
                    <a:pt x="6094" y="4433"/>
                    <a:pt x="6805" y="3846"/>
                  </a:cubicBezTo>
                  <a:cubicBezTo>
                    <a:pt x="6094" y="3237"/>
                    <a:pt x="5530" y="2458"/>
                    <a:pt x="4876" y="1758"/>
                  </a:cubicBezTo>
                  <a:cubicBezTo>
                    <a:pt x="4193" y="1027"/>
                    <a:pt x="3191" y="1"/>
                    <a:pt x="209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5001;p35">
              <a:extLst>
                <a:ext uri="{FF2B5EF4-FFF2-40B4-BE49-F238E27FC236}">
                  <a16:creationId xmlns:a16="http://schemas.microsoft.com/office/drawing/2014/main" id="{6ACC9915-D73E-827F-FCDA-BCECD242BBF1}"/>
                </a:ext>
              </a:extLst>
            </p:cNvPr>
            <p:cNvSpPr/>
            <p:nvPr/>
          </p:nvSpPr>
          <p:spPr>
            <a:xfrm>
              <a:off x="2163200" y="1856150"/>
              <a:ext cx="636175" cy="628600"/>
            </a:xfrm>
            <a:custGeom>
              <a:avLst/>
              <a:gdLst/>
              <a:ahLst/>
              <a:cxnLst/>
              <a:rect l="l" t="t" r="r" b="b"/>
              <a:pathLst>
                <a:path w="25447" h="25144" extrusionOk="0">
                  <a:moveTo>
                    <a:pt x="15014" y="1160"/>
                  </a:moveTo>
                  <a:cubicBezTo>
                    <a:pt x="15633" y="1160"/>
                    <a:pt x="16257" y="1269"/>
                    <a:pt x="16882" y="1519"/>
                  </a:cubicBezTo>
                  <a:cubicBezTo>
                    <a:pt x="17852" y="1891"/>
                    <a:pt x="18687" y="2591"/>
                    <a:pt x="19150" y="3516"/>
                  </a:cubicBezTo>
                  <a:cubicBezTo>
                    <a:pt x="19488" y="4182"/>
                    <a:pt x="19579" y="4904"/>
                    <a:pt x="19703" y="5603"/>
                  </a:cubicBezTo>
                  <a:cubicBezTo>
                    <a:pt x="20414" y="5728"/>
                    <a:pt x="21124" y="5818"/>
                    <a:pt x="21790" y="6156"/>
                  </a:cubicBezTo>
                  <a:cubicBezTo>
                    <a:pt x="22727" y="6619"/>
                    <a:pt x="23415" y="7465"/>
                    <a:pt x="23799" y="8424"/>
                  </a:cubicBezTo>
                  <a:cubicBezTo>
                    <a:pt x="24340" y="9835"/>
                    <a:pt x="24171" y="11245"/>
                    <a:pt x="23697" y="12588"/>
                  </a:cubicBezTo>
                  <a:cubicBezTo>
                    <a:pt x="24194" y="13931"/>
                    <a:pt x="24363" y="15342"/>
                    <a:pt x="23799" y="16752"/>
                  </a:cubicBezTo>
                  <a:cubicBezTo>
                    <a:pt x="23415" y="17723"/>
                    <a:pt x="22727" y="18558"/>
                    <a:pt x="21790" y="19020"/>
                  </a:cubicBezTo>
                  <a:cubicBezTo>
                    <a:pt x="21124" y="19359"/>
                    <a:pt x="20414" y="19438"/>
                    <a:pt x="19703" y="19573"/>
                  </a:cubicBezTo>
                  <a:cubicBezTo>
                    <a:pt x="19579" y="20273"/>
                    <a:pt x="19488" y="20995"/>
                    <a:pt x="19150" y="21661"/>
                  </a:cubicBezTo>
                  <a:cubicBezTo>
                    <a:pt x="18687" y="22575"/>
                    <a:pt x="17852" y="23274"/>
                    <a:pt x="16882" y="23658"/>
                  </a:cubicBezTo>
                  <a:cubicBezTo>
                    <a:pt x="16266" y="23899"/>
                    <a:pt x="15651" y="24003"/>
                    <a:pt x="15041" y="24003"/>
                  </a:cubicBezTo>
                  <a:cubicBezTo>
                    <a:pt x="14253" y="24003"/>
                    <a:pt x="13475" y="23830"/>
                    <a:pt x="12718" y="23557"/>
                  </a:cubicBezTo>
                  <a:cubicBezTo>
                    <a:pt x="11969" y="23836"/>
                    <a:pt x="11195" y="24011"/>
                    <a:pt x="10411" y="24011"/>
                  </a:cubicBezTo>
                  <a:cubicBezTo>
                    <a:pt x="9800" y="24011"/>
                    <a:pt x="9182" y="23905"/>
                    <a:pt x="8565" y="23658"/>
                  </a:cubicBezTo>
                  <a:cubicBezTo>
                    <a:pt x="7583" y="23274"/>
                    <a:pt x="6760" y="22586"/>
                    <a:pt x="6286" y="21661"/>
                  </a:cubicBezTo>
                  <a:cubicBezTo>
                    <a:pt x="5947" y="20995"/>
                    <a:pt x="5868" y="20273"/>
                    <a:pt x="5744" y="19573"/>
                  </a:cubicBezTo>
                  <a:cubicBezTo>
                    <a:pt x="5033" y="19438"/>
                    <a:pt x="4311" y="19359"/>
                    <a:pt x="3657" y="19020"/>
                  </a:cubicBezTo>
                  <a:cubicBezTo>
                    <a:pt x="2720" y="18558"/>
                    <a:pt x="2032" y="17711"/>
                    <a:pt x="1648" y="16752"/>
                  </a:cubicBezTo>
                  <a:cubicBezTo>
                    <a:pt x="1095" y="15342"/>
                    <a:pt x="1264" y="13931"/>
                    <a:pt x="1749" y="12588"/>
                  </a:cubicBezTo>
                  <a:cubicBezTo>
                    <a:pt x="1253" y="11245"/>
                    <a:pt x="1084" y="9835"/>
                    <a:pt x="1648" y="8424"/>
                  </a:cubicBezTo>
                  <a:cubicBezTo>
                    <a:pt x="2032" y="7454"/>
                    <a:pt x="2720" y="6619"/>
                    <a:pt x="3657" y="6156"/>
                  </a:cubicBezTo>
                  <a:cubicBezTo>
                    <a:pt x="4311" y="5818"/>
                    <a:pt x="5033" y="5728"/>
                    <a:pt x="5744" y="5603"/>
                  </a:cubicBezTo>
                  <a:cubicBezTo>
                    <a:pt x="5868" y="4904"/>
                    <a:pt x="5947" y="4182"/>
                    <a:pt x="6286" y="3516"/>
                  </a:cubicBezTo>
                  <a:cubicBezTo>
                    <a:pt x="6748" y="2579"/>
                    <a:pt x="7595" y="1891"/>
                    <a:pt x="8565" y="1519"/>
                  </a:cubicBezTo>
                  <a:cubicBezTo>
                    <a:pt x="9183" y="1276"/>
                    <a:pt x="9802" y="1173"/>
                    <a:pt x="10413" y="1173"/>
                  </a:cubicBezTo>
                  <a:cubicBezTo>
                    <a:pt x="11197" y="1173"/>
                    <a:pt x="11970" y="1343"/>
                    <a:pt x="12718" y="1609"/>
                  </a:cubicBezTo>
                  <a:cubicBezTo>
                    <a:pt x="13466" y="1332"/>
                    <a:pt x="14236" y="1160"/>
                    <a:pt x="15014" y="1160"/>
                  </a:cubicBezTo>
                  <a:close/>
                  <a:moveTo>
                    <a:pt x="10477" y="0"/>
                  </a:moveTo>
                  <a:cubicBezTo>
                    <a:pt x="9580" y="0"/>
                    <a:pt x="8687" y="173"/>
                    <a:pt x="7854" y="559"/>
                  </a:cubicBezTo>
                  <a:cubicBezTo>
                    <a:pt x="6286" y="1270"/>
                    <a:pt x="5022" y="2873"/>
                    <a:pt x="4751" y="4599"/>
                  </a:cubicBezTo>
                  <a:cubicBezTo>
                    <a:pt x="3013" y="4870"/>
                    <a:pt x="1411" y="6122"/>
                    <a:pt x="700" y="7702"/>
                  </a:cubicBezTo>
                  <a:cubicBezTo>
                    <a:pt x="0" y="9248"/>
                    <a:pt x="12" y="10975"/>
                    <a:pt x="497" y="12577"/>
                  </a:cubicBezTo>
                  <a:cubicBezTo>
                    <a:pt x="12" y="14168"/>
                    <a:pt x="0" y="15906"/>
                    <a:pt x="700" y="17440"/>
                  </a:cubicBezTo>
                  <a:cubicBezTo>
                    <a:pt x="1422" y="19009"/>
                    <a:pt x="3013" y="20273"/>
                    <a:pt x="4751" y="20544"/>
                  </a:cubicBezTo>
                  <a:cubicBezTo>
                    <a:pt x="5022" y="22281"/>
                    <a:pt x="6274" y="23884"/>
                    <a:pt x="7854" y="24595"/>
                  </a:cubicBezTo>
                  <a:cubicBezTo>
                    <a:pt x="8684" y="24973"/>
                    <a:pt x="9574" y="25143"/>
                    <a:pt x="10467" y="25143"/>
                  </a:cubicBezTo>
                  <a:cubicBezTo>
                    <a:pt x="11226" y="25143"/>
                    <a:pt x="11987" y="25021"/>
                    <a:pt x="12718" y="24798"/>
                  </a:cubicBezTo>
                  <a:cubicBezTo>
                    <a:pt x="13454" y="25021"/>
                    <a:pt x="14215" y="25143"/>
                    <a:pt x="14974" y="25143"/>
                  </a:cubicBezTo>
                  <a:cubicBezTo>
                    <a:pt x="15868" y="25143"/>
                    <a:pt x="16756" y="24973"/>
                    <a:pt x="17593" y="24595"/>
                  </a:cubicBezTo>
                  <a:cubicBezTo>
                    <a:pt x="19172" y="23884"/>
                    <a:pt x="20425" y="22281"/>
                    <a:pt x="20696" y="20544"/>
                  </a:cubicBezTo>
                  <a:cubicBezTo>
                    <a:pt x="22422" y="20273"/>
                    <a:pt x="24036" y="19020"/>
                    <a:pt x="24735" y="17440"/>
                  </a:cubicBezTo>
                  <a:cubicBezTo>
                    <a:pt x="25446" y="15906"/>
                    <a:pt x="25435" y="14168"/>
                    <a:pt x="24950" y="12577"/>
                  </a:cubicBezTo>
                  <a:cubicBezTo>
                    <a:pt x="25435" y="10975"/>
                    <a:pt x="25446" y="9248"/>
                    <a:pt x="24735" y="7702"/>
                  </a:cubicBezTo>
                  <a:cubicBezTo>
                    <a:pt x="24025" y="6145"/>
                    <a:pt x="22422" y="4870"/>
                    <a:pt x="20696" y="4599"/>
                  </a:cubicBezTo>
                  <a:cubicBezTo>
                    <a:pt x="20425" y="2873"/>
                    <a:pt x="19172" y="1259"/>
                    <a:pt x="17593" y="559"/>
                  </a:cubicBezTo>
                  <a:cubicBezTo>
                    <a:pt x="16753" y="173"/>
                    <a:pt x="15861" y="0"/>
                    <a:pt x="14964" y="0"/>
                  </a:cubicBezTo>
                  <a:cubicBezTo>
                    <a:pt x="14209" y="0"/>
                    <a:pt x="13450" y="123"/>
                    <a:pt x="12718" y="345"/>
                  </a:cubicBezTo>
                  <a:cubicBezTo>
                    <a:pt x="11990" y="123"/>
                    <a:pt x="11232" y="0"/>
                    <a:pt x="10477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5002;p35">
              <a:extLst>
                <a:ext uri="{FF2B5EF4-FFF2-40B4-BE49-F238E27FC236}">
                  <a16:creationId xmlns:a16="http://schemas.microsoft.com/office/drawing/2014/main" id="{12B37846-B606-F631-460B-8C709D523A17}"/>
                </a:ext>
              </a:extLst>
            </p:cNvPr>
            <p:cNvSpPr/>
            <p:nvPr/>
          </p:nvSpPr>
          <p:spPr>
            <a:xfrm>
              <a:off x="2048375" y="1738100"/>
              <a:ext cx="188200" cy="187625"/>
            </a:xfrm>
            <a:custGeom>
              <a:avLst/>
              <a:gdLst/>
              <a:ahLst/>
              <a:cxnLst/>
              <a:rect l="l" t="t" r="r" b="b"/>
              <a:pathLst>
                <a:path w="7528" h="7505" extrusionOk="0">
                  <a:moveTo>
                    <a:pt x="3514" y="2571"/>
                  </a:moveTo>
                  <a:cubicBezTo>
                    <a:pt x="3925" y="2571"/>
                    <a:pt x="4345" y="2657"/>
                    <a:pt x="4785" y="2900"/>
                  </a:cubicBezTo>
                  <a:cubicBezTo>
                    <a:pt x="5936" y="3555"/>
                    <a:pt x="6004" y="4672"/>
                    <a:pt x="5846" y="5800"/>
                  </a:cubicBezTo>
                  <a:cubicBezTo>
                    <a:pt x="5579" y="5841"/>
                    <a:pt x="5311" y="5867"/>
                    <a:pt x="5050" y="5867"/>
                  </a:cubicBezTo>
                  <a:cubicBezTo>
                    <a:pt x="4217" y="5867"/>
                    <a:pt x="3447" y="5607"/>
                    <a:pt x="2957" y="4740"/>
                  </a:cubicBezTo>
                  <a:cubicBezTo>
                    <a:pt x="2528" y="4018"/>
                    <a:pt x="2551" y="3340"/>
                    <a:pt x="2698" y="2663"/>
                  </a:cubicBezTo>
                  <a:cubicBezTo>
                    <a:pt x="2969" y="2609"/>
                    <a:pt x="3239" y="2571"/>
                    <a:pt x="3514" y="2571"/>
                  </a:cubicBezTo>
                  <a:close/>
                  <a:moveTo>
                    <a:pt x="5733" y="0"/>
                  </a:moveTo>
                  <a:cubicBezTo>
                    <a:pt x="5338" y="497"/>
                    <a:pt x="5056" y="1061"/>
                    <a:pt x="4853" y="1704"/>
                  </a:cubicBezTo>
                  <a:cubicBezTo>
                    <a:pt x="4345" y="1515"/>
                    <a:pt x="3775" y="1416"/>
                    <a:pt x="3202" y="1416"/>
                  </a:cubicBezTo>
                  <a:cubicBezTo>
                    <a:pt x="2680" y="1416"/>
                    <a:pt x="2155" y="1498"/>
                    <a:pt x="1671" y="1670"/>
                  </a:cubicBezTo>
                  <a:cubicBezTo>
                    <a:pt x="1321" y="2663"/>
                    <a:pt x="1344" y="3871"/>
                    <a:pt x="1716" y="4853"/>
                  </a:cubicBezTo>
                  <a:cubicBezTo>
                    <a:pt x="1061" y="5067"/>
                    <a:pt x="497" y="5338"/>
                    <a:pt x="1" y="5733"/>
                  </a:cubicBezTo>
                  <a:lnTo>
                    <a:pt x="1" y="7504"/>
                  </a:lnTo>
                  <a:lnTo>
                    <a:pt x="23" y="7504"/>
                  </a:lnTo>
                  <a:cubicBezTo>
                    <a:pt x="588" y="6647"/>
                    <a:pt x="1265" y="6162"/>
                    <a:pt x="2303" y="5834"/>
                  </a:cubicBezTo>
                  <a:cubicBezTo>
                    <a:pt x="3007" y="6654"/>
                    <a:pt x="4009" y="6998"/>
                    <a:pt x="5038" y="6998"/>
                  </a:cubicBezTo>
                  <a:cubicBezTo>
                    <a:pt x="5608" y="6998"/>
                    <a:pt x="6187" y="6892"/>
                    <a:pt x="6726" y="6703"/>
                  </a:cubicBezTo>
                  <a:cubicBezTo>
                    <a:pt x="7245" y="5180"/>
                    <a:pt x="7132" y="3363"/>
                    <a:pt x="5857" y="2291"/>
                  </a:cubicBezTo>
                  <a:cubicBezTo>
                    <a:pt x="6185" y="1242"/>
                    <a:pt x="6670" y="565"/>
                    <a:pt x="7527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5003;p35">
              <a:extLst>
                <a:ext uri="{FF2B5EF4-FFF2-40B4-BE49-F238E27FC236}">
                  <a16:creationId xmlns:a16="http://schemas.microsoft.com/office/drawing/2014/main" id="{A3725823-7AB9-D504-0A62-740927138CDB}"/>
                </a:ext>
              </a:extLst>
            </p:cNvPr>
            <p:cNvSpPr/>
            <p:nvPr/>
          </p:nvSpPr>
          <p:spPr>
            <a:xfrm>
              <a:off x="2401575" y="2562675"/>
              <a:ext cx="159975" cy="40100"/>
            </a:xfrm>
            <a:custGeom>
              <a:avLst/>
              <a:gdLst/>
              <a:ahLst/>
              <a:cxnLst/>
              <a:rect l="l" t="t" r="r" b="b"/>
              <a:pathLst>
                <a:path w="6399" h="1604" extrusionOk="0">
                  <a:moveTo>
                    <a:pt x="2970" y="0"/>
                  </a:moveTo>
                  <a:cubicBezTo>
                    <a:pt x="2102" y="0"/>
                    <a:pt x="489" y="660"/>
                    <a:pt x="1" y="1603"/>
                  </a:cubicBezTo>
                  <a:lnTo>
                    <a:pt x="1547" y="1603"/>
                  </a:lnTo>
                  <a:cubicBezTo>
                    <a:pt x="1569" y="1603"/>
                    <a:pt x="1592" y="1592"/>
                    <a:pt x="1603" y="1581"/>
                  </a:cubicBezTo>
                  <a:cubicBezTo>
                    <a:pt x="1637" y="1558"/>
                    <a:pt x="1659" y="1547"/>
                    <a:pt x="1705" y="1536"/>
                  </a:cubicBezTo>
                  <a:cubicBezTo>
                    <a:pt x="1716" y="1558"/>
                    <a:pt x="1738" y="1581"/>
                    <a:pt x="1738" y="1603"/>
                  </a:cubicBezTo>
                  <a:lnTo>
                    <a:pt x="4672" y="1603"/>
                  </a:lnTo>
                  <a:cubicBezTo>
                    <a:pt x="4684" y="1581"/>
                    <a:pt x="4695" y="1558"/>
                    <a:pt x="4695" y="1536"/>
                  </a:cubicBezTo>
                  <a:cubicBezTo>
                    <a:pt x="4729" y="1547"/>
                    <a:pt x="4751" y="1558"/>
                    <a:pt x="4796" y="1581"/>
                  </a:cubicBezTo>
                  <a:cubicBezTo>
                    <a:pt x="4808" y="1592"/>
                    <a:pt x="4842" y="1592"/>
                    <a:pt x="4853" y="1603"/>
                  </a:cubicBezTo>
                  <a:lnTo>
                    <a:pt x="6399" y="1603"/>
                  </a:lnTo>
                  <a:cubicBezTo>
                    <a:pt x="5922" y="660"/>
                    <a:pt x="4298" y="0"/>
                    <a:pt x="3429" y="0"/>
                  </a:cubicBezTo>
                  <a:cubicBezTo>
                    <a:pt x="3414" y="0"/>
                    <a:pt x="3400" y="1"/>
                    <a:pt x="3386" y="1"/>
                  </a:cubicBezTo>
                  <a:cubicBezTo>
                    <a:pt x="3329" y="1"/>
                    <a:pt x="3262" y="1"/>
                    <a:pt x="3205" y="12"/>
                  </a:cubicBezTo>
                  <a:cubicBezTo>
                    <a:pt x="3126" y="12"/>
                    <a:pt x="3070" y="1"/>
                    <a:pt x="3013" y="1"/>
                  </a:cubicBezTo>
                  <a:cubicBezTo>
                    <a:pt x="2999" y="1"/>
                    <a:pt x="2985" y="0"/>
                    <a:pt x="297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5004;p35">
              <a:extLst>
                <a:ext uri="{FF2B5EF4-FFF2-40B4-BE49-F238E27FC236}">
                  <a16:creationId xmlns:a16="http://schemas.microsoft.com/office/drawing/2014/main" id="{1C76F603-7FA0-17B2-225A-4177D85C5FB1}"/>
                </a:ext>
              </a:extLst>
            </p:cNvPr>
            <p:cNvSpPr/>
            <p:nvPr/>
          </p:nvSpPr>
          <p:spPr>
            <a:xfrm>
              <a:off x="2378175" y="2251525"/>
              <a:ext cx="206525" cy="166075"/>
            </a:xfrm>
            <a:custGeom>
              <a:avLst/>
              <a:gdLst/>
              <a:ahLst/>
              <a:cxnLst/>
              <a:rect l="l" t="t" r="r" b="b"/>
              <a:pathLst>
                <a:path w="8261" h="6643" extrusionOk="0">
                  <a:moveTo>
                    <a:pt x="4119" y="1558"/>
                  </a:moveTo>
                  <a:cubicBezTo>
                    <a:pt x="4570" y="1953"/>
                    <a:pt x="5044" y="2291"/>
                    <a:pt x="5349" y="2585"/>
                  </a:cubicBezTo>
                  <a:cubicBezTo>
                    <a:pt x="6014" y="3194"/>
                    <a:pt x="8001" y="5293"/>
                    <a:pt x="6037" y="5575"/>
                  </a:cubicBezTo>
                  <a:cubicBezTo>
                    <a:pt x="5958" y="5587"/>
                    <a:pt x="5881" y="5592"/>
                    <a:pt x="5806" y="5592"/>
                  </a:cubicBezTo>
                  <a:cubicBezTo>
                    <a:pt x="5147" y="5592"/>
                    <a:pt x="4615" y="5171"/>
                    <a:pt x="4119" y="4695"/>
                  </a:cubicBezTo>
                  <a:cubicBezTo>
                    <a:pt x="3637" y="5176"/>
                    <a:pt x="3111" y="5595"/>
                    <a:pt x="2453" y="5595"/>
                  </a:cubicBezTo>
                  <a:cubicBezTo>
                    <a:pt x="2371" y="5595"/>
                    <a:pt x="2287" y="5589"/>
                    <a:pt x="2200" y="5575"/>
                  </a:cubicBezTo>
                  <a:cubicBezTo>
                    <a:pt x="248" y="5282"/>
                    <a:pt x="2234" y="3171"/>
                    <a:pt x="2900" y="2585"/>
                  </a:cubicBezTo>
                  <a:cubicBezTo>
                    <a:pt x="3216" y="2303"/>
                    <a:pt x="3667" y="1953"/>
                    <a:pt x="4119" y="1558"/>
                  </a:cubicBezTo>
                  <a:close/>
                  <a:moveTo>
                    <a:pt x="4141" y="1"/>
                  </a:moveTo>
                  <a:cubicBezTo>
                    <a:pt x="3532" y="711"/>
                    <a:pt x="2753" y="1276"/>
                    <a:pt x="2054" y="1930"/>
                  </a:cubicBezTo>
                  <a:cubicBezTo>
                    <a:pt x="1219" y="2709"/>
                    <a:pt x="0" y="3905"/>
                    <a:pt x="361" y="5180"/>
                  </a:cubicBezTo>
                  <a:cubicBezTo>
                    <a:pt x="605" y="6097"/>
                    <a:pt x="1506" y="6643"/>
                    <a:pt x="2417" y="6643"/>
                  </a:cubicBezTo>
                  <a:cubicBezTo>
                    <a:pt x="2560" y="6643"/>
                    <a:pt x="2703" y="6629"/>
                    <a:pt x="2844" y="6602"/>
                  </a:cubicBezTo>
                  <a:cubicBezTo>
                    <a:pt x="3318" y="6523"/>
                    <a:pt x="3758" y="6308"/>
                    <a:pt x="4141" y="6026"/>
                  </a:cubicBezTo>
                  <a:cubicBezTo>
                    <a:pt x="4514" y="6308"/>
                    <a:pt x="4954" y="6523"/>
                    <a:pt x="5439" y="6602"/>
                  </a:cubicBezTo>
                  <a:cubicBezTo>
                    <a:pt x="5578" y="6629"/>
                    <a:pt x="5720" y="6643"/>
                    <a:pt x="5862" y="6643"/>
                  </a:cubicBezTo>
                  <a:cubicBezTo>
                    <a:pt x="6768" y="6643"/>
                    <a:pt x="7678" y="6097"/>
                    <a:pt x="7922" y="5180"/>
                  </a:cubicBezTo>
                  <a:cubicBezTo>
                    <a:pt x="8260" y="3905"/>
                    <a:pt x="7053" y="2709"/>
                    <a:pt x="6229" y="1930"/>
                  </a:cubicBezTo>
                  <a:cubicBezTo>
                    <a:pt x="5507" y="1276"/>
                    <a:pt x="4728" y="711"/>
                    <a:pt x="4141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5005;p35">
              <a:extLst>
                <a:ext uri="{FF2B5EF4-FFF2-40B4-BE49-F238E27FC236}">
                  <a16:creationId xmlns:a16="http://schemas.microsoft.com/office/drawing/2014/main" id="{7FED31C3-FDD9-0567-C7C1-02E3CD4F0152}"/>
                </a:ext>
              </a:extLst>
            </p:cNvPr>
            <p:cNvSpPr/>
            <p:nvPr/>
          </p:nvSpPr>
          <p:spPr>
            <a:xfrm>
              <a:off x="2562375" y="2074225"/>
              <a:ext cx="169850" cy="192425"/>
            </a:xfrm>
            <a:custGeom>
              <a:avLst/>
              <a:gdLst/>
              <a:ahLst/>
              <a:cxnLst/>
              <a:rect l="l" t="t" r="r" b="b"/>
              <a:pathLst>
                <a:path w="6794" h="7697" extrusionOk="0">
                  <a:moveTo>
                    <a:pt x="4874" y="1091"/>
                  </a:moveTo>
                  <a:cubicBezTo>
                    <a:pt x="5222" y="1091"/>
                    <a:pt x="5494" y="1318"/>
                    <a:pt x="5586" y="1936"/>
                  </a:cubicBezTo>
                  <a:cubicBezTo>
                    <a:pt x="5699" y="2703"/>
                    <a:pt x="5236" y="3301"/>
                    <a:pt x="4706" y="3854"/>
                  </a:cubicBezTo>
                  <a:cubicBezTo>
                    <a:pt x="5248" y="4396"/>
                    <a:pt x="5710" y="4994"/>
                    <a:pt x="5586" y="5772"/>
                  </a:cubicBezTo>
                  <a:cubicBezTo>
                    <a:pt x="5494" y="6384"/>
                    <a:pt x="5224" y="6609"/>
                    <a:pt x="4878" y="6609"/>
                  </a:cubicBezTo>
                  <a:cubicBezTo>
                    <a:pt x="4120" y="6609"/>
                    <a:pt x="2999" y="5530"/>
                    <a:pt x="2596" y="5073"/>
                  </a:cubicBezTo>
                  <a:cubicBezTo>
                    <a:pt x="2314" y="4757"/>
                    <a:pt x="1964" y="4305"/>
                    <a:pt x="1569" y="3854"/>
                  </a:cubicBezTo>
                  <a:cubicBezTo>
                    <a:pt x="1964" y="3403"/>
                    <a:pt x="2303" y="2929"/>
                    <a:pt x="2596" y="2624"/>
                  </a:cubicBezTo>
                  <a:cubicBezTo>
                    <a:pt x="2998" y="2168"/>
                    <a:pt x="4116" y="1091"/>
                    <a:pt x="4874" y="1091"/>
                  </a:cubicBezTo>
                  <a:close/>
                  <a:moveTo>
                    <a:pt x="4723" y="1"/>
                  </a:moveTo>
                  <a:cubicBezTo>
                    <a:pt x="3622" y="1"/>
                    <a:pt x="2615" y="1031"/>
                    <a:pt x="1930" y="1755"/>
                  </a:cubicBezTo>
                  <a:cubicBezTo>
                    <a:pt x="1264" y="2477"/>
                    <a:pt x="700" y="3256"/>
                    <a:pt x="1" y="3854"/>
                  </a:cubicBezTo>
                  <a:cubicBezTo>
                    <a:pt x="700" y="4452"/>
                    <a:pt x="1264" y="5231"/>
                    <a:pt x="1930" y="5942"/>
                  </a:cubicBezTo>
                  <a:cubicBezTo>
                    <a:pt x="2614" y="6684"/>
                    <a:pt x="3619" y="7697"/>
                    <a:pt x="4716" y="7697"/>
                  </a:cubicBezTo>
                  <a:cubicBezTo>
                    <a:pt x="4869" y="7697"/>
                    <a:pt x="5024" y="7677"/>
                    <a:pt x="5180" y="7634"/>
                  </a:cubicBezTo>
                  <a:cubicBezTo>
                    <a:pt x="6229" y="7352"/>
                    <a:pt x="6794" y="6179"/>
                    <a:pt x="6602" y="5140"/>
                  </a:cubicBezTo>
                  <a:cubicBezTo>
                    <a:pt x="6512" y="4666"/>
                    <a:pt x="6308" y="4226"/>
                    <a:pt x="6026" y="3854"/>
                  </a:cubicBezTo>
                  <a:cubicBezTo>
                    <a:pt x="6308" y="3470"/>
                    <a:pt x="6512" y="3030"/>
                    <a:pt x="6602" y="2556"/>
                  </a:cubicBezTo>
                  <a:cubicBezTo>
                    <a:pt x="6794" y="1518"/>
                    <a:pt x="6229" y="345"/>
                    <a:pt x="5180" y="63"/>
                  </a:cubicBezTo>
                  <a:cubicBezTo>
                    <a:pt x="5026" y="20"/>
                    <a:pt x="4874" y="1"/>
                    <a:pt x="4723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5006;p35">
              <a:extLst>
                <a:ext uri="{FF2B5EF4-FFF2-40B4-BE49-F238E27FC236}">
                  <a16:creationId xmlns:a16="http://schemas.microsoft.com/office/drawing/2014/main" id="{84451429-98E8-7E60-D02F-EE59D300E897}"/>
                </a:ext>
              </a:extLst>
            </p:cNvPr>
            <p:cNvSpPr/>
            <p:nvPr/>
          </p:nvSpPr>
          <p:spPr>
            <a:xfrm>
              <a:off x="2048950" y="2090175"/>
              <a:ext cx="40650" cy="160250"/>
            </a:xfrm>
            <a:custGeom>
              <a:avLst/>
              <a:gdLst/>
              <a:ahLst/>
              <a:cxnLst/>
              <a:rect l="l" t="t" r="r" b="b"/>
              <a:pathLst>
                <a:path w="1626" h="6410" extrusionOk="0">
                  <a:moveTo>
                    <a:pt x="0" y="0"/>
                  </a:moveTo>
                  <a:lnTo>
                    <a:pt x="0" y="1546"/>
                  </a:lnTo>
                  <a:cubicBezTo>
                    <a:pt x="0" y="1557"/>
                    <a:pt x="12" y="1591"/>
                    <a:pt x="23" y="1602"/>
                  </a:cubicBezTo>
                  <a:cubicBezTo>
                    <a:pt x="45" y="1636"/>
                    <a:pt x="57" y="1659"/>
                    <a:pt x="68" y="1704"/>
                  </a:cubicBezTo>
                  <a:cubicBezTo>
                    <a:pt x="34" y="1715"/>
                    <a:pt x="23" y="1726"/>
                    <a:pt x="0" y="1726"/>
                  </a:cubicBezTo>
                  <a:lnTo>
                    <a:pt x="0" y="4683"/>
                  </a:lnTo>
                  <a:cubicBezTo>
                    <a:pt x="23" y="4694"/>
                    <a:pt x="34" y="4706"/>
                    <a:pt x="68" y="4706"/>
                  </a:cubicBezTo>
                  <a:cubicBezTo>
                    <a:pt x="57" y="4739"/>
                    <a:pt x="34" y="4762"/>
                    <a:pt x="23" y="4807"/>
                  </a:cubicBezTo>
                  <a:cubicBezTo>
                    <a:pt x="12" y="4818"/>
                    <a:pt x="12" y="4852"/>
                    <a:pt x="0" y="4863"/>
                  </a:cubicBezTo>
                  <a:lnTo>
                    <a:pt x="0" y="6409"/>
                  </a:lnTo>
                  <a:cubicBezTo>
                    <a:pt x="948" y="5913"/>
                    <a:pt x="1625" y="4254"/>
                    <a:pt x="1603" y="3397"/>
                  </a:cubicBezTo>
                  <a:cubicBezTo>
                    <a:pt x="1603" y="3340"/>
                    <a:pt x="1603" y="3272"/>
                    <a:pt x="1591" y="3216"/>
                  </a:cubicBezTo>
                  <a:cubicBezTo>
                    <a:pt x="1591" y="3137"/>
                    <a:pt x="1603" y="3081"/>
                    <a:pt x="1603" y="3024"/>
                  </a:cubicBezTo>
                  <a:cubicBezTo>
                    <a:pt x="1625" y="2155"/>
                    <a:pt x="959" y="485"/>
                    <a:pt x="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5007;p35">
              <a:extLst>
                <a:ext uri="{FF2B5EF4-FFF2-40B4-BE49-F238E27FC236}">
                  <a16:creationId xmlns:a16="http://schemas.microsoft.com/office/drawing/2014/main" id="{F31C3AEF-F931-160C-9CDA-4840D8B95745}"/>
                </a:ext>
              </a:extLst>
            </p:cNvPr>
            <p:cNvSpPr/>
            <p:nvPr/>
          </p:nvSpPr>
          <p:spPr>
            <a:xfrm>
              <a:off x="2449525" y="21367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1"/>
                  </a:moveTo>
                  <a:cubicBezTo>
                    <a:pt x="565" y="1"/>
                    <a:pt x="1" y="576"/>
                    <a:pt x="1" y="1265"/>
                  </a:cubicBezTo>
                  <a:cubicBezTo>
                    <a:pt x="1" y="1976"/>
                    <a:pt x="576" y="2540"/>
                    <a:pt x="1265" y="2540"/>
                  </a:cubicBezTo>
                  <a:cubicBezTo>
                    <a:pt x="1976" y="2540"/>
                    <a:pt x="2540" y="1953"/>
                    <a:pt x="2540" y="1265"/>
                  </a:cubicBezTo>
                  <a:cubicBezTo>
                    <a:pt x="2540" y="565"/>
                    <a:pt x="1976" y="1"/>
                    <a:pt x="1265" y="1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Google Shape;5026;p35">
            <a:extLst>
              <a:ext uri="{FF2B5EF4-FFF2-40B4-BE49-F238E27FC236}">
                <a16:creationId xmlns:a16="http://schemas.microsoft.com/office/drawing/2014/main" id="{3ECDF2DB-8EB3-DEF0-F65C-300E9334EBD3}"/>
              </a:ext>
            </a:extLst>
          </p:cNvPr>
          <p:cNvGrpSpPr/>
          <p:nvPr/>
        </p:nvGrpSpPr>
        <p:grpSpPr>
          <a:xfrm rot="-8100000" flipH="1">
            <a:off x="11188075" y="2170683"/>
            <a:ext cx="865364" cy="865639"/>
            <a:chOff x="1042950" y="2743525"/>
            <a:chExt cx="865250" cy="865525"/>
          </a:xfrm>
        </p:grpSpPr>
        <p:sp>
          <p:nvSpPr>
            <p:cNvPr id="116" name="Google Shape;5027;p35">
              <a:extLst>
                <a:ext uri="{FF2B5EF4-FFF2-40B4-BE49-F238E27FC236}">
                  <a16:creationId xmlns:a16="http://schemas.microsoft.com/office/drawing/2014/main" id="{63A4E911-0308-DE1B-32A7-D043C971B266}"/>
                </a:ext>
              </a:extLst>
            </p:cNvPr>
            <p:cNvSpPr/>
            <p:nvPr/>
          </p:nvSpPr>
          <p:spPr>
            <a:xfrm>
              <a:off x="1724250" y="3423950"/>
              <a:ext cx="183950" cy="184250"/>
            </a:xfrm>
            <a:custGeom>
              <a:avLst/>
              <a:gdLst/>
              <a:ahLst/>
              <a:cxnLst/>
              <a:rect l="l" t="t" r="r" b="b"/>
              <a:pathLst>
                <a:path w="7358" h="7370" extrusionOk="0">
                  <a:moveTo>
                    <a:pt x="7358" y="1"/>
                  </a:moveTo>
                  <a:cubicBezTo>
                    <a:pt x="6963" y="102"/>
                    <a:pt x="6556" y="204"/>
                    <a:pt x="6161" y="328"/>
                  </a:cubicBezTo>
                  <a:cubicBezTo>
                    <a:pt x="5214" y="621"/>
                    <a:pt x="4299" y="994"/>
                    <a:pt x="3419" y="1434"/>
                  </a:cubicBezTo>
                  <a:cubicBezTo>
                    <a:pt x="3013" y="1626"/>
                    <a:pt x="2539" y="1851"/>
                    <a:pt x="2122" y="2133"/>
                  </a:cubicBezTo>
                  <a:cubicBezTo>
                    <a:pt x="1840" y="2562"/>
                    <a:pt x="1614" y="3036"/>
                    <a:pt x="1422" y="3431"/>
                  </a:cubicBezTo>
                  <a:cubicBezTo>
                    <a:pt x="982" y="4323"/>
                    <a:pt x="621" y="5237"/>
                    <a:pt x="316" y="6173"/>
                  </a:cubicBezTo>
                  <a:cubicBezTo>
                    <a:pt x="192" y="6568"/>
                    <a:pt x="90" y="6963"/>
                    <a:pt x="0" y="7369"/>
                  </a:cubicBezTo>
                  <a:lnTo>
                    <a:pt x="1174" y="7369"/>
                  </a:lnTo>
                  <a:cubicBezTo>
                    <a:pt x="1241" y="7087"/>
                    <a:pt x="1320" y="6794"/>
                    <a:pt x="1422" y="6489"/>
                  </a:cubicBezTo>
                  <a:cubicBezTo>
                    <a:pt x="1715" y="5530"/>
                    <a:pt x="2099" y="4616"/>
                    <a:pt x="2517" y="3713"/>
                  </a:cubicBezTo>
                  <a:cubicBezTo>
                    <a:pt x="2629" y="3465"/>
                    <a:pt x="2787" y="3217"/>
                    <a:pt x="2934" y="2957"/>
                  </a:cubicBezTo>
                  <a:cubicBezTo>
                    <a:pt x="3182" y="2810"/>
                    <a:pt x="3442" y="2675"/>
                    <a:pt x="3690" y="2540"/>
                  </a:cubicBezTo>
                  <a:cubicBezTo>
                    <a:pt x="4593" y="2111"/>
                    <a:pt x="5507" y="1738"/>
                    <a:pt x="6466" y="1445"/>
                  </a:cubicBezTo>
                  <a:cubicBezTo>
                    <a:pt x="6771" y="1343"/>
                    <a:pt x="7064" y="1276"/>
                    <a:pt x="7358" y="1185"/>
                  </a:cubicBezTo>
                  <a:lnTo>
                    <a:pt x="7358" y="1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5028;p35">
              <a:extLst>
                <a:ext uri="{FF2B5EF4-FFF2-40B4-BE49-F238E27FC236}">
                  <a16:creationId xmlns:a16="http://schemas.microsoft.com/office/drawing/2014/main" id="{A9F2C3A5-BDF0-A783-8755-C14740FB2284}"/>
                </a:ext>
              </a:extLst>
            </p:cNvPr>
            <p:cNvSpPr/>
            <p:nvPr/>
          </p:nvSpPr>
          <p:spPr>
            <a:xfrm>
              <a:off x="1043250" y="3424800"/>
              <a:ext cx="184225" cy="184250"/>
            </a:xfrm>
            <a:custGeom>
              <a:avLst/>
              <a:gdLst/>
              <a:ahLst/>
              <a:cxnLst/>
              <a:rect l="l" t="t" r="r" b="b"/>
              <a:pathLst>
                <a:path w="7369" h="7370" extrusionOk="0">
                  <a:moveTo>
                    <a:pt x="0" y="1"/>
                  </a:moveTo>
                  <a:lnTo>
                    <a:pt x="0" y="1185"/>
                  </a:lnTo>
                  <a:cubicBezTo>
                    <a:pt x="294" y="1264"/>
                    <a:pt x="587" y="1343"/>
                    <a:pt x="892" y="1434"/>
                  </a:cubicBezTo>
                  <a:cubicBezTo>
                    <a:pt x="1851" y="1738"/>
                    <a:pt x="2765" y="2111"/>
                    <a:pt x="3667" y="2539"/>
                  </a:cubicBezTo>
                  <a:cubicBezTo>
                    <a:pt x="3916" y="2652"/>
                    <a:pt x="4153" y="2810"/>
                    <a:pt x="4424" y="2946"/>
                  </a:cubicBezTo>
                  <a:cubicBezTo>
                    <a:pt x="4570" y="3194"/>
                    <a:pt x="4706" y="3453"/>
                    <a:pt x="4830" y="3702"/>
                  </a:cubicBezTo>
                  <a:cubicBezTo>
                    <a:pt x="5270" y="4604"/>
                    <a:pt x="5642" y="5530"/>
                    <a:pt x="5936" y="6489"/>
                  </a:cubicBezTo>
                  <a:cubicBezTo>
                    <a:pt x="6037" y="6782"/>
                    <a:pt x="6105" y="7076"/>
                    <a:pt x="6195" y="7369"/>
                  </a:cubicBezTo>
                  <a:lnTo>
                    <a:pt x="7369" y="7369"/>
                  </a:lnTo>
                  <a:cubicBezTo>
                    <a:pt x="7267" y="6952"/>
                    <a:pt x="7154" y="6557"/>
                    <a:pt x="7041" y="6162"/>
                  </a:cubicBezTo>
                  <a:cubicBezTo>
                    <a:pt x="6737" y="5214"/>
                    <a:pt x="6376" y="4300"/>
                    <a:pt x="5936" y="3431"/>
                  </a:cubicBezTo>
                  <a:cubicBezTo>
                    <a:pt x="5744" y="3013"/>
                    <a:pt x="5507" y="2539"/>
                    <a:pt x="5225" y="2133"/>
                  </a:cubicBezTo>
                  <a:cubicBezTo>
                    <a:pt x="4807" y="1851"/>
                    <a:pt x="4333" y="1625"/>
                    <a:pt x="3938" y="1422"/>
                  </a:cubicBezTo>
                  <a:cubicBezTo>
                    <a:pt x="3047" y="982"/>
                    <a:pt x="2122" y="621"/>
                    <a:pt x="1196" y="328"/>
                  </a:cubicBezTo>
                  <a:cubicBezTo>
                    <a:pt x="801" y="192"/>
                    <a:pt x="406" y="102"/>
                    <a:pt x="0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5029;p35">
              <a:extLst>
                <a:ext uri="{FF2B5EF4-FFF2-40B4-BE49-F238E27FC236}">
                  <a16:creationId xmlns:a16="http://schemas.microsoft.com/office/drawing/2014/main" id="{C2BFF68B-E903-9AD0-EFC6-216E5A0601D5}"/>
                </a:ext>
              </a:extLst>
            </p:cNvPr>
            <p:cNvSpPr/>
            <p:nvPr/>
          </p:nvSpPr>
          <p:spPr>
            <a:xfrm>
              <a:off x="1042950" y="2744075"/>
              <a:ext cx="183975" cy="184250"/>
            </a:xfrm>
            <a:custGeom>
              <a:avLst/>
              <a:gdLst/>
              <a:ahLst/>
              <a:cxnLst/>
              <a:rect l="l" t="t" r="r" b="b"/>
              <a:pathLst>
                <a:path w="7359" h="7370" extrusionOk="0">
                  <a:moveTo>
                    <a:pt x="6173" y="1"/>
                  </a:moveTo>
                  <a:cubicBezTo>
                    <a:pt x="6106" y="283"/>
                    <a:pt x="6038" y="588"/>
                    <a:pt x="5936" y="881"/>
                  </a:cubicBezTo>
                  <a:cubicBezTo>
                    <a:pt x="5643" y="1840"/>
                    <a:pt x="5259" y="2754"/>
                    <a:pt x="4830" y="3657"/>
                  </a:cubicBezTo>
                  <a:cubicBezTo>
                    <a:pt x="4718" y="3916"/>
                    <a:pt x="4571" y="4153"/>
                    <a:pt x="4424" y="4424"/>
                  </a:cubicBezTo>
                  <a:cubicBezTo>
                    <a:pt x="4176" y="4560"/>
                    <a:pt x="3916" y="4706"/>
                    <a:pt x="3668" y="4830"/>
                  </a:cubicBezTo>
                  <a:cubicBezTo>
                    <a:pt x="2765" y="5270"/>
                    <a:pt x="1840" y="5632"/>
                    <a:pt x="881" y="5925"/>
                  </a:cubicBezTo>
                  <a:cubicBezTo>
                    <a:pt x="588" y="6027"/>
                    <a:pt x="294" y="6094"/>
                    <a:pt x="1" y="6184"/>
                  </a:cubicBezTo>
                  <a:lnTo>
                    <a:pt x="1" y="7369"/>
                  </a:lnTo>
                  <a:cubicBezTo>
                    <a:pt x="396" y="7268"/>
                    <a:pt x="802" y="7166"/>
                    <a:pt x="1197" y="7042"/>
                  </a:cubicBezTo>
                  <a:cubicBezTo>
                    <a:pt x="2145" y="6749"/>
                    <a:pt x="3059" y="6376"/>
                    <a:pt x="3928" y="5948"/>
                  </a:cubicBezTo>
                  <a:cubicBezTo>
                    <a:pt x="4345" y="5744"/>
                    <a:pt x="4819" y="5519"/>
                    <a:pt x="5225" y="5237"/>
                  </a:cubicBezTo>
                  <a:cubicBezTo>
                    <a:pt x="5508" y="4819"/>
                    <a:pt x="5733" y="4334"/>
                    <a:pt x="5936" y="3939"/>
                  </a:cubicBezTo>
                  <a:cubicBezTo>
                    <a:pt x="6376" y="3047"/>
                    <a:pt x="6738" y="2133"/>
                    <a:pt x="7031" y="1197"/>
                  </a:cubicBezTo>
                  <a:cubicBezTo>
                    <a:pt x="7166" y="813"/>
                    <a:pt x="7257" y="407"/>
                    <a:pt x="7358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5030;p35">
              <a:extLst>
                <a:ext uri="{FF2B5EF4-FFF2-40B4-BE49-F238E27FC236}">
                  <a16:creationId xmlns:a16="http://schemas.microsoft.com/office/drawing/2014/main" id="{D0D39B05-CE38-8C28-429B-05C1AEA47254}"/>
                </a:ext>
              </a:extLst>
            </p:cNvPr>
            <p:cNvSpPr/>
            <p:nvPr/>
          </p:nvSpPr>
          <p:spPr>
            <a:xfrm>
              <a:off x="1770225" y="3471075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5507" y="0"/>
                  </a:moveTo>
                  <a:cubicBezTo>
                    <a:pt x="4424" y="305"/>
                    <a:pt x="3363" y="734"/>
                    <a:pt x="2370" y="1264"/>
                  </a:cubicBezTo>
                  <a:cubicBezTo>
                    <a:pt x="2133" y="1388"/>
                    <a:pt x="1908" y="1535"/>
                    <a:pt x="1682" y="1670"/>
                  </a:cubicBezTo>
                  <a:cubicBezTo>
                    <a:pt x="1546" y="1896"/>
                    <a:pt x="1400" y="2122"/>
                    <a:pt x="1276" y="2370"/>
                  </a:cubicBezTo>
                  <a:cubicBezTo>
                    <a:pt x="723" y="3352"/>
                    <a:pt x="316" y="4412"/>
                    <a:pt x="1" y="5496"/>
                  </a:cubicBezTo>
                  <a:lnTo>
                    <a:pt x="1208" y="5496"/>
                  </a:lnTo>
                  <a:cubicBezTo>
                    <a:pt x="1434" y="4762"/>
                    <a:pt x="1716" y="4040"/>
                    <a:pt x="2054" y="3352"/>
                  </a:cubicBezTo>
                  <a:cubicBezTo>
                    <a:pt x="2190" y="3069"/>
                    <a:pt x="2348" y="2776"/>
                    <a:pt x="2517" y="2505"/>
                  </a:cubicBezTo>
                  <a:cubicBezTo>
                    <a:pt x="2799" y="2336"/>
                    <a:pt x="3081" y="2178"/>
                    <a:pt x="3363" y="2043"/>
                  </a:cubicBezTo>
                  <a:cubicBezTo>
                    <a:pt x="4052" y="1693"/>
                    <a:pt x="4762" y="1422"/>
                    <a:pt x="5507" y="1196"/>
                  </a:cubicBezTo>
                  <a:lnTo>
                    <a:pt x="5507" y="0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5031;p35">
              <a:extLst>
                <a:ext uri="{FF2B5EF4-FFF2-40B4-BE49-F238E27FC236}">
                  <a16:creationId xmlns:a16="http://schemas.microsoft.com/office/drawing/2014/main" id="{42766CD2-E32D-636C-8DF0-A1FF5A4F9C52}"/>
                </a:ext>
              </a:extLst>
            </p:cNvPr>
            <p:cNvSpPr/>
            <p:nvPr/>
          </p:nvSpPr>
          <p:spPr>
            <a:xfrm>
              <a:off x="1723400" y="2743525"/>
              <a:ext cx="184525" cy="184525"/>
            </a:xfrm>
            <a:custGeom>
              <a:avLst/>
              <a:gdLst/>
              <a:ahLst/>
              <a:cxnLst/>
              <a:rect l="l" t="t" r="r" b="b"/>
              <a:pathLst>
                <a:path w="7381" h="7381" extrusionOk="0">
                  <a:moveTo>
                    <a:pt x="0" y="0"/>
                  </a:moveTo>
                  <a:cubicBezTo>
                    <a:pt x="113" y="418"/>
                    <a:pt x="215" y="813"/>
                    <a:pt x="339" y="1208"/>
                  </a:cubicBezTo>
                  <a:cubicBezTo>
                    <a:pt x="632" y="2155"/>
                    <a:pt x="1005" y="3069"/>
                    <a:pt x="1445" y="3950"/>
                  </a:cubicBezTo>
                  <a:cubicBezTo>
                    <a:pt x="1637" y="4356"/>
                    <a:pt x="1862" y="4841"/>
                    <a:pt x="2144" y="5247"/>
                  </a:cubicBezTo>
                  <a:cubicBezTo>
                    <a:pt x="2573" y="5529"/>
                    <a:pt x="3047" y="5755"/>
                    <a:pt x="3442" y="5947"/>
                  </a:cubicBezTo>
                  <a:cubicBezTo>
                    <a:pt x="4333" y="6387"/>
                    <a:pt x="5248" y="6759"/>
                    <a:pt x="6184" y="7053"/>
                  </a:cubicBezTo>
                  <a:cubicBezTo>
                    <a:pt x="6579" y="7177"/>
                    <a:pt x="6974" y="7278"/>
                    <a:pt x="7380" y="7380"/>
                  </a:cubicBezTo>
                  <a:lnTo>
                    <a:pt x="7380" y="6195"/>
                  </a:lnTo>
                  <a:cubicBezTo>
                    <a:pt x="7087" y="6105"/>
                    <a:pt x="6782" y="6037"/>
                    <a:pt x="6489" y="5936"/>
                  </a:cubicBezTo>
                  <a:cubicBezTo>
                    <a:pt x="5530" y="5642"/>
                    <a:pt x="4616" y="5259"/>
                    <a:pt x="3713" y="4841"/>
                  </a:cubicBezTo>
                  <a:cubicBezTo>
                    <a:pt x="3453" y="4728"/>
                    <a:pt x="3216" y="4570"/>
                    <a:pt x="2946" y="4424"/>
                  </a:cubicBezTo>
                  <a:cubicBezTo>
                    <a:pt x="2810" y="4175"/>
                    <a:pt x="2663" y="3916"/>
                    <a:pt x="2539" y="3668"/>
                  </a:cubicBezTo>
                  <a:cubicBezTo>
                    <a:pt x="2099" y="2765"/>
                    <a:pt x="1738" y="1851"/>
                    <a:pt x="1445" y="892"/>
                  </a:cubicBezTo>
                  <a:cubicBezTo>
                    <a:pt x="1343" y="587"/>
                    <a:pt x="1275" y="294"/>
                    <a:pt x="1185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5032;p35">
              <a:extLst>
                <a:ext uri="{FF2B5EF4-FFF2-40B4-BE49-F238E27FC236}">
                  <a16:creationId xmlns:a16="http://schemas.microsoft.com/office/drawing/2014/main" id="{684093FF-21A0-40BB-53C7-B42E6DE9773F}"/>
                </a:ext>
              </a:extLst>
            </p:cNvPr>
            <p:cNvSpPr/>
            <p:nvPr/>
          </p:nvSpPr>
          <p:spPr>
            <a:xfrm>
              <a:off x="1771625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29"/>
                  </a:moveTo>
                  <a:cubicBezTo>
                    <a:pt x="3014" y="1129"/>
                    <a:pt x="3544" y="1659"/>
                    <a:pt x="3544" y="2325"/>
                  </a:cubicBezTo>
                  <a:cubicBezTo>
                    <a:pt x="3533" y="3002"/>
                    <a:pt x="2991" y="3521"/>
                    <a:pt x="2348" y="3521"/>
                  </a:cubicBezTo>
                  <a:cubicBezTo>
                    <a:pt x="1682" y="3521"/>
                    <a:pt x="1152" y="2991"/>
                    <a:pt x="1152" y="2325"/>
                  </a:cubicBezTo>
                  <a:cubicBezTo>
                    <a:pt x="1152" y="1659"/>
                    <a:pt x="1682" y="1129"/>
                    <a:pt x="2348" y="1129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45"/>
                    <a:pt x="1062" y="4684"/>
                    <a:pt x="2348" y="4684"/>
                  </a:cubicBezTo>
                  <a:cubicBezTo>
                    <a:pt x="3646" y="4684"/>
                    <a:pt x="4684" y="3623"/>
                    <a:pt x="4684" y="2348"/>
                  </a:cubicBezTo>
                  <a:cubicBezTo>
                    <a:pt x="4684" y="1050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5033;p35">
              <a:extLst>
                <a:ext uri="{FF2B5EF4-FFF2-40B4-BE49-F238E27FC236}">
                  <a16:creationId xmlns:a16="http://schemas.microsoft.com/office/drawing/2014/main" id="{221A541E-A5A1-2980-D3AC-E9884B406A2E}"/>
                </a:ext>
              </a:extLst>
            </p:cNvPr>
            <p:cNvSpPr/>
            <p:nvPr/>
          </p:nvSpPr>
          <p:spPr>
            <a:xfrm>
              <a:off x="1042950" y="3471075"/>
              <a:ext cx="137425" cy="137400"/>
            </a:xfrm>
            <a:custGeom>
              <a:avLst/>
              <a:gdLst/>
              <a:ahLst/>
              <a:cxnLst/>
              <a:rect l="l" t="t" r="r" b="b"/>
              <a:pathLst>
                <a:path w="5497" h="5496" extrusionOk="0">
                  <a:moveTo>
                    <a:pt x="1" y="0"/>
                  </a:moveTo>
                  <a:lnTo>
                    <a:pt x="1" y="1196"/>
                  </a:lnTo>
                  <a:cubicBezTo>
                    <a:pt x="723" y="1422"/>
                    <a:pt x="1445" y="1704"/>
                    <a:pt x="2134" y="2043"/>
                  </a:cubicBezTo>
                  <a:cubicBezTo>
                    <a:pt x="2416" y="2178"/>
                    <a:pt x="2720" y="2336"/>
                    <a:pt x="2980" y="2505"/>
                  </a:cubicBezTo>
                  <a:cubicBezTo>
                    <a:pt x="3149" y="2787"/>
                    <a:pt x="3307" y="3069"/>
                    <a:pt x="3454" y="3352"/>
                  </a:cubicBezTo>
                  <a:cubicBezTo>
                    <a:pt x="3804" y="4040"/>
                    <a:pt x="4074" y="4751"/>
                    <a:pt x="4300" y="5496"/>
                  </a:cubicBezTo>
                  <a:lnTo>
                    <a:pt x="5496" y="5496"/>
                  </a:lnTo>
                  <a:cubicBezTo>
                    <a:pt x="5203" y="4412"/>
                    <a:pt x="4774" y="3352"/>
                    <a:pt x="4232" y="2370"/>
                  </a:cubicBezTo>
                  <a:cubicBezTo>
                    <a:pt x="4097" y="2122"/>
                    <a:pt x="3962" y="1896"/>
                    <a:pt x="3815" y="1670"/>
                  </a:cubicBezTo>
                  <a:cubicBezTo>
                    <a:pt x="3589" y="1535"/>
                    <a:pt x="3364" y="1388"/>
                    <a:pt x="3127" y="1264"/>
                  </a:cubicBezTo>
                  <a:cubicBezTo>
                    <a:pt x="2134" y="711"/>
                    <a:pt x="1084" y="305"/>
                    <a:pt x="1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5034;p35">
              <a:extLst>
                <a:ext uri="{FF2B5EF4-FFF2-40B4-BE49-F238E27FC236}">
                  <a16:creationId xmlns:a16="http://schemas.microsoft.com/office/drawing/2014/main" id="{9290B6AB-8983-F846-4B39-58BE11837994}"/>
                </a:ext>
              </a:extLst>
            </p:cNvPr>
            <p:cNvSpPr/>
            <p:nvPr/>
          </p:nvSpPr>
          <p:spPr>
            <a:xfrm>
              <a:off x="1043250" y="2743800"/>
              <a:ext cx="137400" cy="137700"/>
            </a:xfrm>
            <a:custGeom>
              <a:avLst/>
              <a:gdLst/>
              <a:ahLst/>
              <a:cxnLst/>
              <a:rect l="l" t="t" r="r" b="b"/>
              <a:pathLst>
                <a:path w="5496" h="5508" extrusionOk="0">
                  <a:moveTo>
                    <a:pt x="4299" y="0"/>
                  </a:moveTo>
                  <a:cubicBezTo>
                    <a:pt x="4074" y="734"/>
                    <a:pt x="3792" y="1456"/>
                    <a:pt x="3453" y="2144"/>
                  </a:cubicBezTo>
                  <a:cubicBezTo>
                    <a:pt x="3318" y="2427"/>
                    <a:pt x="3160" y="2720"/>
                    <a:pt x="2990" y="2991"/>
                  </a:cubicBezTo>
                  <a:cubicBezTo>
                    <a:pt x="2708" y="3160"/>
                    <a:pt x="2426" y="3318"/>
                    <a:pt x="2144" y="3453"/>
                  </a:cubicBezTo>
                  <a:cubicBezTo>
                    <a:pt x="1456" y="3815"/>
                    <a:pt x="745" y="4074"/>
                    <a:pt x="0" y="4300"/>
                  </a:cubicBezTo>
                  <a:lnTo>
                    <a:pt x="0" y="5507"/>
                  </a:lnTo>
                  <a:cubicBezTo>
                    <a:pt x="1083" y="5191"/>
                    <a:pt x="2144" y="4774"/>
                    <a:pt x="3126" y="4232"/>
                  </a:cubicBezTo>
                  <a:cubicBezTo>
                    <a:pt x="3374" y="4108"/>
                    <a:pt x="3600" y="3961"/>
                    <a:pt x="3825" y="3826"/>
                  </a:cubicBezTo>
                  <a:cubicBezTo>
                    <a:pt x="3961" y="3600"/>
                    <a:pt x="4096" y="3374"/>
                    <a:pt x="4232" y="3137"/>
                  </a:cubicBezTo>
                  <a:cubicBezTo>
                    <a:pt x="4785" y="2144"/>
                    <a:pt x="5191" y="1084"/>
                    <a:pt x="5496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5035;p35">
              <a:extLst>
                <a:ext uri="{FF2B5EF4-FFF2-40B4-BE49-F238E27FC236}">
                  <a16:creationId xmlns:a16="http://schemas.microsoft.com/office/drawing/2014/main" id="{A236080F-9CF2-6523-3818-BDE244E7AB1D}"/>
                </a:ext>
              </a:extLst>
            </p:cNvPr>
            <p:cNvSpPr/>
            <p:nvPr/>
          </p:nvSpPr>
          <p:spPr>
            <a:xfrm>
              <a:off x="1770225" y="2743800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1" y="0"/>
                  </a:moveTo>
                  <a:cubicBezTo>
                    <a:pt x="316" y="1084"/>
                    <a:pt x="734" y="2144"/>
                    <a:pt x="1276" y="3137"/>
                  </a:cubicBezTo>
                  <a:cubicBezTo>
                    <a:pt x="1400" y="3374"/>
                    <a:pt x="1546" y="3600"/>
                    <a:pt x="1682" y="3826"/>
                  </a:cubicBezTo>
                  <a:cubicBezTo>
                    <a:pt x="1908" y="3961"/>
                    <a:pt x="2133" y="4108"/>
                    <a:pt x="2370" y="4232"/>
                  </a:cubicBezTo>
                  <a:cubicBezTo>
                    <a:pt x="3363" y="4785"/>
                    <a:pt x="4413" y="5191"/>
                    <a:pt x="5507" y="5496"/>
                  </a:cubicBezTo>
                  <a:lnTo>
                    <a:pt x="5507" y="4300"/>
                  </a:lnTo>
                  <a:cubicBezTo>
                    <a:pt x="4774" y="4074"/>
                    <a:pt x="4052" y="3792"/>
                    <a:pt x="3363" y="3453"/>
                  </a:cubicBezTo>
                  <a:cubicBezTo>
                    <a:pt x="3081" y="3318"/>
                    <a:pt x="2776" y="3160"/>
                    <a:pt x="2517" y="2991"/>
                  </a:cubicBezTo>
                  <a:cubicBezTo>
                    <a:pt x="2348" y="2709"/>
                    <a:pt x="2190" y="2427"/>
                    <a:pt x="2043" y="2144"/>
                  </a:cubicBezTo>
                  <a:cubicBezTo>
                    <a:pt x="1693" y="1456"/>
                    <a:pt x="1434" y="745"/>
                    <a:pt x="1197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5036;p35">
              <a:extLst>
                <a:ext uri="{FF2B5EF4-FFF2-40B4-BE49-F238E27FC236}">
                  <a16:creationId xmlns:a16="http://schemas.microsoft.com/office/drawing/2014/main" id="{E4E5D2FE-5EB0-DE97-42AA-ABAA838BBA00}"/>
                </a:ext>
              </a:extLst>
            </p:cNvPr>
            <p:cNvSpPr/>
            <p:nvPr/>
          </p:nvSpPr>
          <p:spPr>
            <a:xfrm>
              <a:off x="1062150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40"/>
                  </a:moveTo>
                  <a:cubicBezTo>
                    <a:pt x="3013" y="1140"/>
                    <a:pt x="3543" y="1682"/>
                    <a:pt x="3543" y="2348"/>
                  </a:cubicBezTo>
                  <a:cubicBezTo>
                    <a:pt x="3543" y="3002"/>
                    <a:pt x="3013" y="3544"/>
                    <a:pt x="2347" y="3544"/>
                  </a:cubicBezTo>
                  <a:cubicBezTo>
                    <a:pt x="1682" y="3544"/>
                    <a:pt x="1151" y="3002"/>
                    <a:pt x="1151" y="2348"/>
                  </a:cubicBezTo>
                  <a:cubicBezTo>
                    <a:pt x="1151" y="1682"/>
                    <a:pt x="1682" y="1140"/>
                    <a:pt x="2347" y="1140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45"/>
                    <a:pt x="1050" y="4684"/>
                    <a:pt x="2347" y="4684"/>
                  </a:cubicBezTo>
                  <a:cubicBezTo>
                    <a:pt x="3645" y="4684"/>
                    <a:pt x="4683" y="3623"/>
                    <a:pt x="4683" y="2348"/>
                  </a:cubicBezTo>
                  <a:cubicBezTo>
                    <a:pt x="4683" y="1039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5037;p35">
              <a:extLst>
                <a:ext uri="{FF2B5EF4-FFF2-40B4-BE49-F238E27FC236}">
                  <a16:creationId xmlns:a16="http://schemas.microsoft.com/office/drawing/2014/main" id="{08070FA9-CA08-741E-3694-CC462EA23D66}"/>
                </a:ext>
              </a:extLst>
            </p:cNvPr>
            <p:cNvSpPr/>
            <p:nvPr/>
          </p:nvSpPr>
          <p:spPr>
            <a:xfrm>
              <a:off x="1552450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52"/>
                    <a:pt x="3543" y="1693"/>
                    <a:pt x="3543" y="2336"/>
                  </a:cubicBezTo>
                  <a:cubicBezTo>
                    <a:pt x="3543" y="3002"/>
                    <a:pt x="3002" y="3532"/>
                    <a:pt x="2336" y="3532"/>
                  </a:cubicBezTo>
                  <a:cubicBezTo>
                    <a:pt x="1681" y="3532"/>
                    <a:pt x="1140" y="3002"/>
                    <a:pt x="1140" y="2336"/>
                  </a:cubicBezTo>
                  <a:cubicBezTo>
                    <a:pt x="1140" y="1671"/>
                    <a:pt x="1681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50"/>
                    <a:pt x="0" y="2336"/>
                  </a:cubicBezTo>
                  <a:cubicBezTo>
                    <a:pt x="0" y="3634"/>
                    <a:pt x="1061" y="4683"/>
                    <a:pt x="2336" y="4683"/>
                  </a:cubicBezTo>
                  <a:cubicBezTo>
                    <a:pt x="3622" y="4683"/>
                    <a:pt x="4683" y="3623"/>
                    <a:pt x="4683" y="2336"/>
                  </a:cubicBezTo>
                  <a:cubicBezTo>
                    <a:pt x="4683" y="1039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5038;p35">
              <a:extLst>
                <a:ext uri="{FF2B5EF4-FFF2-40B4-BE49-F238E27FC236}">
                  <a16:creationId xmlns:a16="http://schemas.microsoft.com/office/drawing/2014/main" id="{ED9238ED-7284-9458-EED2-9FDB1CF1BD87}"/>
                </a:ext>
              </a:extLst>
            </p:cNvPr>
            <p:cNvSpPr/>
            <p:nvPr/>
          </p:nvSpPr>
          <p:spPr>
            <a:xfrm>
              <a:off x="1062150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52"/>
                  </a:moveTo>
                  <a:cubicBezTo>
                    <a:pt x="3013" y="1152"/>
                    <a:pt x="3543" y="1682"/>
                    <a:pt x="3543" y="2348"/>
                  </a:cubicBezTo>
                  <a:cubicBezTo>
                    <a:pt x="3543" y="3014"/>
                    <a:pt x="3013" y="3544"/>
                    <a:pt x="2347" y="3544"/>
                  </a:cubicBezTo>
                  <a:cubicBezTo>
                    <a:pt x="1682" y="3544"/>
                    <a:pt x="1151" y="3014"/>
                    <a:pt x="1151" y="2348"/>
                  </a:cubicBezTo>
                  <a:cubicBezTo>
                    <a:pt x="1151" y="1682"/>
                    <a:pt x="1682" y="1152"/>
                    <a:pt x="2347" y="1152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50" y="4684"/>
                    <a:pt x="2347" y="4684"/>
                  </a:cubicBezTo>
                  <a:cubicBezTo>
                    <a:pt x="3645" y="4684"/>
                    <a:pt x="4683" y="3634"/>
                    <a:pt x="4683" y="2348"/>
                  </a:cubicBezTo>
                  <a:cubicBezTo>
                    <a:pt x="4683" y="1061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5039;p35">
              <a:extLst>
                <a:ext uri="{FF2B5EF4-FFF2-40B4-BE49-F238E27FC236}">
                  <a16:creationId xmlns:a16="http://schemas.microsoft.com/office/drawing/2014/main" id="{088D8F54-DDBC-69B8-9782-C1FDFCEEFE7F}"/>
                </a:ext>
              </a:extLst>
            </p:cNvPr>
            <p:cNvSpPr/>
            <p:nvPr/>
          </p:nvSpPr>
          <p:spPr>
            <a:xfrm>
              <a:off x="1771625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52"/>
                  </a:moveTo>
                  <a:cubicBezTo>
                    <a:pt x="3014" y="1152"/>
                    <a:pt x="3544" y="1682"/>
                    <a:pt x="3544" y="2348"/>
                  </a:cubicBezTo>
                  <a:cubicBezTo>
                    <a:pt x="3544" y="3014"/>
                    <a:pt x="3014" y="3544"/>
                    <a:pt x="2348" y="3544"/>
                  </a:cubicBezTo>
                  <a:cubicBezTo>
                    <a:pt x="1682" y="3544"/>
                    <a:pt x="1152" y="3014"/>
                    <a:pt x="1152" y="2348"/>
                  </a:cubicBezTo>
                  <a:cubicBezTo>
                    <a:pt x="1152" y="1682"/>
                    <a:pt x="1682" y="1152"/>
                    <a:pt x="2348" y="1152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34"/>
                    <a:pt x="1050" y="4684"/>
                    <a:pt x="2348" y="4684"/>
                  </a:cubicBezTo>
                  <a:cubicBezTo>
                    <a:pt x="3646" y="4684"/>
                    <a:pt x="4684" y="3634"/>
                    <a:pt x="4684" y="2348"/>
                  </a:cubicBezTo>
                  <a:cubicBezTo>
                    <a:pt x="4684" y="1061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5040;p35">
              <a:extLst>
                <a:ext uri="{FF2B5EF4-FFF2-40B4-BE49-F238E27FC236}">
                  <a16:creationId xmlns:a16="http://schemas.microsoft.com/office/drawing/2014/main" id="{DE3E85F7-66C3-EA9A-2225-0B59F6762EFD}"/>
                </a:ext>
              </a:extLst>
            </p:cNvPr>
            <p:cNvSpPr/>
            <p:nvPr/>
          </p:nvSpPr>
          <p:spPr>
            <a:xfrm>
              <a:off x="1080475" y="2781600"/>
              <a:ext cx="789925" cy="789925"/>
            </a:xfrm>
            <a:custGeom>
              <a:avLst/>
              <a:gdLst/>
              <a:ahLst/>
              <a:cxnLst/>
              <a:rect l="l" t="t" r="r" b="b"/>
              <a:pathLst>
                <a:path w="31597" h="31597" extrusionOk="0">
                  <a:moveTo>
                    <a:pt x="24375" y="7211"/>
                  </a:moveTo>
                  <a:lnTo>
                    <a:pt x="24375" y="7211"/>
                  </a:lnTo>
                  <a:cubicBezTo>
                    <a:pt x="24341" y="7403"/>
                    <a:pt x="24284" y="7584"/>
                    <a:pt x="24228" y="7775"/>
                  </a:cubicBezTo>
                  <a:cubicBezTo>
                    <a:pt x="23946" y="8622"/>
                    <a:pt x="23585" y="9434"/>
                    <a:pt x="23212" y="10235"/>
                  </a:cubicBezTo>
                  <a:cubicBezTo>
                    <a:pt x="22953" y="10788"/>
                    <a:pt x="22569" y="11364"/>
                    <a:pt x="22456" y="11973"/>
                  </a:cubicBezTo>
                  <a:cubicBezTo>
                    <a:pt x="22129" y="11965"/>
                    <a:pt x="21797" y="11952"/>
                    <a:pt x="21467" y="11952"/>
                  </a:cubicBezTo>
                  <a:cubicBezTo>
                    <a:pt x="21318" y="11952"/>
                    <a:pt x="21170" y="11955"/>
                    <a:pt x="21023" y="11962"/>
                  </a:cubicBezTo>
                  <a:cubicBezTo>
                    <a:pt x="20527" y="11973"/>
                    <a:pt x="20030" y="11996"/>
                    <a:pt x="19545" y="12041"/>
                  </a:cubicBezTo>
                  <a:cubicBezTo>
                    <a:pt x="19579" y="11544"/>
                    <a:pt x="19613" y="11059"/>
                    <a:pt x="19624" y="10563"/>
                  </a:cubicBezTo>
                  <a:cubicBezTo>
                    <a:pt x="19624" y="10100"/>
                    <a:pt x="19624" y="9615"/>
                    <a:pt x="19613" y="9129"/>
                  </a:cubicBezTo>
                  <a:cubicBezTo>
                    <a:pt x="20222" y="9017"/>
                    <a:pt x="20797" y="8633"/>
                    <a:pt x="21350" y="8373"/>
                  </a:cubicBezTo>
                  <a:cubicBezTo>
                    <a:pt x="22152" y="8001"/>
                    <a:pt x="22964" y="7640"/>
                    <a:pt x="23810" y="7358"/>
                  </a:cubicBezTo>
                  <a:cubicBezTo>
                    <a:pt x="24002" y="7301"/>
                    <a:pt x="24194" y="7245"/>
                    <a:pt x="24375" y="7211"/>
                  </a:cubicBezTo>
                  <a:close/>
                  <a:moveTo>
                    <a:pt x="7223" y="7222"/>
                  </a:moveTo>
                  <a:lnTo>
                    <a:pt x="7223" y="7222"/>
                  </a:lnTo>
                  <a:cubicBezTo>
                    <a:pt x="7426" y="7268"/>
                    <a:pt x="7606" y="7324"/>
                    <a:pt x="7787" y="7380"/>
                  </a:cubicBezTo>
                  <a:cubicBezTo>
                    <a:pt x="8633" y="7663"/>
                    <a:pt x="9457" y="8012"/>
                    <a:pt x="10258" y="8396"/>
                  </a:cubicBezTo>
                  <a:cubicBezTo>
                    <a:pt x="10811" y="8644"/>
                    <a:pt x="11386" y="9028"/>
                    <a:pt x="11996" y="9141"/>
                  </a:cubicBezTo>
                  <a:cubicBezTo>
                    <a:pt x="11962" y="9615"/>
                    <a:pt x="11962" y="10100"/>
                    <a:pt x="11984" y="10574"/>
                  </a:cubicBezTo>
                  <a:cubicBezTo>
                    <a:pt x="11996" y="11070"/>
                    <a:pt x="12018" y="11567"/>
                    <a:pt x="12063" y="12063"/>
                  </a:cubicBezTo>
                  <a:cubicBezTo>
                    <a:pt x="11567" y="12018"/>
                    <a:pt x="11082" y="11984"/>
                    <a:pt x="10585" y="11973"/>
                  </a:cubicBezTo>
                  <a:cubicBezTo>
                    <a:pt x="10384" y="11968"/>
                    <a:pt x="10185" y="11966"/>
                    <a:pt x="9986" y="11966"/>
                  </a:cubicBezTo>
                  <a:cubicBezTo>
                    <a:pt x="9705" y="11966"/>
                    <a:pt x="9425" y="11971"/>
                    <a:pt x="9141" y="11984"/>
                  </a:cubicBezTo>
                  <a:cubicBezTo>
                    <a:pt x="9028" y="11386"/>
                    <a:pt x="8656" y="10800"/>
                    <a:pt x="8396" y="10258"/>
                  </a:cubicBezTo>
                  <a:cubicBezTo>
                    <a:pt x="8012" y="9445"/>
                    <a:pt x="7663" y="8633"/>
                    <a:pt x="7381" y="7787"/>
                  </a:cubicBezTo>
                  <a:cubicBezTo>
                    <a:pt x="7324" y="7606"/>
                    <a:pt x="7268" y="7403"/>
                    <a:pt x="7223" y="7222"/>
                  </a:cubicBezTo>
                  <a:close/>
                  <a:moveTo>
                    <a:pt x="5079" y="5056"/>
                  </a:moveTo>
                  <a:lnTo>
                    <a:pt x="5079" y="5056"/>
                  </a:lnTo>
                  <a:cubicBezTo>
                    <a:pt x="5868" y="5146"/>
                    <a:pt x="6647" y="5304"/>
                    <a:pt x="7426" y="5496"/>
                  </a:cubicBezTo>
                  <a:cubicBezTo>
                    <a:pt x="8340" y="5744"/>
                    <a:pt x="9254" y="6060"/>
                    <a:pt x="10134" y="6433"/>
                  </a:cubicBezTo>
                  <a:cubicBezTo>
                    <a:pt x="10777" y="6703"/>
                    <a:pt x="11454" y="7132"/>
                    <a:pt x="12154" y="7358"/>
                  </a:cubicBezTo>
                  <a:cubicBezTo>
                    <a:pt x="12120" y="7584"/>
                    <a:pt x="12097" y="7809"/>
                    <a:pt x="12075" y="8035"/>
                  </a:cubicBezTo>
                  <a:cubicBezTo>
                    <a:pt x="11702" y="7787"/>
                    <a:pt x="11251" y="7595"/>
                    <a:pt x="10856" y="7403"/>
                  </a:cubicBezTo>
                  <a:cubicBezTo>
                    <a:pt x="10179" y="7076"/>
                    <a:pt x="9479" y="6771"/>
                    <a:pt x="8780" y="6500"/>
                  </a:cubicBezTo>
                  <a:cubicBezTo>
                    <a:pt x="7787" y="6139"/>
                    <a:pt x="6805" y="5936"/>
                    <a:pt x="5801" y="5778"/>
                  </a:cubicBezTo>
                  <a:lnTo>
                    <a:pt x="5801" y="5778"/>
                  </a:lnTo>
                  <a:cubicBezTo>
                    <a:pt x="5959" y="6782"/>
                    <a:pt x="6151" y="7775"/>
                    <a:pt x="6523" y="8757"/>
                  </a:cubicBezTo>
                  <a:cubicBezTo>
                    <a:pt x="6794" y="9468"/>
                    <a:pt x="7098" y="10156"/>
                    <a:pt x="7426" y="10833"/>
                  </a:cubicBezTo>
                  <a:cubicBezTo>
                    <a:pt x="7617" y="11240"/>
                    <a:pt x="7809" y="11680"/>
                    <a:pt x="8058" y="12063"/>
                  </a:cubicBezTo>
                  <a:cubicBezTo>
                    <a:pt x="7832" y="12086"/>
                    <a:pt x="7606" y="12097"/>
                    <a:pt x="7381" y="12131"/>
                  </a:cubicBezTo>
                  <a:cubicBezTo>
                    <a:pt x="7144" y="11443"/>
                    <a:pt x="6715" y="10766"/>
                    <a:pt x="6444" y="10111"/>
                  </a:cubicBezTo>
                  <a:cubicBezTo>
                    <a:pt x="6083" y="9242"/>
                    <a:pt x="5756" y="8340"/>
                    <a:pt x="5519" y="7403"/>
                  </a:cubicBezTo>
                  <a:cubicBezTo>
                    <a:pt x="5327" y="6624"/>
                    <a:pt x="5169" y="5857"/>
                    <a:pt x="5079" y="5056"/>
                  </a:cubicBezTo>
                  <a:close/>
                  <a:moveTo>
                    <a:pt x="26519" y="5056"/>
                  </a:moveTo>
                  <a:lnTo>
                    <a:pt x="26519" y="5056"/>
                  </a:lnTo>
                  <a:cubicBezTo>
                    <a:pt x="26440" y="5857"/>
                    <a:pt x="26282" y="6624"/>
                    <a:pt x="26090" y="7403"/>
                  </a:cubicBezTo>
                  <a:cubicBezTo>
                    <a:pt x="25841" y="8317"/>
                    <a:pt x="25526" y="9242"/>
                    <a:pt x="25153" y="10111"/>
                  </a:cubicBezTo>
                  <a:cubicBezTo>
                    <a:pt x="24882" y="10766"/>
                    <a:pt x="24454" y="11443"/>
                    <a:pt x="24228" y="12131"/>
                  </a:cubicBezTo>
                  <a:cubicBezTo>
                    <a:pt x="23991" y="12097"/>
                    <a:pt x="23776" y="12075"/>
                    <a:pt x="23540" y="12063"/>
                  </a:cubicBezTo>
                  <a:cubicBezTo>
                    <a:pt x="23799" y="11680"/>
                    <a:pt x="23980" y="11228"/>
                    <a:pt x="24183" y="10833"/>
                  </a:cubicBezTo>
                  <a:cubicBezTo>
                    <a:pt x="24510" y="10156"/>
                    <a:pt x="24815" y="9457"/>
                    <a:pt x="25085" y="8757"/>
                  </a:cubicBezTo>
                  <a:cubicBezTo>
                    <a:pt x="25447" y="7764"/>
                    <a:pt x="25650" y="6782"/>
                    <a:pt x="25796" y="5778"/>
                  </a:cubicBezTo>
                  <a:lnTo>
                    <a:pt x="25796" y="5778"/>
                  </a:lnTo>
                  <a:cubicBezTo>
                    <a:pt x="24803" y="5936"/>
                    <a:pt x="23810" y="6128"/>
                    <a:pt x="22829" y="6500"/>
                  </a:cubicBezTo>
                  <a:cubicBezTo>
                    <a:pt x="22118" y="6771"/>
                    <a:pt x="21429" y="7076"/>
                    <a:pt x="20752" y="7403"/>
                  </a:cubicBezTo>
                  <a:cubicBezTo>
                    <a:pt x="20346" y="7595"/>
                    <a:pt x="19906" y="7787"/>
                    <a:pt x="19522" y="8035"/>
                  </a:cubicBezTo>
                  <a:cubicBezTo>
                    <a:pt x="19500" y="7809"/>
                    <a:pt x="19477" y="7584"/>
                    <a:pt x="19455" y="7358"/>
                  </a:cubicBezTo>
                  <a:cubicBezTo>
                    <a:pt x="20143" y="7132"/>
                    <a:pt x="20820" y="6703"/>
                    <a:pt x="21474" y="6433"/>
                  </a:cubicBezTo>
                  <a:cubicBezTo>
                    <a:pt x="22343" y="6060"/>
                    <a:pt x="23269" y="5755"/>
                    <a:pt x="24183" y="5496"/>
                  </a:cubicBezTo>
                  <a:cubicBezTo>
                    <a:pt x="24961" y="5304"/>
                    <a:pt x="25729" y="5146"/>
                    <a:pt x="26519" y="5056"/>
                  </a:cubicBezTo>
                  <a:close/>
                  <a:moveTo>
                    <a:pt x="19545" y="19522"/>
                  </a:moveTo>
                  <a:lnTo>
                    <a:pt x="19545" y="19522"/>
                  </a:lnTo>
                  <a:cubicBezTo>
                    <a:pt x="20030" y="19556"/>
                    <a:pt x="20527" y="19590"/>
                    <a:pt x="21023" y="19601"/>
                  </a:cubicBezTo>
                  <a:cubicBezTo>
                    <a:pt x="21236" y="19611"/>
                    <a:pt x="21451" y="19617"/>
                    <a:pt x="21667" y="19617"/>
                  </a:cubicBezTo>
                  <a:cubicBezTo>
                    <a:pt x="21931" y="19617"/>
                    <a:pt x="22195" y="19609"/>
                    <a:pt x="22456" y="19590"/>
                  </a:cubicBezTo>
                  <a:cubicBezTo>
                    <a:pt x="22569" y="20199"/>
                    <a:pt x="22953" y="20775"/>
                    <a:pt x="23212" y="21328"/>
                  </a:cubicBezTo>
                  <a:cubicBezTo>
                    <a:pt x="23585" y="22129"/>
                    <a:pt x="23946" y="22941"/>
                    <a:pt x="24228" y="23788"/>
                  </a:cubicBezTo>
                  <a:cubicBezTo>
                    <a:pt x="24273" y="23979"/>
                    <a:pt x="24341" y="24171"/>
                    <a:pt x="24375" y="24352"/>
                  </a:cubicBezTo>
                  <a:cubicBezTo>
                    <a:pt x="24183" y="24318"/>
                    <a:pt x="24002" y="24262"/>
                    <a:pt x="23810" y="24205"/>
                  </a:cubicBezTo>
                  <a:cubicBezTo>
                    <a:pt x="22964" y="23923"/>
                    <a:pt x="22152" y="23562"/>
                    <a:pt x="21350" y="23190"/>
                  </a:cubicBezTo>
                  <a:cubicBezTo>
                    <a:pt x="20797" y="22930"/>
                    <a:pt x="20222" y="22546"/>
                    <a:pt x="19613" y="22434"/>
                  </a:cubicBezTo>
                  <a:cubicBezTo>
                    <a:pt x="19624" y="21960"/>
                    <a:pt x="19624" y="21486"/>
                    <a:pt x="19624" y="21000"/>
                  </a:cubicBezTo>
                  <a:cubicBezTo>
                    <a:pt x="19613" y="20504"/>
                    <a:pt x="19579" y="20019"/>
                    <a:pt x="19545" y="19522"/>
                  </a:cubicBezTo>
                  <a:close/>
                  <a:moveTo>
                    <a:pt x="12063" y="19522"/>
                  </a:moveTo>
                  <a:lnTo>
                    <a:pt x="12063" y="19522"/>
                  </a:lnTo>
                  <a:cubicBezTo>
                    <a:pt x="12018" y="20019"/>
                    <a:pt x="11996" y="20504"/>
                    <a:pt x="11973" y="21000"/>
                  </a:cubicBezTo>
                  <a:cubicBezTo>
                    <a:pt x="11962" y="21486"/>
                    <a:pt x="11962" y="21960"/>
                    <a:pt x="11996" y="22445"/>
                  </a:cubicBezTo>
                  <a:cubicBezTo>
                    <a:pt x="11386" y="22558"/>
                    <a:pt x="10811" y="22930"/>
                    <a:pt x="10258" y="23190"/>
                  </a:cubicBezTo>
                  <a:cubicBezTo>
                    <a:pt x="9457" y="23573"/>
                    <a:pt x="8633" y="23923"/>
                    <a:pt x="7787" y="24205"/>
                  </a:cubicBezTo>
                  <a:cubicBezTo>
                    <a:pt x="7606" y="24262"/>
                    <a:pt x="7403" y="24318"/>
                    <a:pt x="7223" y="24363"/>
                  </a:cubicBezTo>
                  <a:cubicBezTo>
                    <a:pt x="7268" y="24160"/>
                    <a:pt x="7324" y="23979"/>
                    <a:pt x="7381" y="23799"/>
                  </a:cubicBezTo>
                  <a:cubicBezTo>
                    <a:pt x="7663" y="22953"/>
                    <a:pt x="8012" y="22129"/>
                    <a:pt x="8396" y="21328"/>
                  </a:cubicBezTo>
                  <a:cubicBezTo>
                    <a:pt x="8656" y="20775"/>
                    <a:pt x="9028" y="20199"/>
                    <a:pt x="9141" y="19590"/>
                  </a:cubicBezTo>
                  <a:cubicBezTo>
                    <a:pt x="9476" y="19598"/>
                    <a:pt x="9805" y="19611"/>
                    <a:pt x="10136" y="19611"/>
                  </a:cubicBezTo>
                  <a:cubicBezTo>
                    <a:pt x="10285" y="19611"/>
                    <a:pt x="10435" y="19608"/>
                    <a:pt x="10585" y="19601"/>
                  </a:cubicBezTo>
                  <a:cubicBezTo>
                    <a:pt x="11070" y="19590"/>
                    <a:pt x="11567" y="19567"/>
                    <a:pt x="12063" y="19522"/>
                  </a:cubicBezTo>
                  <a:close/>
                  <a:moveTo>
                    <a:pt x="7381" y="19432"/>
                  </a:moveTo>
                  <a:cubicBezTo>
                    <a:pt x="7606" y="19466"/>
                    <a:pt x="7832" y="19488"/>
                    <a:pt x="8058" y="19511"/>
                  </a:cubicBezTo>
                  <a:cubicBezTo>
                    <a:pt x="7809" y="19883"/>
                    <a:pt x="7617" y="20335"/>
                    <a:pt x="7426" y="20730"/>
                  </a:cubicBezTo>
                  <a:cubicBezTo>
                    <a:pt x="7098" y="21407"/>
                    <a:pt x="6794" y="22106"/>
                    <a:pt x="6523" y="22806"/>
                  </a:cubicBezTo>
                  <a:cubicBezTo>
                    <a:pt x="6151" y="23799"/>
                    <a:pt x="5959" y="24781"/>
                    <a:pt x="5801" y="25785"/>
                  </a:cubicBezTo>
                  <a:cubicBezTo>
                    <a:pt x="6805" y="25627"/>
                    <a:pt x="7787" y="25435"/>
                    <a:pt x="8780" y="25063"/>
                  </a:cubicBezTo>
                  <a:cubicBezTo>
                    <a:pt x="9479" y="24792"/>
                    <a:pt x="10179" y="24487"/>
                    <a:pt x="10856" y="24160"/>
                  </a:cubicBezTo>
                  <a:cubicBezTo>
                    <a:pt x="11262" y="23968"/>
                    <a:pt x="11702" y="23776"/>
                    <a:pt x="12075" y="23528"/>
                  </a:cubicBezTo>
                  <a:cubicBezTo>
                    <a:pt x="12109" y="23754"/>
                    <a:pt x="12120" y="23979"/>
                    <a:pt x="12154" y="24205"/>
                  </a:cubicBezTo>
                  <a:cubicBezTo>
                    <a:pt x="11454" y="24442"/>
                    <a:pt x="10777" y="24871"/>
                    <a:pt x="10134" y="25130"/>
                  </a:cubicBezTo>
                  <a:cubicBezTo>
                    <a:pt x="9254" y="25503"/>
                    <a:pt x="8340" y="25807"/>
                    <a:pt x="7426" y="26067"/>
                  </a:cubicBezTo>
                  <a:cubicBezTo>
                    <a:pt x="6647" y="26259"/>
                    <a:pt x="5868" y="26417"/>
                    <a:pt x="5079" y="26507"/>
                  </a:cubicBezTo>
                  <a:cubicBezTo>
                    <a:pt x="5169" y="25717"/>
                    <a:pt x="5316" y="24939"/>
                    <a:pt x="5519" y="24160"/>
                  </a:cubicBezTo>
                  <a:cubicBezTo>
                    <a:pt x="5756" y="23246"/>
                    <a:pt x="6083" y="22332"/>
                    <a:pt x="6455" y="21452"/>
                  </a:cubicBezTo>
                  <a:cubicBezTo>
                    <a:pt x="6715" y="20809"/>
                    <a:pt x="7155" y="20132"/>
                    <a:pt x="7381" y="19432"/>
                  </a:cubicBezTo>
                  <a:close/>
                  <a:moveTo>
                    <a:pt x="24228" y="19432"/>
                  </a:moveTo>
                  <a:cubicBezTo>
                    <a:pt x="24465" y="20120"/>
                    <a:pt x="24882" y="20809"/>
                    <a:pt x="25153" y="21452"/>
                  </a:cubicBezTo>
                  <a:cubicBezTo>
                    <a:pt x="25526" y="22332"/>
                    <a:pt x="25830" y="23246"/>
                    <a:pt x="26090" y="24160"/>
                  </a:cubicBezTo>
                  <a:cubicBezTo>
                    <a:pt x="26282" y="24939"/>
                    <a:pt x="26440" y="25717"/>
                    <a:pt x="26519" y="26507"/>
                  </a:cubicBezTo>
                  <a:cubicBezTo>
                    <a:pt x="25729" y="26417"/>
                    <a:pt x="24961" y="26259"/>
                    <a:pt x="24183" y="26067"/>
                  </a:cubicBezTo>
                  <a:cubicBezTo>
                    <a:pt x="23269" y="25819"/>
                    <a:pt x="22343" y="25503"/>
                    <a:pt x="21474" y="25130"/>
                  </a:cubicBezTo>
                  <a:cubicBezTo>
                    <a:pt x="20820" y="24871"/>
                    <a:pt x="20143" y="24442"/>
                    <a:pt x="19455" y="24205"/>
                  </a:cubicBezTo>
                  <a:cubicBezTo>
                    <a:pt x="19488" y="23979"/>
                    <a:pt x="19511" y="23754"/>
                    <a:pt x="19522" y="23528"/>
                  </a:cubicBezTo>
                  <a:cubicBezTo>
                    <a:pt x="19906" y="23776"/>
                    <a:pt x="20357" y="23968"/>
                    <a:pt x="20752" y="24160"/>
                  </a:cubicBezTo>
                  <a:cubicBezTo>
                    <a:pt x="21429" y="24487"/>
                    <a:pt x="22118" y="24792"/>
                    <a:pt x="22829" y="25063"/>
                  </a:cubicBezTo>
                  <a:cubicBezTo>
                    <a:pt x="23810" y="25435"/>
                    <a:pt x="24803" y="25627"/>
                    <a:pt x="25808" y="25785"/>
                  </a:cubicBezTo>
                  <a:cubicBezTo>
                    <a:pt x="25650" y="24781"/>
                    <a:pt x="25447" y="23799"/>
                    <a:pt x="25085" y="22806"/>
                  </a:cubicBezTo>
                  <a:cubicBezTo>
                    <a:pt x="24815" y="22106"/>
                    <a:pt x="24510" y="21407"/>
                    <a:pt x="24183" y="20730"/>
                  </a:cubicBezTo>
                  <a:cubicBezTo>
                    <a:pt x="23980" y="20323"/>
                    <a:pt x="23799" y="19883"/>
                    <a:pt x="23551" y="19511"/>
                  </a:cubicBezTo>
                  <a:cubicBezTo>
                    <a:pt x="23776" y="19477"/>
                    <a:pt x="24002" y="19466"/>
                    <a:pt x="24228" y="19432"/>
                  </a:cubicBezTo>
                  <a:close/>
                  <a:moveTo>
                    <a:pt x="15821" y="1614"/>
                  </a:moveTo>
                  <a:cubicBezTo>
                    <a:pt x="16893" y="2799"/>
                    <a:pt x="17581" y="4289"/>
                    <a:pt x="17988" y="5812"/>
                  </a:cubicBezTo>
                  <a:cubicBezTo>
                    <a:pt x="18653" y="8294"/>
                    <a:pt x="18541" y="10800"/>
                    <a:pt x="18304" y="13316"/>
                  </a:cubicBezTo>
                  <a:cubicBezTo>
                    <a:pt x="19409" y="13206"/>
                    <a:pt x="20518" y="13125"/>
                    <a:pt x="21624" y="13125"/>
                  </a:cubicBezTo>
                  <a:cubicBezTo>
                    <a:pt x="23024" y="13125"/>
                    <a:pt x="24421" y="13255"/>
                    <a:pt x="25808" y="13621"/>
                  </a:cubicBezTo>
                  <a:cubicBezTo>
                    <a:pt x="27342" y="14038"/>
                    <a:pt x="28809" y="14726"/>
                    <a:pt x="29994" y="15798"/>
                  </a:cubicBezTo>
                  <a:cubicBezTo>
                    <a:pt x="28809" y="16870"/>
                    <a:pt x="27331" y="17559"/>
                    <a:pt x="25808" y="17965"/>
                  </a:cubicBezTo>
                  <a:cubicBezTo>
                    <a:pt x="24421" y="18337"/>
                    <a:pt x="23019" y="18466"/>
                    <a:pt x="21618" y="18466"/>
                  </a:cubicBezTo>
                  <a:cubicBezTo>
                    <a:pt x="20511" y="18466"/>
                    <a:pt x="19404" y="18386"/>
                    <a:pt x="18304" y="18281"/>
                  </a:cubicBezTo>
                  <a:lnTo>
                    <a:pt x="18304" y="18281"/>
                  </a:lnTo>
                  <a:cubicBezTo>
                    <a:pt x="18541" y="20786"/>
                    <a:pt x="18653" y="23302"/>
                    <a:pt x="17988" y="25785"/>
                  </a:cubicBezTo>
                  <a:cubicBezTo>
                    <a:pt x="17581" y="27320"/>
                    <a:pt x="16893" y="28787"/>
                    <a:pt x="15821" y="29971"/>
                  </a:cubicBezTo>
                  <a:cubicBezTo>
                    <a:pt x="14749" y="28787"/>
                    <a:pt x="14049" y="27308"/>
                    <a:pt x="13643" y="25785"/>
                  </a:cubicBezTo>
                  <a:cubicBezTo>
                    <a:pt x="12977" y="23302"/>
                    <a:pt x="13090" y="20786"/>
                    <a:pt x="13339" y="18281"/>
                  </a:cubicBezTo>
                  <a:lnTo>
                    <a:pt x="13339" y="18281"/>
                  </a:lnTo>
                  <a:cubicBezTo>
                    <a:pt x="12228" y="18386"/>
                    <a:pt x="11120" y="18466"/>
                    <a:pt x="10015" y="18466"/>
                  </a:cubicBezTo>
                  <a:cubicBezTo>
                    <a:pt x="8616" y="18466"/>
                    <a:pt x="7222" y="18337"/>
                    <a:pt x="5835" y="17965"/>
                  </a:cubicBezTo>
                  <a:cubicBezTo>
                    <a:pt x="4289" y="17559"/>
                    <a:pt x="2822" y="16870"/>
                    <a:pt x="1637" y="15798"/>
                  </a:cubicBezTo>
                  <a:cubicBezTo>
                    <a:pt x="2822" y="14726"/>
                    <a:pt x="4311" y="14038"/>
                    <a:pt x="5835" y="13621"/>
                  </a:cubicBezTo>
                  <a:cubicBezTo>
                    <a:pt x="7215" y="13257"/>
                    <a:pt x="8602" y="13130"/>
                    <a:pt x="9995" y="13130"/>
                  </a:cubicBezTo>
                  <a:cubicBezTo>
                    <a:pt x="11107" y="13130"/>
                    <a:pt x="12221" y="13211"/>
                    <a:pt x="13339" y="13316"/>
                  </a:cubicBezTo>
                  <a:cubicBezTo>
                    <a:pt x="13090" y="10800"/>
                    <a:pt x="12977" y="8294"/>
                    <a:pt x="13643" y="5812"/>
                  </a:cubicBezTo>
                  <a:cubicBezTo>
                    <a:pt x="14049" y="4266"/>
                    <a:pt x="14749" y="2799"/>
                    <a:pt x="15821" y="1614"/>
                  </a:cubicBezTo>
                  <a:close/>
                  <a:moveTo>
                    <a:pt x="15799" y="1"/>
                  </a:moveTo>
                  <a:cubicBezTo>
                    <a:pt x="15573" y="192"/>
                    <a:pt x="15381" y="407"/>
                    <a:pt x="15189" y="587"/>
                  </a:cubicBezTo>
                  <a:cubicBezTo>
                    <a:pt x="13993" y="1851"/>
                    <a:pt x="13158" y="3397"/>
                    <a:pt x="12650" y="5033"/>
                  </a:cubicBezTo>
                  <a:cubicBezTo>
                    <a:pt x="12537" y="5417"/>
                    <a:pt x="12447" y="5801"/>
                    <a:pt x="12357" y="6196"/>
                  </a:cubicBezTo>
                  <a:cubicBezTo>
                    <a:pt x="11804" y="5880"/>
                    <a:pt x="11183" y="5654"/>
                    <a:pt x="10653" y="5428"/>
                  </a:cubicBezTo>
                  <a:cubicBezTo>
                    <a:pt x="9761" y="5045"/>
                    <a:pt x="8847" y="4729"/>
                    <a:pt x="7900" y="4458"/>
                  </a:cubicBezTo>
                  <a:cubicBezTo>
                    <a:pt x="6658" y="4119"/>
                    <a:pt x="5169" y="3792"/>
                    <a:pt x="3770" y="3769"/>
                  </a:cubicBezTo>
                  <a:lnTo>
                    <a:pt x="3770" y="3769"/>
                  </a:lnTo>
                  <a:cubicBezTo>
                    <a:pt x="3792" y="5157"/>
                    <a:pt x="4119" y="6658"/>
                    <a:pt x="4458" y="7899"/>
                  </a:cubicBezTo>
                  <a:cubicBezTo>
                    <a:pt x="4717" y="8825"/>
                    <a:pt x="5056" y="9750"/>
                    <a:pt x="5428" y="10653"/>
                  </a:cubicBezTo>
                  <a:cubicBezTo>
                    <a:pt x="5654" y="11183"/>
                    <a:pt x="5880" y="11815"/>
                    <a:pt x="6196" y="12357"/>
                  </a:cubicBezTo>
                  <a:cubicBezTo>
                    <a:pt x="5801" y="12436"/>
                    <a:pt x="5417" y="12537"/>
                    <a:pt x="5033" y="12650"/>
                  </a:cubicBezTo>
                  <a:cubicBezTo>
                    <a:pt x="3386" y="13158"/>
                    <a:pt x="1840" y="13993"/>
                    <a:pt x="599" y="15189"/>
                  </a:cubicBezTo>
                  <a:cubicBezTo>
                    <a:pt x="396" y="15370"/>
                    <a:pt x="204" y="15584"/>
                    <a:pt x="1" y="15798"/>
                  </a:cubicBezTo>
                  <a:cubicBezTo>
                    <a:pt x="204" y="16024"/>
                    <a:pt x="407" y="16216"/>
                    <a:pt x="599" y="16408"/>
                  </a:cubicBezTo>
                  <a:cubicBezTo>
                    <a:pt x="1851" y="17604"/>
                    <a:pt x="3397" y="18439"/>
                    <a:pt x="5033" y="18947"/>
                  </a:cubicBezTo>
                  <a:cubicBezTo>
                    <a:pt x="5417" y="19060"/>
                    <a:pt x="5801" y="19150"/>
                    <a:pt x="6196" y="19240"/>
                  </a:cubicBezTo>
                  <a:cubicBezTo>
                    <a:pt x="5880" y="19793"/>
                    <a:pt x="5654" y="20414"/>
                    <a:pt x="5428" y="20944"/>
                  </a:cubicBezTo>
                  <a:cubicBezTo>
                    <a:pt x="5056" y="21835"/>
                    <a:pt x="4729" y="22749"/>
                    <a:pt x="4458" y="23697"/>
                  </a:cubicBezTo>
                  <a:cubicBezTo>
                    <a:pt x="4119" y="24939"/>
                    <a:pt x="3792" y="26428"/>
                    <a:pt x="3770" y="27827"/>
                  </a:cubicBezTo>
                  <a:cubicBezTo>
                    <a:pt x="5169" y="27805"/>
                    <a:pt x="6658" y="27478"/>
                    <a:pt x="7900" y="27139"/>
                  </a:cubicBezTo>
                  <a:cubicBezTo>
                    <a:pt x="8836" y="26879"/>
                    <a:pt x="9750" y="26541"/>
                    <a:pt x="10653" y="26169"/>
                  </a:cubicBezTo>
                  <a:cubicBezTo>
                    <a:pt x="11183" y="25943"/>
                    <a:pt x="11826" y="25717"/>
                    <a:pt x="12357" y="25401"/>
                  </a:cubicBezTo>
                  <a:cubicBezTo>
                    <a:pt x="12447" y="25796"/>
                    <a:pt x="12537" y="26180"/>
                    <a:pt x="12650" y="26564"/>
                  </a:cubicBezTo>
                  <a:cubicBezTo>
                    <a:pt x="13158" y="28211"/>
                    <a:pt x="13993" y="29757"/>
                    <a:pt x="15189" y="30998"/>
                  </a:cubicBezTo>
                  <a:cubicBezTo>
                    <a:pt x="15381" y="31201"/>
                    <a:pt x="15584" y="31393"/>
                    <a:pt x="15799" y="31596"/>
                  </a:cubicBezTo>
                  <a:cubicBezTo>
                    <a:pt x="16024" y="31393"/>
                    <a:pt x="16227" y="31190"/>
                    <a:pt x="16408" y="30998"/>
                  </a:cubicBezTo>
                  <a:cubicBezTo>
                    <a:pt x="17604" y="29746"/>
                    <a:pt x="18439" y="28200"/>
                    <a:pt x="18947" y="26564"/>
                  </a:cubicBezTo>
                  <a:cubicBezTo>
                    <a:pt x="19060" y="26180"/>
                    <a:pt x="19161" y="25796"/>
                    <a:pt x="19240" y="25401"/>
                  </a:cubicBezTo>
                  <a:cubicBezTo>
                    <a:pt x="19793" y="25717"/>
                    <a:pt x="20414" y="25943"/>
                    <a:pt x="20955" y="26169"/>
                  </a:cubicBezTo>
                  <a:cubicBezTo>
                    <a:pt x="21836" y="26541"/>
                    <a:pt x="22761" y="26868"/>
                    <a:pt x="23697" y="27139"/>
                  </a:cubicBezTo>
                  <a:cubicBezTo>
                    <a:pt x="24939" y="27466"/>
                    <a:pt x="26440" y="27805"/>
                    <a:pt x="27839" y="27827"/>
                  </a:cubicBezTo>
                  <a:cubicBezTo>
                    <a:pt x="27805" y="26428"/>
                    <a:pt x="27478" y="24939"/>
                    <a:pt x="27139" y="23697"/>
                  </a:cubicBezTo>
                  <a:cubicBezTo>
                    <a:pt x="26891" y="22761"/>
                    <a:pt x="26552" y="21847"/>
                    <a:pt x="26169" y="20944"/>
                  </a:cubicBezTo>
                  <a:cubicBezTo>
                    <a:pt x="25943" y="20414"/>
                    <a:pt x="25717" y="19770"/>
                    <a:pt x="25413" y="19240"/>
                  </a:cubicBezTo>
                  <a:cubicBezTo>
                    <a:pt x="25808" y="19150"/>
                    <a:pt x="26180" y="19060"/>
                    <a:pt x="26564" y="18947"/>
                  </a:cubicBezTo>
                  <a:cubicBezTo>
                    <a:pt x="28211" y="18439"/>
                    <a:pt x="29768" y="17604"/>
                    <a:pt x="31010" y="16408"/>
                  </a:cubicBezTo>
                  <a:cubicBezTo>
                    <a:pt x="31201" y="16216"/>
                    <a:pt x="31405" y="16013"/>
                    <a:pt x="31596" y="15798"/>
                  </a:cubicBezTo>
                  <a:cubicBezTo>
                    <a:pt x="31405" y="15573"/>
                    <a:pt x="31190" y="15370"/>
                    <a:pt x="31010" y="15189"/>
                  </a:cubicBezTo>
                  <a:cubicBezTo>
                    <a:pt x="29757" y="13993"/>
                    <a:pt x="28200" y="13158"/>
                    <a:pt x="26564" y="12650"/>
                  </a:cubicBezTo>
                  <a:cubicBezTo>
                    <a:pt x="26180" y="12537"/>
                    <a:pt x="25808" y="12436"/>
                    <a:pt x="25413" y="12357"/>
                  </a:cubicBezTo>
                  <a:cubicBezTo>
                    <a:pt x="25717" y="11804"/>
                    <a:pt x="25943" y="11183"/>
                    <a:pt x="26169" y="10653"/>
                  </a:cubicBezTo>
                  <a:cubicBezTo>
                    <a:pt x="26552" y="9761"/>
                    <a:pt x="26880" y="8847"/>
                    <a:pt x="27139" y="7899"/>
                  </a:cubicBezTo>
                  <a:cubicBezTo>
                    <a:pt x="27478" y="6658"/>
                    <a:pt x="27805" y="5157"/>
                    <a:pt x="27839" y="3769"/>
                  </a:cubicBezTo>
                  <a:lnTo>
                    <a:pt x="27839" y="3769"/>
                  </a:lnTo>
                  <a:cubicBezTo>
                    <a:pt x="26440" y="3792"/>
                    <a:pt x="24939" y="4119"/>
                    <a:pt x="23697" y="4458"/>
                  </a:cubicBezTo>
                  <a:cubicBezTo>
                    <a:pt x="22772" y="4706"/>
                    <a:pt x="21847" y="5045"/>
                    <a:pt x="20955" y="5428"/>
                  </a:cubicBezTo>
                  <a:cubicBezTo>
                    <a:pt x="20414" y="5654"/>
                    <a:pt x="19782" y="5880"/>
                    <a:pt x="19240" y="6196"/>
                  </a:cubicBezTo>
                  <a:cubicBezTo>
                    <a:pt x="19161" y="5801"/>
                    <a:pt x="19060" y="5417"/>
                    <a:pt x="18947" y="5033"/>
                  </a:cubicBezTo>
                  <a:cubicBezTo>
                    <a:pt x="18439" y="3386"/>
                    <a:pt x="17604" y="1829"/>
                    <a:pt x="16408" y="587"/>
                  </a:cubicBezTo>
                  <a:cubicBezTo>
                    <a:pt x="16227" y="396"/>
                    <a:pt x="16013" y="192"/>
                    <a:pt x="15799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5041;p35">
              <a:extLst>
                <a:ext uri="{FF2B5EF4-FFF2-40B4-BE49-F238E27FC236}">
                  <a16:creationId xmlns:a16="http://schemas.microsoft.com/office/drawing/2014/main" id="{FFE5CA3B-5C6D-10F7-7DE8-014A95637C3C}"/>
                </a:ext>
              </a:extLst>
            </p:cNvPr>
            <p:cNvSpPr/>
            <p:nvPr/>
          </p:nvSpPr>
          <p:spPr>
            <a:xfrm>
              <a:off x="1281625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40"/>
                    <a:pt x="3544" y="1671"/>
                    <a:pt x="3544" y="2336"/>
                  </a:cubicBezTo>
                  <a:cubicBezTo>
                    <a:pt x="3521" y="3002"/>
                    <a:pt x="2991" y="3532"/>
                    <a:pt x="2336" y="3532"/>
                  </a:cubicBezTo>
                  <a:cubicBezTo>
                    <a:pt x="1682" y="3532"/>
                    <a:pt x="1140" y="3002"/>
                    <a:pt x="1140" y="2336"/>
                  </a:cubicBezTo>
                  <a:cubicBezTo>
                    <a:pt x="1140" y="1671"/>
                    <a:pt x="1682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38" y="1"/>
                    <a:pt x="0" y="1050"/>
                    <a:pt x="0" y="2336"/>
                  </a:cubicBezTo>
                  <a:cubicBezTo>
                    <a:pt x="0" y="3634"/>
                    <a:pt x="1050" y="4683"/>
                    <a:pt x="2336" y="4683"/>
                  </a:cubicBezTo>
                  <a:cubicBezTo>
                    <a:pt x="3623" y="4683"/>
                    <a:pt x="4683" y="3623"/>
                    <a:pt x="4683" y="2336"/>
                  </a:cubicBezTo>
                  <a:cubicBezTo>
                    <a:pt x="4683" y="1050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5042;p35">
              <a:extLst>
                <a:ext uri="{FF2B5EF4-FFF2-40B4-BE49-F238E27FC236}">
                  <a16:creationId xmlns:a16="http://schemas.microsoft.com/office/drawing/2014/main" id="{416CDD20-8939-24DF-A9F4-C5FD6E5EC2D2}"/>
                </a:ext>
              </a:extLst>
            </p:cNvPr>
            <p:cNvSpPr/>
            <p:nvPr/>
          </p:nvSpPr>
          <p:spPr>
            <a:xfrm>
              <a:off x="1146500" y="2847050"/>
              <a:ext cx="658175" cy="658175"/>
            </a:xfrm>
            <a:custGeom>
              <a:avLst/>
              <a:gdLst/>
              <a:ahLst/>
              <a:cxnLst/>
              <a:rect l="l" t="t" r="r" b="b"/>
              <a:pathLst>
                <a:path w="26327" h="26327" extrusionOk="0">
                  <a:moveTo>
                    <a:pt x="13158" y="2618"/>
                  </a:moveTo>
                  <a:cubicBezTo>
                    <a:pt x="13643" y="3747"/>
                    <a:pt x="13947" y="4943"/>
                    <a:pt x="14083" y="6263"/>
                  </a:cubicBezTo>
                  <a:cubicBezTo>
                    <a:pt x="14218" y="7753"/>
                    <a:pt x="14151" y="9231"/>
                    <a:pt x="14004" y="10709"/>
                  </a:cubicBezTo>
                  <a:cubicBezTo>
                    <a:pt x="13947" y="11319"/>
                    <a:pt x="13835" y="11950"/>
                    <a:pt x="13744" y="12582"/>
                  </a:cubicBezTo>
                  <a:cubicBezTo>
                    <a:pt x="14376" y="12481"/>
                    <a:pt x="15008" y="12379"/>
                    <a:pt x="15617" y="12323"/>
                  </a:cubicBezTo>
                  <a:cubicBezTo>
                    <a:pt x="16539" y="12231"/>
                    <a:pt x="17460" y="12171"/>
                    <a:pt x="18384" y="12171"/>
                  </a:cubicBezTo>
                  <a:cubicBezTo>
                    <a:pt x="18943" y="12171"/>
                    <a:pt x="19502" y="12193"/>
                    <a:pt x="20063" y="12244"/>
                  </a:cubicBezTo>
                  <a:cubicBezTo>
                    <a:pt x="21384" y="12379"/>
                    <a:pt x="22580" y="12684"/>
                    <a:pt x="23708" y="13169"/>
                  </a:cubicBezTo>
                  <a:cubicBezTo>
                    <a:pt x="22580" y="13643"/>
                    <a:pt x="21384" y="13959"/>
                    <a:pt x="20063" y="14083"/>
                  </a:cubicBezTo>
                  <a:cubicBezTo>
                    <a:pt x="19495" y="14135"/>
                    <a:pt x="18927" y="14157"/>
                    <a:pt x="18361" y="14157"/>
                  </a:cubicBezTo>
                  <a:cubicBezTo>
                    <a:pt x="17445" y="14157"/>
                    <a:pt x="16531" y="14099"/>
                    <a:pt x="15617" y="14015"/>
                  </a:cubicBezTo>
                  <a:cubicBezTo>
                    <a:pt x="15008" y="13959"/>
                    <a:pt x="14376" y="13835"/>
                    <a:pt x="13744" y="13745"/>
                  </a:cubicBezTo>
                  <a:lnTo>
                    <a:pt x="13744" y="13745"/>
                  </a:lnTo>
                  <a:cubicBezTo>
                    <a:pt x="13835" y="14377"/>
                    <a:pt x="13947" y="15008"/>
                    <a:pt x="14004" y="15618"/>
                  </a:cubicBezTo>
                  <a:cubicBezTo>
                    <a:pt x="14151" y="17096"/>
                    <a:pt x="14218" y="18586"/>
                    <a:pt x="14083" y="20064"/>
                  </a:cubicBezTo>
                  <a:cubicBezTo>
                    <a:pt x="13947" y="21384"/>
                    <a:pt x="13643" y="22580"/>
                    <a:pt x="13158" y="23709"/>
                  </a:cubicBezTo>
                  <a:cubicBezTo>
                    <a:pt x="12684" y="22580"/>
                    <a:pt x="12368" y="21384"/>
                    <a:pt x="12244" y="20064"/>
                  </a:cubicBezTo>
                  <a:cubicBezTo>
                    <a:pt x="12108" y="18586"/>
                    <a:pt x="12176" y="17096"/>
                    <a:pt x="12311" y="15618"/>
                  </a:cubicBezTo>
                  <a:cubicBezTo>
                    <a:pt x="12368" y="15008"/>
                    <a:pt x="12480" y="14377"/>
                    <a:pt x="12582" y="13745"/>
                  </a:cubicBezTo>
                  <a:lnTo>
                    <a:pt x="12582" y="13745"/>
                  </a:lnTo>
                  <a:cubicBezTo>
                    <a:pt x="11950" y="13846"/>
                    <a:pt x="11307" y="13959"/>
                    <a:pt x="10709" y="14015"/>
                  </a:cubicBezTo>
                  <a:cubicBezTo>
                    <a:pt x="9788" y="14099"/>
                    <a:pt x="8872" y="14157"/>
                    <a:pt x="7957" y="14157"/>
                  </a:cubicBezTo>
                  <a:cubicBezTo>
                    <a:pt x="7392" y="14157"/>
                    <a:pt x="6828" y="14135"/>
                    <a:pt x="6263" y="14083"/>
                  </a:cubicBezTo>
                  <a:cubicBezTo>
                    <a:pt x="4931" y="13959"/>
                    <a:pt x="3735" y="13643"/>
                    <a:pt x="2607" y="13169"/>
                  </a:cubicBezTo>
                  <a:cubicBezTo>
                    <a:pt x="3735" y="12684"/>
                    <a:pt x="4931" y="12379"/>
                    <a:pt x="6263" y="12244"/>
                  </a:cubicBezTo>
                  <a:cubicBezTo>
                    <a:pt x="6820" y="12193"/>
                    <a:pt x="7377" y="12171"/>
                    <a:pt x="7934" y="12171"/>
                  </a:cubicBezTo>
                  <a:cubicBezTo>
                    <a:pt x="8856" y="12171"/>
                    <a:pt x="9780" y="12231"/>
                    <a:pt x="10709" y="12323"/>
                  </a:cubicBezTo>
                  <a:cubicBezTo>
                    <a:pt x="11307" y="12379"/>
                    <a:pt x="11950" y="12492"/>
                    <a:pt x="12582" y="12582"/>
                  </a:cubicBezTo>
                  <a:cubicBezTo>
                    <a:pt x="12480" y="11950"/>
                    <a:pt x="12368" y="11319"/>
                    <a:pt x="12311" y="10709"/>
                  </a:cubicBezTo>
                  <a:cubicBezTo>
                    <a:pt x="12176" y="9231"/>
                    <a:pt x="12108" y="7753"/>
                    <a:pt x="12244" y="6263"/>
                  </a:cubicBezTo>
                  <a:cubicBezTo>
                    <a:pt x="12368" y="4943"/>
                    <a:pt x="12684" y="3747"/>
                    <a:pt x="13158" y="2618"/>
                  </a:cubicBezTo>
                  <a:close/>
                  <a:moveTo>
                    <a:pt x="13158" y="0"/>
                  </a:moveTo>
                  <a:cubicBezTo>
                    <a:pt x="12018" y="1637"/>
                    <a:pt x="11442" y="3736"/>
                    <a:pt x="11183" y="5654"/>
                  </a:cubicBezTo>
                  <a:cubicBezTo>
                    <a:pt x="10980" y="7335"/>
                    <a:pt x="11014" y="9028"/>
                    <a:pt x="11228" y="10709"/>
                  </a:cubicBezTo>
                  <a:cubicBezTo>
                    <a:pt x="11262" y="10901"/>
                    <a:pt x="11273" y="11104"/>
                    <a:pt x="11296" y="11296"/>
                  </a:cubicBezTo>
                  <a:cubicBezTo>
                    <a:pt x="11104" y="11273"/>
                    <a:pt x="10901" y="11262"/>
                    <a:pt x="10709" y="11228"/>
                  </a:cubicBezTo>
                  <a:cubicBezTo>
                    <a:pt x="9776" y="11122"/>
                    <a:pt x="8841" y="11057"/>
                    <a:pt x="7905" y="11057"/>
                  </a:cubicBezTo>
                  <a:cubicBezTo>
                    <a:pt x="7154" y="11057"/>
                    <a:pt x="6402" y="11099"/>
                    <a:pt x="5654" y="11194"/>
                  </a:cubicBezTo>
                  <a:cubicBezTo>
                    <a:pt x="3735" y="11431"/>
                    <a:pt x="1636" y="12007"/>
                    <a:pt x="0" y="13169"/>
                  </a:cubicBezTo>
                  <a:cubicBezTo>
                    <a:pt x="1636" y="14309"/>
                    <a:pt x="3735" y="14884"/>
                    <a:pt x="5654" y="15144"/>
                  </a:cubicBezTo>
                  <a:cubicBezTo>
                    <a:pt x="6415" y="15236"/>
                    <a:pt x="7179" y="15279"/>
                    <a:pt x="7943" y="15279"/>
                  </a:cubicBezTo>
                  <a:cubicBezTo>
                    <a:pt x="8866" y="15279"/>
                    <a:pt x="9789" y="15216"/>
                    <a:pt x="10709" y="15099"/>
                  </a:cubicBezTo>
                  <a:cubicBezTo>
                    <a:pt x="10901" y="15065"/>
                    <a:pt x="11104" y="15054"/>
                    <a:pt x="11296" y="15031"/>
                  </a:cubicBezTo>
                  <a:lnTo>
                    <a:pt x="11296" y="15031"/>
                  </a:lnTo>
                  <a:cubicBezTo>
                    <a:pt x="11273" y="15223"/>
                    <a:pt x="11262" y="15426"/>
                    <a:pt x="11228" y="15618"/>
                  </a:cubicBezTo>
                  <a:cubicBezTo>
                    <a:pt x="11036" y="17299"/>
                    <a:pt x="10980" y="18992"/>
                    <a:pt x="11183" y="20673"/>
                  </a:cubicBezTo>
                  <a:cubicBezTo>
                    <a:pt x="11431" y="22591"/>
                    <a:pt x="12007" y="24690"/>
                    <a:pt x="13158" y="26327"/>
                  </a:cubicBezTo>
                  <a:cubicBezTo>
                    <a:pt x="14309" y="24690"/>
                    <a:pt x="14884" y="22591"/>
                    <a:pt x="15132" y="20673"/>
                  </a:cubicBezTo>
                  <a:cubicBezTo>
                    <a:pt x="15347" y="18992"/>
                    <a:pt x="15302" y="17299"/>
                    <a:pt x="15098" y="15618"/>
                  </a:cubicBezTo>
                  <a:cubicBezTo>
                    <a:pt x="15065" y="15426"/>
                    <a:pt x="15053" y="15223"/>
                    <a:pt x="15019" y="15031"/>
                  </a:cubicBezTo>
                  <a:lnTo>
                    <a:pt x="15019" y="15031"/>
                  </a:lnTo>
                  <a:cubicBezTo>
                    <a:pt x="15223" y="15054"/>
                    <a:pt x="15414" y="15065"/>
                    <a:pt x="15617" y="15099"/>
                  </a:cubicBezTo>
                  <a:cubicBezTo>
                    <a:pt x="16558" y="15207"/>
                    <a:pt x="17505" y="15272"/>
                    <a:pt x="18454" y="15272"/>
                  </a:cubicBezTo>
                  <a:cubicBezTo>
                    <a:pt x="19190" y="15272"/>
                    <a:pt x="19927" y="15233"/>
                    <a:pt x="20662" y="15144"/>
                  </a:cubicBezTo>
                  <a:cubicBezTo>
                    <a:pt x="22580" y="14896"/>
                    <a:pt x="24690" y="14320"/>
                    <a:pt x="26326" y="13169"/>
                  </a:cubicBezTo>
                  <a:cubicBezTo>
                    <a:pt x="24690" y="12018"/>
                    <a:pt x="22580" y="11443"/>
                    <a:pt x="20662" y="11194"/>
                  </a:cubicBezTo>
                  <a:cubicBezTo>
                    <a:pt x="19892" y="11096"/>
                    <a:pt x="19118" y="11050"/>
                    <a:pt x="18342" y="11050"/>
                  </a:cubicBezTo>
                  <a:cubicBezTo>
                    <a:pt x="17434" y="11050"/>
                    <a:pt x="16524" y="11113"/>
                    <a:pt x="15617" y="11228"/>
                  </a:cubicBezTo>
                  <a:cubicBezTo>
                    <a:pt x="15414" y="11262"/>
                    <a:pt x="15223" y="11273"/>
                    <a:pt x="15019" y="11296"/>
                  </a:cubicBezTo>
                  <a:cubicBezTo>
                    <a:pt x="15053" y="11104"/>
                    <a:pt x="15065" y="10912"/>
                    <a:pt x="15098" y="10709"/>
                  </a:cubicBezTo>
                  <a:cubicBezTo>
                    <a:pt x="15290" y="9028"/>
                    <a:pt x="15347" y="7335"/>
                    <a:pt x="15132" y="5654"/>
                  </a:cubicBezTo>
                  <a:cubicBezTo>
                    <a:pt x="14895" y="3736"/>
                    <a:pt x="14320" y="1637"/>
                    <a:pt x="13158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5043;p35">
              <a:extLst>
                <a:ext uri="{FF2B5EF4-FFF2-40B4-BE49-F238E27FC236}">
                  <a16:creationId xmlns:a16="http://schemas.microsoft.com/office/drawing/2014/main" id="{293E0FDE-FCE2-2389-6E87-4C31E87BC8EF}"/>
                </a:ext>
              </a:extLst>
            </p:cNvPr>
            <p:cNvSpPr/>
            <p:nvPr/>
          </p:nvSpPr>
          <p:spPr>
            <a:xfrm>
              <a:off x="1552450" y="2762700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63"/>
                  </a:moveTo>
                  <a:cubicBezTo>
                    <a:pt x="3002" y="1163"/>
                    <a:pt x="3543" y="1693"/>
                    <a:pt x="3543" y="2359"/>
                  </a:cubicBezTo>
                  <a:cubicBezTo>
                    <a:pt x="3543" y="3025"/>
                    <a:pt x="3002" y="3555"/>
                    <a:pt x="2336" y="3555"/>
                  </a:cubicBezTo>
                  <a:cubicBezTo>
                    <a:pt x="1681" y="3555"/>
                    <a:pt x="1140" y="3025"/>
                    <a:pt x="1140" y="2359"/>
                  </a:cubicBezTo>
                  <a:cubicBezTo>
                    <a:pt x="1151" y="1704"/>
                    <a:pt x="1681" y="1163"/>
                    <a:pt x="2336" y="1163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38" y="4683"/>
                    <a:pt x="2336" y="4683"/>
                  </a:cubicBezTo>
                  <a:cubicBezTo>
                    <a:pt x="3634" y="4683"/>
                    <a:pt x="4683" y="3634"/>
                    <a:pt x="4683" y="2348"/>
                  </a:cubicBezTo>
                  <a:cubicBezTo>
                    <a:pt x="4683" y="1061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5044;p35">
              <a:extLst>
                <a:ext uri="{FF2B5EF4-FFF2-40B4-BE49-F238E27FC236}">
                  <a16:creationId xmlns:a16="http://schemas.microsoft.com/office/drawing/2014/main" id="{85DEB95F-07EC-6BE0-25C8-862EF75EA9A5}"/>
                </a:ext>
              </a:extLst>
            </p:cNvPr>
            <p:cNvSpPr/>
            <p:nvPr/>
          </p:nvSpPr>
          <p:spPr>
            <a:xfrm>
              <a:off x="1281625" y="27629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1"/>
                  </a:moveTo>
                  <a:cubicBezTo>
                    <a:pt x="3002" y="1141"/>
                    <a:pt x="3544" y="1671"/>
                    <a:pt x="3544" y="2337"/>
                  </a:cubicBezTo>
                  <a:cubicBezTo>
                    <a:pt x="3544" y="3002"/>
                    <a:pt x="3002" y="3533"/>
                    <a:pt x="2336" y="3533"/>
                  </a:cubicBezTo>
                  <a:cubicBezTo>
                    <a:pt x="1682" y="3533"/>
                    <a:pt x="1140" y="3002"/>
                    <a:pt x="1140" y="2337"/>
                  </a:cubicBezTo>
                  <a:cubicBezTo>
                    <a:pt x="1140" y="1671"/>
                    <a:pt x="1682" y="1141"/>
                    <a:pt x="2336" y="1141"/>
                  </a:cubicBezTo>
                  <a:close/>
                  <a:moveTo>
                    <a:pt x="2336" y="1"/>
                  </a:moveTo>
                  <a:cubicBezTo>
                    <a:pt x="1050" y="1"/>
                    <a:pt x="0" y="1050"/>
                    <a:pt x="0" y="2337"/>
                  </a:cubicBezTo>
                  <a:cubicBezTo>
                    <a:pt x="0" y="3623"/>
                    <a:pt x="1050" y="4684"/>
                    <a:pt x="2336" y="4684"/>
                  </a:cubicBezTo>
                  <a:cubicBezTo>
                    <a:pt x="3623" y="4684"/>
                    <a:pt x="4683" y="3634"/>
                    <a:pt x="4683" y="2337"/>
                  </a:cubicBezTo>
                  <a:cubicBezTo>
                    <a:pt x="4683" y="1039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5064;p35">
            <a:extLst>
              <a:ext uri="{FF2B5EF4-FFF2-40B4-BE49-F238E27FC236}">
                <a16:creationId xmlns:a16="http://schemas.microsoft.com/office/drawing/2014/main" id="{3E5F2377-982E-297D-A26C-F97D8D70B89C}"/>
              </a:ext>
            </a:extLst>
          </p:cNvPr>
          <p:cNvGrpSpPr/>
          <p:nvPr/>
        </p:nvGrpSpPr>
        <p:grpSpPr>
          <a:xfrm rot="-2700000">
            <a:off x="118502" y="3383890"/>
            <a:ext cx="865242" cy="864667"/>
            <a:chOff x="2048375" y="2743800"/>
            <a:chExt cx="865250" cy="864675"/>
          </a:xfrm>
        </p:grpSpPr>
        <p:sp>
          <p:nvSpPr>
            <p:cNvPr id="135" name="Google Shape;5065;p35">
              <a:extLst>
                <a:ext uri="{FF2B5EF4-FFF2-40B4-BE49-F238E27FC236}">
                  <a16:creationId xmlns:a16="http://schemas.microsoft.com/office/drawing/2014/main" id="{66C13273-BBBF-ECD0-C44F-C7584A111A7E}"/>
                </a:ext>
              </a:extLst>
            </p:cNvPr>
            <p:cNvSpPr/>
            <p:nvPr/>
          </p:nvSpPr>
          <p:spPr>
            <a:xfrm>
              <a:off x="2438825" y="3558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704" y="0"/>
                  </a:moveTo>
                  <a:cubicBezTo>
                    <a:pt x="767" y="0"/>
                    <a:pt x="0" y="757"/>
                    <a:pt x="0" y="1704"/>
                  </a:cubicBezTo>
                  <a:cubicBezTo>
                    <a:pt x="0" y="1806"/>
                    <a:pt x="11" y="1908"/>
                    <a:pt x="34" y="1987"/>
                  </a:cubicBezTo>
                  <a:lnTo>
                    <a:pt x="3397" y="1987"/>
                  </a:lnTo>
                  <a:cubicBezTo>
                    <a:pt x="3408" y="1908"/>
                    <a:pt x="3419" y="1806"/>
                    <a:pt x="3419" y="1704"/>
                  </a:cubicBezTo>
                  <a:cubicBezTo>
                    <a:pt x="3419" y="757"/>
                    <a:pt x="2652" y="0"/>
                    <a:pt x="1704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5066;p35">
              <a:extLst>
                <a:ext uri="{FF2B5EF4-FFF2-40B4-BE49-F238E27FC236}">
                  <a16:creationId xmlns:a16="http://schemas.microsoft.com/office/drawing/2014/main" id="{3A8D5B37-DB8E-4847-6B01-B03F8FA46835}"/>
                </a:ext>
              </a:extLst>
            </p:cNvPr>
            <p:cNvSpPr/>
            <p:nvPr/>
          </p:nvSpPr>
          <p:spPr>
            <a:xfrm>
              <a:off x="2711900" y="340675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8057" y="0"/>
                  </a:moveTo>
                  <a:lnTo>
                    <a:pt x="8057" y="4"/>
                  </a:lnTo>
                  <a:lnTo>
                    <a:pt x="8057" y="4"/>
                  </a:lnTo>
                  <a:cubicBezTo>
                    <a:pt x="8061" y="3"/>
                    <a:pt x="8065" y="2"/>
                    <a:pt x="8068" y="0"/>
                  </a:cubicBezTo>
                  <a:close/>
                  <a:moveTo>
                    <a:pt x="8057" y="4"/>
                  </a:moveTo>
                  <a:cubicBezTo>
                    <a:pt x="7373" y="240"/>
                    <a:pt x="6699" y="510"/>
                    <a:pt x="6037" y="824"/>
                  </a:cubicBezTo>
                  <a:cubicBezTo>
                    <a:pt x="4852" y="1366"/>
                    <a:pt x="3747" y="2009"/>
                    <a:pt x="2754" y="2754"/>
                  </a:cubicBezTo>
                  <a:cubicBezTo>
                    <a:pt x="1998" y="3758"/>
                    <a:pt x="1354" y="4864"/>
                    <a:pt x="813" y="6037"/>
                  </a:cubicBezTo>
                  <a:cubicBezTo>
                    <a:pt x="508" y="6703"/>
                    <a:pt x="237" y="7380"/>
                    <a:pt x="0" y="8069"/>
                  </a:cubicBezTo>
                  <a:lnTo>
                    <a:pt x="1196" y="8069"/>
                  </a:lnTo>
                  <a:cubicBezTo>
                    <a:pt x="1377" y="7572"/>
                    <a:pt x="1580" y="7087"/>
                    <a:pt x="1794" y="6613"/>
                  </a:cubicBezTo>
                  <a:cubicBezTo>
                    <a:pt x="2268" y="5563"/>
                    <a:pt x="2844" y="4503"/>
                    <a:pt x="3521" y="3544"/>
                  </a:cubicBezTo>
                  <a:cubicBezTo>
                    <a:pt x="4503" y="2867"/>
                    <a:pt x="5541" y="2291"/>
                    <a:pt x="6601" y="1806"/>
                  </a:cubicBezTo>
                  <a:cubicBezTo>
                    <a:pt x="7075" y="1580"/>
                    <a:pt x="7561" y="1388"/>
                    <a:pt x="8057" y="1219"/>
                  </a:cubicBezTo>
                  <a:lnTo>
                    <a:pt x="8057" y="4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5067;p35">
              <a:extLst>
                <a:ext uri="{FF2B5EF4-FFF2-40B4-BE49-F238E27FC236}">
                  <a16:creationId xmlns:a16="http://schemas.microsoft.com/office/drawing/2014/main" id="{D4345E97-C830-1F81-5F77-42C7FA6DC0A1}"/>
                </a:ext>
              </a:extLst>
            </p:cNvPr>
            <p:cNvSpPr/>
            <p:nvPr/>
          </p:nvSpPr>
          <p:spPr>
            <a:xfrm>
              <a:off x="2049225" y="3406750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0"/>
                  </a:moveTo>
                  <a:lnTo>
                    <a:pt x="1" y="1196"/>
                  </a:lnTo>
                  <a:cubicBezTo>
                    <a:pt x="497" y="1388"/>
                    <a:pt x="994" y="1580"/>
                    <a:pt x="1456" y="1795"/>
                  </a:cubicBezTo>
                  <a:cubicBezTo>
                    <a:pt x="2517" y="2268"/>
                    <a:pt x="3566" y="2855"/>
                    <a:pt x="4526" y="3532"/>
                  </a:cubicBezTo>
                  <a:cubicBezTo>
                    <a:pt x="5203" y="4503"/>
                    <a:pt x="5778" y="5541"/>
                    <a:pt x="6263" y="6602"/>
                  </a:cubicBezTo>
                  <a:cubicBezTo>
                    <a:pt x="6489" y="7087"/>
                    <a:pt x="6681" y="7561"/>
                    <a:pt x="6850" y="8057"/>
                  </a:cubicBezTo>
                  <a:lnTo>
                    <a:pt x="8058" y="8057"/>
                  </a:lnTo>
                  <a:cubicBezTo>
                    <a:pt x="7832" y="7380"/>
                    <a:pt x="7550" y="6703"/>
                    <a:pt x="7256" y="6037"/>
                  </a:cubicBezTo>
                  <a:cubicBezTo>
                    <a:pt x="6703" y="4853"/>
                    <a:pt x="6072" y="3758"/>
                    <a:pt x="5315" y="2754"/>
                  </a:cubicBezTo>
                  <a:cubicBezTo>
                    <a:pt x="4311" y="2009"/>
                    <a:pt x="3205" y="1354"/>
                    <a:pt x="2032" y="824"/>
                  </a:cubicBezTo>
                  <a:cubicBezTo>
                    <a:pt x="1366" y="508"/>
                    <a:pt x="689" y="237"/>
                    <a:pt x="1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5068;p35">
              <a:extLst>
                <a:ext uri="{FF2B5EF4-FFF2-40B4-BE49-F238E27FC236}">
                  <a16:creationId xmlns:a16="http://schemas.microsoft.com/office/drawing/2014/main" id="{85A9118B-4D27-E02A-8828-69456BBC1434}"/>
                </a:ext>
              </a:extLst>
            </p:cNvPr>
            <p:cNvSpPr/>
            <p:nvPr/>
          </p:nvSpPr>
          <p:spPr>
            <a:xfrm>
              <a:off x="2048375" y="2743800"/>
              <a:ext cx="864975" cy="864675"/>
            </a:xfrm>
            <a:custGeom>
              <a:avLst/>
              <a:gdLst/>
              <a:ahLst/>
              <a:cxnLst/>
              <a:rect l="l" t="t" r="r" b="b"/>
              <a:pathLst>
                <a:path w="34599" h="34587" extrusionOk="0">
                  <a:moveTo>
                    <a:pt x="7888" y="7877"/>
                  </a:moveTo>
                  <a:lnTo>
                    <a:pt x="7888" y="7877"/>
                  </a:lnTo>
                  <a:cubicBezTo>
                    <a:pt x="8701" y="7888"/>
                    <a:pt x="9502" y="7945"/>
                    <a:pt x="10303" y="8170"/>
                  </a:cubicBezTo>
                  <a:cubicBezTo>
                    <a:pt x="11319" y="8452"/>
                    <a:pt x="12210" y="8983"/>
                    <a:pt x="12899" y="9716"/>
                  </a:cubicBezTo>
                  <a:cubicBezTo>
                    <a:pt x="12718" y="9987"/>
                    <a:pt x="12549" y="10258"/>
                    <a:pt x="12368" y="10529"/>
                  </a:cubicBezTo>
                  <a:cubicBezTo>
                    <a:pt x="12120" y="10878"/>
                    <a:pt x="11872" y="11228"/>
                    <a:pt x="11612" y="11601"/>
                  </a:cubicBezTo>
                  <a:cubicBezTo>
                    <a:pt x="11251" y="11849"/>
                    <a:pt x="10901" y="12108"/>
                    <a:pt x="10540" y="12345"/>
                  </a:cubicBezTo>
                  <a:cubicBezTo>
                    <a:pt x="10281" y="12526"/>
                    <a:pt x="10010" y="12695"/>
                    <a:pt x="9739" y="12876"/>
                  </a:cubicBezTo>
                  <a:cubicBezTo>
                    <a:pt x="9006" y="12187"/>
                    <a:pt x="8486" y="11296"/>
                    <a:pt x="8193" y="10280"/>
                  </a:cubicBezTo>
                  <a:cubicBezTo>
                    <a:pt x="7956" y="9479"/>
                    <a:pt x="7911" y="8678"/>
                    <a:pt x="7888" y="7877"/>
                  </a:cubicBezTo>
                  <a:close/>
                  <a:moveTo>
                    <a:pt x="26733" y="7877"/>
                  </a:moveTo>
                  <a:lnTo>
                    <a:pt x="26733" y="7877"/>
                  </a:lnTo>
                  <a:cubicBezTo>
                    <a:pt x="26722" y="8678"/>
                    <a:pt x="26665" y="9479"/>
                    <a:pt x="26440" y="10280"/>
                  </a:cubicBezTo>
                  <a:cubicBezTo>
                    <a:pt x="26158" y="11296"/>
                    <a:pt x="25627" y="12187"/>
                    <a:pt x="24894" y="12876"/>
                  </a:cubicBezTo>
                  <a:cubicBezTo>
                    <a:pt x="24623" y="12695"/>
                    <a:pt x="24352" y="12526"/>
                    <a:pt x="24081" y="12345"/>
                  </a:cubicBezTo>
                  <a:cubicBezTo>
                    <a:pt x="23731" y="12108"/>
                    <a:pt x="23382" y="11849"/>
                    <a:pt x="23009" y="11601"/>
                  </a:cubicBezTo>
                  <a:cubicBezTo>
                    <a:pt x="22761" y="11228"/>
                    <a:pt x="22501" y="10878"/>
                    <a:pt x="22265" y="10529"/>
                  </a:cubicBezTo>
                  <a:cubicBezTo>
                    <a:pt x="22084" y="10258"/>
                    <a:pt x="21915" y="9987"/>
                    <a:pt x="21734" y="9716"/>
                  </a:cubicBezTo>
                  <a:cubicBezTo>
                    <a:pt x="22434" y="8983"/>
                    <a:pt x="23314" y="8464"/>
                    <a:pt x="24330" y="8170"/>
                  </a:cubicBezTo>
                  <a:cubicBezTo>
                    <a:pt x="25131" y="7945"/>
                    <a:pt x="25932" y="7888"/>
                    <a:pt x="26733" y="7877"/>
                  </a:cubicBezTo>
                  <a:close/>
                  <a:moveTo>
                    <a:pt x="13632" y="10709"/>
                  </a:moveTo>
                  <a:cubicBezTo>
                    <a:pt x="13632" y="10720"/>
                    <a:pt x="13643" y="10720"/>
                    <a:pt x="13643" y="10732"/>
                  </a:cubicBezTo>
                  <a:cubicBezTo>
                    <a:pt x="14354" y="11950"/>
                    <a:pt x="14636" y="13327"/>
                    <a:pt x="14738" y="14715"/>
                  </a:cubicBezTo>
                  <a:cubicBezTo>
                    <a:pt x="13350" y="14613"/>
                    <a:pt x="11951" y="14331"/>
                    <a:pt x="10755" y="13632"/>
                  </a:cubicBezTo>
                  <a:cubicBezTo>
                    <a:pt x="10743" y="13632"/>
                    <a:pt x="10743" y="13609"/>
                    <a:pt x="10732" y="13609"/>
                  </a:cubicBezTo>
                  <a:cubicBezTo>
                    <a:pt x="10913" y="13485"/>
                    <a:pt x="11104" y="13361"/>
                    <a:pt x="11296" y="13237"/>
                  </a:cubicBezTo>
                  <a:cubicBezTo>
                    <a:pt x="11669" y="12977"/>
                    <a:pt x="12086" y="12740"/>
                    <a:pt x="12504" y="12470"/>
                  </a:cubicBezTo>
                  <a:cubicBezTo>
                    <a:pt x="12741" y="12063"/>
                    <a:pt x="13000" y="11646"/>
                    <a:pt x="13248" y="11273"/>
                  </a:cubicBezTo>
                  <a:cubicBezTo>
                    <a:pt x="13373" y="11093"/>
                    <a:pt x="13508" y="10890"/>
                    <a:pt x="13632" y="10709"/>
                  </a:cubicBezTo>
                  <a:close/>
                  <a:moveTo>
                    <a:pt x="21012" y="10698"/>
                  </a:moveTo>
                  <a:cubicBezTo>
                    <a:pt x="21136" y="10878"/>
                    <a:pt x="21260" y="11070"/>
                    <a:pt x="21396" y="11262"/>
                  </a:cubicBezTo>
                  <a:cubicBezTo>
                    <a:pt x="21644" y="11634"/>
                    <a:pt x="21881" y="12052"/>
                    <a:pt x="22152" y="12470"/>
                  </a:cubicBezTo>
                  <a:cubicBezTo>
                    <a:pt x="22558" y="12729"/>
                    <a:pt x="22975" y="12977"/>
                    <a:pt x="23370" y="13237"/>
                  </a:cubicBezTo>
                  <a:cubicBezTo>
                    <a:pt x="23551" y="13361"/>
                    <a:pt x="23743" y="13485"/>
                    <a:pt x="23935" y="13609"/>
                  </a:cubicBezTo>
                  <a:cubicBezTo>
                    <a:pt x="23912" y="13609"/>
                    <a:pt x="23912" y="13632"/>
                    <a:pt x="23901" y="13632"/>
                  </a:cubicBezTo>
                  <a:cubicBezTo>
                    <a:pt x="22693" y="14331"/>
                    <a:pt x="21305" y="14613"/>
                    <a:pt x="19929" y="14715"/>
                  </a:cubicBezTo>
                  <a:cubicBezTo>
                    <a:pt x="20008" y="13316"/>
                    <a:pt x="20290" y="11928"/>
                    <a:pt x="21001" y="10720"/>
                  </a:cubicBezTo>
                  <a:cubicBezTo>
                    <a:pt x="21001" y="10709"/>
                    <a:pt x="21012" y="10709"/>
                    <a:pt x="21012" y="10698"/>
                  </a:cubicBezTo>
                  <a:close/>
                  <a:moveTo>
                    <a:pt x="14715" y="19872"/>
                  </a:moveTo>
                  <a:lnTo>
                    <a:pt x="14715" y="19872"/>
                  </a:lnTo>
                  <a:cubicBezTo>
                    <a:pt x="14636" y="21271"/>
                    <a:pt x="14343" y="22659"/>
                    <a:pt x="13643" y="23867"/>
                  </a:cubicBezTo>
                  <a:cubicBezTo>
                    <a:pt x="13643" y="23878"/>
                    <a:pt x="13632" y="23878"/>
                    <a:pt x="13632" y="23900"/>
                  </a:cubicBezTo>
                  <a:cubicBezTo>
                    <a:pt x="13508" y="23709"/>
                    <a:pt x="13384" y="23517"/>
                    <a:pt x="13248" y="23336"/>
                  </a:cubicBezTo>
                  <a:cubicBezTo>
                    <a:pt x="13000" y="22953"/>
                    <a:pt x="12752" y="22546"/>
                    <a:pt x="12492" y="22117"/>
                  </a:cubicBezTo>
                  <a:cubicBezTo>
                    <a:pt x="12086" y="21869"/>
                    <a:pt x="11669" y="21610"/>
                    <a:pt x="11274" y="21361"/>
                  </a:cubicBezTo>
                  <a:cubicBezTo>
                    <a:pt x="11093" y="21226"/>
                    <a:pt x="10890" y="21102"/>
                    <a:pt x="10709" y="20978"/>
                  </a:cubicBezTo>
                  <a:cubicBezTo>
                    <a:pt x="10732" y="20978"/>
                    <a:pt x="10732" y="20966"/>
                    <a:pt x="10743" y="20966"/>
                  </a:cubicBezTo>
                  <a:cubicBezTo>
                    <a:pt x="11951" y="20256"/>
                    <a:pt x="13339" y="19973"/>
                    <a:pt x="14715" y="19872"/>
                  </a:cubicBezTo>
                  <a:close/>
                  <a:moveTo>
                    <a:pt x="19906" y="19894"/>
                  </a:moveTo>
                  <a:lnTo>
                    <a:pt x="19906" y="19894"/>
                  </a:lnTo>
                  <a:cubicBezTo>
                    <a:pt x="21294" y="19985"/>
                    <a:pt x="22693" y="20267"/>
                    <a:pt x="23889" y="20978"/>
                  </a:cubicBezTo>
                  <a:cubicBezTo>
                    <a:pt x="23901" y="20978"/>
                    <a:pt x="23901" y="20989"/>
                    <a:pt x="23912" y="20989"/>
                  </a:cubicBezTo>
                  <a:cubicBezTo>
                    <a:pt x="23731" y="21113"/>
                    <a:pt x="23540" y="21249"/>
                    <a:pt x="23348" y="21373"/>
                  </a:cubicBezTo>
                  <a:cubicBezTo>
                    <a:pt x="22975" y="21621"/>
                    <a:pt x="22558" y="21869"/>
                    <a:pt x="22140" y="22129"/>
                  </a:cubicBezTo>
                  <a:cubicBezTo>
                    <a:pt x="21881" y="22524"/>
                    <a:pt x="21644" y="22953"/>
                    <a:pt x="21396" y="23336"/>
                  </a:cubicBezTo>
                  <a:cubicBezTo>
                    <a:pt x="21260" y="23517"/>
                    <a:pt x="21136" y="23709"/>
                    <a:pt x="21012" y="23900"/>
                  </a:cubicBezTo>
                  <a:cubicBezTo>
                    <a:pt x="21012" y="23878"/>
                    <a:pt x="21001" y="23878"/>
                    <a:pt x="21001" y="23867"/>
                  </a:cubicBezTo>
                  <a:cubicBezTo>
                    <a:pt x="20290" y="22659"/>
                    <a:pt x="20008" y="21271"/>
                    <a:pt x="19906" y="19894"/>
                  </a:cubicBezTo>
                  <a:close/>
                  <a:moveTo>
                    <a:pt x="9739" y="21711"/>
                  </a:moveTo>
                  <a:cubicBezTo>
                    <a:pt x="10010" y="21892"/>
                    <a:pt x="10269" y="22061"/>
                    <a:pt x="10540" y="22242"/>
                  </a:cubicBezTo>
                  <a:cubicBezTo>
                    <a:pt x="10901" y="22490"/>
                    <a:pt x="11251" y="22738"/>
                    <a:pt x="11612" y="22998"/>
                  </a:cubicBezTo>
                  <a:cubicBezTo>
                    <a:pt x="11872" y="23359"/>
                    <a:pt x="12120" y="23709"/>
                    <a:pt x="12368" y="24070"/>
                  </a:cubicBezTo>
                  <a:cubicBezTo>
                    <a:pt x="12549" y="24329"/>
                    <a:pt x="12718" y="24600"/>
                    <a:pt x="12899" y="24871"/>
                  </a:cubicBezTo>
                  <a:cubicBezTo>
                    <a:pt x="12210" y="25604"/>
                    <a:pt x="11319" y="26135"/>
                    <a:pt x="10303" y="26417"/>
                  </a:cubicBezTo>
                  <a:cubicBezTo>
                    <a:pt x="9502" y="26642"/>
                    <a:pt x="8701" y="26699"/>
                    <a:pt x="7888" y="26721"/>
                  </a:cubicBezTo>
                  <a:cubicBezTo>
                    <a:pt x="7911" y="25909"/>
                    <a:pt x="7956" y="25108"/>
                    <a:pt x="8193" y="24307"/>
                  </a:cubicBezTo>
                  <a:cubicBezTo>
                    <a:pt x="8475" y="23291"/>
                    <a:pt x="9006" y="22400"/>
                    <a:pt x="9739" y="21711"/>
                  </a:cubicBezTo>
                  <a:close/>
                  <a:moveTo>
                    <a:pt x="24894" y="21711"/>
                  </a:moveTo>
                  <a:cubicBezTo>
                    <a:pt x="25627" y="22411"/>
                    <a:pt x="26158" y="23291"/>
                    <a:pt x="26440" y="24307"/>
                  </a:cubicBezTo>
                  <a:cubicBezTo>
                    <a:pt x="26665" y="25108"/>
                    <a:pt x="26722" y="25909"/>
                    <a:pt x="26733" y="26721"/>
                  </a:cubicBezTo>
                  <a:cubicBezTo>
                    <a:pt x="25932" y="26699"/>
                    <a:pt x="25131" y="26642"/>
                    <a:pt x="24330" y="26417"/>
                  </a:cubicBezTo>
                  <a:cubicBezTo>
                    <a:pt x="23303" y="26135"/>
                    <a:pt x="22422" y="25604"/>
                    <a:pt x="21734" y="24871"/>
                  </a:cubicBezTo>
                  <a:cubicBezTo>
                    <a:pt x="21915" y="24600"/>
                    <a:pt x="22084" y="24329"/>
                    <a:pt x="22265" y="24070"/>
                  </a:cubicBezTo>
                  <a:cubicBezTo>
                    <a:pt x="22501" y="23709"/>
                    <a:pt x="22761" y="23359"/>
                    <a:pt x="23009" y="22998"/>
                  </a:cubicBezTo>
                  <a:cubicBezTo>
                    <a:pt x="23382" y="22738"/>
                    <a:pt x="23731" y="22479"/>
                    <a:pt x="24081" y="22242"/>
                  </a:cubicBezTo>
                  <a:cubicBezTo>
                    <a:pt x="24352" y="22061"/>
                    <a:pt x="24623" y="21892"/>
                    <a:pt x="24894" y="21711"/>
                  </a:cubicBezTo>
                  <a:close/>
                  <a:moveTo>
                    <a:pt x="17333" y="5169"/>
                  </a:moveTo>
                  <a:cubicBezTo>
                    <a:pt x="17909" y="6038"/>
                    <a:pt x="18496" y="6929"/>
                    <a:pt x="19082" y="7798"/>
                  </a:cubicBezTo>
                  <a:lnTo>
                    <a:pt x="20324" y="9682"/>
                  </a:lnTo>
                  <a:cubicBezTo>
                    <a:pt x="19500" y="10867"/>
                    <a:pt x="19060" y="12255"/>
                    <a:pt x="18868" y="13688"/>
                  </a:cubicBezTo>
                  <a:cubicBezTo>
                    <a:pt x="18766" y="14422"/>
                    <a:pt x="18755" y="15133"/>
                    <a:pt x="18766" y="15866"/>
                  </a:cubicBezTo>
                  <a:cubicBezTo>
                    <a:pt x="19500" y="15866"/>
                    <a:pt x="20233" y="15866"/>
                    <a:pt x="20956" y="15776"/>
                  </a:cubicBezTo>
                  <a:cubicBezTo>
                    <a:pt x="22377" y="15573"/>
                    <a:pt x="23777" y="15133"/>
                    <a:pt x="24961" y="14320"/>
                  </a:cubicBezTo>
                  <a:lnTo>
                    <a:pt x="26835" y="15561"/>
                  </a:lnTo>
                  <a:cubicBezTo>
                    <a:pt x="27715" y="16137"/>
                    <a:pt x="28595" y="16735"/>
                    <a:pt x="29475" y="17310"/>
                  </a:cubicBezTo>
                  <a:cubicBezTo>
                    <a:pt x="28595" y="17886"/>
                    <a:pt x="27715" y="18484"/>
                    <a:pt x="26835" y="19059"/>
                  </a:cubicBezTo>
                  <a:lnTo>
                    <a:pt x="24961" y="20301"/>
                  </a:lnTo>
                  <a:cubicBezTo>
                    <a:pt x="23777" y="19477"/>
                    <a:pt x="22377" y="19048"/>
                    <a:pt x="20956" y="18845"/>
                  </a:cubicBezTo>
                  <a:cubicBezTo>
                    <a:pt x="20364" y="18763"/>
                    <a:pt x="19780" y="18740"/>
                    <a:pt x="19192" y="18740"/>
                  </a:cubicBezTo>
                  <a:cubicBezTo>
                    <a:pt x="19050" y="18740"/>
                    <a:pt x="18908" y="18741"/>
                    <a:pt x="18766" y="18744"/>
                  </a:cubicBezTo>
                  <a:cubicBezTo>
                    <a:pt x="18766" y="19477"/>
                    <a:pt x="18766" y="20210"/>
                    <a:pt x="18868" y="20933"/>
                  </a:cubicBezTo>
                  <a:cubicBezTo>
                    <a:pt x="19060" y="22354"/>
                    <a:pt x="19500" y="23754"/>
                    <a:pt x="20324" y="24939"/>
                  </a:cubicBezTo>
                  <a:lnTo>
                    <a:pt x="19082" y="26812"/>
                  </a:lnTo>
                  <a:cubicBezTo>
                    <a:pt x="18496" y="27692"/>
                    <a:pt x="17909" y="28583"/>
                    <a:pt x="17333" y="29452"/>
                  </a:cubicBezTo>
                  <a:cubicBezTo>
                    <a:pt x="16747" y="28583"/>
                    <a:pt x="16160" y="27692"/>
                    <a:pt x="15584" y="26812"/>
                  </a:cubicBezTo>
                  <a:lnTo>
                    <a:pt x="14343" y="24939"/>
                  </a:lnTo>
                  <a:cubicBezTo>
                    <a:pt x="15155" y="23754"/>
                    <a:pt x="15596" y="22354"/>
                    <a:pt x="15787" y="20933"/>
                  </a:cubicBezTo>
                  <a:cubicBezTo>
                    <a:pt x="15889" y="20199"/>
                    <a:pt x="15900" y="19477"/>
                    <a:pt x="15889" y="18744"/>
                  </a:cubicBezTo>
                  <a:cubicBezTo>
                    <a:pt x="15155" y="18744"/>
                    <a:pt x="14422" y="18744"/>
                    <a:pt x="13700" y="18845"/>
                  </a:cubicBezTo>
                  <a:cubicBezTo>
                    <a:pt x="12278" y="19048"/>
                    <a:pt x="10879" y="19477"/>
                    <a:pt x="9694" y="20301"/>
                  </a:cubicBezTo>
                  <a:lnTo>
                    <a:pt x="7821" y="19059"/>
                  </a:lnTo>
                  <a:cubicBezTo>
                    <a:pt x="6952" y="18484"/>
                    <a:pt x="6060" y="17886"/>
                    <a:pt x="5180" y="17310"/>
                  </a:cubicBezTo>
                  <a:cubicBezTo>
                    <a:pt x="6060" y="16735"/>
                    <a:pt x="6952" y="16137"/>
                    <a:pt x="7821" y="15561"/>
                  </a:cubicBezTo>
                  <a:lnTo>
                    <a:pt x="9694" y="14320"/>
                  </a:lnTo>
                  <a:cubicBezTo>
                    <a:pt x="10879" y="15133"/>
                    <a:pt x="12278" y="15573"/>
                    <a:pt x="13700" y="15776"/>
                  </a:cubicBezTo>
                  <a:cubicBezTo>
                    <a:pt x="14260" y="15845"/>
                    <a:pt x="14814" y="15874"/>
                    <a:pt x="15371" y="15874"/>
                  </a:cubicBezTo>
                  <a:cubicBezTo>
                    <a:pt x="15543" y="15874"/>
                    <a:pt x="15716" y="15871"/>
                    <a:pt x="15889" y="15866"/>
                  </a:cubicBezTo>
                  <a:cubicBezTo>
                    <a:pt x="15889" y="15133"/>
                    <a:pt x="15889" y="14399"/>
                    <a:pt x="15787" y="13688"/>
                  </a:cubicBezTo>
                  <a:cubicBezTo>
                    <a:pt x="15596" y="12255"/>
                    <a:pt x="15155" y="10867"/>
                    <a:pt x="14343" y="9682"/>
                  </a:cubicBezTo>
                  <a:lnTo>
                    <a:pt x="15584" y="7798"/>
                  </a:lnTo>
                  <a:cubicBezTo>
                    <a:pt x="16160" y="6929"/>
                    <a:pt x="16747" y="6038"/>
                    <a:pt x="17333" y="5169"/>
                  </a:cubicBezTo>
                  <a:close/>
                  <a:moveTo>
                    <a:pt x="10800" y="0"/>
                  </a:moveTo>
                  <a:cubicBezTo>
                    <a:pt x="11104" y="497"/>
                    <a:pt x="11375" y="982"/>
                    <a:pt x="11612" y="1513"/>
                  </a:cubicBezTo>
                  <a:cubicBezTo>
                    <a:pt x="12109" y="2562"/>
                    <a:pt x="12447" y="3713"/>
                    <a:pt x="12639" y="4864"/>
                  </a:cubicBezTo>
                  <a:cubicBezTo>
                    <a:pt x="12831" y="5947"/>
                    <a:pt x="12752" y="7098"/>
                    <a:pt x="12887" y="8193"/>
                  </a:cubicBezTo>
                  <a:cubicBezTo>
                    <a:pt x="11557" y="7202"/>
                    <a:pt x="9825" y="6684"/>
                    <a:pt x="8131" y="6684"/>
                  </a:cubicBezTo>
                  <a:cubicBezTo>
                    <a:pt x="7684" y="6684"/>
                    <a:pt x="7239" y="6720"/>
                    <a:pt x="6805" y="6794"/>
                  </a:cubicBezTo>
                  <a:cubicBezTo>
                    <a:pt x="6455" y="8870"/>
                    <a:pt x="6929" y="11194"/>
                    <a:pt x="8204" y="12876"/>
                  </a:cubicBezTo>
                  <a:cubicBezTo>
                    <a:pt x="7099" y="12752"/>
                    <a:pt x="5959" y="12819"/>
                    <a:pt x="4876" y="12639"/>
                  </a:cubicBezTo>
                  <a:cubicBezTo>
                    <a:pt x="3713" y="12458"/>
                    <a:pt x="2574" y="12097"/>
                    <a:pt x="1513" y="11612"/>
                  </a:cubicBezTo>
                  <a:cubicBezTo>
                    <a:pt x="994" y="11364"/>
                    <a:pt x="486" y="11082"/>
                    <a:pt x="1" y="10788"/>
                  </a:cubicBezTo>
                  <a:lnTo>
                    <a:pt x="1" y="12120"/>
                  </a:lnTo>
                  <a:cubicBezTo>
                    <a:pt x="588" y="12436"/>
                    <a:pt x="1174" y="12706"/>
                    <a:pt x="1784" y="12966"/>
                  </a:cubicBezTo>
                  <a:cubicBezTo>
                    <a:pt x="2856" y="13384"/>
                    <a:pt x="3973" y="13666"/>
                    <a:pt x="5101" y="13824"/>
                  </a:cubicBezTo>
                  <a:cubicBezTo>
                    <a:pt x="5802" y="13916"/>
                    <a:pt x="6565" y="14003"/>
                    <a:pt x="7316" y="14003"/>
                  </a:cubicBezTo>
                  <a:cubicBezTo>
                    <a:pt x="7569" y="14003"/>
                    <a:pt x="7821" y="13993"/>
                    <a:pt x="8069" y="13970"/>
                  </a:cubicBezTo>
                  <a:lnTo>
                    <a:pt x="8069" y="13970"/>
                  </a:lnTo>
                  <a:cubicBezTo>
                    <a:pt x="7730" y="14196"/>
                    <a:pt x="7381" y="14422"/>
                    <a:pt x="7042" y="14659"/>
                  </a:cubicBezTo>
                  <a:lnTo>
                    <a:pt x="3409" y="17073"/>
                  </a:lnTo>
                  <a:cubicBezTo>
                    <a:pt x="3296" y="17141"/>
                    <a:pt x="3183" y="17209"/>
                    <a:pt x="3048" y="17299"/>
                  </a:cubicBezTo>
                  <a:cubicBezTo>
                    <a:pt x="3183" y="17367"/>
                    <a:pt x="3296" y="17435"/>
                    <a:pt x="3409" y="17525"/>
                  </a:cubicBezTo>
                  <a:lnTo>
                    <a:pt x="7042" y="19928"/>
                  </a:lnTo>
                  <a:cubicBezTo>
                    <a:pt x="7381" y="20154"/>
                    <a:pt x="7730" y="20380"/>
                    <a:pt x="8069" y="20628"/>
                  </a:cubicBezTo>
                  <a:cubicBezTo>
                    <a:pt x="7802" y="20600"/>
                    <a:pt x="7530" y="20589"/>
                    <a:pt x="7257" y="20589"/>
                  </a:cubicBezTo>
                  <a:cubicBezTo>
                    <a:pt x="6525" y="20589"/>
                    <a:pt x="5783" y="20673"/>
                    <a:pt x="5101" y="20763"/>
                  </a:cubicBezTo>
                  <a:cubicBezTo>
                    <a:pt x="3950" y="20921"/>
                    <a:pt x="2844" y="21203"/>
                    <a:pt x="1784" y="21621"/>
                  </a:cubicBezTo>
                  <a:cubicBezTo>
                    <a:pt x="1174" y="21869"/>
                    <a:pt x="588" y="22151"/>
                    <a:pt x="1" y="22467"/>
                  </a:cubicBezTo>
                  <a:lnTo>
                    <a:pt x="1" y="23799"/>
                  </a:lnTo>
                  <a:cubicBezTo>
                    <a:pt x="497" y="23483"/>
                    <a:pt x="994" y="23223"/>
                    <a:pt x="1513" y="22975"/>
                  </a:cubicBezTo>
                  <a:cubicBezTo>
                    <a:pt x="2574" y="22490"/>
                    <a:pt x="3713" y="22151"/>
                    <a:pt x="4876" y="21948"/>
                  </a:cubicBezTo>
                  <a:cubicBezTo>
                    <a:pt x="5959" y="21768"/>
                    <a:pt x="7099" y="21835"/>
                    <a:pt x="8204" y="21711"/>
                  </a:cubicBezTo>
                  <a:lnTo>
                    <a:pt x="8204" y="21711"/>
                  </a:lnTo>
                  <a:cubicBezTo>
                    <a:pt x="6941" y="23393"/>
                    <a:pt x="6455" y="25717"/>
                    <a:pt x="6805" y="27793"/>
                  </a:cubicBezTo>
                  <a:cubicBezTo>
                    <a:pt x="7243" y="27867"/>
                    <a:pt x="7692" y="27904"/>
                    <a:pt x="8144" y="27904"/>
                  </a:cubicBezTo>
                  <a:cubicBezTo>
                    <a:pt x="9834" y="27904"/>
                    <a:pt x="11561" y="27391"/>
                    <a:pt x="12887" y="26394"/>
                  </a:cubicBezTo>
                  <a:lnTo>
                    <a:pt x="12887" y="26394"/>
                  </a:lnTo>
                  <a:cubicBezTo>
                    <a:pt x="12752" y="27489"/>
                    <a:pt x="12831" y="28640"/>
                    <a:pt x="12639" y="29723"/>
                  </a:cubicBezTo>
                  <a:cubicBezTo>
                    <a:pt x="12459" y="30874"/>
                    <a:pt x="12109" y="32025"/>
                    <a:pt x="11612" y="33074"/>
                  </a:cubicBezTo>
                  <a:cubicBezTo>
                    <a:pt x="11375" y="33605"/>
                    <a:pt x="11093" y="34113"/>
                    <a:pt x="10800" y="34587"/>
                  </a:cubicBezTo>
                  <a:lnTo>
                    <a:pt x="12120" y="34587"/>
                  </a:lnTo>
                  <a:cubicBezTo>
                    <a:pt x="12447" y="34011"/>
                    <a:pt x="12718" y="33413"/>
                    <a:pt x="12966" y="32815"/>
                  </a:cubicBezTo>
                  <a:cubicBezTo>
                    <a:pt x="13395" y="31743"/>
                    <a:pt x="13677" y="30626"/>
                    <a:pt x="13824" y="29497"/>
                  </a:cubicBezTo>
                  <a:cubicBezTo>
                    <a:pt x="13959" y="28549"/>
                    <a:pt x="14072" y="27511"/>
                    <a:pt x="13971" y="26518"/>
                  </a:cubicBezTo>
                  <a:lnTo>
                    <a:pt x="13971" y="26518"/>
                  </a:lnTo>
                  <a:cubicBezTo>
                    <a:pt x="14196" y="26857"/>
                    <a:pt x="14422" y="27207"/>
                    <a:pt x="14659" y="27545"/>
                  </a:cubicBezTo>
                  <a:lnTo>
                    <a:pt x="17074" y="31190"/>
                  </a:lnTo>
                  <a:cubicBezTo>
                    <a:pt x="17141" y="31303"/>
                    <a:pt x="17209" y="31416"/>
                    <a:pt x="17299" y="31540"/>
                  </a:cubicBezTo>
                  <a:cubicBezTo>
                    <a:pt x="17367" y="31416"/>
                    <a:pt x="17435" y="31303"/>
                    <a:pt x="17525" y="31190"/>
                  </a:cubicBezTo>
                  <a:lnTo>
                    <a:pt x="19940" y="27545"/>
                  </a:lnTo>
                  <a:cubicBezTo>
                    <a:pt x="20166" y="27207"/>
                    <a:pt x="20391" y="26857"/>
                    <a:pt x="20628" y="26518"/>
                  </a:cubicBezTo>
                  <a:lnTo>
                    <a:pt x="20628" y="26518"/>
                  </a:lnTo>
                  <a:cubicBezTo>
                    <a:pt x="20527" y="27511"/>
                    <a:pt x="20640" y="28549"/>
                    <a:pt x="20764" y="29497"/>
                  </a:cubicBezTo>
                  <a:cubicBezTo>
                    <a:pt x="20922" y="30637"/>
                    <a:pt x="21204" y="31754"/>
                    <a:pt x="21633" y="32815"/>
                  </a:cubicBezTo>
                  <a:cubicBezTo>
                    <a:pt x="21870" y="33413"/>
                    <a:pt x="22152" y="34011"/>
                    <a:pt x="22479" y="34587"/>
                  </a:cubicBezTo>
                  <a:lnTo>
                    <a:pt x="23799" y="34587"/>
                  </a:lnTo>
                  <a:cubicBezTo>
                    <a:pt x="23506" y="34113"/>
                    <a:pt x="23224" y="33605"/>
                    <a:pt x="22987" y="33074"/>
                  </a:cubicBezTo>
                  <a:cubicBezTo>
                    <a:pt x="22490" y="32025"/>
                    <a:pt x="22152" y="30874"/>
                    <a:pt x="21960" y="29723"/>
                  </a:cubicBezTo>
                  <a:cubicBezTo>
                    <a:pt x="21768" y="28640"/>
                    <a:pt x="21847" y="27489"/>
                    <a:pt x="21712" y="26394"/>
                  </a:cubicBezTo>
                  <a:lnTo>
                    <a:pt x="21712" y="26394"/>
                  </a:lnTo>
                  <a:cubicBezTo>
                    <a:pt x="23042" y="27385"/>
                    <a:pt x="24774" y="27903"/>
                    <a:pt x="26468" y="27903"/>
                  </a:cubicBezTo>
                  <a:cubicBezTo>
                    <a:pt x="26915" y="27903"/>
                    <a:pt x="27360" y="27867"/>
                    <a:pt x="27794" y="27793"/>
                  </a:cubicBezTo>
                  <a:cubicBezTo>
                    <a:pt x="28144" y="25717"/>
                    <a:pt x="27670" y="23393"/>
                    <a:pt x="26395" y="21711"/>
                  </a:cubicBezTo>
                  <a:lnTo>
                    <a:pt x="26395" y="21711"/>
                  </a:lnTo>
                  <a:cubicBezTo>
                    <a:pt x="27500" y="21835"/>
                    <a:pt x="28640" y="21768"/>
                    <a:pt x="29723" y="21948"/>
                  </a:cubicBezTo>
                  <a:cubicBezTo>
                    <a:pt x="30886" y="22129"/>
                    <a:pt x="32025" y="22490"/>
                    <a:pt x="33086" y="22975"/>
                  </a:cubicBezTo>
                  <a:cubicBezTo>
                    <a:pt x="33605" y="23223"/>
                    <a:pt x="34113" y="23505"/>
                    <a:pt x="34598" y="23799"/>
                  </a:cubicBezTo>
                  <a:lnTo>
                    <a:pt x="34598" y="22467"/>
                  </a:lnTo>
                  <a:cubicBezTo>
                    <a:pt x="34011" y="22151"/>
                    <a:pt x="33425" y="21881"/>
                    <a:pt x="32815" y="21621"/>
                  </a:cubicBezTo>
                  <a:cubicBezTo>
                    <a:pt x="31743" y="21203"/>
                    <a:pt x="30626" y="20921"/>
                    <a:pt x="29498" y="20763"/>
                  </a:cubicBezTo>
                  <a:cubicBezTo>
                    <a:pt x="28816" y="20673"/>
                    <a:pt x="28074" y="20589"/>
                    <a:pt x="27342" y="20589"/>
                  </a:cubicBezTo>
                  <a:cubicBezTo>
                    <a:pt x="27069" y="20589"/>
                    <a:pt x="26797" y="20600"/>
                    <a:pt x="26530" y="20628"/>
                  </a:cubicBezTo>
                  <a:cubicBezTo>
                    <a:pt x="26868" y="20402"/>
                    <a:pt x="27218" y="20177"/>
                    <a:pt x="27557" y="19928"/>
                  </a:cubicBezTo>
                  <a:lnTo>
                    <a:pt x="31190" y="17525"/>
                  </a:lnTo>
                  <a:cubicBezTo>
                    <a:pt x="31303" y="17446"/>
                    <a:pt x="31416" y="17378"/>
                    <a:pt x="31540" y="17299"/>
                  </a:cubicBezTo>
                  <a:cubicBezTo>
                    <a:pt x="31416" y="17220"/>
                    <a:pt x="31303" y="17152"/>
                    <a:pt x="31190" y="17073"/>
                  </a:cubicBezTo>
                  <a:lnTo>
                    <a:pt x="27557" y="14659"/>
                  </a:lnTo>
                  <a:cubicBezTo>
                    <a:pt x="27218" y="14433"/>
                    <a:pt x="26868" y="14207"/>
                    <a:pt x="26530" y="13970"/>
                  </a:cubicBezTo>
                  <a:lnTo>
                    <a:pt x="26530" y="13970"/>
                  </a:lnTo>
                  <a:cubicBezTo>
                    <a:pt x="26778" y="13993"/>
                    <a:pt x="27030" y="14003"/>
                    <a:pt x="27283" y="14003"/>
                  </a:cubicBezTo>
                  <a:cubicBezTo>
                    <a:pt x="28034" y="14003"/>
                    <a:pt x="28797" y="13916"/>
                    <a:pt x="29498" y="13824"/>
                  </a:cubicBezTo>
                  <a:cubicBezTo>
                    <a:pt x="30649" y="13666"/>
                    <a:pt x="31755" y="13384"/>
                    <a:pt x="32815" y="12966"/>
                  </a:cubicBezTo>
                  <a:cubicBezTo>
                    <a:pt x="33425" y="12718"/>
                    <a:pt x="34011" y="12436"/>
                    <a:pt x="34598" y="12120"/>
                  </a:cubicBezTo>
                  <a:lnTo>
                    <a:pt x="34598" y="10788"/>
                  </a:lnTo>
                  <a:cubicBezTo>
                    <a:pt x="34102" y="11104"/>
                    <a:pt x="33605" y="11364"/>
                    <a:pt x="33086" y="11612"/>
                  </a:cubicBezTo>
                  <a:cubicBezTo>
                    <a:pt x="32025" y="12097"/>
                    <a:pt x="30886" y="12436"/>
                    <a:pt x="29723" y="12639"/>
                  </a:cubicBezTo>
                  <a:cubicBezTo>
                    <a:pt x="28640" y="12819"/>
                    <a:pt x="27500" y="12752"/>
                    <a:pt x="26395" y="12876"/>
                  </a:cubicBezTo>
                  <a:cubicBezTo>
                    <a:pt x="27658" y="11194"/>
                    <a:pt x="28144" y="8870"/>
                    <a:pt x="27794" y="6794"/>
                  </a:cubicBezTo>
                  <a:cubicBezTo>
                    <a:pt x="27356" y="6720"/>
                    <a:pt x="26907" y="6683"/>
                    <a:pt x="26455" y="6683"/>
                  </a:cubicBezTo>
                  <a:cubicBezTo>
                    <a:pt x="24765" y="6683"/>
                    <a:pt x="23038" y="7196"/>
                    <a:pt x="21712" y="8193"/>
                  </a:cubicBezTo>
                  <a:cubicBezTo>
                    <a:pt x="21847" y="7098"/>
                    <a:pt x="21768" y="5947"/>
                    <a:pt x="21960" y="4864"/>
                  </a:cubicBezTo>
                  <a:cubicBezTo>
                    <a:pt x="22140" y="3713"/>
                    <a:pt x="22490" y="2562"/>
                    <a:pt x="22987" y="1513"/>
                  </a:cubicBezTo>
                  <a:cubicBezTo>
                    <a:pt x="23224" y="982"/>
                    <a:pt x="23506" y="474"/>
                    <a:pt x="23799" y="0"/>
                  </a:cubicBezTo>
                  <a:lnTo>
                    <a:pt x="22479" y="0"/>
                  </a:lnTo>
                  <a:cubicBezTo>
                    <a:pt x="22152" y="576"/>
                    <a:pt x="21881" y="1174"/>
                    <a:pt x="21633" y="1772"/>
                  </a:cubicBezTo>
                  <a:cubicBezTo>
                    <a:pt x="21204" y="2844"/>
                    <a:pt x="20922" y="3961"/>
                    <a:pt x="20764" y="5090"/>
                  </a:cubicBezTo>
                  <a:cubicBezTo>
                    <a:pt x="20640" y="6038"/>
                    <a:pt x="20527" y="7076"/>
                    <a:pt x="20628" y="8069"/>
                  </a:cubicBezTo>
                  <a:cubicBezTo>
                    <a:pt x="20403" y="7730"/>
                    <a:pt x="20177" y="7380"/>
                    <a:pt x="19940" y="7042"/>
                  </a:cubicBezTo>
                  <a:lnTo>
                    <a:pt x="17525" y="3397"/>
                  </a:lnTo>
                  <a:cubicBezTo>
                    <a:pt x="17457" y="3284"/>
                    <a:pt x="17378" y="3171"/>
                    <a:pt x="17299" y="3047"/>
                  </a:cubicBezTo>
                  <a:cubicBezTo>
                    <a:pt x="17232" y="3171"/>
                    <a:pt x="17153" y="3284"/>
                    <a:pt x="17074" y="3397"/>
                  </a:cubicBezTo>
                  <a:lnTo>
                    <a:pt x="14659" y="7042"/>
                  </a:lnTo>
                  <a:cubicBezTo>
                    <a:pt x="14433" y="7380"/>
                    <a:pt x="14208" y="7730"/>
                    <a:pt x="13971" y="8069"/>
                  </a:cubicBezTo>
                  <a:cubicBezTo>
                    <a:pt x="14072" y="7076"/>
                    <a:pt x="13959" y="6038"/>
                    <a:pt x="13824" y="5090"/>
                  </a:cubicBezTo>
                  <a:cubicBezTo>
                    <a:pt x="13677" y="3950"/>
                    <a:pt x="13395" y="2833"/>
                    <a:pt x="12966" y="1772"/>
                  </a:cubicBezTo>
                  <a:cubicBezTo>
                    <a:pt x="12729" y="1174"/>
                    <a:pt x="12447" y="576"/>
                    <a:pt x="1212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5069;p35">
              <a:extLst>
                <a:ext uri="{FF2B5EF4-FFF2-40B4-BE49-F238E27FC236}">
                  <a16:creationId xmlns:a16="http://schemas.microsoft.com/office/drawing/2014/main" id="{9486BD02-42D9-692E-1826-E82A73822043}"/>
                </a:ext>
              </a:extLst>
            </p:cNvPr>
            <p:cNvSpPr/>
            <p:nvPr/>
          </p:nvSpPr>
          <p:spPr>
            <a:xfrm>
              <a:off x="27680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1"/>
                  </a:moveTo>
                  <a:cubicBezTo>
                    <a:pt x="565" y="1"/>
                    <a:pt x="1" y="588"/>
                    <a:pt x="1" y="1276"/>
                  </a:cubicBezTo>
                  <a:cubicBezTo>
                    <a:pt x="1" y="1975"/>
                    <a:pt x="565" y="2540"/>
                    <a:pt x="1265" y="2540"/>
                  </a:cubicBezTo>
                  <a:cubicBezTo>
                    <a:pt x="1976" y="2540"/>
                    <a:pt x="2540" y="1975"/>
                    <a:pt x="2540" y="1276"/>
                  </a:cubicBezTo>
                  <a:cubicBezTo>
                    <a:pt x="2540" y="565"/>
                    <a:pt x="1976" y="1"/>
                    <a:pt x="126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5070;p35">
              <a:extLst>
                <a:ext uri="{FF2B5EF4-FFF2-40B4-BE49-F238E27FC236}">
                  <a16:creationId xmlns:a16="http://schemas.microsoft.com/office/drawing/2014/main" id="{502C9D93-F61A-382C-4B40-6C753D22078E}"/>
                </a:ext>
              </a:extLst>
            </p:cNvPr>
            <p:cNvSpPr/>
            <p:nvPr/>
          </p:nvSpPr>
          <p:spPr>
            <a:xfrm>
              <a:off x="2863950" y="3133100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1704" y="1"/>
                  </a:moveTo>
                  <a:cubicBezTo>
                    <a:pt x="756" y="12"/>
                    <a:pt x="0" y="779"/>
                    <a:pt x="0" y="1727"/>
                  </a:cubicBezTo>
                  <a:cubicBezTo>
                    <a:pt x="0" y="2664"/>
                    <a:pt x="756" y="3431"/>
                    <a:pt x="1704" y="3431"/>
                  </a:cubicBezTo>
                  <a:cubicBezTo>
                    <a:pt x="1806" y="3431"/>
                    <a:pt x="1896" y="3420"/>
                    <a:pt x="1986" y="3397"/>
                  </a:cubicBezTo>
                  <a:lnTo>
                    <a:pt x="1986" y="35"/>
                  </a:lnTo>
                  <a:cubicBezTo>
                    <a:pt x="1885" y="12"/>
                    <a:pt x="1806" y="1"/>
                    <a:pt x="1704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5071;p35">
              <a:extLst>
                <a:ext uri="{FF2B5EF4-FFF2-40B4-BE49-F238E27FC236}">
                  <a16:creationId xmlns:a16="http://schemas.microsoft.com/office/drawing/2014/main" id="{7BBDC622-7DE8-0598-0767-B9183C0FC445}"/>
                </a:ext>
              </a:extLst>
            </p:cNvPr>
            <p:cNvSpPr/>
            <p:nvPr/>
          </p:nvSpPr>
          <p:spPr>
            <a:xfrm>
              <a:off x="2635450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4" y="1"/>
                  </a:moveTo>
                  <a:cubicBezTo>
                    <a:pt x="576" y="1"/>
                    <a:pt x="0" y="565"/>
                    <a:pt x="0" y="1265"/>
                  </a:cubicBezTo>
                  <a:cubicBezTo>
                    <a:pt x="0" y="1975"/>
                    <a:pt x="564" y="2540"/>
                    <a:pt x="1264" y="2540"/>
                  </a:cubicBezTo>
                  <a:cubicBezTo>
                    <a:pt x="1975" y="2540"/>
                    <a:pt x="2539" y="1975"/>
                    <a:pt x="2539" y="1265"/>
                  </a:cubicBezTo>
                  <a:cubicBezTo>
                    <a:pt x="2539" y="565"/>
                    <a:pt x="1975" y="1"/>
                    <a:pt x="1264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5072;p35">
              <a:extLst>
                <a:ext uri="{FF2B5EF4-FFF2-40B4-BE49-F238E27FC236}">
                  <a16:creationId xmlns:a16="http://schemas.microsoft.com/office/drawing/2014/main" id="{72C72E29-739E-B81D-F84F-E69F0644C9FF}"/>
                </a:ext>
              </a:extLst>
            </p:cNvPr>
            <p:cNvSpPr/>
            <p:nvPr/>
          </p:nvSpPr>
          <p:spPr>
            <a:xfrm>
              <a:off x="2048950" y="274380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6861" y="0"/>
                  </a:moveTo>
                  <a:cubicBezTo>
                    <a:pt x="6681" y="497"/>
                    <a:pt x="6489" y="993"/>
                    <a:pt x="6274" y="1456"/>
                  </a:cubicBezTo>
                  <a:cubicBezTo>
                    <a:pt x="5789" y="2517"/>
                    <a:pt x="5214" y="3566"/>
                    <a:pt x="4537" y="4525"/>
                  </a:cubicBezTo>
                  <a:cubicBezTo>
                    <a:pt x="3566" y="5202"/>
                    <a:pt x="2528" y="5778"/>
                    <a:pt x="1467" y="6263"/>
                  </a:cubicBezTo>
                  <a:cubicBezTo>
                    <a:pt x="982" y="6489"/>
                    <a:pt x="508" y="6681"/>
                    <a:pt x="12" y="6850"/>
                  </a:cubicBezTo>
                  <a:lnTo>
                    <a:pt x="12" y="8065"/>
                  </a:lnTo>
                  <a:lnTo>
                    <a:pt x="12" y="8065"/>
                  </a:lnTo>
                  <a:cubicBezTo>
                    <a:pt x="696" y="7829"/>
                    <a:pt x="1369" y="7559"/>
                    <a:pt x="2031" y="7256"/>
                  </a:cubicBezTo>
                  <a:cubicBezTo>
                    <a:pt x="3216" y="6703"/>
                    <a:pt x="4311" y="6071"/>
                    <a:pt x="5315" y="5315"/>
                  </a:cubicBezTo>
                  <a:cubicBezTo>
                    <a:pt x="6060" y="4311"/>
                    <a:pt x="6714" y="3205"/>
                    <a:pt x="7245" y="2032"/>
                  </a:cubicBezTo>
                  <a:cubicBezTo>
                    <a:pt x="7561" y="1366"/>
                    <a:pt x="7832" y="689"/>
                    <a:pt x="8069" y="0"/>
                  </a:cubicBezTo>
                  <a:close/>
                  <a:moveTo>
                    <a:pt x="12" y="8065"/>
                  </a:moveTo>
                  <a:lnTo>
                    <a:pt x="12" y="8065"/>
                  </a:lnTo>
                  <a:cubicBezTo>
                    <a:pt x="8" y="8066"/>
                    <a:pt x="4" y="8067"/>
                    <a:pt x="0" y="8069"/>
                  </a:cubicBezTo>
                  <a:lnTo>
                    <a:pt x="12" y="8069"/>
                  </a:lnTo>
                  <a:lnTo>
                    <a:pt x="12" y="8065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5073;p35">
              <a:extLst>
                <a:ext uri="{FF2B5EF4-FFF2-40B4-BE49-F238E27FC236}">
                  <a16:creationId xmlns:a16="http://schemas.microsoft.com/office/drawing/2014/main" id="{2A39CDCB-006D-1EA5-7FE6-15084A8A05B9}"/>
                </a:ext>
              </a:extLst>
            </p:cNvPr>
            <p:cNvSpPr/>
            <p:nvPr/>
          </p:nvSpPr>
          <p:spPr>
            <a:xfrm>
              <a:off x="2712175" y="2744075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1"/>
                  </a:moveTo>
                  <a:cubicBezTo>
                    <a:pt x="226" y="678"/>
                    <a:pt x="497" y="1355"/>
                    <a:pt x="802" y="2021"/>
                  </a:cubicBezTo>
                  <a:cubicBezTo>
                    <a:pt x="1355" y="3205"/>
                    <a:pt x="1987" y="4311"/>
                    <a:pt x="2743" y="5304"/>
                  </a:cubicBezTo>
                  <a:cubicBezTo>
                    <a:pt x="3736" y="6049"/>
                    <a:pt x="4853" y="6704"/>
                    <a:pt x="6026" y="7245"/>
                  </a:cubicBezTo>
                  <a:cubicBezTo>
                    <a:pt x="6692" y="7550"/>
                    <a:pt x="7369" y="7821"/>
                    <a:pt x="8057" y="8058"/>
                  </a:cubicBezTo>
                  <a:lnTo>
                    <a:pt x="8057" y="6862"/>
                  </a:lnTo>
                  <a:cubicBezTo>
                    <a:pt x="7561" y="6681"/>
                    <a:pt x="7064" y="6478"/>
                    <a:pt x="6602" y="6263"/>
                  </a:cubicBezTo>
                  <a:cubicBezTo>
                    <a:pt x="5541" y="5790"/>
                    <a:pt x="4492" y="5203"/>
                    <a:pt x="3532" y="4537"/>
                  </a:cubicBezTo>
                  <a:cubicBezTo>
                    <a:pt x="2855" y="3555"/>
                    <a:pt x="2269" y="2517"/>
                    <a:pt x="1795" y="1456"/>
                  </a:cubicBezTo>
                  <a:cubicBezTo>
                    <a:pt x="1569" y="982"/>
                    <a:pt x="1366" y="497"/>
                    <a:pt x="1197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5074;p35">
              <a:extLst>
                <a:ext uri="{FF2B5EF4-FFF2-40B4-BE49-F238E27FC236}">
                  <a16:creationId xmlns:a16="http://schemas.microsoft.com/office/drawing/2014/main" id="{DA77CA44-13BA-3DC5-DC37-E79DC17112C5}"/>
                </a:ext>
              </a:extLst>
            </p:cNvPr>
            <p:cNvSpPr/>
            <p:nvPr/>
          </p:nvSpPr>
          <p:spPr>
            <a:xfrm>
              <a:off x="2635150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64"/>
                    <a:pt x="576" y="2540"/>
                    <a:pt x="1276" y="2540"/>
                  </a:cubicBezTo>
                  <a:cubicBezTo>
                    <a:pt x="1976" y="2540"/>
                    <a:pt x="2540" y="1964"/>
                    <a:pt x="2540" y="1265"/>
                  </a:cubicBezTo>
                  <a:cubicBezTo>
                    <a:pt x="2540" y="565"/>
                    <a:pt x="1976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5075;p35">
              <a:extLst>
                <a:ext uri="{FF2B5EF4-FFF2-40B4-BE49-F238E27FC236}">
                  <a16:creationId xmlns:a16="http://schemas.microsoft.com/office/drawing/2014/main" id="{FFA80D0A-1AE6-B482-0437-5019D3714961}"/>
                </a:ext>
              </a:extLst>
            </p:cNvPr>
            <p:cNvSpPr/>
            <p:nvPr/>
          </p:nvSpPr>
          <p:spPr>
            <a:xfrm>
              <a:off x="2768025" y="33303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0"/>
                  </a:moveTo>
                  <a:cubicBezTo>
                    <a:pt x="565" y="0"/>
                    <a:pt x="1" y="576"/>
                    <a:pt x="1" y="1264"/>
                  </a:cubicBezTo>
                  <a:cubicBezTo>
                    <a:pt x="1" y="1975"/>
                    <a:pt x="565" y="2539"/>
                    <a:pt x="1265" y="2539"/>
                  </a:cubicBezTo>
                  <a:cubicBezTo>
                    <a:pt x="1976" y="2539"/>
                    <a:pt x="2540" y="1975"/>
                    <a:pt x="2540" y="1264"/>
                  </a:cubicBezTo>
                  <a:cubicBezTo>
                    <a:pt x="2540" y="565"/>
                    <a:pt x="1976" y="0"/>
                    <a:pt x="1265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5076;p35">
              <a:extLst>
                <a:ext uri="{FF2B5EF4-FFF2-40B4-BE49-F238E27FC236}">
                  <a16:creationId xmlns:a16="http://schemas.microsoft.com/office/drawing/2014/main" id="{4E034306-5C4A-D06A-91D5-3F053B0A08E2}"/>
                </a:ext>
              </a:extLst>
            </p:cNvPr>
            <p:cNvSpPr/>
            <p:nvPr/>
          </p:nvSpPr>
          <p:spPr>
            <a:xfrm>
              <a:off x="21313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5" y="1"/>
                  </a:moveTo>
                  <a:cubicBezTo>
                    <a:pt x="565" y="1"/>
                    <a:pt x="0" y="588"/>
                    <a:pt x="0" y="1276"/>
                  </a:cubicBezTo>
                  <a:cubicBezTo>
                    <a:pt x="0" y="1975"/>
                    <a:pt x="565" y="2540"/>
                    <a:pt x="1275" y="2540"/>
                  </a:cubicBezTo>
                  <a:cubicBezTo>
                    <a:pt x="1975" y="2540"/>
                    <a:pt x="2539" y="1975"/>
                    <a:pt x="2539" y="1276"/>
                  </a:cubicBezTo>
                  <a:cubicBezTo>
                    <a:pt x="2539" y="565"/>
                    <a:pt x="1975" y="1"/>
                    <a:pt x="127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5077;p35">
              <a:extLst>
                <a:ext uri="{FF2B5EF4-FFF2-40B4-BE49-F238E27FC236}">
                  <a16:creationId xmlns:a16="http://schemas.microsoft.com/office/drawing/2014/main" id="{D0251EB6-88EB-F4CC-2A24-043E5338A6DD}"/>
                </a:ext>
              </a:extLst>
            </p:cNvPr>
            <p:cNvSpPr/>
            <p:nvPr/>
          </p:nvSpPr>
          <p:spPr>
            <a:xfrm>
              <a:off x="2263625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75"/>
                    <a:pt x="565" y="2540"/>
                    <a:pt x="1276" y="2540"/>
                  </a:cubicBezTo>
                  <a:cubicBezTo>
                    <a:pt x="1975" y="2540"/>
                    <a:pt x="2540" y="1975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5078;p35">
              <a:extLst>
                <a:ext uri="{FF2B5EF4-FFF2-40B4-BE49-F238E27FC236}">
                  <a16:creationId xmlns:a16="http://schemas.microsoft.com/office/drawing/2014/main" id="{58AEA257-91F0-F58F-50AD-B0B190E1ABAC}"/>
                </a:ext>
              </a:extLst>
            </p:cNvPr>
            <p:cNvSpPr/>
            <p:nvPr/>
          </p:nvSpPr>
          <p:spPr>
            <a:xfrm>
              <a:off x="2049225" y="3133375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283" y="1"/>
                  </a:moveTo>
                  <a:cubicBezTo>
                    <a:pt x="181" y="1"/>
                    <a:pt x="91" y="24"/>
                    <a:pt x="1" y="35"/>
                  </a:cubicBezTo>
                  <a:lnTo>
                    <a:pt x="1" y="3409"/>
                  </a:lnTo>
                  <a:cubicBezTo>
                    <a:pt x="102" y="3420"/>
                    <a:pt x="181" y="3431"/>
                    <a:pt x="283" y="3431"/>
                  </a:cubicBezTo>
                  <a:cubicBezTo>
                    <a:pt x="1219" y="3431"/>
                    <a:pt x="1987" y="2653"/>
                    <a:pt x="1987" y="1716"/>
                  </a:cubicBezTo>
                  <a:cubicBezTo>
                    <a:pt x="1987" y="768"/>
                    <a:pt x="1231" y="1"/>
                    <a:pt x="283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5079;p35">
              <a:extLst>
                <a:ext uri="{FF2B5EF4-FFF2-40B4-BE49-F238E27FC236}">
                  <a16:creationId xmlns:a16="http://schemas.microsoft.com/office/drawing/2014/main" id="{0D4FAE30-169B-E1E2-51BB-DFFE9AFC02F6}"/>
                </a:ext>
              </a:extLst>
            </p:cNvPr>
            <p:cNvSpPr/>
            <p:nvPr/>
          </p:nvSpPr>
          <p:spPr>
            <a:xfrm>
              <a:off x="2263625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65" y="1"/>
                    <a:pt x="1" y="565"/>
                    <a:pt x="1" y="1265"/>
                  </a:cubicBezTo>
                  <a:cubicBezTo>
                    <a:pt x="1" y="1976"/>
                    <a:pt x="565" y="2540"/>
                    <a:pt x="1276" y="2540"/>
                  </a:cubicBezTo>
                  <a:cubicBezTo>
                    <a:pt x="1975" y="2540"/>
                    <a:pt x="2540" y="1964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080;p35">
              <a:extLst>
                <a:ext uri="{FF2B5EF4-FFF2-40B4-BE49-F238E27FC236}">
                  <a16:creationId xmlns:a16="http://schemas.microsoft.com/office/drawing/2014/main" id="{BFE1BC6B-6684-6450-0F15-3227B69C9DAE}"/>
                </a:ext>
              </a:extLst>
            </p:cNvPr>
            <p:cNvSpPr/>
            <p:nvPr/>
          </p:nvSpPr>
          <p:spPr>
            <a:xfrm>
              <a:off x="2438525" y="2743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2" y="0"/>
                  </a:moveTo>
                  <a:cubicBezTo>
                    <a:pt x="1" y="102"/>
                    <a:pt x="1" y="181"/>
                    <a:pt x="1" y="283"/>
                  </a:cubicBezTo>
                  <a:cubicBezTo>
                    <a:pt x="1" y="1230"/>
                    <a:pt x="768" y="1986"/>
                    <a:pt x="1705" y="1986"/>
                  </a:cubicBezTo>
                  <a:cubicBezTo>
                    <a:pt x="2653" y="1986"/>
                    <a:pt x="3420" y="1230"/>
                    <a:pt x="3420" y="283"/>
                  </a:cubicBezTo>
                  <a:cubicBezTo>
                    <a:pt x="3420" y="181"/>
                    <a:pt x="3397" y="91"/>
                    <a:pt x="3386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5081;p35">
              <a:extLst>
                <a:ext uri="{FF2B5EF4-FFF2-40B4-BE49-F238E27FC236}">
                  <a16:creationId xmlns:a16="http://schemas.microsoft.com/office/drawing/2014/main" id="{898D6308-6E0B-E40B-1400-D11272CD441C}"/>
                </a:ext>
              </a:extLst>
            </p:cNvPr>
            <p:cNvSpPr/>
            <p:nvPr/>
          </p:nvSpPr>
          <p:spPr>
            <a:xfrm>
              <a:off x="2131050" y="3330300"/>
              <a:ext cx="63475" cy="63500"/>
            </a:xfrm>
            <a:custGeom>
              <a:avLst/>
              <a:gdLst/>
              <a:ahLst/>
              <a:cxnLst/>
              <a:rect l="l" t="t" r="r" b="b"/>
              <a:pathLst>
                <a:path w="2539" h="2540" extrusionOk="0">
                  <a:moveTo>
                    <a:pt x="1264" y="0"/>
                  </a:moveTo>
                  <a:cubicBezTo>
                    <a:pt x="564" y="0"/>
                    <a:pt x="0" y="565"/>
                    <a:pt x="0" y="1264"/>
                  </a:cubicBezTo>
                  <a:cubicBezTo>
                    <a:pt x="0" y="1975"/>
                    <a:pt x="564" y="2539"/>
                    <a:pt x="1264" y="2539"/>
                  </a:cubicBezTo>
                  <a:cubicBezTo>
                    <a:pt x="1975" y="2539"/>
                    <a:pt x="2539" y="1975"/>
                    <a:pt x="2539" y="1264"/>
                  </a:cubicBezTo>
                  <a:cubicBezTo>
                    <a:pt x="2539" y="565"/>
                    <a:pt x="1975" y="0"/>
                    <a:pt x="1264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" name="Google Shape;5101;p35">
            <a:extLst>
              <a:ext uri="{FF2B5EF4-FFF2-40B4-BE49-F238E27FC236}">
                <a16:creationId xmlns:a16="http://schemas.microsoft.com/office/drawing/2014/main" id="{BC0F2C72-0E07-46C9-256D-70E78DC234D2}"/>
              </a:ext>
            </a:extLst>
          </p:cNvPr>
          <p:cNvGrpSpPr/>
          <p:nvPr/>
        </p:nvGrpSpPr>
        <p:grpSpPr>
          <a:xfrm rot="2700000">
            <a:off x="116510" y="4545421"/>
            <a:ext cx="865242" cy="865517"/>
            <a:chOff x="1042950" y="2743525"/>
            <a:chExt cx="865250" cy="865525"/>
          </a:xfrm>
        </p:grpSpPr>
        <p:sp>
          <p:nvSpPr>
            <p:cNvPr id="153" name="Google Shape;5102;p35">
              <a:extLst>
                <a:ext uri="{FF2B5EF4-FFF2-40B4-BE49-F238E27FC236}">
                  <a16:creationId xmlns:a16="http://schemas.microsoft.com/office/drawing/2014/main" id="{CA07657B-F18E-ED22-7A6D-808546352250}"/>
                </a:ext>
              </a:extLst>
            </p:cNvPr>
            <p:cNvSpPr/>
            <p:nvPr/>
          </p:nvSpPr>
          <p:spPr>
            <a:xfrm>
              <a:off x="1724250" y="3423950"/>
              <a:ext cx="183950" cy="184250"/>
            </a:xfrm>
            <a:custGeom>
              <a:avLst/>
              <a:gdLst/>
              <a:ahLst/>
              <a:cxnLst/>
              <a:rect l="l" t="t" r="r" b="b"/>
              <a:pathLst>
                <a:path w="7358" h="7370" extrusionOk="0">
                  <a:moveTo>
                    <a:pt x="7358" y="1"/>
                  </a:moveTo>
                  <a:cubicBezTo>
                    <a:pt x="6963" y="102"/>
                    <a:pt x="6556" y="204"/>
                    <a:pt x="6161" y="328"/>
                  </a:cubicBezTo>
                  <a:cubicBezTo>
                    <a:pt x="5214" y="621"/>
                    <a:pt x="4299" y="994"/>
                    <a:pt x="3419" y="1434"/>
                  </a:cubicBezTo>
                  <a:cubicBezTo>
                    <a:pt x="3013" y="1626"/>
                    <a:pt x="2539" y="1851"/>
                    <a:pt x="2122" y="2133"/>
                  </a:cubicBezTo>
                  <a:cubicBezTo>
                    <a:pt x="1840" y="2562"/>
                    <a:pt x="1614" y="3036"/>
                    <a:pt x="1422" y="3431"/>
                  </a:cubicBezTo>
                  <a:cubicBezTo>
                    <a:pt x="982" y="4323"/>
                    <a:pt x="621" y="5237"/>
                    <a:pt x="316" y="6173"/>
                  </a:cubicBezTo>
                  <a:cubicBezTo>
                    <a:pt x="192" y="6568"/>
                    <a:pt x="90" y="6963"/>
                    <a:pt x="0" y="7369"/>
                  </a:cubicBezTo>
                  <a:lnTo>
                    <a:pt x="1174" y="7369"/>
                  </a:lnTo>
                  <a:cubicBezTo>
                    <a:pt x="1241" y="7087"/>
                    <a:pt x="1320" y="6794"/>
                    <a:pt x="1422" y="6489"/>
                  </a:cubicBezTo>
                  <a:cubicBezTo>
                    <a:pt x="1715" y="5530"/>
                    <a:pt x="2099" y="4616"/>
                    <a:pt x="2517" y="3713"/>
                  </a:cubicBezTo>
                  <a:cubicBezTo>
                    <a:pt x="2629" y="3465"/>
                    <a:pt x="2787" y="3217"/>
                    <a:pt x="2934" y="2957"/>
                  </a:cubicBezTo>
                  <a:cubicBezTo>
                    <a:pt x="3182" y="2810"/>
                    <a:pt x="3442" y="2675"/>
                    <a:pt x="3690" y="2540"/>
                  </a:cubicBezTo>
                  <a:cubicBezTo>
                    <a:pt x="4593" y="2111"/>
                    <a:pt x="5507" y="1738"/>
                    <a:pt x="6466" y="1445"/>
                  </a:cubicBezTo>
                  <a:cubicBezTo>
                    <a:pt x="6771" y="1343"/>
                    <a:pt x="7064" y="1276"/>
                    <a:pt x="7358" y="1185"/>
                  </a:cubicBezTo>
                  <a:lnTo>
                    <a:pt x="7358" y="1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5103;p35">
              <a:extLst>
                <a:ext uri="{FF2B5EF4-FFF2-40B4-BE49-F238E27FC236}">
                  <a16:creationId xmlns:a16="http://schemas.microsoft.com/office/drawing/2014/main" id="{78358668-D138-9DFC-98B2-AB51B98355CC}"/>
                </a:ext>
              </a:extLst>
            </p:cNvPr>
            <p:cNvSpPr/>
            <p:nvPr/>
          </p:nvSpPr>
          <p:spPr>
            <a:xfrm>
              <a:off x="1043250" y="3424800"/>
              <a:ext cx="184225" cy="184250"/>
            </a:xfrm>
            <a:custGeom>
              <a:avLst/>
              <a:gdLst/>
              <a:ahLst/>
              <a:cxnLst/>
              <a:rect l="l" t="t" r="r" b="b"/>
              <a:pathLst>
                <a:path w="7369" h="7370" extrusionOk="0">
                  <a:moveTo>
                    <a:pt x="0" y="1"/>
                  </a:moveTo>
                  <a:lnTo>
                    <a:pt x="0" y="1185"/>
                  </a:lnTo>
                  <a:cubicBezTo>
                    <a:pt x="294" y="1264"/>
                    <a:pt x="587" y="1343"/>
                    <a:pt x="892" y="1434"/>
                  </a:cubicBezTo>
                  <a:cubicBezTo>
                    <a:pt x="1851" y="1738"/>
                    <a:pt x="2765" y="2111"/>
                    <a:pt x="3667" y="2539"/>
                  </a:cubicBezTo>
                  <a:cubicBezTo>
                    <a:pt x="3916" y="2652"/>
                    <a:pt x="4153" y="2810"/>
                    <a:pt x="4424" y="2946"/>
                  </a:cubicBezTo>
                  <a:cubicBezTo>
                    <a:pt x="4570" y="3194"/>
                    <a:pt x="4706" y="3453"/>
                    <a:pt x="4830" y="3702"/>
                  </a:cubicBezTo>
                  <a:cubicBezTo>
                    <a:pt x="5270" y="4604"/>
                    <a:pt x="5642" y="5530"/>
                    <a:pt x="5936" y="6489"/>
                  </a:cubicBezTo>
                  <a:cubicBezTo>
                    <a:pt x="6037" y="6782"/>
                    <a:pt x="6105" y="7076"/>
                    <a:pt x="6195" y="7369"/>
                  </a:cubicBezTo>
                  <a:lnTo>
                    <a:pt x="7369" y="7369"/>
                  </a:lnTo>
                  <a:cubicBezTo>
                    <a:pt x="7267" y="6952"/>
                    <a:pt x="7154" y="6557"/>
                    <a:pt x="7041" y="6162"/>
                  </a:cubicBezTo>
                  <a:cubicBezTo>
                    <a:pt x="6737" y="5214"/>
                    <a:pt x="6376" y="4300"/>
                    <a:pt x="5936" y="3431"/>
                  </a:cubicBezTo>
                  <a:cubicBezTo>
                    <a:pt x="5744" y="3013"/>
                    <a:pt x="5507" y="2539"/>
                    <a:pt x="5225" y="2133"/>
                  </a:cubicBezTo>
                  <a:cubicBezTo>
                    <a:pt x="4807" y="1851"/>
                    <a:pt x="4333" y="1625"/>
                    <a:pt x="3938" y="1422"/>
                  </a:cubicBezTo>
                  <a:cubicBezTo>
                    <a:pt x="3047" y="982"/>
                    <a:pt x="2122" y="621"/>
                    <a:pt x="1196" y="328"/>
                  </a:cubicBezTo>
                  <a:cubicBezTo>
                    <a:pt x="801" y="192"/>
                    <a:pt x="406" y="102"/>
                    <a:pt x="0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5104;p35">
              <a:extLst>
                <a:ext uri="{FF2B5EF4-FFF2-40B4-BE49-F238E27FC236}">
                  <a16:creationId xmlns:a16="http://schemas.microsoft.com/office/drawing/2014/main" id="{DD50954B-6401-8DFB-62EB-920E784CC4E3}"/>
                </a:ext>
              </a:extLst>
            </p:cNvPr>
            <p:cNvSpPr/>
            <p:nvPr/>
          </p:nvSpPr>
          <p:spPr>
            <a:xfrm>
              <a:off x="1042950" y="2744075"/>
              <a:ext cx="183975" cy="184250"/>
            </a:xfrm>
            <a:custGeom>
              <a:avLst/>
              <a:gdLst/>
              <a:ahLst/>
              <a:cxnLst/>
              <a:rect l="l" t="t" r="r" b="b"/>
              <a:pathLst>
                <a:path w="7359" h="7370" extrusionOk="0">
                  <a:moveTo>
                    <a:pt x="6173" y="1"/>
                  </a:moveTo>
                  <a:cubicBezTo>
                    <a:pt x="6106" y="283"/>
                    <a:pt x="6038" y="588"/>
                    <a:pt x="5936" y="881"/>
                  </a:cubicBezTo>
                  <a:cubicBezTo>
                    <a:pt x="5643" y="1840"/>
                    <a:pt x="5259" y="2754"/>
                    <a:pt x="4830" y="3657"/>
                  </a:cubicBezTo>
                  <a:cubicBezTo>
                    <a:pt x="4718" y="3916"/>
                    <a:pt x="4571" y="4153"/>
                    <a:pt x="4424" y="4424"/>
                  </a:cubicBezTo>
                  <a:cubicBezTo>
                    <a:pt x="4176" y="4560"/>
                    <a:pt x="3916" y="4706"/>
                    <a:pt x="3668" y="4830"/>
                  </a:cubicBezTo>
                  <a:cubicBezTo>
                    <a:pt x="2765" y="5270"/>
                    <a:pt x="1840" y="5632"/>
                    <a:pt x="881" y="5925"/>
                  </a:cubicBezTo>
                  <a:cubicBezTo>
                    <a:pt x="588" y="6027"/>
                    <a:pt x="294" y="6094"/>
                    <a:pt x="1" y="6184"/>
                  </a:cubicBezTo>
                  <a:lnTo>
                    <a:pt x="1" y="7369"/>
                  </a:lnTo>
                  <a:cubicBezTo>
                    <a:pt x="396" y="7268"/>
                    <a:pt x="802" y="7166"/>
                    <a:pt x="1197" y="7042"/>
                  </a:cubicBezTo>
                  <a:cubicBezTo>
                    <a:pt x="2145" y="6749"/>
                    <a:pt x="3059" y="6376"/>
                    <a:pt x="3928" y="5948"/>
                  </a:cubicBezTo>
                  <a:cubicBezTo>
                    <a:pt x="4345" y="5744"/>
                    <a:pt x="4819" y="5519"/>
                    <a:pt x="5225" y="5237"/>
                  </a:cubicBezTo>
                  <a:cubicBezTo>
                    <a:pt x="5508" y="4819"/>
                    <a:pt x="5733" y="4334"/>
                    <a:pt x="5936" y="3939"/>
                  </a:cubicBezTo>
                  <a:cubicBezTo>
                    <a:pt x="6376" y="3047"/>
                    <a:pt x="6738" y="2133"/>
                    <a:pt x="7031" y="1197"/>
                  </a:cubicBezTo>
                  <a:cubicBezTo>
                    <a:pt x="7166" y="813"/>
                    <a:pt x="7257" y="407"/>
                    <a:pt x="7358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5105;p35">
              <a:extLst>
                <a:ext uri="{FF2B5EF4-FFF2-40B4-BE49-F238E27FC236}">
                  <a16:creationId xmlns:a16="http://schemas.microsoft.com/office/drawing/2014/main" id="{4C13360C-60B4-3ECA-615A-5D57DBFF6433}"/>
                </a:ext>
              </a:extLst>
            </p:cNvPr>
            <p:cNvSpPr/>
            <p:nvPr/>
          </p:nvSpPr>
          <p:spPr>
            <a:xfrm>
              <a:off x="1770225" y="3471075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5507" y="0"/>
                  </a:moveTo>
                  <a:cubicBezTo>
                    <a:pt x="4424" y="305"/>
                    <a:pt x="3363" y="734"/>
                    <a:pt x="2370" y="1264"/>
                  </a:cubicBezTo>
                  <a:cubicBezTo>
                    <a:pt x="2133" y="1388"/>
                    <a:pt x="1908" y="1535"/>
                    <a:pt x="1682" y="1670"/>
                  </a:cubicBezTo>
                  <a:cubicBezTo>
                    <a:pt x="1546" y="1896"/>
                    <a:pt x="1400" y="2122"/>
                    <a:pt x="1276" y="2370"/>
                  </a:cubicBezTo>
                  <a:cubicBezTo>
                    <a:pt x="723" y="3352"/>
                    <a:pt x="316" y="4412"/>
                    <a:pt x="1" y="5496"/>
                  </a:cubicBezTo>
                  <a:lnTo>
                    <a:pt x="1208" y="5496"/>
                  </a:lnTo>
                  <a:cubicBezTo>
                    <a:pt x="1434" y="4762"/>
                    <a:pt x="1716" y="4040"/>
                    <a:pt x="2054" y="3352"/>
                  </a:cubicBezTo>
                  <a:cubicBezTo>
                    <a:pt x="2190" y="3069"/>
                    <a:pt x="2348" y="2776"/>
                    <a:pt x="2517" y="2505"/>
                  </a:cubicBezTo>
                  <a:cubicBezTo>
                    <a:pt x="2799" y="2336"/>
                    <a:pt x="3081" y="2178"/>
                    <a:pt x="3363" y="2043"/>
                  </a:cubicBezTo>
                  <a:cubicBezTo>
                    <a:pt x="4052" y="1693"/>
                    <a:pt x="4762" y="1422"/>
                    <a:pt x="5507" y="1196"/>
                  </a:cubicBezTo>
                  <a:lnTo>
                    <a:pt x="5507" y="0"/>
                  </a:ln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5106;p35">
              <a:extLst>
                <a:ext uri="{FF2B5EF4-FFF2-40B4-BE49-F238E27FC236}">
                  <a16:creationId xmlns:a16="http://schemas.microsoft.com/office/drawing/2014/main" id="{F6AA473D-4A97-273E-E113-71151F11BDBE}"/>
                </a:ext>
              </a:extLst>
            </p:cNvPr>
            <p:cNvSpPr/>
            <p:nvPr/>
          </p:nvSpPr>
          <p:spPr>
            <a:xfrm>
              <a:off x="1723400" y="2743525"/>
              <a:ext cx="184525" cy="184525"/>
            </a:xfrm>
            <a:custGeom>
              <a:avLst/>
              <a:gdLst/>
              <a:ahLst/>
              <a:cxnLst/>
              <a:rect l="l" t="t" r="r" b="b"/>
              <a:pathLst>
                <a:path w="7381" h="7381" extrusionOk="0">
                  <a:moveTo>
                    <a:pt x="0" y="0"/>
                  </a:moveTo>
                  <a:cubicBezTo>
                    <a:pt x="113" y="418"/>
                    <a:pt x="215" y="813"/>
                    <a:pt x="339" y="1208"/>
                  </a:cubicBezTo>
                  <a:cubicBezTo>
                    <a:pt x="632" y="2155"/>
                    <a:pt x="1005" y="3069"/>
                    <a:pt x="1445" y="3950"/>
                  </a:cubicBezTo>
                  <a:cubicBezTo>
                    <a:pt x="1637" y="4356"/>
                    <a:pt x="1862" y="4841"/>
                    <a:pt x="2144" y="5247"/>
                  </a:cubicBezTo>
                  <a:cubicBezTo>
                    <a:pt x="2573" y="5529"/>
                    <a:pt x="3047" y="5755"/>
                    <a:pt x="3442" y="5947"/>
                  </a:cubicBezTo>
                  <a:cubicBezTo>
                    <a:pt x="4333" y="6387"/>
                    <a:pt x="5248" y="6759"/>
                    <a:pt x="6184" y="7053"/>
                  </a:cubicBezTo>
                  <a:cubicBezTo>
                    <a:pt x="6579" y="7177"/>
                    <a:pt x="6974" y="7278"/>
                    <a:pt x="7380" y="7380"/>
                  </a:cubicBezTo>
                  <a:lnTo>
                    <a:pt x="7380" y="6195"/>
                  </a:lnTo>
                  <a:cubicBezTo>
                    <a:pt x="7087" y="6105"/>
                    <a:pt x="6782" y="6037"/>
                    <a:pt x="6489" y="5936"/>
                  </a:cubicBezTo>
                  <a:cubicBezTo>
                    <a:pt x="5530" y="5642"/>
                    <a:pt x="4616" y="5259"/>
                    <a:pt x="3713" y="4841"/>
                  </a:cubicBezTo>
                  <a:cubicBezTo>
                    <a:pt x="3453" y="4728"/>
                    <a:pt x="3216" y="4570"/>
                    <a:pt x="2946" y="4424"/>
                  </a:cubicBezTo>
                  <a:cubicBezTo>
                    <a:pt x="2810" y="4175"/>
                    <a:pt x="2663" y="3916"/>
                    <a:pt x="2539" y="3668"/>
                  </a:cubicBezTo>
                  <a:cubicBezTo>
                    <a:pt x="2099" y="2765"/>
                    <a:pt x="1738" y="1851"/>
                    <a:pt x="1445" y="892"/>
                  </a:cubicBezTo>
                  <a:cubicBezTo>
                    <a:pt x="1343" y="587"/>
                    <a:pt x="1275" y="294"/>
                    <a:pt x="1185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5107;p35">
              <a:extLst>
                <a:ext uri="{FF2B5EF4-FFF2-40B4-BE49-F238E27FC236}">
                  <a16:creationId xmlns:a16="http://schemas.microsoft.com/office/drawing/2014/main" id="{238B1876-5E46-26B0-24A5-CC8C68831B8D}"/>
                </a:ext>
              </a:extLst>
            </p:cNvPr>
            <p:cNvSpPr/>
            <p:nvPr/>
          </p:nvSpPr>
          <p:spPr>
            <a:xfrm>
              <a:off x="1771625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29"/>
                  </a:moveTo>
                  <a:cubicBezTo>
                    <a:pt x="3014" y="1129"/>
                    <a:pt x="3544" y="1659"/>
                    <a:pt x="3544" y="2325"/>
                  </a:cubicBezTo>
                  <a:cubicBezTo>
                    <a:pt x="3533" y="3002"/>
                    <a:pt x="2991" y="3521"/>
                    <a:pt x="2348" y="3521"/>
                  </a:cubicBezTo>
                  <a:cubicBezTo>
                    <a:pt x="1682" y="3521"/>
                    <a:pt x="1152" y="2991"/>
                    <a:pt x="1152" y="2325"/>
                  </a:cubicBezTo>
                  <a:cubicBezTo>
                    <a:pt x="1152" y="1659"/>
                    <a:pt x="1682" y="1129"/>
                    <a:pt x="2348" y="1129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45"/>
                    <a:pt x="1062" y="4684"/>
                    <a:pt x="2348" y="4684"/>
                  </a:cubicBezTo>
                  <a:cubicBezTo>
                    <a:pt x="3646" y="4684"/>
                    <a:pt x="4684" y="3623"/>
                    <a:pt x="4684" y="2348"/>
                  </a:cubicBezTo>
                  <a:cubicBezTo>
                    <a:pt x="4684" y="1050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5108;p35">
              <a:extLst>
                <a:ext uri="{FF2B5EF4-FFF2-40B4-BE49-F238E27FC236}">
                  <a16:creationId xmlns:a16="http://schemas.microsoft.com/office/drawing/2014/main" id="{4E38DB3A-8B9F-EC32-0036-A7D276757E7B}"/>
                </a:ext>
              </a:extLst>
            </p:cNvPr>
            <p:cNvSpPr/>
            <p:nvPr/>
          </p:nvSpPr>
          <p:spPr>
            <a:xfrm>
              <a:off x="1042950" y="3471075"/>
              <a:ext cx="137425" cy="137400"/>
            </a:xfrm>
            <a:custGeom>
              <a:avLst/>
              <a:gdLst/>
              <a:ahLst/>
              <a:cxnLst/>
              <a:rect l="l" t="t" r="r" b="b"/>
              <a:pathLst>
                <a:path w="5497" h="5496" extrusionOk="0">
                  <a:moveTo>
                    <a:pt x="1" y="0"/>
                  </a:moveTo>
                  <a:lnTo>
                    <a:pt x="1" y="1196"/>
                  </a:lnTo>
                  <a:cubicBezTo>
                    <a:pt x="723" y="1422"/>
                    <a:pt x="1445" y="1704"/>
                    <a:pt x="2134" y="2043"/>
                  </a:cubicBezTo>
                  <a:cubicBezTo>
                    <a:pt x="2416" y="2178"/>
                    <a:pt x="2720" y="2336"/>
                    <a:pt x="2980" y="2505"/>
                  </a:cubicBezTo>
                  <a:cubicBezTo>
                    <a:pt x="3149" y="2787"/>
                    <a:pt x="3307" y="3069"/>
                    <a:pt x="3454" y="3352"/>
                  </a:cubicBezTo>
                  <a:cubicBezTo>
                    <a:pt x="3804" y="4040"/>
                    <a:pt x="4074" y="4751"/>
                    <a:pt x="4300" y="5496"/>
                  </a:cubicBezTo>
                  <a:lnTo>
                    <a:pt x="5496" y="5496"/>
                  </a:lnTo>
                  <a:cubicBezTo>
                    <a:pt x="5203" y="4412"/>
                    <a:pt x="4774" y="3352"/>
                    <a:pt x="4232" y="2370"/>
                  </a:cubicBezTo>
                  <a:cubicBezTo>
                    <a:pt x="4097" y="2122"/>
                    <a:pt x="3962" y="1896"/>
                    <a:pt x="3815" y="1670"/>
                  </a:cubicBezTo>
                  <a:cubicBezTo>
                    <a:pt x="3589" y="1535"/>
                    <a:pt x="3364" y="1388"/>
                    <a:pt x="3127" y="1264"/>
                  </a:cubicBezTo>
                  <a:cubicBezTo>
                    <a:pt x="2134" y="711"/>
                    <a:pt x="1084" y="305"/>
                    <a:pt x="1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5109;p35">
              <a:extLst>
                <a:ext uri="{FF2B5EF4-FFF2-40B4-BE49-F238E27FC236}">
                  <a16:creationId xmlns:a16="http://schemas.microsoft.com/office/drawing/2014/main" id="{3F7B1FEB-5829-E437-393C-2BAEB6F26FB1}"/>
                </a:ext>
              </a:extLst>
            </p:cNvPr>
            <p:cNvSpPr/>
            <p:nvPr/>
          </p:nvSpPr>
          <p:spPr>
            <a:xfrm>
              <a:off x="1043250" y="2743800"/>
              <a:ext cx="137400" cy="137700"/>
            </a:xfrm>
            <a:custGeom>
              <a:avLst/>
              <a:gdLst/>
              <a:ahLst/>
              <a:cxnLst/>
              <a:rect l="l" t="t" r="r" b="b"/>
              <a:pathLst>
                <a:path w="5496" h="5508" extrusionOk="0">
                  <a:moveTo>
                    <a:pt x="4299" y="0"/>
                  </a:moveTo>
                  <a:cubicBezTo>
                    <a:pt x="4074" y="734"/>
                    <a:pt x="3792" y="1456"/>
                    <a:pt x="3453" y="2144"/>
                  </a:cubicBezTo>
                  <a:cubicBezTo>
                    <a:pt x="3318" y="2427"/>
                    <a:pt x="3160" y="2720"/>
                    <a:pt x="2990" y="2991"/>
                  </a:cubicBezTo>
                  <a:cubicBezTo>
                    <a:pt x="2708" y="3160"/>
                    <a:pt x="2426" y="3318"/>
                    <a:pt x="2144" y="3453"/>
                  </a:cubicBezTo>
                  <a:cubicBezTo>
                    <a:pt x="1456" y="3815"/>
                    <a:pt x="745" y="4074"/>
                    <a:pt x="0" y="4300"/>
                  </a:cubicBezTo>
                  <a:lnTo>
                    <a:pt x="0" y="5507"/>
                  </a:lnTo>
                  <a:cubicBezTo>
                    <a:pt x="1083" y="5191"/>
                    <a:pt x="2144" y="4774"/>
                    <a:pt x="3126" y="4232"/>
                  </a:cubicBezTo>
                  <a:cubicBezTo>
                    <a:pt x="3374" y="4108"/>
                    <a:pt x="3600" y="3961"/>
                    <a:pt x="3825" y="3826"/>
                  </a:cubicBezTo>
                  <a:cubicBezTo>
                    <a:pt x="3961" y="3600"/>
                    <a:pt x="4096" y="3374"/>
                    <a:pt x="4232" y="3137"/>
                  </a:cubicBezTo>
                  <a:cubicBezTo>
                    <a:pt x="4785" y="2144"/>
                    <a:pt x="5191" y="1084"/>
                    <a:pt x="5496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5110;p35">
              <a:extLst>
                <a:ext uri="{FF2B5EF4-FFF2-40B4-BE49-F238E27FC236}">
                  <a16:creationId xmlns:a16="http://schemas.microsoft.com/office/drawing/2014/main" id="{1720ECE4-6D86-9624-30A6-C6AEC1FD78FA}"/>
                </a:ext>
              </a:extLst>
            </p:cNvPr>
            <p:cNvSpPr/>
            <p:nvPr/>
          </p:nvSpPr>
          <p:spPr>
            <a:xfrm>
              <a:off x="1770225" y="2743800"/>
              <a:ext cx="137700" cy="137400"/>
            </a:xfrm>
            <a:custGeom>
              <a:avLst/>
              <a:gdLst/>
              <a:ahLst/>
              <a:cxnLst/>
              <a:rect l="l" t="t" r="r" b="b"/>
              <a:pathLst>
                <a:path w="5508" h="5496" extrusionOk="0">
                  <a:moveTo>
                    <a:pt x="1" y="0"/>
                  </a:moveTo>
                  <a:cubicBezTo>
                    <a:pt x="316" y="1084"/>
                    <a:pt x="734" y="2144"/>
                    <a:pt x="1276" y="3137"/>
                  </a:cubicBezTo>
                  <a:cubicBezTo>
                    <a:pt x="1400" y="3374"/>
                    <a:pt x="1546" y="3600"/>
                    <a:pt x="1682" y="3826"/>
                  </a:cubicBezTo>
                  <a:cubicBezTo>
                    <a:pt x="1908" y="3961"/>
                    <a:pt x="2133" y="4108"/>
                    <a:pt x="2370" y="4232"/>
                  </a:cubicBezTo>
                  <a:cubicBezTo>
                    <a:pt x="3363" y="4785"/>
                    <a:pt x="4413" y="5191"/>
                    <a:pt x="5507" y="5496"/>
                  </a:cubicBezTo>
                  <a:lnTo>
                    <a:pt x="5507" y="4300"/>
                  </a:lnTo>
                  <a:cubicBezTo>
                    <a:pt x="4774" y="4074"/>
                    <a:pt x="4052" y="3792"/>
                    <a:pt x="3363" y="3453"/>
                  </a:cubicBezTo>
                  <a:cubicBezTo>
                    <a:pt x="3081" y="3318"/>
                    <a:pt x="2776" y="3160"/>
                    <a:pt x="2517" y="2991"/>
                  </a:cubicBezTo>
                  <a:cubicBezTo>
                    <a:pt x="2348" y="2709"/>
                    <a:pt x="2190" y="2427"/>
                    <a:pt x="2043" y="2144"/>
                  </a:cubicBezTo>
                  <a:cubicBezTo>
                    <a:pt x="1693" y="1456"/>
                    <a:pt x="1434" y="745"/>
                    <a:pt x="1197" y="0"/>
                  </a:cubicBezTo>
                  <a:close/>
                </a:path>
              </a:pathLst>
            </a:custGeom>
            <a:solidFill>
              <a:srgbClr val="EF95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5111;p35">
              <a:extLst>
                <a:ext uri="{FF2B5EF4-FFF2-40B4-BE49-F238E27FC236}">
                  <a16:creationId xmlns:a16="http://schemas.microsoft.com/office/drawing/2014/main" id="{F8BCB43C-4A92-7713-3C14-66CF2ECD8551}"/>
                </a:ext>
              </a:extLst>
            </p:cNvPr>
            <p:cNvSpPr/>
            <p:nvPr/>
          </p:nvSpPr>
          <p:spPr>
            <a:xfrm>
              <a:off x="1062150" y="29821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40"/>
                  </a:moveTo>
                  <a:cubicBezTo>
                    <a:pt x="3013" y="1140"/>
                    <a:pt x="3543" y="1682"/>
                    <a:pt x="3543" y="2348"/>
                  </a:cubicBezTo>
                  <a:cubicBezTo>
                    <a:pt x="3543" y="3002"/>
                    <a:pt x="3013" y="3544"/>
                    <a:pt x="2347" y="3544"/>
                  </a:cubicBezTo>
                  <a:cubicBezTo>
                    <a:pt x="1682" y="3544"/>
                    <a:pt x="1151" y="3002"/>
                    <a:pt x="1151" y="2348"/>
                  </a:cubicBezTo>
                  <a:cubicBezTo>
                    <a:pt x="1151" y="1682"/>
                    <a:pt x="1682" y="1140"/>
                    <a:pt x="2347" y="1140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45"/>
                    <a:pt x="1050" y="4684"/>
                    <a:pt x="2347" y="4684"/>
                  </a:cubicBezTo>
                  <a:cubicBezTo>
                    <a:pt x="3645" y="4684"/>
                    <a:pt x="4683" y="3623"/>
                    <a:pt x="4683" y="2348"/>
                  </a:cubicBezTo>
                  <a:cubicBezTo>
                    <a:pt x="4683" y="1039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5112;p35">
              <a:extLst>
                <a:ext uri="{FF2B5EF4-FFF2-40B4-BE49-F238E27FC236}">
                  <a16:creationId xmlns:a16="http://schemas.microsoft.com/office/drawing/2014/main" id="{06B6EC31-106A-81FC-5688-AEC178BAC87B}"/>
                </a:ext>
              </a:extLst>
            </p:cNvPr>
            <p:cNvSpPr/>
            <p:nvPr/>
          </p:nvSpPr>
          <p:spPr>
            <a:xfrm>
              <a:off x="1552450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52"/>
                    <a:pt x="3543" y="1693"/>
                    <a:pt x="3543" y="2336"/>
                  </a:cubicBezTo>
                  <a:cubicBezTo>
                    <a:pt x="3543" y="3002"/>
                    <a:pt x="3002" y="3532"/>
                    <a:pt x="2336" y="3532"/>
                  </a:cubicBezTo>
                  <a:cubicBezTo>
                    <a:pt x="1681" y="3532"/>
                    <a:pt x="1140" y="3002"/>
                    <a:pt x="1140" y="2336"/>
                  </a:cubicBezTo>
                  <a:cubicBezTo>
                    <a:pt x="1140" y="1671"/>
                    <a:pt x="1681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50"/>
                    <a:pt x="0" y="2336"/>
                  </a:cubicBezTo>
                  <a:cubicBezTo>
                    <a:pt x="0" y="3634"/>
                    <a:pt x="1061" y="4683"/>
                    <a:pt x="2336" y="4683"/>
                  </a:cubicBezTo>
                  <a:cubicBezTo>
                    <a:pt x="3622" y="4683"/>
                    <a:pt x="4683" y="3623"/>
                    <a:pt x="4683" y="2336"/>
                  </a:cubicBezTo>
                  <a:cubicBezTo>
                    <a:pt x="4683" y="1039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5113;p35">
              <a:extLst>
                <a:ext uri="{FF2B5EF4-FFF2-40B4-BE49-F238E27FC236}">
                  <a16:creationId xmlns:a16="http://schemas.microsoft.com/office/drawing/2014/main" id="{96D2D3E0-52CE-BB44-347E-81E1F3E66DEE}"/>
                </a:ext>
              </a:extLst>
            </p:cNvPr>
            <p:cNvSpPr/>
            <p:nvPr/>
          </p:nvSpPr>
          <p:spPr>
            <a:xfrm>
              <a:off x="1062150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7" y="1152"/>
                  </a:moveTo>
                  <a:cubicBezTo>
                    <a:pt x="3013" y="1152"/>
                    <a:pt x="3543" y="1682"/>
                    <a:pt x="3543" y="2348"/>
                  </a:cubicBezTo>
                  <a:cubicBezTo>
                    <a:pt x="3543" y="3014"/>
                    <a:pt x="3013" y="3544"/>
                    <a:pt x="2347" y="3544"/>
                  </a:cubicBezTo>
                  <a:cubicBezTo>
                    <a:pt x="1682" y="3544"/>
                    <a:pt x="1151" y="3014"/>
                    <a:pt x="1151" y="2348"/>
                  </a:cubicBezTo>
                  <a:cubicBezTo>
                    <a:pt x="1151" y="1682"/>
                    <a:pt x="1682" y="1152"/>
                    <a:pt x="2347" y="1152"/>
                  </a:cubicBezTo>
                  <a:close/>
                  <a:moveTo>
                    <a:pt x="2347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50" y="4684"/>
                    <a:pt x="2347" y="4684"/>
                  </a:cubicBezTo>
                  <a:cubicBezTo>
                    <a:pt x="3645" y="4684"/>
                    <a:pt x="4683" y="3634"/>
                    <a:pt x="4683" y="2348"/>
                  </a:cubicBezTo>
                  <a:cubicBezTo>
                    <a:pt x="4683" y="1061"/>
                    <a:pt x="3634" y="1"/>
                    <a:pt x="2347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5114;p35">
              <a:extLst>
                <a:ext uri="{FF2B5EF4-FFF2-40B4-BE49-F238E27FC236}">
                  <a16:creationId xmlns:a16="http://schemas.microsoft.com/office/drawing/2014/main" id="{28FCE58E-F1AD-66A1-AF3A-DE6BC9359073}"/>
                </a:ext>
              </a:extLst>
            </p:cNvPr>
            <p:cNvSpPr/>
            <p:nvPr/>
          </p:nvSpPr>
          <p:spPr>
            <a:xfrm>
              <a:off x="1771625" y="32532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48" y="1152"/>
                  </a:moveTo>
                  <a:cubicBezTo>
                    <a:pt x="3014" y="1152"/>
                    <a:pt x="3544" y="1682"/>
                    <a:pt x="3544" y="2348"/>
                  </a:cubicBezTo>
                  <a:cubicBezTo>
                    <a:pt x="3544" y="3014"/>
                    <a:pt x="3014" y="3544"/>
                    <a:pt x="2348" y="3544"/>
                  </a:cubicBezTo>
                  <a:cubicBezTo>
                    <a:pt x="1682" y="3544"/>
                    <a:pt x="1152" y="3014"/>
                    <a:pt x="1152" y="2348"/>
                  </a:cubicBezTo>
                  <a:cubicBezTo>
                    <a:pt x="1152" y="1682"/>
                    <a:pt x="1682" y="1152"/>
                    <a:pt x="2348" y="1152"/>
                  </a:cubicBezTo>
                  <a:close/>
                  <a:moveTo>
                    <a:pt x="2348" y="1"/>
                  </a:moveTo>
                  <a:cubicBezTo>
                    <a:pt x="1050" y="1"/>
                    <a:pt x="1" y="1061"/>
                    <a:pt x="1" y="2348"/>
                  </a:cubicBezTo>
                  <a:cubicBezTo>
                    <a:pt x="1" y="3634"/>
                    <a:pt x="1050" y="4684"/>
                    <a:pt x="2348" y="4684"/>
                  </a:cubicBezTo>
                  <a:cubicBezTo>
                    <a:pt x="3646" y="4684"/>
                    <a:pt x="4684" y="3634"/>
                    <a:pt x="4684" y="2348"/>
                  </a:cubicBezTo>
                  <a:cubicBezTo>
                    <a:pt x="4684" y="1061"/>
                    <a:pt x="3634" y="1"/>
                    <a:pt x="2348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5115;p35">
              <a:extLst>
                <a:ext uri="{FF2B5EF4-FFF2-40B4-BE49-F238E27FC236}">
                  <a16:creationId xmlns:a16="http://schemas.microsoft.com/office/drawing/2014/main" id="{CBAE3758-DDF0-5967-1B90-7B683833DA8D}"/>
                </a:ext>
              </a:extLst>
            </p:cNvPr>
            <p:cNvSpPr/>
            <p:nvPr/>
          </p:nvSpPr>
          <p:spPr>
            <a:xfrm>
              <a:off x="1080475" y="2781600"/>
              <a:ext cx="789925" cy="789925"/>
            </a:xfrm>
            <a:custGeom>
              <a:avLst/>
              <a:gdLst/>
              <a:ahLst/>
              <a:cxnLst/>
              <a:rect l="l" t="t" r="r" b="b"/>
              <a:pathLst>
                <a:path w="31597" h="31597" extrusionOk="0">
                  <a:moveTo>
                    <a:pt x="24375" y="7211"/>
                  </a:moveTo>
                  <a:lnTo>
                    <a:pt x="24375" y="7211"/>
                  </a:lnTo>
                  <a:cubicBezTo>
                    <a:pt x="24341" y="7403"/>
                    <a:pt x="24284" y="7584"/>
                    <a:pt x="24228" y="7775"/>
                  </a:cubicBezTo>
                  <a:cubicBezTo>
                    <a:pt x="23946" y="8622"/>
                    <a:pt x="23585" y="9434"/>
                    <a:pt x="23212" y="10235"/>
                  </a:cubicBezTo>
                  <a:cubicBezTo>
                    <a:pt x="22953" y="10788"/>
                    <a:pt x="22569" y="11364"/>
                    <a:pt x="22456" y="11973"/>
                  </a:cubicBezTo>
                  <a:cubicBezTo>
                    <a:pt x="22129" y="11965"/>
                    <a:pt x="21797" y="11952"/>
                    <a:pt x="21467" y="11952"/>
                  </a:cubicBezTo>
                  <a:cubicBezTo>
                    <a:pt x="21318" y="11952"/>
                    <a:pt x="21170" y="11955"/>
                    <a:pt x="21023" y="11962"/>
                  </a:cubicBezTo>
                  <a:cubicBezTo>
                    <a:pt x="20527" y="11973"/>
                    <a:pt x="20030" y="11996"/>
                    <a:pt x="19545" y="12041"/>
                  </a:cubicBezTo>
                  <a:cubicBezTo>
                    <a:pt x="19579" y="11544"/>
                    <a:pt x="19613" y="11059"/>
                    <a:pt x="19624" y="10563"/>
                  </a:cubicBezTo>
                  <a:cubicBezTo>
                    <a:pt x="19624" y="10100"/>
                    <a:pt x="19624" y="9615"/>
                    <a:pt x="19613" y="9129"/>
                  </a:cubicBezTo>
                  <a:cubicBezTo>
                    <a:pt x="20222" y="9017"/>
                    <a:pt x="20797" y="8633"/>
                    <a:pt x="21350" y="8373"/>
                  </a:cubicBezTo>
                  <a:cubicBezTo>
                    <a:pt x="22152" y="8001"/>
                    <a:pt x="22964" y="7640"/>
                    <a:pt x="23810" y="7358"/>
                  </a:cubicBezTo>
                  <a:cubicBezTo>
                    <a:pt x="24002" y="7301"/>
                    <a:pt x="24194" y="7245"/>
                    <a:pt x="24375" y="7211"/>
                  </a:cubicBezTo>
                  <a:close/>
                  <a:moveTo>
                    <a:pt x="7223" y="7222"/>
                  </a:moveTo>
                  <a:lnTo>
                    <a:pt x="7223" y="7222"/>
                  </a:lnTo>
                  <a:cubicBezTo>
                    <a:pt x="7426" y="7268"/>
                    <a:pt x="7606" y="7324"/>
                    <a:pt x="7787" y="7380"/>
                  </a:cubicBezTo>
                  <a:cubicBezTo>
                    <a:pt x="8633" y="7663"/>
                    <a:pt x="9457" y="8012"/>
                    <a:pt x="10258" y="8396"/>
                  </a:cubicBezTo>
                  <a:cubicBezTo>
                    <a:pt x="10811" y="8644"/>
                    <a:pt x="11386" y="9028"/>
                    <a:pt x="11996" y="9141"/>
                  </a:cubicBezTo>
                  <a:cubicBezTo>
                    <a:pt x="11962" y="9615"/>
                    <a:pt x="11962" y="10100"/>
                    <a:pt x="11984" y="10574"/>
                  </a:cubicBezTo>
                  <a:cubicBezTo>
                    <a:pt x="11996" y="11070"/>
                    <a:pt x="12018" y="11567"/>
                    <a:pt x="12063" y="12063"/>
                  </a:cubicBezTo>
                  <a:cubicBezTo>
                    <a:pt x="11567" y="12018"/>
                    <a:pt x="11082" y="11984"/>
                    <a:pt x="10585" y="11973"/>
                  </a:cubicBezTo>
                  <a:cubicBezTo>
                    <a:pt x="10384" y="11968"/>
                    <a:pt x="10185" y="11966"/>
                    <a:pt x="9986" y="11966"/>
                  </a:cubicBezTo>
                  <a:cubicBezTo>
                    <a:pt x="9705" y="11966"/>
                    <a:pt x="9425" y="11971"/>
                    <a:pt x="9141" y="11984"/>
                  </a:cubicBezTo>
                  <a:cubicBezTo>
                    <a:pt x="9028" y="11386"/>
                    <a:pt x="8656" y="10800"/>
                    <a:pt x="8396" y="10258"/>
                  </a:cubicBezTo>
                  <a:cubicBezTo>
                    <a:pt x="8012" y="9445"/>
                    <a:pt x="7663" y="8633"/>
                    <a:pt x="7381" y="7787"/>
                  </a:cubicBezTo>
                  <a:cubicBezTo>
                    <a:pt x="7324" y="7606"/>
                    <a:pt x="7268" y="7403"/>
                    <a:pt x="7223" y="7222"/>
                  </a:cubicBezTo>
                  <a:close/>
                  <a:moveTo>
                    <a:pt x="5079" y="5056"/>
                  </a:moveTo>
                  <a:lnTo>
                    <a:pt x="5079" y="5056"/>
                  </a:lnTo>
                  <a:cubicBezTo>
                    <a:pt x="5868" y="5146"/>
                    <a:pt x="6647" y="5304"/>
                    <a:pt x="7426" y="5496"/>
                  </a:cubicBezTo>
                  <a:cubicBezTo>
                    <a:pt x="8340" y="5744"/>
                    <a:pt x="9254" y="6060"/>
                    <a:pt x="10134" y="6433"/>
                  </a:cubicBezTo>
                  <a:cubicBezTo>
                    <a:pt x="10777" y="6703"/>
                    <a:pt x="11454" y="7132"/>
                    <a:pt x="12154" y="7358"/>
                  </a:cubicBezTo>
                  <a:cubicBezTo>
                    <a:pt x="12120" y="7584"/>
                    <a:pt x="12097" y="7809"/>
                    <a:pt x="12075" y="8035"/>
                  </a:cubicBezTo>
                  <a:cubicBezTo>
                    <a:pt x="11702" y="7787"/>
                    <a:pt x="11251" y="7595"/>
                    <a:pt x="10856" y="7403"/>
                  </a:cubicBezTo>
                  <a:cubicBezTo>
                    <a:pt x="10179" y="7076"/>
                    <a:pt x="9479" y="6771"/>
                    <a:pt x="8780" y="6500"/>
                  </a:cubicBezTo>
                  <a:cubicBezTo>
                    <a:pt x="7787" y="6139"/>
                    <a:pt x="6805" y="5936"/>
                    <a:pt x="5801" y="5778"/>
                  </a:cubicBezTo>
                  <a:lnTo>
                    <a:pt x="5801" y="5778"/>
                  </a:lnTo>
                  <a:cubicBezTo>
                    <a:pt x="5959" y="6782"/>
                    <a:pt x="6151" y="7775"/>
                    <a:pt x="6523" y="8757"/>
                  </a:cubicBezTo>
                  <a:cubicBezTo>
                    <a:pt x="6794" y="9468"/>
                    <a:pt x="7098" y="10156"/>
                    <a:pt x="7426" y="10833"/>
                  </a:cubicBezTo>
                  <a:cubicBezTo>
                    <a:pt x="7617" y="11240"/>
                    <a:pt x="7809" y="11680"/>
                    <a:pt x="8058" y="12063"/>
                  </a:cubicBezTo>
                  <a:cubicBezTo>
                    <a:pt x="7832" y="12086"/>
                    <a:pt x="7606" y="12097"/>
                    <a:pt x="7381" y="12131"/>
                  </a:cubicBezTo>
                  <a:cubicBezTo>
                    <a:pt x="7144" y="11443"/>
                    <a:pt x="6715" y="10766"/>
                    <a:pt x="6444" y="10111"/>
                  </a:cubicBezTo>
                  <a:cubicBezTo>
                    <a:pt x="6083" y="9242"/>
                    <a:pt x="5756" y="8340"/>
                    <a:pt x="5519" y="7403"/>
                  </a:cubicBezTo>
                  <a:cubicBezTo>
                    <a:pt x="5327" y="6624"/>
                    <a:pt x="5169" y="5857"/>
                    <a:pt x="5079" y="5056"/>
                  </a:cubicBezTo>
                  <a:close/>
                  <a:moveTo>
                    <a:pt x="26519" y="5056"/>
                  </a:moveTo>
                  <a:lnTo>
                    <a:pt x="26519" y="5056"/>
                  </a:lnTo>
                  <a:cubicBezTo>
                    <a:pt x="26440" y="5857"/>
                    <a:pt x="26282" y="6624"/>
                    <a:pt x="26090" y="7403"/>
                  </a:cubicBezTo>
                  <a:cubicBezTo>
                    <a:pt x="25841" y="8317"/>
                    <a:pt x="25526" y="9242"/>
                    <a:pt x="25153" y="10111"/>
                  </a:cubicBezTo>
                  <a:cubicBezTo>
                    <a:pt x="24882" y="10766"/>
                    <a:pt x="24454" y="11443"/>
                    <a:pt x="24228" y="12131"/>
                  </a:cubicBezTo>
                  <a:cubicBezTo>
                    <a:pt x="23991" y="12097"/>
                    <a:pt x="23776" y="12075"/>
                    <a:pt x="23540" y="12063"/>
                  </a:cubicBezTo>
                  <a:cubicBezTo>
                    <a:pt x="23799" y="11680"/>
                    <a:pt x="23980" y="11228"/>
                    <a:pt x="24183" y="10833"/>
                  </a:cubicBezTo>
                  <a:cubicBezTo>
                    <a:pt x="24510" y="10156"/>
                    <a:pt x="24815" y="9457"/>
                    <a:pt x="25085" y="8757"/>
                  </a:cubicBezTo>
                  <a:cubicBezTo>
                    <a:pt x="25447" y="7764"/>
                    <a:pt x="25650" y="6782"/>
                    <a:pt x="25796" y="5778"/>
                  </a:cubicBezTo>
                  <a:lnTo>
                    <a:pt x="25796" y="5778"/>
                  </a:lnTo>
                  <a:cubicBezTo>
                    <a:pt x="24803" y="5936"/>
                    <a:pt x="23810" y="6128"/>
                    <a:pt x="22829" y="6500"/>
                  </a:cubicBezTo>
                  <a:cubicBezTo>
                    <a:pt x="22118" y="6771"/>
                    <a:pt x="21429" y="7076"/>
                    <a:pt x="20752" y="7403"/>
                  </a:cubicBezTo>
                  <a:cubicBezTo>
                    <a:pt x="20346" y="7595"/>
                    <a:pt x="19906" y="7787"/>
                    <a:pt x="19522" y="8035"/>
                  </a:cubicBezTo>
                  <a:cubicBezTo>
                    <a:pt x="19500" y="7809"/>
                    <a:pt x="19477" y="7584"/>
                    <a:pt x="19455" y="7358"/>
                  </a:cubicBezTo>
                  <a:cubicBezTo>
                    <a:pt x="20143" y="7132"/>
                    <a:pt x="20820" y="6703"/>
                    <a:pt x="21474" y="6433"/>
                  </a:cubicBezTo>
                  <a:cubicBezTo>
                    <a:pt x="22343" y="6060"/>
                    <a:pt x="23269" y="5755"/>
                    <a:pt x="24183" y="5496"/>
                  </a:cubicBezTo>
                  <a:cubicBezTo>
                    <a:pt x="24961" y="5304"/>
                    <a:pt x="25729" y="5146"/>
                    <a:pt x="26519" y="5056"/>
                  </a:cubicBezTo>
                  <a:close/>
                  <a:moveTo>
                    <a:pt x="19545" y="19522"/>
                  </a:moveTo>
                  <a:lnTo>
                    <a:pt x="19545" y="19522"/>
                  </a:lnTo>
                  <a:cubicBezTo>
                    <a:pt x="20030" y="19556"/>
                    <a:pt x="20527" y="19590"/>
                    <a:pt x="21023" y="19601"/>
                  </a:cubicBezTo>
                  <a:cubicBezTo>
                    <a:pt x="21236" y="19611"/>
                    <a:pt x="21451" y="19617"/>
                    <a:pt x="21667" y="19617"/>
                  </a:cubicBezTo>
                  <a:cubicBezTo>
                    <a:pt x="21931" y="19617"/>
                    <a:pt x="22195" y="19609"/>
                    <a:pt x="22456" y="19590"/>
                  </a:cubicBezTo>
                  <a:cubicBezTo>
                    <a:pt x="22569" y="20199"/>
                    <a:pt x="22953" y="20775"/>
                    <a:pt x="23212" y="21328"/>
                  </a:cubicBezTo>
                  <a:cubicBezTo>
                    <a:pt x="23585" y="22129"/>
                    <a:pt x="23946" y="22941"/>
                    <a:pt x="24228" y="23788"/>
                  </a:cubicBezTo>
                  <a:cubicBezTo>
                    <a:pt x="24273" y="23979"/>
                    <a:pt x="24341" y="24171"/>
                    <a:pt x="24375" y="24352"/>
                  </a:cubicBezTo>
                  <a:cubicBezTo>
                    <a:pt x="24183" y="24318"/>
                    <a:pt x="24002" y="24262"/>
                    <a:pt x="23810" y="24205"/>
                  </a:cubicBezTo>
                  <a:cubicBezTo>
                    <a:pt x="22964" y="23923"/>
                    <a:pt x="22152" y="23562"/>
                    <a:pt x="21350" y="23190"/>
                  </a:cubicBezTo>
                  <a:cubicBezTo>
                    <a:pt x="20797" y="22930"/>
                    <a:pt x="20222" y="22546"/>
                    <a:pt x="19613" y="22434"/>
                  </a:cubicBezTo>
                  <a:cubicBezTo>
                    <a:pt x="19624" y="21960"/>
                    <a:pt x="19624" y="21486"/>
                    <a:pt x="19624" y="21000"/>
                  </a:cubicBezTo>
                  <a:cubicBezTo>
                    <a:pt x="19613" y="20504"/>
                    <a:pt x="19579" y="20019"/>
                    <a:pt x="19545" y="19522"/>
                  </a:cubicBezTo>
                  <a:close/>
                  <a:moveTo>
                    <a:pt x="12063" y="19522"/>
                  </a:moveTo>
                  <a:lnTo>
                    <a:pt x="12063" y="19522"/>
                  </a:lnTo>
                  <a:cubicBezTo>
                    <a:pt x="12018" y="20019"/>
                    <a:pt x="11996" y="20504"/>
                    <a:pt x="11973" y="21000"/>
                  </a:cubicBezTo>
                  <a:cubicBezTo>
                    <a:pt x="11962" y="21486"/>
                    <a:pt x="11962" y="21960"/>
                    <a:pt x="11996" y="22445"/>
                  </a:cubicBezTo>
                  <a:cubicBezTo>
                    <a:pt x="11386" y="22558"/>
                    <a:pt x="10811" y="22930"/>
                    <a:pt x="10258" y="23190"/>
                  </a:cubicBezTo>
                  <a:cubicBezTo>
                    <a:pt x="9457" y="23573"/>
                    <a:pt x="8633" y="23923"/>
                    <a:pt x="7787" y="24205"/>
                  </a:cubicBezTo>
                  <a:cubicBezTo>
                    <a:pt x="7606" y="24262"/>
                    <a:pt x="7403" y="24318"/>
                    <a:pt x="7223" y="24363"/>
                  </a:cubicBezTo>
                  <a:cubicBezTo>
                    <a:pt x="7268" y="24160"/>
                    <a:pt x="7324" y="23979"/>
                    <a:pt x="7381" y="23799"/>
                  </a:cubicBezTo>
                  <a:cubicBezTo>
                    <a:pt x="7663" y="22953"/>
                    <a:pt x="8012" y="22129"/>
                    <a:pt x="8396" y="21328"/>
                  </a:cubicBezTo>
                  <a:cubicBezTo>
                    <a:pt x="8656" y="20775"/>
                    <a:pt x="9028" y="20199"/>
                    <a:pt x="9141" y="19590"/>
                  </a:cubicBezTo>
                  <a:cubicBezTo>
                    <a:pt x="9476" y="19598"/>
                    <a:pt x="9805" y="19611"/>
                    <a:pt x="10136" y="19611"/>
                  </a:cubicBezTo>
                  <a:cubicBezTo>
                    <a:pt x="10285" y="19611"/>
                    <a:pt x="10435" y="19608"/>
                    <a:pt x="10585" y="19601"/>
                  </a:cubicBezTo>
                  <a:cubicBezTo>
                    <a:pt x="11070" y="19590"/>
                    <a:pt x="11567" y="19567"/>
                    <a:pt x="12063" y="19522"/>
                  </a:cubicBezTo>
                  <a:close/>
                  <a:moveTo>
                    <a:pt x="7381" y="19432"/>
                  </a:moveTo>
                  <a:cubicBezTo>
                    <a:pt x="7606" y="19466"/>
                    <a:pt x="7832" y="19488"/>
                    <a:pt x="8058" y="19511"/>
                  </a:cubicBezTo>
                  <a:cubicBezTo>
                    <a:pt x="7809" y="19883"/>
                    <a:pt x="7617" y="20335"/>
                    <a:pt x="7426" y="20730"/>
                  </a:cubicBezTo>
                  <a:cubicBezTo>
                    <a:pt x="7098" y="21407"/>
                    <a:pt x="6794" y="22106"/>
                    <a:pt x="6523" y="22806"/>
                  </a:cubicBezTo>
                  <a:cubicBezTo>
                    <a:pt x="6151" y="23799"/>
                    <a:pt x="5959" y="24781"/>
                    <a:pt x="5801" y="25785"/>
                  </a:cubicBezTo>
                  <a:cubicBezTo>
                    <a:pt x="6805" y="25627"/>
                    <a:pt x="7787" y="25435"/>
                    <a:pt x="8780" y="25063"/>
                  </a:cubicBezTo>
                  <a:cubicBezTo>
                    <a:pt x="9479" y="24792"/>
                    <a:pt x="10179" y="24487"/>
                    <a:pt x="10856" y="24160"/>
                  </a:cubicBezTo>
                  <a:cubicBezTo>
                    <a:pt x="11262" y="23968"/>
                    <a:pt x="11702" y="23776"/>
                    <a:pt x="12075" y="23528"/>
                  </a:cubicBezTo>
                  <a:cubicBezTo>
                    <a:pt x="12109" y="23754"/>
                    <a:pt x="12120" y="23979"/>
                    <a:pt x="12154" y="24205"/>
                  </a:cubicBezTo>
                  <a:cubicBezTo>
                    <a:pt x="11454" y="24442"/>
                    <a:pt x="10777" y="24871"/>
                    <a:pt x="10134" y="25130"/>
                  </a:cubicBezTo>
                  <a:cubicBezTo>
                    <a:pt x="9254" y="25503"/>
                    <a:pt x="8340" y="25807"/>
                    <a:pt x="7426" y="26067"/>
                  </a:cubicBezTo>
                  <a:cubicBezTo>
                    <a:pt x="6647" y="26259"/>
                    <a:pt x="5868" y="26417"/>
                    <a:pt x="5079" y="26507"/>
                  </a:cubicBezTo>
                  <a:cubicBezTo>
                    <a:pt x="5169" y="25717"/>
                    <a:pt x="5316" y="24939"/>
                    <a:pt x="5519" y="24160"/>
                  </a:cubicBezTo>
                  <a:cubicBezTo>
                    <a:pt x="5756" y="23246"/>
                    <a:pt x="6083" y="22332"/>
                    <a:pt x="6455" y="21452"/>
                  </a:cubicBezTo>
                  <a:cubicBezTo>
                    <a:pt x="6715" y="20809"/>
                    <a:pt x="7155" y="20132"/>
                    <a:pt x="7381" y="19432"/>
                  </a:cubicBezTo>
                  <a:close/>
                  <a:moveTo>
                    <a:pt x="24228" y="19432"/>
                  </a:moveTo>
                  <a:cubicBezTo>
                    <a:pt x="24465" y="20120"/>
                    <a:pt x="24882" y="20809"/>
                    <a:pt x="25153" y="21452"/>
                  </a:cubicBezTo>
                  <a:cubicBezTo>
                    <a:pt x="25526" y="22332"/>
                    <a:pt x="25830" y="23246"/>
                    <a:pt x="26090" y="24160"/>
                  </a:cubicBezTo>
                  <a:cubicBezTo>
                    <a:pt x="26282" y="24939"/>
                    <a:pt x="26440" y="25717"/>
                    <a:pt x="26519" y="26507"/>
                  </a:cubicBezTo>
                  <a:cubicBezTo>
                    <a:pt x="25729" y="26417"/>
                    <a:pt x="24961" y="26259"/>
                    <a:pt x="24183" y="26067"/>
                  </a:cubicBezTo>
                  <a:cubicBezTo>
                    <a:pt x="23269" y="25819"/>
                    <a:pt x="22343" y="25503"/>
                    <a:pt x="21474" y="25130"/>
                  </a:cubicBezTo>
                  <a:cubicBezTo>
                    <a:pt x="20820" y="24871"/>
                    <a:pt x="20143" y="24442"/>
                    <a:pt x="19455" y="24205"/>
                  </a:cubicBezTo>
                  <a:cubicBezTo>
                    <a:pt x="19488" y="23979"/>
                    <a:pt x="19511" y="23754"/>
                    <a:pt x="19522" y="23528"/>
                  </a:cubicBezTo>
                  <a:cubicBezTo>
                    <a:pt x="19906" y="23776"/>
                    <a:pt x="20357" y="23968"/>
                    <a:pt x="20752" y="24160"/>
                  </a:cubicBezTo>
                  <a:cubicBezTo>
                    <a:pt x="21429" y="24487"/>
                    <a:pt x="22118" y="24792"/>
                    <a:pt x="22829" y="25063"/>
                  </a:cubicBezTo>
                  <a:cubicBezTo>
                    <a:pt x="23810" y="25435"/>
                    <a:pt x="24803" y="25627"/>
                    <a:pt x="25808" y="25785"/>
                  </a:cubicBezTo>
                  <a:cubicBezTo>
                    <a:pt x="25650" y="24781"/>
                    <a:pt x="25447" y="23799"/>
                    <a:pt x="25085" y="22806"/>
                  </a:cubicBezTo>
                  <a:cubicBezTo>
                    <a:pt x="24815" y="22106"/>
                    <a:pt x="24510" y="21407"/>
                    <a:pt x="24183" y="20730"/>
                  </a:cubicBezTo>
                  <a:cubicBezTo>
                    <a:pt x="23980" y="20323"/>
                    <a:pt x="23799" y="19883"/>
                    <a:pt x="23551" y="19511"/>
                  </a:cubicBezTo>
                  <a:cubicBezTo>
                    <a:pt x="23776" y="19477"/>
                    <a:pt x="24002" y="19466"/>
                    <a:pt x="24228" y="19432"/>
                  </a:cubicBezTo>
                  <a:close/>
                  <a:moveTo>
                    <a:pt x="15821" y="1614"/>
                  </a:moveTo>
                  <a:cubicBezTo>
                    <a:pt x="16893" y="2799"/>
                    <a:pt x="17581" y="4289"/>
                    <a:pt x="17988" y="5812"/>
                  </a:cubicBezTo>
                  <a:cubicBezTo>
                    <a:pt x="18653" y="8294"/>
                    <a:pt x="18541" y="10800"/>
                    <a:pt x="18304" y="13316"/>
                  </a:cubicBezTo>
                  <a:cubicBezTo>
                    <a:pt x="19409" y="13206"/>
                    <a:pt x="20518" y="13125"/>
                    <a:pt x="21624" y="13125"/>
                  </a:cubicBezTo>
                  <a:cubicBezTo>
                    <a:pt x="23024" y="13125"/>
                    <a:pt x="24421" y="13255"/>
                    <a:pt x="25808" y="13621"/>
                  </a:cubicBezTo>
                  <a:cubicBezTo>
                    <a:pt x="27342" y="14038"/>
                    <a:pt x="28809" y="14726"/>
                    <a:pt x="29994" y="15798"/>
                  </a:cubicBezTo>
                  <a:cubicBezTo>
                    <a:pt x="28809" y="16870"/>
                    <a:pt x="27331" y="17559"/>
                    <a:pt x="25808" y="17965"/>
                  </a:cubicBezTo>
                  <a:cubicBezTo>
                    <a:pt x="24421" y="18337"/>
                    <a:pt x="23019" y="18466"/>
                    <a:pt x="21618" y="18466"/>
                  </a:cubicBezTo>
                  <a:cubicBezTo>
                    <a:pt x="20511" y="18466"/>
                    <a:pt x="19404" y="18386"/>
                    <a:pt x="18304" y="18281"/>
                  </a:cubicBezTo>
                  <a:lnTo>
                    <a:pt x="18304" y="18281"/>
                  </a:lnTo>
                  <a:cubicBezTo>
                    <a:pt x="18541" y="20786"/>
                    <a:pt x="18653" y="23302"/>
                    <a:pt x="17988" y="25785"/>
                  </a:cubicBezTo>
                  <a:cubicBezTo>
                    <a:pt x="17581" y="27320"/>
                    <a:pt x="16893" y="28787"/>
                    <a:pt x="15821" y="29971"/>
                  </a:cubicBezTo>
                  <a:cubicBezTo>
                    <a:pt x="14749" y="28787"/>
                    <a:pt x="14049" y="27308"/>
                    <a:pt x="13643" y="25785"/>
                  </a:cubicBezTo>
                  <a:cubicBezTo>
                    <a:pt x="12977" y="23302"/>
                    <a:pt x="13090" y="20786"/>
                    <a:pt x="13339" y="18281"/>
                  </a:cubicBezTo>
                  <a:lnTo>
                    <a:pt x="13339" y="18281"/>
                  </a:lnTo>
                  <a:cubicBezTo>
                    <a:pt x="12228" y="18386"/>
                    <a:pt x="11120" y="18466"/>
                    <a:pt x="10015" y="18466"/>
                  </a:cubicBezTo>
                  <a:cubicBezTo>
                    <a:pt x="8616" y="18466"/>
                    <a:pt x="7222" y="18337"/>
                    <a:pt x="5835" y="17965"/>
                  </a:cubicBezTo>
                  <a:cubicBezTo>
                    <a:pt x="4289" y="17559"/>
                    <a:pt x="2822" y="16870"/>
                    <a:pt x="1637" y="15798"/>
                  </a:cubicBezTo>
                  <a:cubicBezTo>
                    <a:pt x="2822" y="14726"/>
                    <a:pt x="4311" y="14038"/>
                    <a:pt x="5835" y="13621"/>
                  </a:cubicBezTo>
                  <a:cubicBezTo>
                    <a:pt x="7215" y="13257"/>
                    <a:pt x="8602" y="13130"/>
                    <a:pt x="9995" y="13130"/>
                  </a:cubicBezTo>
                  <a:cubicBezTo>
                    <a:pt x="11107" y="13130"/>
                    <a:pt x="12221" y="13211"/>
                    <a:pt x="13339" y="13316"/>
                  </a:cubicBezTo>
                  <a:cubicBezTo>
                    <a:pt x="13090" y="10800"/>
                    <a:pt x="12977" y="8294"/>
                    <a:pt x="13643" y="5812"/>
                  </a:cubicBezTo>
                  <a:cubicBezTo>
                    <a:pt x="14049" y="4266"/>
                    <a:pt x="14749" y="2799"/>
                    <a:pt x="15821" y="1614"/>
                  </a:cubicBezTo>
                  <a:close/>
                  <a:moveTo>
                    <a:pt x="15799" y="1"/>
                  </a:moveTo>
                  <a:cubicBezTo>
                    <a:pt x="15573" y="192"/>
                    <a:pt x="15381" y="407"/>
                    <a:pt x="15189" y="587"/>
                  </a:cubicBezTo>
                  <a:cubicBezTo>
                    <a:pt x="13993" y="1851"/>
                    <a:pt x="13158" y="3397"/>
                    <a:pt x="12650" y="5033"/>
                  </a:cubicBezTo>
                  <a:cubicBezTo>
                    <a:pt x="12537" y="5417"/>
                    <a:pt x="12447" y="5801"/>
                    <a:pt x="12357" y="6196"/>
                  </a:cubicBezTo>
                  <a:cubicBezTo>
                    <a:pt x="11804" y="5880"/>
                    <a:pt x="11183" y="5654"/>
                    <a:pt x="10653" y="5428"/>
                  </a:cubicBezTo>
                  <a:cubicBezTo>
                    <a:pt x="9761" y="5045"/>
                    <a:pt x="8847" y="4729"/>
                    <a:pt x="7900" y="4458"/>
                  </a:cubicBezTo>
                  <a:cubicBezTo>
                    <a:pt x="6658" y="4119"/>
                    <a:pt x="5169" y="3792"/>
                    <a:pt x="3770" y="3769"/>
                  </a:cubicBezTo>
                  <a:lnTo>
                    <a:pt x="3770" y="3769"/>
                  </a:lnTo>
                  <a:cubicBezTo>
                    <a:pt x="3792" y="5157"/>
                    <a:pt x="4119" y="6658"/>
                    <a:pt x="4458" y="7899"/>
                  </a:cubicBezTo>
                  <a:cubicBezTo>
                    <a:pt x="4717" y="8825"/>
                    <a:pt x="5056" y="9750"/>
                    <a:pt x="5428" y="10653"/>
                  </a:cubicBezTo>
                  <a:cubicBezTo>
                    <a:pt x="5654" y="11183"/>
                    <a:pt x="5880" y="11815"/>
                    <a:pt x="6196" y="12357"/>
                  </a:cubicBezTo>
                  <a:cubicBezTo>
                    <a:pt x="5801" y="12436"/>
                    <a:pt x="5417" y="12537"/>
                    <a:pt x="5033" y="12650"/>
                  </a:cubicBezTo>
                  <a:cubicBezTo>
                    <a:pt x="3386" y="13158"/>
                    <a:pt x="1840" y="13993"/>
                    <a:pt x="599" y="15189"/>
                  </a:cubicBezTo>
                  <a:cubicBezTo>
                    <a:pt x="396" y="15370"/>
                    <a:pt x="204" y="15584"/>
                    <a:pt x="1" y="15798"/>
                  </a:cubicBezTo>
                  <a:cubicBezTo>
                    <a:pt x="204" y="16024"/>
                    <a:pt x="407" y="16216"/>
                    <a:pt x="599" y="16408"/>
                  </a:cubicBezTo>
                  <a:cubicBezTo>
                    <a:pt x="1851" y="17604"/>
                    <a:pt x="3397" y="18439"/>
                    <a:pt x="5033" y="18947"/>
                  </a:cubicBezTo>
                  <a:cubicBezTo>
                    <a:pt x="5417" y="19060"/>
                    <a:pt x="5801" y="19150"/>
                    <a:pt x="6196" y="19240"/>
                  </a:cubicBezTo>
                  <a:cubicBezTo>
                    <a:pt x="5880" y="19793"/>
                    <a:pt x="5654" y="20414"/>
                    <a:pt x="5428" y="20944"/>
                  </a:cubicBezTo>
                  <a:cubicBezTo>
                    <a:pt x="5056" y="21835"/>
                    <a:pt x="4729" y="22749"/>
                    <a:pt x="4458" y="23697"/>
                  </a:cubicBezTo>
                  <a:cubicBezTo>
                    <a:pt x="4119" y="24939"/>
                    <a:pt x="3792" y="26428"/>
                    <a:pt x="3770" y="27827"/>
                  </a:cubicBezTo>
                  <a:cubicBezTo>
                    <a:pt x="5169" y="27805"/>
                    <a:pt x="6658" y="27478"/>
                    <a:pt x="7900" y="27139"/>
                  </a:cubicBezTo>
                  <a:cubicBezTo>
                    <a:pt x="8836" y="26879"/>
                    <a:pt x="9750" y="26541"/>
                    <a:pt x="10653" y="26169"/>
                  </a:cubicBezTo>
                  <a:cubicBezTo>
                    <a:pt x="11183" y="25943"/>
                    <a:pt x="11826" y="25717"/>
                    <a:pt x="12357" y="25401"/>
                  </a:cubicBezTo>
                  <a:cubicBezTo>
                    <a:pt x="12447" y="25796"/>
                    <a:pt x="12537" y="26180"/>
                    <a:pt x="12650" y="26564"/>
                  </a:cubicBezTo>
                  <a:cubicBezTo>
                    <a:pt x="13158" y="28211"/>
                    <a:pt x="13993" y="29757"/>
                    <a:pt x="15189" y="30998"/>
                  </a:cubicBezTo>
                  <a:cubicBezTo>
                    <a:pt x="15381" y="31201"/>
                    <a:pt x="15584" y="31393"/>
                    <a:pt x="15799" y="31596"/>
                  </a:cubicBezTo>
                  <a:cubicBezTo>
                    <a:pt x="16024" y="31393"/>
                    <a:pt x="16227" y="31190"/>
                    <a:pt x="16408" y="30998"/>
                  </a:cubicBezTo>
                  <a:cubicBezTo>
                    <a:pt x="17604" y="29746"/>
                    <a:pt x="18439" y="28200"/>
                    <a:pt x="18947" y="26564"/>
                  </a:cubicBezTo>
                  <a:cubicBezTo>
                    <a:pt x="19060" y="26180"/>
                    <a:pt x="19161" y="25796"/>
                    <a:pt x="19240" y="25401"/>
                  </a:cubicBezTo>
                  <a:cubicBezTo>
                    <a:pt x="19793" y="25717"/>
                    <a:pt x="20414" y="25943"/>
                    <a:pt x="20955" y="26169"/>
                  </a:cubicBezTo>
                  <a:cubicBezTo>
                    <a:pt x="21836" y="26541"/>
                    <a:pt x="22761" y="26868"/>
                    <a:pt x="23697" y="27139"/>
                  </a:cubicBezTo>
                  <a:cubicBezTo>
                    <a:pt x="24939" y="27466"/>
                    <a:pt x="26440" y="27805"/>
                    <a:pt x="27839" y="27827"/>
                  </a:cubicBezTo>
                  <a:cubicBezTo>
                    <a:pt x="27805" y="26428"/>
                    <a:pt x="27478" y="24939"/>
                    <a:pt x="27139" y="23697"/>
                  </a:cubicBezTo>
                  <a:cubicBezTo>
                    <a:pt x="26891" y="22761"/>
                    <a:pt x="26552" y="21847"/>
                    <a:pt x="26169" y="20944"/>
                  </a:cubicBezTo>
                  <a:cubicBezTo>
                    <a:pt x="25943" y="20414"/>
                    <a:pt x="25717" y="19770"/>
                    <a:pt x="25413" y="19240"/>
                  </a:cubicBezTo>
                  <a:cubicBezTo>
                    <a:pt x="25808" y="19150"/>
                    <a:pt x="26180" y="19060"/>
                    <a:pt x="26564" y="18947"/>
                  </a:cubicBezTo>
                  <a:cubicBezTo>
                    <a:pt x="28211" y="18439"/>
                    <a:pt x="29768" y="17604"/>
                    <a:pt x="31010" y="16408"/>
                  </a:cubicBezTo>
                  <a:cubicBezTo>
                    <a:pt x="31201" y="16216"/>
                    <a:pt x="31405" y="16013"/>
                    <a:pt x="31596" y="15798"/>
                  </a:cubicBezTo>
                  <a:cubicBezTo>
                    <a:pt x="31405" y="15573"/>
                    <a:pt x="31190" y="15370"/>
                    <a:pt x="31010" y="15189"/>
                  </a:cubicBezTo>
                  <a:cubicBezTo>
                    <a:pt x="29757" y="13993"/>
                    <a:pt x="28200" y="13158"/>
                    <a:pt x="26564" y="12650"/>
                  </a:cubicBezTo>
                  <a:cubicBezTo>
                    <a:pt x="26180" y="12537"/>
                    <a:pt x="25808" y="12436"/>
                    <a:pt x="25413" y="12357"/>
                  </a:cubicBezTo>
                  <a:cubicBezTo>
                    <a:pt x="25717" y="11804"/>
                    <a:pt x="25943" y="11183"/>
                    <a:pt x="26169" y="10653"/>
                  </a:cubicBezTo>
                  <a:cubicBezTo>
                    <a:pt x="26552" y="9761"/>
                    <a:pt x="26880" y="8847"/>
                    <a:pt x="27139" y="7899"/>
                  </a:cubicBezTo>
                  <a:cubicBezTo>
                    <a:pt x="27478" y="6658"/>
                    <a:pt x="27805" y="5157"/>
                    <a:pt x="27839" y="3769"/>
                  </a:cubicBezTo>
                  <a:lnTo>
                    <a:pt x="27839" y="3769"/>
                  </a:lnTo>
                  <a:cubicBezTo>
                    <a:pt x="26440" y="3792"/>
                    <a:pt x="24939" y="4119"/>
                    <a:pt x="23697" y="4458"/>
                  </a:cubicBezTo>
                  <a:cubicBezTo>
                    <a:pt x="22772" y="4706"/>
                    <a:pt x="21847" y="5045"/>
                    <a:pt x="20955" y="5428"/>
                  </a:cubicBezTo>
                  <a:cubicBezTo>
                    <a:pt x="20414" y="5654"/>
                    <a:pt x="19782" y="5880"/>
                    <a:pt x="19240" y="6196"/>
                  </a:cubicBezTo>
                  <a:cubicBezTo>
                    <a:pt x="19161" y="5801"/>
                    <a:pt x="19060" y="5417"/>
                    <a:pt x="18947" y="5033"/>
                  </a:cubicBezTo>
                  <a:cubicBezTo>
                    <a:pt x="18439" y="3386"/>
                    <a:pt x="17604" y="1829"/>
                    <a:pt x="16408" y="587"/>
                  </a:cubicBezTo>
                  <a:cubicBezTo>
                    <a:pt x="16227" y="396"/>
                    <a:pt x="16013" y="192"/>
                    <a:pt x="15799" y="1"/>
                  </a:cubicBezTo>
                  <a:close/>
                </a:path>
              </a:pathLst>
            </a:custGeom>
            <a:solidFill>
              <a:srgbClr val="F0A6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5116;p35">
              <a:extLst>
                <a:ext uri="{FF2B5EF4-FFF2-40B4-BE49-F238E27FC236}">
                  <a16:creationId xmlns:a16="http://schemas.microsoft.com/office/drawing/2014/main" id="{FF3E502E-6620-9197-47BE-D95F08155A5F}"/>
                </a:ext>
              </a:extLst>
            </p:cNvPr>
            <p:cNvSpPr/>
            <p:nvPr/>
          </p:nvSpPr>
          <p:spPr>
            <a:xfrm>
              <a:off x="1281625" y="34724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0"/>
                  </a:moveTo>
                  <a:cubicBezTo>
                    <a:pt x="3002" y="1140"/>
                    <a:pt x="3544" y="1671"/>
                    <a:pt x="3544" y="2336"/>
                  </a:cubicBezTo>
                  <a:cubicBezTo>
                    <a:pt x="3521" y="3002"/>
                    <a:pt x="2991" y="3532"/>
                    <a:pt x="2336" y="3532"/>
                  </a:cubicBezTo>
                  <a:cubicBezTo>
                    <a:pt x="1682" y="3532"/>
                    <a:pt x="1140" y="3002"/>
                    <a:pt x="1140" y="2336"/>
                  </a:cubicBezTo>
                  <a:cubicBezTo>
                    <a:pt x="1140" y="1671"/>
                    <a:pt x="1682" y="1140"/>
                    <a:pt x="2336" y="1140"/>
                  </a:cubicBezTo>
                  <a:close/>
                  <a:moveTo>
                    <a:pt x="2336" y="1"/>
                  </a:moveTo>
                  <a:cubicBezTo>
                    <a:pt x="1038" y="1"/>
                    <a:pt x="0" y="1050"/>
                    <a:pt x="0" y="2336"/>
                  </a:cubicBezTo>
                  <a:cubicBezTo>
                    <a:pt x="0" y="3634"/>
                    <a:pt x="1050" y="4683"/>
                    <a:pt x="2336" y="4683"/>
                  </a:cubicBezTo>
                  <a:cubicBezTo>
                    <a:pt x="3623" y="4683"/>
                    <a:pt x="4683" y="3623"/>
                    <a:pt x="4683" y="2336"/>
                  </a:cubicBezTo>
                  <a:cubicBezTo>
                    <a:pt x="4683" y="1050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5117;p35">
              <a:extLst>
                <a:ext uri="{FF2B5EF4-FFF2-40B4-BE49-F238E27FC236}">
                  <a16:creationId xmlns:a16="http://schemas.microsoft.com/office/drawing/2014/main" id="{FC2CEDBC-A9DC-D08B-E90E-5BA8840B337D}"/>
                </a:ext>
              </a:extLst>
            </p:cNvPr>
            <p:cNvSpPr/>
            <p:nvPr/>
          </p:nvSpPr>
          <p:spPr>
            <a:xfrm>
              <a:off x="1146500" y="2847050"/>
              <a:ext cx="658175" cy="658175"/>
            </a:xfrm>
            <a:custGeom>
              <a:avLst/>
              <a:gdLst/>
              <a:ahLst/>
              <a:cxnLst/>
              <a:rect l="l" t="t" r="r" b="b"/>
              <a:pathLst>
                <a:path w="26327" h="26327" extrusionOk="0">
                  <a:moveTo>
                    <a:pt x="13158" y="2618"/>
                  </a:moveTo>
                  <a:cubicBezTo>
                    <a:pt x="13643" y="3747"/>
                    <a:pt x="13947" y="4943"/>
                    <a:pt x="14083" y="6263"/>
                  </a:cubicBezTo>
                  <a:cubicBezTo>
                    <a:pt x="14218" y="7753"/>
                    <a:pt x="14151" y="9231"/>
                    <a:pt x="14004" y="10709"/>
                  </a:cubicBezTo>
                  <a:cubicBezTo>
                    <a:pt x="13947" y="11319"/>
                    <a:pt x="13835" y="11950"/>
                    <a:pt x="13744" y="12582"/>
                  </a:cubicBezTo>
                  <a:cubicBezTo>
                    <a:pt x="14376" y="12481"/>
                    <a:pt x="15008" y="12379"/>
                    <a:pt x="15617" y="12323"/>
                  </a:cubicBezTo>
                  <a:cubicBezTo>
                    <a:pt x="16539" y="12231"/>
                    <a:pt x="17460" y="12171"/>
                    <a:pt x="18384" y="12171"/>
                  </a:cubicBezTo>
                  <a:cubicBezTo>
                    <a:pt x="18943" y="12171"/>
                    <a:pt x="19502" y="12193"/>
                    <a:pt x="20063" y="12244"/>
                  </a:cubicBezTo>
                  <a:cubicBezTo>
                    <a:pt x="21384" y="12379"/>
                    <a:pt x="22580" y="12684"/>
                    <a:pt x="23708" y="13169"/>
                  </a:cubicBezTo>
                  <a:cubicBezTo>
                    <a:pt x="22580" y="13643"/>
                    <a:pt x="21384" y="13959"/>
                    <a:pt x="20063" y="14083"/>
                  </a:cubicBezTo>
                  <a:cubicBezTo>
                    <a:pt x="19495" y="14135"/>
                    <a:pt x="18927" y="14157"/>
                    <a:pt x="18361" y="14157"/>
                  </a:cubicBezTo>
                  <a:cubicBezTo>
                    <a:pt x="17445" y="14157"/>
                    <a:pt x="16531" y="14099"/>
                    <a:pt x="15617" y="14015"/>
                  </a:cubicBezTo>
                  <a:cubicBezTo>
                    <a:pt x="15008" y="13959"/>
                    <a:pt x="14376" y="13835"/>
                    <a:pt x="13744" y="13745"/>
                  </a:cubicBezTo>
                  <a:lnTo>
                    <a:pt x="13744" y="13745"/>
                  </a:lnTo>
                  <a:cubicBezTo>
                    <a:pt x="13835" y="14377"/>
                    <a:pt x="13947" y="15008"/>
                    <a:pt x="14004" y="15618"/>
                  </a:cubicBezTo>
                  <a:cubicBezTo>
                    <a:pt x="14151" y="17096"/>
                    <a:pt x="14218" y="18586"/>
                    <a:pt x="14083" y="20064"/>
                  </a:cubicBezTo>
                  <a:cubicBezTo>
                    <a:pt x="13947" y="21384"/>
                    <a:pt x="13643" y="22580"/>
                    <a:pt x="13158" y="23709"/>
                  </a:cubicBezTo>
                  <a:cubicBezTo>
                    <a:pt x="12684" y="22580"/>
                    <a:pt x="12368" y="21384"/>
                    <a:pt x="12244" y="20064"/>
                  </a:cubicBezTo>
                  <a:cubicBezTo>
                    <a:pt x="12108" y="18586"/>
                    <a:pt x="12176" y="17096"/>
                    <a:pt x="12311" y="15618"/>
                  </a:cubicBezTo>
                  <a:cubicBezTo>
                    <a:pt x="12368" y="15008"/>
                    <a:pt x="12480" y="14377"/>
                    <a:pt x="12582" y="13745"/>
                  </a:cubicBezTo>
                  <a:lnTo>
                    <a:pt x="12582" y="13745"/>
                  </a:lnTo>
                  <a:cubicBezTo>
                    <a:pt x="11950" y="13846"/>
                    <a:pt x="11307" y="13959"/>
                    <a:pt x="10709" y="14015"/>
                  </a:cubicBezTo>
                  <a:cubicBezTo>
                    <a:pt x="9788" y="14099"/>
                    <a:pt x="8872" y="14157"/>
                    <a:pt x="7957" y="14157"/>
                  </a:cubicBezTo>
                  <a:cubicBezTo>
                    <a:pt x="7392" y="14157"/>
                    <a:pt x="6828" y="14135"/>
                    <a:pt x="6263" y="14083"/>
                  </a:cubicBezTo>
                  <a:cubicBezTo>
                    <a:pt x="4931" y="13959"/>
                    <a:pt x="3735" y="13643"/>
                    <a:pt x="2607" y="13169"/>
                  </a:cubicBezTo>
                  <a:cubicBezTo>
                    <a:pt x="3735" y="12684"/>
                    <a:pt x="4931" y="12379"/>
                    <a:pt x="6263" y="12244"/>
                  </a:cubicBezTo>
                  <a:cubicBezTo>
                    <a:pt x="6820" y="12193"/>
                    <a:pt x="7377" y="12171"/>
                    <a:pt x="7934" y="12171"/>
                  </a:cubicBezTo>
                  <a:cubicBezTo>
                    <a:pt x="8856" y="12171"/>
                    <a:pt x="9780" y="12231"/>
                    <a:pt x="10709" y="12323"/>
                  </a:cubicBezTo>
                  <a:cubicBezTo>
                    <a:pt x="11307" y="12379"/>
                    <a:pt x="11950" y="12492"/>
                    <a:pt x="12582" y="12582"/>
                  </a:cubicBezTo>
                  <a:cubicBezTo>
                    <a:pt x="12480" y="11950"/>
                    <a:pt x="12368" y="11319"/>
                    <a:pt x="12311" y="10709"/>
                  </a:cubicBezTo>
                  <a:cubicBezTo>
                    <a:pt x="12176" y="9231"/>
                    <a:pt x="12108" y="7753"/>
                    <a:pt x="12244" y="6263"/>
                  </a:cubicBezTo>
                  <a:cubicBezTo>
                    <a:pt x="12368" y="4943"/>
                    <a:pt x="12684" y="3747"/>
                    <a:pt x="13158" y="2618"/>
                  </a:cubicBezTo>
                  <a:close/>
                  <a:moveTo>
                    <a:pt x="13158" y="0"/>
                  </a:moveTo>
                  <a:cubicBezTo>
                    <a:pt x="12018" y="1637"/>
                    <a:pt x="11442" y="3736"/>
                    <a:pt x="11183" y="5654"/>
                  </a:cubicBezTo>
                  <a:cubicBezTo>
                    <a:pt x="10980" y="7335"/>
                    <a:pt x="11014" y="9028"/>
                    <a:pt x="11228" y="10709"/>
                  </a:cubicBezTo>
                  <a:cubicBezTo>
                    <a:pt x="11262" y="10901"/>
                    <a:pt x="11273" y="11104"/>
                    <a:pt x="11296" y="11296"/>
                  </a:cubicBezTo>
                  <a:cubicBezTo>
                    <a:pt x="11104" y="11273"/>
                    <a:pt x="10901" y="11262"/>
                    <a:pt x="10709" y="11228"/>
                  </a:cubicBezTo>
                  <a:cubicBezTo>
                    <a:pt x="9776" y="11122"/>
                    <a:pt x="8841" y="11057"/>
                    <a:pt x="7905" y="11057"/>
                  </a:cubicBezTo>
                  <a:cubicBezTo>
                    <a:pt x="7154" y="11057"/>
                    <a:pt x="6402" y="11099"/>
                    <a:pt x="5654" y="11194"/>
                  </a:cubicBezTo>
                  <a:cubicBezTo>
                    <a:pt x="3735" y="11431"/>
                    <a:pt x="1636" y="12007"/>
                    <a:pt x="0" y="13169"/>
                  </a:cubicBezTo>
                  <a:cubicBezTo>
                    <a:pt x="1636" y="14309"/>
                    <a:pt x="3735" y="14884"/>
                    <a:pt x="5654" y="15144"/>
                  </a:cubicBezTo>
                  <a:cubicBezTo>
                    <a:pt x="6415" y="15236"/>
                    <a:pt x="7179" y="15279"/>
                    <a:pt x="7943" y="15279"/>
                  </a:cubicBezTo>
                  <a:cubicBezTo>
                    <a:pt x="8866" y="15279"/>
                    <a:pt x="9789" y="15216"/>
                    <a:pt x="10709" y="15099"/>
                  </a:cubicBezTo>
                  <a:cubicBezTo>
                    <a:pt x="10901" y="15065"/>
                    <a:pt x="11104" y="15054"/>
                    <a:pt x="11296" y="15031"/>
                  </a:cubicBezTo>
                  <a:lnTo>
                    <a:pt x="11296" y="15031"/>
                  </a:lnTo>
                  <a:cubicBezTo>
                    <a:pt x="11273" y="15223"/>
                    <a:pt x="11262" y="15426"/>
                    <a:pt x="11228" y="15618"/>
                  </a:cubicBezTo>
                  <a:cubicBezTo>
                    <a:pt x="11036" y="17299"/>
                    <a:pt x="10980" y="18992"/>
                    <a:pt x="11183" y="20673"/>
                  </a:cubicBezTo>
                  <a:cubicBezTo>
                    <a:pt x="11431" y="22591"/>
                    <a:pt x="12007" y="24690"/>
                    <a:pt x="13158" y="26327"/>
                  </a:cubicBezTo>
                  <a:cubicBezTo>
                    <a:pt x="14309" y="24690"/>
                    <a:pt x="14884" y="22591"/>
                    <a:pt x="15132" y="20673"/>
                  </a:cubicBezTo>
                  <a:cubicBezTo>
                    <a:pt x="15347" y="18992"/>
                    <a:pt x="15302" y="17299"/>
                    <a:pt x="15098" y="15618"/>
                  </a:cubicBezTo>
                  <a:cubicBezTo>
                    <a:pt x="15065" y="15426"/>
                    <a:pt x="15053" y="15223"/>
                    <a:pt x="15019" y="15031"/>
                  </a:cubicBezTo>
                  <a:lnTo>
                    <a:pt x="15019" y="15031"/>
                  </a:lnTo>
                  <a:cubicBezTo>
                    <a:pt x="15223" y="15054"/>
                    <a:pt x="15414" y="15065"/>
                    <a:pt x="15617" y="15099"/>
                  </a:cubicBezTo>
                  <a:cubicBezTo>
                    <a:pt x="16558" y="15207"/>
                    <a:pt x="17505" y="15272"/>
                    <a:pt x="18454" y="15272"/>
                  </a:cubicBezTo>
                  <a:cubicBezTo>
                    <a:pt x="19190" y="15272"/>
                    <a:pt x="19927" y="15233"/>
                    <a:pt x="20662" y="15144"/>
                  </a:cubicBezTo>
                  <a:cubicBezTo>
                    <a:pt x="22580" y="14896"/>
                    <a:pt x="24690" y="14320"/>
                    <a:pt x="26326" y="13169"/>
                  </a:cubicBezTo>
                  <a:cubicBezTo>
                    <a:pt x="24690" y="12018"/>
                    <a:pt x="22580" y="11443"/>
                    <a:pt x="20662" y="11194"/>
                  </a:cubicBezTo>
                  <a:cubicBezTo>
                    <a:pt x="19892" y="11096"/>
                    <a:pt x="19118" y="11050"/>
                    <a:pt x="18342" y="11050"/>
                  </a:cubicBezTo>
                  <a:cubicBezTo>
                    <a:pt x="17434" y="11050"/>
                    <a:pt x="16524" y="11113"/>
                    <a:pt x="15617" y="11228"/>
                  </a:cubicBezTo>
                  <a:cubicBezTo>
                    <a:pt x="15414" y="11262"/>
                    <a:pt x="15223" y="11273"/>
                    <a:pt x="15019" y="11296"/>
                  </a:cubicBezTo>
                  <a:cubicBezTo>
                    <a:pt x="15053" y="11104"/>
                    <a:pt x="15065" y="10912"/>
                    <a:pt x="15098" y="10709"/>
                  </a:cubicBezTo>
                  <a:cubicBezTo>
                    <a:pt x="15290" y="9028"/>
                    <a:pt x="15347" y="7335"/>
                    <a:pt x="15132" y="5654"/>
                  </a:cubicBezTo>
                  <a:cubicBezTo>
                    <a:pt x="14895" y="3736"/>
                    <a:pt x="14320" y="1637"/>
                    <a:pt x="13158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5118;p35">
              <a:extLst>
                <a:ext uri="{FF2B5EF4-FFF2-40B4-BE49-F238E27FC236}">
                  <a16:creationId xmlns:a16="http://schemas.microsoft.com/office/drawing/2014/main" id="{9CA7FCA5-7ED4-0ADC-0DA0-D5562D61E988}"/>
                </a:ext>
              </a:extLst>
            </p:cNvPr>
            <p:cNvSpPr/>
            <p:nvPr/>
          </p:nvSpPr>
          <p:spPr>
            <a:xfrm>
              <a:off x="1552450" y="2762700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63"/>
                  </a:moveTo>
                  <a:cubicBezTo>
                    <a:pt x="3002" y="1163"/>
                    <a:pt x="3543" y="1693"/>
                    <a:pt x="3543" y="2359"/>
                  </a:cubicBezTo>
                  <a:cubicBezTo>
                    <a:pt x="3543" y="3025"/>
                    <a:pt x="3002" y="3555"/>
                    <a:pt x="2336" y="3555"/>
                  </a:cubicBezTo>
                  <a:cubicBezTo>
                    <a:pt x="1681" y="3555"/>
                    <a:pt x="1140" y="3025"/>
                    <a:pt x="1140" y="2359"/>
                  </a:cubicBezTo>
                  <a:cubicBezTo>
                    <a:pt x="1151" y="1704"/>
                    <a:pt x="1681" y="1163"/>
                    <a:pt x="2336" y="1163"/>
                  </a:cubicBezTo>
                  <a:close/>
                  <a:moveTo>
                    <a:pt x="2336" y="1"/>
                  </a:moveTo>
                  <a:cubicBezTo>
                    <a:pt x="1061" y="1"/>
                    <a:pt x="0" y="1061"/>
                    <a:pt x="0" y="2348"/>
                  </a:cubicBezTo>
                  <a:cubicBezTo>
                    <a:pt x="0" y="3634"/>
                    <a:pt x="1038" y="4683"/>
                    <a:pt x="2336" y="4683"/>
                  </a:cubicBezTo>
                  <a:cubicBezTo>
                    <a:pt x="3634" y="4683"/>
                    <a:pt x="4683" y="3634"/>
                    <a:pt x="4683" y="2348"/>
                  </a:cubicBezTo>
                  <a:cubicBezTo>
                    <a:pt x="4683" y="1061"/>
                    <a:pt x="3622" y="1"/>
                    <a:pt x="2336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5119;p35">
              <a:extLst>
                <a:ext uri="{FF2B5EF4-FFF2-40B4-BE49-F238E27FC236}">
                  <a16:creationId xmlns:a16="http://schemas.microsoft.com/office/drawing/2014/main" id="{A0A86E35-B562-57B2-3DF0-114B2C14622E}"/>
                </a:ext>
              </a:extLst>
            </p:cNvPr>
            <p:cNvSpPr/>
            <p:nvPr/>
          </p:nvSpPr>
          <p:spPr>
            <a:xfrm>
              <a:off x="1281625" y="2762975"/>
              <a:ext cx="117100" cy="117100"/>
            </a:xfrm>
            <a:custGeom>
              <a:avLst/>
              <a:gdLst/>
              <a:ahLst/>
              <a:cxnLst/>
              <a:rect l="l" t="t" r="r" b="b"/>
              <a:pathLst>
                <a:path w="4684" h="4684" extrusionOk="0">
                  <a:moveTo>
                    <a:pt x="2336" y="1141"/>
                  </a:moveTo>
                  <a:cubicBezTo>
                    <a:pt x="3002" y="1141"/>
                    <a:pt x="3544" y="1671"/>
                    <a:pt x="3544" y="2337"/>
                  </a:cubicBezTo>
                  <a:cubicBezTo>
                    <a:pt x="3544" y="3002"/>
                    <a:pt x="3002" y="3533"/>
                    <a:pt x="2336" y="3533"/>
                  </a:cubicBezTo>
                  <a:cubicBezTo>
                    <a:pt x="1682" y="3533"/>
                    <a:pt x="1140" y="3002"/>
                    <a:pt x="1140" y="2337"/>
                  </a:cubicBezTo>
                  <a:cubicBezTo>
                    <a:pt x="1140" y="1671"/>
                    <a:pt x="1682" y="1141"/>
                    <a:pt x="2336" y="1141"/>
                  </a:cubicBezTo>
                  <a:close/>
                  <a:moveTo>
                    <a:pt x="2336" y="1"/>
                  </a:moveTo>
                  <a:cubicBezTo>
                    <a:pt x="1050" y="1"/>
                    <a:pt x="0" y="1050"/>
                    <a:pt x="0" y="2337"/>
                  </a:cubicBezTo>
                  <a:cubicBezTo>
                    <a:pt x="0" y="3623"/>
                    <a:pt x="1050" y="4684"/>
                    <a:pt x="2336" y="4684"/>
                  </a:cubicBezTo>
                  <a:cubicBezTo>
                    <a:pt x="3623" y="4684"/>
                    <a:pt x="4683" y="3634"/>
                    <a:pt x="4683" y="2337"/>
                  </a:cubicBezTo>
                  <a:cubicBezTo>
                    <a:pt x="4683" y="1039"/>
                    <a:pt x="3623" y="1"/>
                    <a:pt x="233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" name="Google Shape;5008;p35">
            <a:extLst>
              <a:ext uri="{FF2B5EF4-FFF2-40B4-BE49-F238E27FC236}">
                <a16:creationId xmlns:a16="http://schemas.microsoft.com/office/drawing/2014/main" id="{C998C472-91B4-0EC6-1481-1DC9F8843ADD}"/>
              </a:ext>
            </a:extLst>
          </p:cNvPr>
          <p:cNvGrpSpPr/>
          <p:nvPr/>
        </p:nvGrpSpPr>
        <p:grpSpPr>
          <a:xfrm rot="2700000">
            <a:off x="136973" y="5670309"/>
            <a:ext cx="865242" cy="864667"/>
            <a:chOff x="2048375" y="2743800"/>
            <a:chExt cx="865250" cy="864675"/>
          </a:xfrm>
        </p:grpSpPr>
        <p:sp>
          <p:nvSpPr>
            <p:cNvPr id="172" name="Google Shape;5009;p35">
              <a:extLst>
                <a:ext uri="{FF2B5EF4-FFF2-40B4-BE49-F238E27FC236}">
                  <a16:creationId xmlns:a16="http://schemas.microsoft.com/office/drawing/2014/main" id="{6EC7F40E-2F7A-2FF8-4109-6579F68F1CF1}"/>
                </a:ext>
              </a:extLst>
            </p:cNvPr>
            <p:cNvSpPr/>
            <p:nvPr/>
          </p:nvSpPr>
          <p:spPr>
            <a:xfrm>
              <a:off x="2438825" y="3558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704" y="0"/>
                  </a:moveTo>
                  <a:cubicBezTo>
                    <a:pt x="767" y="0"/>
                    <a:pt x="0" y="757"/>
                    <a:pt x="0" y="1704"/>
                  </a:cubicBezTo>
                  <a:cubicBezTo>
                    <a:pt x="0" y="1806"/>
                    <a:pt x="11" y="1908"/>
                    <a:pt x="34" y="1987"/>
                  </a:cubicBezTo>
                  <a:lnTo>
                    <a:pt x="3397" y="1987"/>
                  </a:lnTo>
                  <a:cubicBezTo>
                    <a:pt x="3408" y="1908"/>
                    <a:pt x="3419" y="1806"/>
                    <a:pt x="3419" y="1704"/>
                  </a:cubicBezTo>
                  <a:cubicBezTo>
                    <a:pt x="3419" y="757"/>
                    <a:pt x="2652" y="0"/>
                    <a:pt x="1704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5010;p35">
              <a:extLst>
                <a:ext uri="{FF2B5EF4-FFF2-40B4-BE49-F238E27FC236}">
                  <a16:creationId xmlns:a16="http://schemas.microsoft.com/office/drawing/2014/main" id="{13A635C2-508B-4A16-4359-41ACC8F26D16}"/>
                </a:ext>
              </a:extLst>
            </p:cNvPr>
            <p:cNvSpPr/>
            <p:nvPr/>
          </p:nvSpPr>
          <p:spPr>
            <a:xfrm>
              <a:off x="2711900" y="340675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8057" y="0"/>
                  </a:moveTo>
                  <a:lnTo>
                    <a:pt x="8057" y="4"/>
                  </a:lnTo>
                  <a:lnTo>
                    <a:pt x="8057" y="4"/>
                  </a:lnTo>
                  <a:cubicBezTo>
                    <a:pt x="8061" y="3"/>
                    <a:pt x="8065" y="2"/>
                    <a:pt x="8068" y="0"/>
                  </a:cubicBezTo>
                  <a:close/>
                  <a:moveTo>
                    <a:pt x="8057" y="4"/>
                  </a:moveTo>
                  <a:cubicBezTo>
                    <a:pt x="7373" y="240"/>
                    <a:pt x="6699" y="510"/>
                    <a:pt x="6037" y="824"/>
                  </a:cubicBezTo>
                  <a:cubicBezTo>
                    <a:pt x="4852" y="1366"/>
                    <a:pt x="3747" y="2009"/>
                    <a:pt x="2754" y="2754"/>
                  </a:cubicBezTo>
                  <a:cubicBezTo>
                    <a:pt x="1998" y="3758"/>
                    <a:pt x="1354" y="4864"/>
                    <a:pt x="813" y="6037"/>
                  </a:cubicBezTo>
                  <a:cubicBezTo>
                    <a:pt x="508" y="6703"/>
                    <a:pt x="237" y="7380"/>
                    <a:pt x="0" y="8069"/>
                  </a:cubicBezTo>
                  <a:lnTo>
                    <a:pt x="1196" y="8069"/>
                  </a:lnTo>
                  <a:cubicBezTo>
                    <a:pt x="1377" y="7572"/>
                    <a:pt x="1580" y="7087"/>
                    <a:pt x="1794" y="6613"/>
                  </a:cubicBezTo>
                  <a:cubicBezTo>
                    <a:pt x="2268" y="5563"/>
                    <a:pt x="2844" y="4503"/>
                    <a:pt x="3521" y="3544"/>
                  </a:cubicBezTo>
                  <a:cubicBezTo>
                    <a:pt x="4503" y="2867"/>
                    <a:pt x="5541" y="2291"/>
                    <a:pt x="6601" y="1806"/>
                  </a:cubicBezTo>
                  <a:cubicBezTo>
                    <a:pt x="7075" y="1580"/>
                    <a:pt x="7561" y="1388"/>
                    <a:pt x="8057" y="1219"/>
                  </a:cubicBezTo>
                  <a:lnTo>
                    <a:pt x="8057" y="4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5011;p35">
              <a:extLst>
                <a:ext uri="{FF2B5EF4-FFF2-40B4-BE49-F238E27FC236}">
                  <a16:creationId xmlns:a16="http://schemas.microsoft.com/office/drawing/2014/main" id="{1B3245A0-8B45-0841-AA89-5C497CDA164F}"/>
                </a:ext>
              </a:extLst>
            </p:cNvPr>
            <p:cNvSpPr/>
            <p:nvPr/>
          </p:nvSpPr>
          <p:spPr>
            <a:xfrm>
              <a:off x="2049225" y="3406750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0"/>
                  </a:moveTo>
                  <a:lnTo>
                    <a:pt x="1" y="1196"/>
                  </a:lnTo>
                  <a:cubicBezTo>
                    <a:pt x="497" y="1388"/>
                    <a:pt x="994" y="1580"/>
                    <a:pt x="1456" y="1795"/>
                  </a:cubicBezTo>
                  <a:cubicBezTo>
                    <a:pt x="2517" y="2268"/>
                    <a:pt x="3566" y="2855"/>
                    <a:pt x="4526" y="3532"/>
                  </a:cubicBezTo>
                  <a:cubicBezTo>
                    <a:pt x="5203" y="4503"/>
                    <a:pt x="5778" y="5541"/>
                    <a:pt x="6263" y="6602"/>
                  </a:cubicBezTo>
                  <a:cubicBezTo>
                    <a:pt x="6489" y="7087"/>
                    <a:pt x="6681" y="7561"/>
                    <a:pt x="6850" y="8057"/>
                  </a:cubicBezTo>
                  <a:lnTo>
                    <a:pt x="8058" y="8057"/>
                  </a:lnTo>
                  <a:cubicBezTo>
                    <a:pt x="7832" y="7380"/>
                    <a:pt x="7550" y="6703"/>
                    <a:pt x="7256" y="6037"/>
                  </a:cubicBezTo>
                  <a:cubicBezTo>
                    <a:pt x="6703" y="4853"/>
                    <a:pt x="6072" y="3758"/>
                    <a:pt x="5315" y="2754"/>
                  </a:cubicBezTo>
                  <a:cubicBezTo>
                    <a:pt x="4311" y="2009"/>
                    <a:pt x="3205" y="1354"/>
                    <a:pt x="2032" y="824"/>
                  </a:cubicBezTo>
                  <a:cubicBezTo>
                    <a:pt x="1366" y="508"/>
                    <a:pt x="689" y="237"/>
                    <a:pt x="1" y="0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5012;p35">
              <a:extLst>
                <a:ext uri="{FF2B5EF4-FFF2-40B4-BE49-F238E27FC236}">
                  <a16:creationId xmlns:a16="http://schemas.microsoft.com/office/drawing/2014/main" id="{7B3321F6-249C-26E9-40C7-0BCD8591680F}"/>
                </a:ext>
              </a:extLst>
            </p:cNvPr>
            <p:cNvSpPr/>
            <p:nvPr/>
          </p:nvSpPr>
          <p:spPr>
            <a:xfrm>
              <a:off x="2048375" y="2743800"/>
              <a:ext cx="864975" cy="864675"/>
            </a:xfrm>
            <a:custGeom>
              <a:avLst/>
              <a:gdLst/>
              <a:ahLst/>
              <a:cxnLst/>
              <a:rect l="l" t="t" r="r" b="b"/>
              <a:pathLst>
                <a:path w="34599" h="34587" extrusionOk="0">
                  <a:moveTo>
                    <a:pt x="7888" y="7877"/>
                  </a:moveTo>
                  <a:lnTo>
                    <a:pt x="7888" y="7877"/>
                  </a:lnTo>
                  <a:cubicBezTo>
                    <a:pt x="8701" y="7888"/>
                    <a:pt x="9502" y="7945"/>
                    <a:pt x="10303" y="8170"/>
                  </a:cubicBezTo>
                  <a:cubicBezTo>
                    <a:pt x="11319" y="8452"/>
                    <a:pt x="12210" y="8983"/>
                    <a:pt x="12899" y="9716"/>
                  </a:cubicBezTo>
                  <a:cubicBezTo>
                    <a:pt x="12718" y="9987"/>
                    <a:pt x="12549" y="10258"/>
                    <a:pt x="12368" y="10529"/>
                  </a:cubicBezTo>
                  <a:cubicBezTo>
                    <a:pt x="12120" y="10878"/>
                    <a:pt x="11872" y="11228"/>
                    <a:pt x="11612" y="11601"/>
                  </a:cubicBezTo>
                  <a:cubicBezTo>
                    <a:pt x="11251" y="11849"/>
                    <a:pt x="10901" y="12108"/>
                    <a:pt x="10540" y="12345"/>
                  </a:cubicBezTo>
                  <a:cubicBezTo>
                    <a:pt x="10281" y="12526"/>
                    <a:pt x="10010" y="12695"/>
                    <a:pt x="9739" y="12876"/>
                  </a:cubicBezTo>
                  <a:cubicBezTo>
                    <a:pt x="9006" y="12187"/>
                    <a:pt x="8486" y="11296"/>
                    <a:pt x="8193" y="10280"/>
                  </a:cubicBezTo>
                  <a:cubicBezTo>
                    <a:pt x="7956" y="9479"/>
                    <a:pt x="7911" y="8678"/>
                    <a:pt x="7888" y="7877"/>
                  </a:cubicBezTo>
                  <a:close/>
                  <a:moveTo>
                    <a:pt x="26733" y="7877"/>
                  </a:moveTo>
                  <a:lnTo>
                    <a:pt x="26733" y="7877"/>
                  </a:lnTo>
                  <a:cubicBezTo>
                    <a:pt x="26722" y="8678"/>
                    <a:pt x="26665" y="9479"/>
                    <a:pt x="26440" y="10280"/>
                  </a:cubicBezTo>
                  <a:cubicBezTo>
                    <a:pt x="26158" y="11296"/>
                    <a:pt x="25627" y="12187"/>
                    <a:pt x="24894" y="12876"/>
                  </a:cubicBezTo>
                  <a:cubicBezTo>
                    <a:pt x="24623" y="12695"/>
                    <a:pt x="24352" y="12526"/>
                    <a:pt x="24081" y="12345"/>
                  </a:cubicBezTo>
                  <a:cubicBezTo>
                    <a:pt x="23731" y="12108"/>
                    <a:pt x="23382" y="11849"/>
                    <a:pt x="23009" y="11601"/>
                  </a:cubicBezTo>
                  <a:cubicBezTo>
                    <a:pt x="22761" y="11228"/>
                    <a:pt x="22501" y="10878"/>
                    <a:pt x="22265" y="10529"/>
                  </a:cubicBezTo>
                  <a:cubicBezTo>
                    <a:pt x="22084" y="10258"/>
                    <a:pt x="21915" y="9987"/>
                    <a:pt x="21734" y="9716"/>
                  </a:cubicBezTo>
                  <a:cubicBezTo>
                    <a:pt x="22434" y="8983"/>
                    <a:pt x="23314" y="8464"/>
                    <a:pt x="24330" y="8170"/>
                  </a:cubicBezTo>
                  <a:cubicBezTo>
                    <a:pt x="25131" y="7945"/>
                    <a:pt x="25932" y="7888"/>
                    <a:pt x="26733" y="7877"/>
                  </a:cubicBezTo>
                  <a:close/>
                  <a:moveTo>
                    <a:pt x="13632" y="10709"/>
                  </a:moveTo>
                  <a:cubicBezTo>
                    <a:pt x="13632" y="10720"/>
                    <a:pt x="13643" y="10720"/>
                    <a:pt x="13643" y="10732"/>
                  </a:cubicBezTo>
                  <a:cubicBezTo>
                    <a:pt x="14354" y="11950"/>
                    <a:pt x="14636" y="13327"/>
                    <a:pt x="14738" y="14715"/>
                  </a:cubicBezTo>
                  <a:cubicBezTo>
                    <a:pt x="13350" y="14613"/>
                    <a:pt x="11951" y="14331"/>
                    <a:pt x="10755" y="13632"/>
                  </a:cubicBezTo>
                  <a:cubicBezTo>
                    <a:pt x="10743" y="13632"/>
                    <a:pt x="10743" y="13609"/>
                    <a:pt x="10732" y="13609"/>
                  </a:cubicBezTo>
                  <a:cubicBezTo>
                    <a:pt x="10913" y="13485"/>
                    <a:pt x="11104" y="13361"/>
                    <a:pt x="11296" y="13237"/>
                  </a:cubicBezTo>
                  <a:cubicBezTo>
                    <a:pt x="11669" y="12977"/>
                    <a:pt x="12086" y="12740"/>
                    <a:pt x="12504" y="12470"/>
                  </a:cubicBezTo>
                  <a:cubicBezTo>
                    <a:pt x="12741" y="12063"/>
                    <a:pt x="13000" y="11646"/>
                    <a:pt x="13248" y="11273"/>
                  </a:cubicBezTo>
                  <a:cubicBezTo>
                    <a:pt x="13373" y="11093"/>
                    <a:pt x="13508" y="10890"/>
                    <a:pt x="13632" y="10709"/>
                  </a:cubicBezTo>
                  <a:close/>
                  <a:moveTo>
                    <a:pt x="21012" y="10698"/>
                  </a:moveTo>
                  <a:cubicBezTo>
                    <a:pt x="21136" y="10878"/>
                    <a:pt x="21260" y="11070"/>
                    <a:pt x="21396" y="11262"/>
                  </a:cubicBezTo>
                  <a:cubicBezTo>
                    <a:pt x="21644" y="11634"/>
                    <a:pt x="21881" y="12052"/>
                    <a:pt x="22152" y="12470"/>
                  </a:cubicBezTo>
                  <a:cubicBezTo>
                    <a:pt x="22558" y="12729"/>
                    <a:pt x="22975" y="12977"/>
                    <a:pt x="23370" y="13237"/>
                  </a:cubicBezTo>
                  <a:cubicBezTo>
                    <a:pt x="23551" y="13361"/>
                    <a:pt x="23743" y="13485"/>
                    <a:pt x="23935" y="13609"/>
                  </a:cubicBezTo>
                  <a:cubicBezTo>
                    <a:pt x="23912" y="13609"/>
                    <a:pt x="23912" y="13632"/>
                    <a:pt x="23901" y="13632"/>
                  </a:cubicBezTo>
                  <a:cubicBezTo>
                    <a:pt x="22693" y="14331"/>
                    <a:pt x="21305" y="14613"/>
                    <a:pt x="19929" y="14715"/>
                  </a:cubicBezTo>
                  <a:cubicBezTo>
                    <a:pt x="20008" y="13316"/>
                    <a:pt x="20290" y="11928"/>
                    <a:pt x="21001" y="10720"/>
                  </a:cubicBezTo>
                  <a:cubicBezTo>
                    <a:pt x="21001" y="10709"/>
                    <a:pt x="21012" y="10709"/>
                    <a:pt x="21012" y="10698"/>
                  </a:cubicBezTo>
                  <a:close/>
                  <a:moveTo>
                    <a:pt x="14715" y="19872"/>
                  </a:moveTo>
                  <a:lnTo>
                    <a:pt x="14715" y="19872"/>
                  </a:lnTo>
                  <a:cubicBezTo>
                    <a:pt x="14636" y="21271"/>
                    <a:pt x="14343" y="22659"/>
                    <a:pt x="13643" y="23867"/>
                  </a:cubicBezTo>
                  <a:cubicBezTo>
                    <a:pt x="13643" y="23878"/>
                    <a:pt x="13632" y="23878"/>
                    <a:pt x="13632" y="23900"/>
                  </a:cubicBezTo>
                  <a:cubicBezTo>
                    <a:pt x="13508" y="23709"/>
                    <a:pt x="13384" y="23517"/>
                    <a:pt x="13248" y="23336"/>
                  </a:cubicBezTo>
                  <a:cubicBezTo>
                    <a:pt x="13000" y="22953"/>
                    <a:pt x="12752" y="22546"/>
                    <a:pt x="12492" y="22117"/>
                  </a:cubicBezTo>
                  <a:cubicBezTo>
                    <a:pt x="12086" y="21869"/>
                    <a:pt x="11669" y="21610"/>
                    <a:pt x="11274" y="21361"/>
                  </a:cubicBezTo>
                  <a:cubicBezTo>
                    <a:pt x="11093" y="21226"/>
                    <a:pt x="10890" y="21102"/>
                    <a:pt x="10709" y="20978"/>
                  </a:cubicBezTo>
                  <a:cubicBezTo>
                    <a:pt x="10732" y="20978"/>
                    <a:pt x="10732" y="20966"/>
                    <a:pt x="10743" y="20966"/>
                  </a:cubicBezTo>
                  <a:cubicBezTo>
                    <a:pt x="11951" y="20256"/>
                    <a:pt x="13339" y="19973"/>
                    <a:pt x="14715" y="19872"/>
                  </a:cubicBezTo>
                  <a:close/>
                  <a:moveTo>
                    <a:pt x="19906" y="19894"/>
                  </a:moveTo>
                  <a:lnTo>
                    <a:pt x="19906" y="19894"/>
                  </a:lnTo>
                  <a:cubicBezTo>
                    <a:pt x="21294" y="19985"/>
                    <a:pt x="22693" y="20267"/>
                    <a:pt x="23889" y="20978"/>
                  </a:cubicBezTo>
                  <a:cubicBezTo>
                    <a:pt x="23901" y="20978"/>
                    <a:pt x="23901" y="20989"/>
                    <a:pt x="23912" y="20989"/>
                  </a:cubicBezTo>
                  <a:cubicBezTo>
                    <a:pt x="23731" y="21113"/>
                    <a:pt x="23540" y="21249"/>
                    <a:pt x="23348" y="21373"/>
                  </a:cubicBezTo>
                  <a:cubicBezTo>
                    <a:pt x="22975" y="21621"/>
                    <a:pt x="22558" y="21869"/>
                    <a:pt x="22140" y="22129"/>
                  </a:cubicBezTo>
                  <a:cubicBezTo>
                    <a:pt x="21881" y="22524"/>
                    <a:pt x="21644" y="22953"/>
                    <a:pt x="21396" y="23336"/>
                  </a:cubicBezTo>
                  <a:cubicBezTo>
                    <a:pt x="21260" y="23517"/>
                    <a:pt x="21136" y="23709"/>
                    <a:pt x="21012" y="23900"/>
                  </a:cubicBezTo>
                  <a:cubicBezTo>
                    <a:pt x="21012" y="23878"/>
                    <a:pt x="21001" y="23878"/>
                    <a:pt x="21001" y="23867"/>
                  </a:cubicBezTo>
                  <a:cubicBezTo>
                    <a:pt x="20290" y="22659"/>
                    <a:pt x="20008" y="21271"/>
                    <a:pt x="19906" y="19894"/>
                  </a:cubicBezTo>
                  <a:close/>
                  <a:moveTo>
                    <a:pt x="9739" y="21711"/>
                  </a:moveTo>
                  <a:cubicBezTo>
                    <a:pt x="10010" y="21892"/>
                    <a:pt x="10269" y="22061"/>
                    <a:pt x="10540" y="22242"/>
                  </a:cubicBezTo>
                  <a:cubicBezTo>
                    <a:pt x="10901" y="22490"/>
                    <a:pt x="11251" y="22738"/>
                    <a:pt x="11612" y="22998"/>
                  </a:cubicBezTo>
                  <a:cubicBezTo>
                    <a:pt x="11872" y="23359"/>
                    <a:pt x="12120" y="23709"/>
                    <a:pt x="12368" y="24070"/>
                  </a:cubicBezTo>
                  <a:cubicBezTo>
                    <a:pt x="12549" y="24329"/>
                    <a:pt x="12718" y="24600"/>
                    <a:pt x="12899" y="24871"/>
                  </a:cubicBezTo>
                  <a:cubicBezTo>
                    <a:pt x="12210" y="25604"/>
                    <a:pt x="11319" y="26135"/>
                    <a:pt x="10303" y="26417"/>
                  </a:cubicBezTo>
                  <a:cubicBezTo>
                    <a:pt x="9502" y="26642"/>
                    <a:pt x="8701" y="26699"/>
                    <a:pt x="7888" y="26721"/>
                  </a:cubicBezTo>
                  <a:cubicBezTo>
                    <a:pt x="7911" y="25909"/>
                    <a:pt x="7956" y="25108"/>
                    <a:pt x="8193" y="24307"/>
                  </a:cubicBezTo>
                  <a:cubicBezTo>
                    <a:pt x="8475" y="23291"/>
                    <a:pt x="9006" y="22400"/>
                    <a:pt x="9739" y="21711"/>
                  </a:cubicBezTo>
                  <a:close/>
                  <a:moveTo>
                    <a:pt x="24894" y="21711"/>
                  </a:moveTo>
                  <a:cubicBezTo>
                    <a:pt x="25627" y="22411"/>
                    <a:pt x="26158" y="23291"/>
                    <a:pt x="26440" y="24307"/>
                  </a:cubicBezTo>
                  <a:cubicBezTo>
                    <a:pt x="26665" y="25108"/>
                    <a:pt x="26722" y="25909"/>
                    <a:pt x="26733" y="26721"/>
                  </a:cubicBezTo>
                  <a:cubicBezTo>
                    <a:pt x="25932" y="26699"/>
                    <a:pt x="25131" y="26642"/>
                    <a:pt x="24330" y="26417"/>
                  </a:cubicBezTo>
                  <a:cubicBezTo>
                    <a:pt x="23303" y="26135"/>
                    <a:pt x="22422" y="25604"/>
                    <a:pt x="21734" y="24871"/>
                  </a:cubicBezTo>
                  <a:cubicBezTo>
                    <a:pt x="21915" y="24600"/>
                    <a:pt x="22084" y="24329"/>
                    <a:pt x="22265" y="24070"/>
                  </a:cubicBezTo>
                  <a:cubicBezTo>
                    <a:pt x="22501" y="23709"/>
                    <a:pt x="22761" y="23359"/>
                    <a:pt x="23009" y="22998"/>
                  </a:cubicBezTo>
                  <a:cubicBezTo>
                    <a:pt x="23382" y="22738"/>
                    <a:pt x="23731" y="22479"/>
                    <a:pt x="24081" y="22242"/>
                  </a:cubicBezTo>
                  <a:cubicBezTo>
                    <a:pt x="24352" y="22061"/>
                    <a:pt x="24623" y="21892"/>
                    <a:pt x="24894" y="21711"/>
                  </a:cubicBezTo>
                  <a:close/>
                  <a:moveTo>
                    <a:pt x="17333" y="5169"/>
                  </a:moveTo>
                  <a:cubicBezTo>
                    <a:pt x="17909" y="6038"/>
                    <a:pt x="18496" y="6929"/>
                    <a:pt x="19082" y="7798"/>
                  </a:cubicBezTo>
                  <a:lnTo>
                    <a:pt x="20324" y="9682"/>
                  </a:lnTo>
                  <a:cubicBezTo>
                    <a:pt x="19500" y="10867"/>
                    <a:pt x="19060" y="12255"/>
                    <a:pt x="18868" y="13688"/>
                  </a:cubicBezTo>
                  <a:cubicBezTo>
                    <a:pt x="18766" y="14422"/>
                    <a:pt x="18755" y="15133"/>
                    <a:pt x="18766" y="15866"/>
                  </a:cubicBezTo>
                  <a:cubicBezTo>
                    <a:pt x="19500" y="15866"/>
                    <a:pt x="20233" y="15866"/>
                    <a:pt x="20956" y="15776"/>
                  </a:cubicBezTo>
                  <a:cubicBezTo>
                    <a:pt x="22377" y="15573"/>
                    <a:pt x="23777" y="15133"/>
                    <a:pt x="24961" y="14320"/>
                  </a:cubicBezTo>
                  <a:lnTo>
                    <a:pt x="26835" y="15561"/>
                  </a:lnTo>
                  <a:cubicBezTo>
                    <a:pt x="27715" y="16137"/>
                    <a:pt x="28595" y="16735"/>
                    <a:pt x="29475" y="17310"/>
                  </a:cubicBezTo>
                  <a:cubicBezTo>
                    <a:pt x="28595" y="17886"/>
                    <a:pt x="27715" y="18484"/>
                    <a:pt x="26835" y="19059"/>
                  </a:cubicBezTo>
                  <a:lnTo>
                    <a:pt x="24961" y="20301"/>
                  </a:lnTo>
                  <a:cubicBezTo>
                    <a:pt x="23777" y="19477"/>
                    <a:pt x="22377" y="19048"/>
                    <a:pt x="20956" y="18845"/>
                  </a:cubicBezTo>
                  <a:cubicBezTo>
                    <a:pt x="20364" y="18763"/>
                    <a:pt x="19780" y="18740"/>
                    <a:pt x="19192" y="18740"/>
                  </a:cubicBezTo>
                  <a:cubicBezTo>
                    <a:pt x="19050" y="18740"/>
                    <a:pt x="18908" y="18741"/>
                    <a:pt x="18766" y="18744"/>
                  </a:cubicBezTo>
                  <a:cubicBezTo>
                    <a:pt x="18766" y="19477"/>
                    <a:pt x="18766" y="20210"/>
                    <a:pt x="18868" y="20933"/>
                  </a:cubicBezTo>
                  <a:cubicBezTo>
                    <a:pt x="19060" y="22354"/>
                    <a:pt x="19500" y="23754"/>
                    <a:pt x="20324" y="24939"/>
                  </a:cubicBezTo>
                  <a:lnTo>
                    <a:pt x="19082" y="26812"/>
                  </a:lnTo>
                  <a:cubicBezTo>
                    <a:pt x="18496" y="27692"/>
                    <a:pt x="17909" y="28583"/>
                    <a:pt x="17333" y="29452"/>
                  </a:cubicBezTo>
                  <a:cubicBezTo>
                    <a:pt x="16747" y="28583"/>
                    <a:pt x="16160" y="27692"/>
                    <a:pt x="15584" y="26812"/>
                  </a:cubicBezTo>
                  <a:lnTo>
                    <a:pt x="14343" y="24939"/>
                  </a:lnTo>
                  <a:cubicBezTo>
                    <a:pt x="15155" y="23754"/>
                    <a:pt x="15596" y="22354"/>
                    <a:pt x="15787" y="20933"/>
                  </a:cubicBezTo>
                  <a:cubicBezTo>
                    <a:pt x="15889" y="20199"/>
                    <a:pt x="15900" y="19477"/>
                    <a:pt x="15889" y="18744"/>
                  </a:cubicBezTo>
                  <a:cubicBezTo>
                    <a:pt x="15155" y="18744"/>
                    <a:pt x="14422" y="18744"/>
                    <a:pt x="13700" y="18845"/>
                  </a:cubicBezTo>
                  <a:cubicBezTo>
                    <a:pt x="12278" y="19048"/>
                    <a:pt x="10879" y="19477"/>
                    <a:pt x="9694" y="20301"/>
                  </a:cubicBezTo>
                  <a:lnTo>
                    <a:pt x="7821" y="19059"/>
                  </a:lnTo>
                  <a:cubicBezTo>
                    <a:pt x="6952" y="18484"/>
                    <a:pt x="6060" y="17886"/>
                    <a:pt x="5180" y="17310"/>
                  </a:cubicBezTo>
                  <a:cubicBezTo>
                    <a:pt x="6060" y="16735"/>
                    <a:pt x="6952" y="16137"/>
                    <a:pt x="7821" y="15561"/>
                  </a:cubicBezTo>
                  <a:lnTo>
                    <a:pt x="9694" y="14320"/>
                  </a:lnTo>
                  <a:cubicBezTo>
                    <a:pt x="10879" y="15133"/>
                    <a:pt x="12278" y="15573"/>
                    <a:pt x="13700" y="15776"/>
                  </a:cubicBezTo>
                  <a:cubicBezTo>
                    <a:pt x="14260" y="15845"/>
                    <a:pt x="14814" y="15874"/>
                    <a:pt x="15371" y="15874"/>
                  </a:cubicBezTo>
                  <a:cubicBezTo>
                    <a:pt x="15543" y="15874"/>
                    <a:pt x="15716" y="15871"/>
                    <a:pt x="15889" y="15866"/>
                  </a:cubicBezTo>
                  <a:cubicBezTo>
                    <a:pt x="15889" y="15133"/>
                    <a:pt x="15889" y="14399"/>
                    <a:pt x="15787" y="13688"/>
                  </a:cubicBezTo>
                  <a:cubicBezTo>
                    <a:pt x="15596" y="12255"/>
                    <a:pt x="15155" y="10867"/>
                    <a:pt x="14343" y="9682"/>
                  </a:cubicBezTo>
                  <a:lnTo>
                    <a:pt x="15584" y="7798"/>
                  </a:lnTo>
                  <a:cubicBezTo>
                    <a:pt x="16160" y="6929"/>
                    <a:pt x="16747" y="6038"/>
                    <a:pt x="17333" y="5169"/>
                  </a:cubicBezTo>
                  <a:close/>
                  <a:moveTo>
                    <a:pt x="10800" y="0"/>
                  </a:moveTo>
                  <a:cubicBezTo>
                    <a:pt x="11104" y="497"/>
                    <a:pt x="11375" y="982"/>
                    <a:pt x="11612" y="1513"/>
                  </a:cubicBezTo>
                  <a:cubicBezTo>
                    <a:pt x="12109" y="2562"/>
                    <a:pt x="12447" y="3713"/>
                    <a:pt x="12639" y="4864"/>
                  </a:cubicBezTo>
                  <a:cubicBezTo>
                    <a:pt x="12831" y="5947"/>
                    <a:pt x="12752" y="7098"/>
                    <a:pt x="12887" y="8193"/>
                  </a:cubicBezTo>
                  <a:cubicBezTo>
                    <a:pt x="11557" y="7202"/>
                    <a:pt x="9825" y="6684"/>
                    <a:pt x="8131" y="6684"/>
                  </a:cubicBezTo>
                  <a:cubicBezTo>
                    <a:pt x="7684" y="6684"/>
                    <a:pt x="7239" y="6720"/>
                    <a:pt x="6805" y="6794"/>
                  </a:cubicBezTo>
                  <a:cubicBezTo>
                    <a:pt x="6455" y="8870"/>
                    <a:pt x="6929" y="11194"/>
                    <a:pt x="8204" y="12876"/>
                  </a:cubicBezTo>
                  <a:cubicBezTo>
                    <a:pt x="7099" y="12752"/>
                    <a:pt x="5959" y="12819"/>
                    <a:pt x="4876" y="12639"/>
                  </a:cubicBezTo>
                  <a:cubicBezTo>
                    <a:pt x="3713" y="12458"/>
                    <a:pt x="2574" y="12097"/>
                    <a:pt x="1513" y="11612"/>
                  </a:cubicBezTo>
                  <a:cubicBezTo>
                    <a:pt x="994" y="11364"/>
                    <a:pt x="486" y="11082"/>
                    <a:pt x="1" y="10788"/>
                  </a:cubicBezTo>
                  <a:lnTo>
                    <a:pt x="1" y="12120"/>
                  </a:lnTo>
                  <a:cubicBezTo>
                    <a:pt x="588" y="12436"/>
                    <a:pt x="1174" y="12706"/>
                    <a:pt x="1784" y="12966"/>
                  </a:cubicBezTo>
                  <a:cubicBezTo>
                    <a:pt x="2856" y="13384"/>
                    <a:pt x="3973" y="13666"/>
                    <a:pt x="5101" y="13824"/>
                  </a:cubicBezTo>
                  <a:cubicBezTo>
                    <a:pt x="5802" y="13916"/>
                    <a:pt x="6565" y="14003"/>
                    <a:pt x="7316" y="14003"/>
                  </a:cubicBezTo>
                  <a:cubicBezTo>
                    <a:pt x="7569" y="14003"/>
                    <a:pt x="7821" y="13993"/>
                    <a:pt x="8069" y="13970"/>
                  </a:cubicBezTo>
                  <a:lnTo>
                    <a:pt x="8069" y="13970"/>
                  </a:lnTo>
                  <a:cubicBezTo>
                    <a:pt x="7730" y="14196"/>
                    <a:pt x="7381" y="14422"/>
                    <a:pt x="7042" y="14659"/>
                  </a:cubicBezTo>
                  <a:lnTo>
                    <a:pt x="3409" y="17073"/>
                  </a:lnTo>
                  <a:cubicBezTo>
                    <a:pt x="3296" y="17141"/>
                    <a:pt x="3183" y="17209"/>
                    <a:pt x="3048" y="17299"/>
                  </a:cubicBezTo>
                  <a:cubicBezTo>
                    <a:pt x="3183" y="17367"/>
                    <a:pt x="3296" y="17435"/>
                    <a:pt x="3409" y="17525"/>
                  </a:cubicBezTo>
                  <a:lnTo>
                    <a:pt x="7042" y="19928"/>
                  </a:lnTo>
                  <a:cubicBezTo>
                    <a:pt x="7381" y="20154"/>
                    <a:pt x="7730" y="20380"/>
                    <a:pt x="8069" y="20628"/>
                  </a:cubicBezTo>
                  <a:cubicBezTo>
                    <a:pt x="7802" y="20600"/>
                    <a:pt x="7530" y="20589"/>
                    <a:pt x="7257" y="20589"/>
                  </a:cubicBezTo>
                  <a:cubicBezTo>
                    <a:pt x="6525" y="20589"/>
                    <a:pt x="5783" y="20673"/>
                    <a:pt x="5101" y="20763"/>
                  </a:cubicBezTo>
                  <a:cubicBezTo>
                    <a:pt x="3950" y="20921"/>
                    <a:pt x="2844" y="21203"/>
                    <a:pt x="1784" y="21621"/>
                  </a:cubicBezTo>
                  <a:cubicBezTo>
                    <a:pt x="1174" y="21869"/>
                    <a:pt x="588" y="22151"/>
                    <a:pt x="1" y="22467"/>
                  </a:cubicBezTo>
                  <a:lnTo>
                    <a:pt x="1" y="23799"/>
                  </a:lnTo>
                  <a:cubicBezTo>
                    <a:pt x="497" y="23483"/>
                    <a:pt x="994" y="23223"/>
                    <a:pt x="1513" y="22975"/>
                  </a:cubicBezTo>
                  <a:cubicBezTo>
                    <a:pt x="2574" y="22490"/>
                    <a:pt x="3713" y="22151"/>
                    <a:pt x="4876" y="21948"/>
                  </a:cubicBezTo>
                  <a:cubicBezTo>
                    <a:pt x="5959" y="21768"/>
                    <a:pt x="7099" y="21835"/>
                    <a:pt x="8204" y="21711"/>
                  </a:cubicBezTo>
                  <a:lnTo>
                    <a:pt x="8204" y="21711"/>
                  </a:lnTo>
                  <a:cubicBezTo>
                    <a:pt x="6941" y="23393"/>
                    <a:pt x="6455" y="25717"/>
                    <a:pt x="6805" y="27793"/>
                  </a:cubicBezTo>
                  <a:cubicBezTo>
                    <a:pt x="7243" y="27867"/>
                    <a:pt x="7692" y="27904"/>
                    <a:pt x="8144" y="27904"/>
                  </a:cubicBezTo>
                  <a:cubicBezTo>
                    <a:pt x="9834" y="27904"/>
                    <a:pt x="11561" y="27391"/>
                    <a:pt x="12887" y="26394"/>
                  </a:cubicBezTo>
                  <a:lnTo>
                    <a:pt x="12887" y="26394"/>
                  </a:lnTo>
                  <a:cubicBezTo>
                    <a:pt x="12752" y="27489"/>
                    <a:pt x="12831" y="28640"/>
                    <a:pt x="12639" y="29723"/>
                  </a:cubicBezTo>
                  <a:cubicBezTo>
                    <a:pt x="12459" y="30874"/>
                    <a:pt x="12109" y="32025"/>
                    <a:pt x="11612" y="33074"/>
                  </a:cubicBezTo>
                  <a:cubicBezTo>
                    <a:pt x="11375" y="33605"/>
                    <a:pt x="11093" y="34113"/>
                    <a:pt x="10800" y="34587"/>
                  </a:cubicBezTo>
                  <a:lnTo>
                    <a:pt x="12120" y="34587"/>
                  </a:lnTo>
                  <a:cubicBezTo>
                    <a:pt x="12447" y="34011"/>
                    <a:pt x="12718" y="33413"/>
                    <a:pt x="12966" y="32815"/>
                  </a:cubicBezTo>
                  <a:cubicBezTo>
                    <a:pt x="13395" y="31743"/>
                    <a:pt x="13677" y="30626"/>
                    <a:pt x="13824" y="29497"/>
                  </a:cubicBezTo>
                  <a:cubicBezTo>
                    <a:pt x="13959" y="28549"/>
                    <a:pt x="14072" y="27511"/>
                    <a:pt x="13971" y="26518"/>
                  </a:cubicBezTo>
                  <a:lnTo>
                    <a:pt x="13971" y="26518"/>
                  </a:lnTo>
                  <a:cubicBezTo>
                    <a:pt x="14196" y="26857"/>
                    <a:pt x="14422" y="27207"/>
                    <a:pt x="14659" y="27545"/>
                  </a:cubicBezTo>
                  <a:lnTo>
                    <a:pt x="17074" y="31190"/>
                  </a:lnTo>
                  <a:cubicBezTo>
                    <a:pt x="17141" y="31303"/>
                    <a:pt x="17209" y="31416"/>
                    <a:pt x="17299" y="31540"/>
                  </a:cubicBezTo>
                  <a:cubicBezTo>
                    <a:pt x="17367" y="31416"/>
                    <a:pt x="17435" y="31303"/>
                    <a:pt x="17525" y="31190"/>
                  </a:cubicBezTo>
                  <a:lnTo>
                    <a:pt x="19940" y="27545"/>
                  </a:lnTo>
                  <a:cubicBezTo>
                    <a:pt x="20166" y="27207"/>
                    <a:pt x="20391" y="26857"/>
                    <a:pt x="20628" y="26518"/>
                  </a:cubicBezTo>
                  <a:lnTo>
                    <a:pt x="20628" y="26518"/>
                  </a:lnTo>
                  <a:cubicBezTo>
                    <a:pt x="20527" y="27511"/>
                    <a:pt x="20640" y="28549"/>
                    <a:pt x="20764" y="29497"/>
                  </a:cubicBezTo>
                  <a:cubicBezTo>
                    <a:pt x="20922" y="30637"/>
                    <a:pt x="21204" y="31754"/>
                    <a:pt x="21633" y="32815"/>
                  </a:cubicBezTo>
                  <a:cubicBezTo>
                    <a:pt x="21870" y="33413"/>
                    <a:pt x="22152" y="34011"/>
                    <a:pt x="22479" y="34587"/>
                  </a:cubicBezTo>
                  <a:lnTo>
                    <a:pt x="23799" y="34587"/>
                  </a:lnTo>
                  <a:cubicBezTo>
                    <a:pt x="23506" y="34113"/>
                    <a:pt x="23224" y="33605"/>
                    <a:pt x="22987" y="33074"/>
                  </a:cubicBezTo>
                  <a:cubicBezTo>
                    <a:pt x="22490" y="32025"/>
                    <a:pt x="22152" y="30874"/>
                    <a:pt x="21960" y="29723"/>
                  </a:cubicBezTo>
                  <a:cubicBezTo>
                    <a:pt x="21768" y="28640"/>
                    <a:pt x="21847" y="27489"/>
                    <a:pt x="21712" y="26394"/>
                  </a:cubicBezTo>
                  <a:lnTo>
                    <a:pt x="21712" y="26394"/>
                  </a:lnTo>
                  <a:cubicBezTo>
                    <a:pt x="23042" y="27385"/>
                    <a:pt x="24774" y="27903"/>
                    <a:pt x="26468" y="27903"/>
                  </a:cubicBezTo>
                  <a:cubicBezTo>
                    <a:pt x="26915" y="27903"/>
                    <a:pt x="27360" y="27867"/>
                    <a:pt x="27794" y="27793"/>
                  </a:cubicBezTo>
                  <a:cubicBezTo>
                    <a:pt x="28144" y="25717"/>
                    <a:pt x="27670" y="23393"/>
                    <a:pt x="26395" y="21711"/>
                  </a:cubicBezTo>
                  <a:lnTo>
                    <a:pt x="26395" y="21711"/>
                  </a:lnTo>
                  <a:cubicBezTo>
                    <a:pt x="27500" y="21835"/>
                    <a:pt x="28640" y="21768"/>
                    <a:pt x="29723" y="21948"/>
                  </a:cubicBezTo>
                  <a:cubicBezTo>
                    <a:pt x="30886" y="22129"/>
                    <a:pt x="32025" y="22490"/>
                    <a:pt x="33086" y="22975"/>
                  </a:cubicBezTo>
                  <a:cubicBezTo>
                    <a:pt x="33605" y="23223"/>
                    <a:pt x="34113" y="23505"/>
                    <a:pt x="34598" y="23799"/>
                  </a:cubicBezTo>
                  <a:lnTo>
                    <a:pt x="34598" y="22467"/>
                  </a:lnTo>
                  <a:cubicBezTo>
                    <a:pt x="34011" y="22151"/>
                    <a:pt x="33425" y="21881"/>
                    <a:pt x="32815" y="21621"/>
                  </a:cubicBezTo>
                  <a:cubicBezTo>
                    <a:pt x="31743" y="21203"/>
                    <a:pt x="30626" y="20921"/>
                    <a:pt x="29498" y="20763"/>
                  </a:cubicBezTo>
                  <a:cubicBezTo>
                    <a:pt x="28816" y="20673"/>
                    <a:pt x="28074" y="20589"/>
                    <a:pt x="27342" y="20589"/>
                  </a:cubicBezTo>
                  <a:cubicBezTo>
                    <a:pt x="27069" y="20589"/>
                    <a:pt x="26797" y="20600"/>
                    <a:pt x="26530" y="20628"/>
                  </a:cubicBezTo>
                  <a:cubicBezTo>
                    <a:pt x="26868" y="20402"/>
                    <a:pt x="27218" y="20177"/>
                    <a:pt x="27557" y="19928"/>
                  </a:cubicBezTo>
                  <a:lnTo>
                    <a:pt x="31190" y="17525"/>
                  </a:lnTo>
                  <a:cubicBezTo>
                    <a:pt x="31303" y="17446"/>
                    <a:pt x="31416" y="17378"/>
                    <a:pt x="31540" y="17299"/>
                  </a:cubicBezTo>
                  <a:cubicBezTo>
                    <a:pt x="31416" y="17220"/>
                    <a:pt x="31303" y="17152"/>
                    <a:pt x="31190" y="17073"/>
                  </a:cubicBezTo>
                  <a:lnTo>
                    <a:pt x="27557" y="14659"/>
                  </a:lnTo>
                  <a:cubicBezTo>
                    <a:pt x="27218" y="14433"/>
                    <a:pt x="26868" y="14207"/>
                    <a:pt x="26530" y="13970"/>
                  </a:cubicBezTo>
                  <a:lnTo>
                    <a:pt x="26530" y="13970"/>
                  </a:lnTo>
                  <a:cubicBezTo>
                    <a:pt x="26778" y="13993"/>
                    <a:pt x="27030" y="14003"/>
                    <a:pt x="27283" y="14003"/>
                  </a:cubicBezTo>
                  <a:cubicBezTo>
                    <a:pt x="28034" y="14003"/>
                    <a:pt x="28797" y="13916"/>
                    <a:pt x="29498" y="13824"/>
                  </a:cubicBezTo>
                  <a:cubicBezTo>
                    <a:pt x="30649" y="13666"/>
                    <a:pt x="31755" y="13384"/>
                    <a:pt x="32815" y="12966"/>
                  </a:cubicBezTo>
                  <a:cubicBezTo>
                    <a:pt x="33425" y="12718"/>
                    <a:pt x="34011" y="12436"/>
                    <a:pt x="34598" y="12120"/>
                  </a:cubicBezTo>
                  <a:lnTo>
                    <a:pt x="34598" y="10788"/>
                  </a:lnTo>
                  <a:cubicBezTo>
                    <a:pt x="34102" y="11104"/>
                    <a:pt x="33605" y="11364"/>
                    <a:pt x="33086" y="11612"/>
                  </a:cubicBezTo>
                  <a:cubicBezTo>
                    <a:pt x="32025" y="12097"/>
                    <a:pt x="30886" y="12436"/>
                    <a:pt x="29723" y="12639"/>
                  </a:cubicBezTo>
                  <a:cubicBezTo>
                    <a:pt x="28640" y="12819"/>
                    <a:pt x="27500" y="12752"/>
                    <a:pt x="26395" y="12876"/>
                  </a:cubicBezTo>
                  <a:cubicBezTo>
                    <a:pt x="27658" y="11194"/>
                    <a:pt x="28144" y="8870"/>
                    <a:pt x="27794" y="6794"/>
                  </a:cubicBezTo>
                  <a:cubicBezTo>
                    <a:pt x="27356" y="6720"/>
                    <a:pt x="26907" y="6683"/>
                    <a:pt x="26455" y="6683"/>
                  </a:cubicBezTo>
                  <a:cubicBezTo>
                    <a:pt x="24765" y="6683"/>
                    <a:pt x="23038" y="7196"/>
                    <a:pt x="21712" y="8193"/>
                  </a:cubicBezTo>
                  <a:cubicBezTo>
                    <a:pt x="21847" y="7098"/>
                    <a:pt x="21768" y="5947"/>
                    <a:pt x="21960" y="4864"/>
                  </a:cubicBezTo>
                  <a:cubicBezTo>
                    <a:pt x="22140" y="3713"/>
                    <a:pt x="22490" y="2562"/>
                    <a:pt x="22987" y="1513"/>
                  </a:cubicBezTo>
                  <a:cubicBezTo>
                    <a:pt x="23224" y="982"/>
                    <a:pt x="23506" y="474"/>
                    <a:pt x="23799" y="0"/>
                  </a:cubicBezTo>
                  <a:lnTo>
                    <a:pt x="22479" y="0"/>
                  </a:lnTo>
                  <a:cubicBezTo>
                    <a:pt x="22152" y="576"/>
                    <a:pt x="21881" y="1174"/>
                    <a:pt x="21633" y="1772"/>
                  </a:cubicBezTo>
                  <a:cubicBezTo>
                    <a:pt x="21204" y="2844"/>
                    <a:pt x="20922" y="3961"/>
                    <a:pt x="20764" y="5090"/>
                  </a:cubicBezTo>
                  <a:cubicBezTo>
                    <a:pt x="20640" y="6038"/>
                    <a:pt x="20527" y="7076"/>
                    <a:pt x="20628" y="8069"/>
                  </a:cubicBezTo>
                  <a:cubicBezTo>
                    <a:pt x="20403" y="7730"/>
                    <a:pt x="20177" y="7380"/>
                    <a:pt x="19940" y="7042"/>
                  </a:cubicBezTo>
                  <a:lnTo>
                    <a:pt x="17525" y="3397"/>
                  </a:lnTo>
                  <a:cubicBezTo>
                    <a:pt x="17457" y="3284"/>
                    <a:pt x="17378" y="3171"/>
                    <a:pt x="17299" y="3047"/>
                  </a:cubicBezTo>
                  <a:cubicBezTo>
                    <a:pt x="17232" y="3171"/>
                    <a:pt x="17153" y="3284"/>
                    <a:pt x="17074" y="3397"/>
                  </a:cubicBezTo>
                  <a:lnTo>
                    <a:pt x="14659" y="7042"/>
                  </a:lnTo>
                  <a:cubicBezTo>
                    <a:pt x="14433" y="7380"/>
                    <a:pt x="14208" y="7730"/>
                    <a:pt x="13971" y="8069"/>
                  </a:cubicBezTo>
                  <a:cubicBezTo>
                    <a:pt x="14072" y="7076"/>
                    <a:pt x="13959" y="6038"/>
                    <a:pt x="13824" y="5090"/>
                  </a:cubicBezTo>
                  <a:cubicBezTo>
                    <a:pt x="13677" y="3950"/>
                    <a:pt x="13395" y="2833"/>
                    <a:pt x="12966" y="1772"/>
                  </a:cubicBezTo>
                  <a:cubicBezTo>
                    <a:pt x="12729" y="1174"/>
                    <a:pt x="12447" y="576"/>
                    <a:pt x="12120" y="0"/>
                  </a:cubicBezTo>
                  <a:close/>
                </a:path>
              </a:pathLst>
            </a:custGeom>
            <a:solidFill>
              <a:srgbClr val="72B3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5013;p35">
              <a:extLst>
                <a:ext uri="{FF2B5EF4-FFF2-40B4-BE49-F238E27FC236}">
                  <a16:creationId xmlns:a16="http://schemas.microsoft.com/office/drawing/2014/main" id="{CDF2B4DF-0774-C49A-C130-0401B24C9C15}"/>
                </a:ext>
              </a:extLst>
            </p:cNvPr>
            <p:cNvSpPr/>
            <p:nvPr/>
          </p:nvSpPr>
          <p:spPr>
            <a:xfrm>
              <a:off x="27680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1"/>
                  </a:moveTo>
                  <a:cubicBezTo>
                    <a:pt x="565" y="1"/>
                    <a:pt x="1" y="588"/>
                    <a:pt x="1" y="1276"/>
                  </a:cubicBezTo>
                  <a:cubicBezTo>
                    <a:pt x="1" y="1975"/>
                    <a:pt x="565" y="2540"/>
                    <a:pt x="1265" y="2540"/>
                  </a:cubicBezTo>
                  <a:cubicBezTo>
                    <a:pt x="1976" y="2540"/>
                    <a:pt x="2540" y="1975"/>
                    <a:pt x="2540" y="1276"/>
                  </a:cubicBezTo>
                  <a:cubicBezTo>
                    <a:pt x="2540" y="565"/>
                    <a:pt x="1976" y="1"/>
                    <a:pt x="126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5014;p35">
              <a:extLst>
                <a:ext uri="{FF2B5EF4-FFF2-40B4-BE49-F238E27FC236}">
                  <a16:creationId xmlns:a16="http://schemas.microsoft.com/office/drawing/2014/main" id="{E9D4FBE3-3F48-2B31-666B-B53A4022EA4B}"/>
                </a:ext>
              </a:extLst>
            </p:cNvPr>
            <p:cNvSpPr/>
            <p:nvPr/>
          </p:nvSpPr>
          <p:spPr>
            <a:xfrm>
              <a:off x="2863950" y="3133100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1704" y="1"/>
                  </a:moveTo>
                  <a:cubicBezTo>
                    <a:pt x="756" y="12"/>
                    <a:pt x="0" y="779"/>
                    <a:pt x="0" y="1727"/>
                  </a:cubicBezTo>
                  <a:cubicBezTo>
                    <a:pt x="0" y="2664"/>
                    <a:pt x="756" y="3431"/>
                    <a:pt x="1704" y="3431"/>
                  </a:cubicBezTo>
                  <a:cubicBezTo>
                    <a:pt x="1806" y="3431"/>
                    <a:pt x="1896" y="3420"/>
                    <a:pt x="1986" y="3397"/>
                  </a:cubicBezTo>
                  <a:lnTo>
                    <a:pt x="1986" y="35"/>
                  </a:lnTo>
                  <a:cubicBezTo>
                    <a:pt x="1885" y="12"/>
                    <a:pt x="1806" y="1"/>
                    <a:pt x="1704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5015;p35">
              <a:extLst>
                <a:ext uri="{FF2B5EF4-FFF2-40B4-BE49-F238E27FC236}">
                  <a16:creationId xmlns:a16="http://schemas.microsoft.com/office/drawing/2014/main" id="{995B5049-8374-E5C9-EA94-A00BFE8E49FB}"/>
                </a:ext>
              </a:extLst>
            </p:cNvPr>
            <p:cNvSpPr/>
            <p:nvPr/>
          </p:nvSpPr>
          <p:spPr>
            <a:xfrm>
              <a:off x="2635450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4" y="1"/>
                  </a:moveTo>
                  <a:cubicBezTo>
                    <a:pt x="576" y="1"/>
                    <a:pt x="0" y="565"/>
                    <a:pt x="0" y="1265"/>
                  </a:cubicBezTo>
                  <a:cubicBezTo>
                    <a:pt x="0" y="1975"/>
                    <a:pt x="564" y="2540"/>
                    <a:pt x="1264" y="2540"/>
                  </a:cubicBezTo>
                  <a:cubicBezTo>
                    <a:pt x="1975" y="2540"/>
                    <a:pt x="2539" y="1975"/>
                    <a:pt x="2539" y="1265"/>
                  </a:cubicBezTo>
                  <a:cubicBezTo>
                    <a:pt x="2539" y="565"/>
                    <a:pt x="1975" y="1"/>
                    <a:pt x="1264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5016;p35">
              <a:extLst>
                <a:ext uri="{FF2B5EF4-FFF2-40B4-BE49-F238E27FC236}">
                  <a16:creationId xmlns:a16="http://schemas.microsoft.com/office/drawing/2014/main" id="{8A8BFD72-15AB-86B9-9DF8-BB0EA1378D29}"/>
                </a:ext>
              </a:extLst>
            </p:cNvPr>
            <p:cNvSpPr/>
            <p:nvPr/>
          </p:nvSpPr>
          <p:spPr>
            <a:xfrm>
              <a:off x="2048950" y="2743800"/>
              <a:ext cx="201725" cy="201725"/>
            </a:xfrm>
            <a:custGeom>
              <a:avLst/>
              <a:gdLst/>
              <a:ahLst/>
              <a:cxnLst/>
              <a:rect l="l" t="t" r="r" b="b"/>
              <a:pathLst>
                <a:path w="8069" h="8069" extrusionOk="0">
                  <a:moveTo>
                    <a:pt x="6861" y="0"/>
                  </a:moveTo>
                  <a:cubicBezTo>
                    <a:pt x="6681" y="497"/>
                    <a:pt x="6489" y="993"/>
                    <a:pt x="6274" y="1456"/>
                  </a:cubicBezTo>
                  <a:cubicBezTo>
                    <a:pt x="5789" y="2517"/>
                    <a:pt x="5214" y="3566"/>
                    <a:pt x="4537" y="4525"/>
                  </a:cubicBezTo>
                  <a:cubicBezTo>
                    <a:pt x="3566" y="5202"/>
                    <a:pt x="2528" y="5778"/>
                    <a:pt x="1467" y="6263"/>
                  </a:cubicBezTo>
                  <a:cubicBezTo>
                    <a:pt x="982" y="6489"/>
                    <a:pt x="508" y="6681"/>
                    <a:pt x="12" y="6850"/>
                  </a:cubicBezTo>
                  <a:lnTo>
                    <a:pt x="12" y="8065"/>
                  </a:lnTo>
                  <a:lnTo>
                    <a:pt x="12" y="8065"/>
                  </a:lnTo>
                  <a:cubicBezTo>
                    <a:pt x="696" y="7829"/>
                    <a:pt x="1369" y="7559"/>
                    <a:pt x="2031" y="7256"/>
                  </a:cubicBezTo>
                  <a:cubicBezTo>
                    <a:pt x="3216" y="6703"/>
                    <a:pt x="4311" y="6071"/>
                    <a:pt x="5315" y="5315"/>
                  </a:cubicBezTo>
                  <a:cubicBezTo>
                    <a:pt x="6060" y="4311"/>
                    <a:pt x="6714" y="3205"/>
                    <a:pt x="7245" y="2032"/>
                  </a:cubicBezTo>
                  <a:cubicBezTo>
                    <a:pt x="7561" y="1366"/>
                    <a:pt x="7832" y="689"/>
                    <a:pt x="8069" y="0"/>
                  </a:cubicBezTo>
                  <a:close/>
                  <a:moveTo>
                    <a:pt x="12" y="8065"/>
                  </a:moveTo>
                  <a:lnTo>
                    <a:pt x="12" y="8065"/>
                  </a:lnTo>
                  <a:cubicBezTo>
                    <a:pt x="8" y="8066"/>
                    <a:pt x="4" y="8067"/>
                    <a:pt x="0" y="8069"/>
                  </a:cubicBezTo>
                  <a:lnTo>
                    <a:pt x="12" y="8069"/>
                  </a:lnTo>
                  <a:lnTo>
                    <a:pt x="12" y="8065"/>
                  </a:ln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5017;p35">
              <a:extLst>
                <a:ext uri="{FF2B5EF4-FFF2-40B4-BE49-F238E27FC236}">
                  <a16:creationId xmlns:a16="http://schemas.microsoft.com/office/drawing/2014/main" id="{341F279E-FD0C-BDC6-540D-1B48607C8282}"/>
                </a:ext>
              </a:extLst>
            </p:cNvPr>
            <p:cNvSpPr/>
            <p:nvPr/>
          </p:nvSpPr>
          <p:spPr>
            <a:xfrm>
              <a:off x="2712175" y="2744075"/>
              <a:ext cx="201450" cy="201450"/>
            </a:xfrm>
            <a:custGeom>
              <a:avLst/>
              <a:gdLst/>
              <a:ahLst/>
              <a:cxnLst/>
              <a:rect l="l" t="t" r="r" b="b"/>
              <a:pathLst>
                <a:path w="8058" h="8058" extrusionOk="0">
                  <a:moveTo>
                    <a:pt x="1" y="1"/>
                  </a:moveTo>
                  <a:cubicBezTo>
                    <a:pt x="226" y="678"/>
                    <a:pt x="497" y="1355"/>
                    <a:pt x="802" y="2021"/>
                  </a:cubicBezTo>
                  <a:cubicBezTo>
                    <a:pt x="1355" y="3205"/>
                    <a:pt x="1987" y="4311"/>
                    <a:pt x="2743" y="5304"/>
                  </a:cubicBezTo>
                  <a:cubicBezTo>
                    <a:pt x="3736" y="6049"/>
                    <a:pt x="4853" y="6704"/>
                    <a:pt x="6026" y="7245"/>
                  </a:cubicBezTo>
                  <a:cubicBezTo>
                    <a:pt x="6692" y="7550"/>
                    <a:pt x="7369" y="7821"/>
                    <a:pt x="8057" y="8058"/>
                  </a:cubicBezTo>
                  <a:lnTo>
                    <a:pt x="8057" y="6862"/>
                  </a:lnTo>
                  <a:cubicBezTo>
                    <a:pt x="7561" y="6681"/>
                    <a:pt x="7064" y="6478"/>
                    <a:pt x="6602" y="6263"/>
                  </a:cubicBezTo>
                  <a:cubicBezTo>
                    <a:pt x="5541" y="5790"/>
                    <a:pt x="4492" y="5203"/>
                    <a:pt x="3532" y="4537"/>
                  </a:cubicBezTo>
                  <a:cubicBezTo>
                    <a:pt x="2855" y="3555"/>
                    <a:pt x="2269" y="2517"/>
                    <a:pt x="1795" y="1456"/>
                  </a:cubicBezTo>
                  <a:cubicBezTo>
                    <a:pt x="1569" y="982"/>
                    <a:pt x="1366" y="497"/>
                    <a:pt x="1197" y="1"/>
                  </a:cubicBezTo>
                  <a:close/>
                </a:path>
              </a:pathLst>
            </a:custGeom>
            <a:solidFill>
              <a:srgbClr val="F766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5018;p35">
              <a:extLst>
                <a:ext uri="{FF2B5EF4-FFF2-40B4-BE49-F238E27FC236}">
                  <a16:creationId xmlns:a16="http://schemas.microsoft.com/office/drawing/2014/main" id="{1640F956-F80E-EEAB-6172-174505B0A91B}"/>
                </a:ext>
              </a:extLst>
            </p:cNvPr>
            <p:cNvSpPr/>
            <p:nvPr/>
          </p:nvSpPr>
          <p:spPr>
            <a:xfrm>
              <a:off x="2635150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64"/>
                    <a:pt x="576" y="2540"/>
                    <a:pt x="1276" y="2540"/>
                  </a:cubicBezTo>
                  <a:cubicBezTo>
                    <a:pt x="1976" y="2540"/>
                    <a:pt x="2540" y="1964"/>
                    <a:pt x="2540" y="1265"/>
                  </a:cubicBezTo>
                  <a:cubicBezTo>
                    <a:pt x="2540" y="565"/>
                    <a:pt x="1976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5019;p35">
              <a:extLst>
                <a:ext uri="{FF2B5EF4-FFF2-40B4-BE49-F238E27FC236}">
                  <a16:creationId xmlns:a16="http://schemas.microsoft.com/office/drawing/2014/main" id="{2FA59F29-849D-8048-6BEA-E4D4974A1D39}"/>
                </a:ext>
              </a:extLst>
            </p:cNvPr>
            <p:cNvSpPr/>
            <p:nvPr/>
          </p:nvSpPr>
          <p:spPr>
            <a:xfrm>
              <a:off x="2768025" y="333030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65" y="0"/>
                  </a:moveTo>
                  <a:cubicBezTo>
                    <a:pt x="565" y="0"/>
                    <a:pt x="1" y="576"/>
                    <a:pt x="1" y="1264"/>
                  </a:cubicBezTo>
                  <a:cubicBezTo>
                    <a:pt x="1" y="1975"/>
                    <a:pt x="565" y="2539"/>
                    <a:pt x="1265" y="2539"/>
                  </a:cubicBezTo>
                  <a:cubicBezTo>
                    <a:pt x="1976" y="2539"/>
                    <a:pt x="2540" y="1975"/>
                    <a:pt x="2540" y="1264"/>
                  </a:cubicBezTo>
                  <a:cubicBezTo>
                    <a:pt x="2540" y="565"/>
                    <a:pt x="1976" y="0"/>
                    <a:pt x="1265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5020;p35">
              <a:extLst>
                <a:ext uri="{FF2B5EF4-FFF2-40B4-BE49-F238E27FC236}">
                  <a16:creationId xmlns:a16="http://schemas.microsoft.com/office/drawing/2014/main" id="{0685628D-4C36-7E68-9AC5-D10934524619}"/>
                </a:ext>
              </a:extLst>
            </p:cNvPr>
            <p:cNvSpPr/>
            <p:nvPr/>
          </p:nvSpPr>
          <p:spPr>
            <a:xfrm>
              <a:off x="2131325" y="29584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5" y="1"/>
                  </a:moveTo>
                  <a:cubicBezTo>
                    <a:pt x="565" y="1"/>
                    <a:pt x="0" y="588"/>
                    <a:pt x="0" y="1276"/>
                  </a:cubicBezTo>
                  <a:cubicBezTo>
                    <a:pt x="0" y="1975"/>
                    <a:pt x="565" y="2540"/>
                    <a:pt x="1275" y="2540"/>
                  </a:cubicBezTo>
                  <a:cubicBezTo>
                    <a:pt x="1975" y="2540"/>
                    <a:pt x="2539" y="1975"/>
                    <a:pt x="2539" y="1276"/>
                  </a:cubicBezTo>
                  <a:cubicBezTo>
                    <a:pt x="2539" y="565"/>
                    <a:pt x="1975" y="1"/>
                    <a:pt x="1275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5021;p35">
              <a:extLst>
                <a:ext uri="{FF2B5EF4-FFF2-40B4-BE49-F238E27FC236}">
                  <a16:creationId xmlns:a16="http://schemas.microsoft.com/office/drawing/2014/main" id="{EED9AC3B-2350-53D5-21F2-8FFB1EE8D991}"/>
                </a:ext>
              </a:extLst>
            </p:cNvPr>
            <p:cNvSpPr/>
            <p:nvPr/>
          </p:nvSpPr>
          <p:spPr>
            <a:xfrm>
              <a:off x="2263625" y="2826450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76" y="1"/>
                    <a:pt x="1" y="565"/>
                    <a:pt x="1" y="1265"/>
                  </a:cubicBezTo>
                  <a:cubicBezTo>
                    <a:pt x="1" y="1975"/>
                    <a:pt x="565" y="2540"/>
                    <a:pt x="1276" y="2540"/>
                  </a:cubicBezTo>
                  <a:cubicBezTo>
                    <a:pt x="1975" y="2540"/>
                    <a:pt x="2540" y="1975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5022;p35">
              <a:extLst>
                <a:ext uri="{FF2B5EF4-FFF2-40B4-BE49-F238E27FC236}">
                  <a16:creationId xmlns:a16="http://schemas.microsoft.com/office/drawing/2014/main" id="{5DE997C6-48C4-B6FF-0DBA-1CDBB4F7894E}"/>
                </a:ext>
              </a:extLst>
            </p:cNvPr>
            <p:cNvSpPr/>
            <p:nvPr/>
          </p:nvSpPr>
          <p:spPr>
            <a:xfrm>
              <a:off x="2049225" y="3133375"/>
              <a:ext cx="49675" cy="85800"/>
            </a:xfrm>
            <a:custGeom>
              <a:avLst/>
              <a:gdLst/>
              <a:ahLst/>
              <a:cxnLst/>
              <a:rect l="l" t="t" r="r" b="b"/>
              <a:pathLst>
                <a:path w="1987" h="3432" extrusionOk="0">
                  <a:moveTo>
                    <a:pt x="283" y="1"/>
                  </a:moveTo>
                  <a:cubicBezTo>
                    <a:pt x="181" y="1"/>
                    <a:pt x="91" y="24"/>
                    <a:pt x="1" y="35"/>
                  </a:cubicBezTo>
                  <a:lnTo>
                    <a:pt x="1" y="3409"/>
                  </a:lnTo>
                  <a:cubicBezTo>
                    <a:pt x="102" y="3420"/>
                    <a:pt x="181" y="3431"/>
                    <a:pt x="283" y="3431"/>
                  </a:cubicBezTo>
                  <a:cubicBezTo>
                    <a:pt x="1219" y="3431"/>
                    <a:pt x="1987" y="2653"/>
                    <a:pt x="1987" y="1716"/>
                  </a:cubicBezTo>
                  <a:cubicBezTo>
                    <a:pt x="1987" y="768"/>
                    <a:pt x="1231" y="1"/>
                    <a:pt x="283" y="1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5023;p35">
              <a:extLst>
                <a:ext uri="{FF2B5EF4-FFF2-40B4-BE49-F238E27FC236}">
                  <a16:creationId xmlns:a16="http://schemas.microsoft.com/office/drawing/2014/main" id="{F135A713-21A9-AAF6-0C9C-BB14F5D909E8}"/>
                </a:ext>
              </a:extLst>
            </p:cNvPr>
            <p:cNvSpPr/>
            <p:nvPr/>
          </p:nvSpPr>
          <p:spPr>
            <a:xfrm>
              <a:off x="2263625" y="3462875"/>
              <a:ext cx="63500" cy="63500"/>
            </a:xfrm>
            <a:custGeom>
              <a:avLst/>
              <a:gdLst/>
              <a:ahLst/>
              <a:cxnLst/>
              <a:rect l="l" t="t" r="r" b="b"/>
              <a:pathLst>
                <a:path w="2540" h="2540" extrusionOk="0">
                  <a:moveTo>
                    <a:pt x="1276" y="1"/>
                  </a:moveTo>
                  <a:cubicBezTo>
                    <a:pt x="565" y="1"/>
                    <a:pt x="1" y="565"/>
                    <a:pt x="1" y="1265"/>
                  </a:cubicBezTo>
                  <a:cubicBezTo>
                    <a:pt x="1" y="1976"/>
                    <a:pt x="565" y="2540"/>
                    <a:pt x="1276" y="2540"/>
                  </a:cubicBezTo>
                  <a:cubicBezTo>
                    <a:pt x="1975" y="2540"/>
                    <a:pt x="2540" y="1964"/>
                    <a:pt x="2540" y="1265"/>
                  </a:cubicBezTo>
                  <a:cubicBezTo>
                    <a:pt x="2540" y="565"/>
                    <a:pt x="1975" y="1"/>
                    <a:pt x="1276" y="1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5024;p35">
              <a:extLst>
                <a:ext uri="{FF2B5EF4-FFF2-40B4-BE49-F238E27FC236}">
                  <a16:creationId xmlns:a16="http://schemas.microsoft.com/office/drawing/2014/main" id="{89905B73-1B4B-3967-7B1A-A4C24863F2D6}"/>
                </a:ext>
              </a:extLst>
            </p:cNvPr>
            <p:cNvSpPr/>
            <p:nvPr/>
          </p:nvSpPr>
          <p:spPr>
            <a:xfrm>
              <a:off x="2438525" y="2743800"/>
              <a:ext cx="85500" cy="49675"/>
            </a:xfrm>
            <a:custGeom>
              <a:avLst/>
              <a:gdLst/>
              <a:ahLst/>
              <a:cxnLst/>
              <a:rect l="l" t="t" r="r" b="b"/>
              <a:pathLst>
                <a:path w="3420" h="1987" extrusionOk="0">
                  <a:moveTo>
                    <a:pt x="12" y="0"/>
                  </a:moveTo>
                  <a:cubicBezTo>
                    <a:pt x="1" y="102"/>
                    <a:pt x="1" y="181"/>
                    <a:pt x="1" y="283"/>
                  </a:cubicBezTo>
                  <a:cubicBezTo>
                    <a:pt x="1" y="1230"/>
                    <a:pt x="768" y="1986"/>
                    <a:pt x="1705" y="1986"/>
                  </a:cubicBezTo>
                  <a:cubicBezTo>
                    <a:pt x="2653" y="1986"/>
                    <a:pt x="3420" y="1230"/>
                    <a:pt x="3420" y="283"/>
                  </a:cubicBezTo>
                  <a:cubicBezTo>
                    <a:pt x="3420" y="181"/>
                    <a:pt x="3397" y="91"/>
                    <a:pt x="3386" y="0"/>
                  </a:cubicBezTo>
                  <a:close/>
                </a:path>
              </a:pathLst>
            </a:custGeom>
            <a:solidFill>
              <a:srgbClr val="D52A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5025;p35">
              <a:extLst>
                <a:ext uri="{FF2B5EF4-FFF2-40B4-BE49-F238E27FC236}">
                  <a16:creationId xmlns:a16="http://schemas.microsoft.com/office/drawing/2014/main" id="{4E805FE2-0FEF-918B-BE08-CA8667622DF8}"/>
                </a:ext>
              </a:extLst>
            </p:cNvPr>
            <p:cNvSpPr/>
            <p:nvPr/>
          </p:nvSpPr>
          <p:spPr>
            <a:xfrm>
              <a:off x="2131050" y="3330300"/>
              <a:ext cx="63475" cy="63500"/>
            </a:xfrm>
            <a:custGeom>
              <a:avLst/>
              <a:gdLst/>
              <a:ahLst/>
              <a:cxnLst/>
              <a:rect l="l" t="t" r="r" b="b"/>
              <a:pathLst>
                <a:path w="2539" h="2540" extrusionOk="0">
                  <a:moveTo>
                    <a:pt x="1264" y="0"/>
                  </a:moveTo>
                  <a:cubicBezTo>
                    <a:pt x="564" y="0"/>
                    <a:pt x="0" y="565"/>
                    <a:pt x="0" y="1264"/>
                  </a:cubicBezTo>
                  <a:cubicBezTo>
                    <a:pt x="0" y="1975"/>
                    <a:pt x="564" y="2539"/>
                    <a:pt x="1264" y="2539"/>
                  </a:cubicBezTo>
                  <a:cubicBezTo>
                    <a:pt x="1975" y="2539"/>
                    <a:pt x="2539" y="1975"/>
                    <a:pt x="2539" y="1264"/>
                  </a:cubicBezTo>
                  <a:cubicBezTo>
                    <a:pt x="2539" y="565"/>
                    <a:pt x="1975" y="0"/>
                    <a:pt x="1264" y="0"/>
                  </a:cubicBezTo>
                  <a:close/>
                </a:path>
              </a:pathLst>
            </a:custGeom>
            <a:solidFill>
              <a:srgbClr val="C0EF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9" name="object 28">
            <a:extLst>
              <a:ext uri="{FF2B5EF4-FFF2-40B4-BE49-F238E27FC236}">
                <a16:creationId xmlns:a16="http://schemas.microsoft.com/office/drawing/2014/main" id="{423312BE-71C0-FEA3-4853-0EF9198EAF9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20676" y="25463"/>
            <a:ext cx="2422023" cy="69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7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0">
            <a:extLst>
              <a:ext uri="{FF2B5EF4-FFF2-40B4-BE49-F238E27FC236}">
                <a16:creationId xmlns:a16="http://schemas.microsoft.com/office/drawing/2014/main" id="{EDA1BF18-39F1-58EF-B725-06B86BEF1A9E}"/>
              </a:ext>
            </a:extLst>
          </p:cNvPr>
          <p:cNvSpPr txBox="1"/>
          <p:nvPr/>
        </p:nvSpPr>
        <p:spPr>
          <a:xfrm>
            <a:off x="-37306" y="802159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TextBox 50">
            <a:extLst>
              <a:ext uri="{FF2B5EF4-FFF2-40B4-BE49-F238E27FC236}">
                <a16:creationId xmlns:a16="http://schemas.microsoft.com/office/drawing/2014/main" id="{7BA47997-045E-FDE1-6509-3A16EF75D881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3873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60">
            <a:extLst>
              <a:ext uri="{FF2B5EF4-FFF2-40B4-BE49-F238E27FC236}">
                <a16:creationId xmlns:a16="http://schemas.microsoft.com/office/drawing/2014/main" id="{A9B146A5-C176-4CC4-A96D-C6872886272E}"/>
              </a:ext>
            </a:extLst>
          </p:cNvPr>
          <p:cNvSpPr>
            <a:spLocks/>
          </p:cNvSpPr>
          <p:nvPr/>
        </p:nvSpPr>
        <p:spPr bwMode="auto">
          <a:xfrm>
            <a:off x="5333164" y="1354003"/>
            <a:ext cx="1585190" cy="1585190"/>
          </a:xfrm>
          <a:custGeom>
            <a:avLst/>
            <a:gdLst>
              <a:gd name="T0" fmla="*/ 547 w 2397"/>
              <a:gd name="T1" fmla="*/ 194 h 2398"/>
              <a:gd name="T2" fmla="*/ 359 w 2397"/>
              <a:gd name="T3" fmla="*/ 344 h 2398"/>
              <a:gd name="T4" fmla="*/ 209 w 2397"/>
              <a:gd name="T5" fmla="*/ 524 h 2398"/>
              <a:gd name="T6" fmla="*/ 97 w 2397"/>
              <a:gd name="T7" fmla="*/ 726 h 2398"/>
              <a:gd name="T8" fmla="*/ 27 w 2397"/>
              <a:gd name="T9" fmla="*/ 945 h 2398"/>
              <a:gd name="T10" fmla="*/ 0 w 2397"/>
              <a:gd name="T11" fmla="*/ 1173 h 2398"/>
              <a:gd name="T12" fmla="*/ 18 w 2397"/>
              <a:gd name="T13" fmla="*/ 1405 h 2398"/>
              <a:gd name="T14" fmla="*/ 82 w 2397"/>
              <a:gd name="T15" fmla="*/ 1634 h 2398"/>
              <a:gd name="T16" fmla="*/ 161 w 2397"/>
              <a:gd name="T17" fmla="*/ 1798 h 2398"/>
              <a:gd name="T18" fmla="*/ 265 w 2397"/>
              <a:gd name="T19" fmla="*/ 1950 h 2398"/>
              <a:gd name="T20" fmla="*/ 430 w 2397"/>
              <a:gd name="T21" fmla="*/ 2120 h 2398"/>
              <a:gd name="T22" fmla="*/ 622 w 2397"/>
              <a:gd name="T23" fmla="*/ 2250 h 2398"/>
              <a:gd name="T24" fmla="*/ 834 w 2397"/>
              <a:gd name="T25" fmla="*/ 2341 h 2398"/>
              <a:gd name="T26" fmla="*/ 1058 w 2397"/>
              <a:gd name="T27" fmla="*/ 2389 h 2398"/>
              <a:gd name="T28" fmla="*/ 1288 w 2397"/>
              <a:gd name="T29" fmla="*/ 2394 h 2398"/>
              <a:gd name="T30" fmla="*/ 1519 w 2397"/>
              <a:gd name="T31" fmla="*/ 2354 h 2398"/>
              <a:gd name="T32" fmla="*/ 1743 w 2397"/>
              <a:gd name="T33" fmla="*/ 2267 h 2398"/>
              <a:gd name="T34" fmla="*/ 1851 w 2397"/>
              <a:gd name="T35" fmla="*/ 2205 h 2398"/>
              <a:gd name="T36" fmla="*/ 2039 w 2397"/>
              <a:gd name="T37" fmla="*/ 2055 h 2398"/>
              <a:gd name="T38" fmla="*/ 2189 w 2397"/>
              <a:gd name="T39" fmla="*/ 1875 h 2398"/>
              <a:gd name="T40" fmla="*/ 2299 w 2397"/>
              <a:gd name="T41" fmla="*/ 1672 h 2398"/>
              <a:gd name="T42" fmla="*/ 2369 w 2397"/>
              <a:gd name="T43" fmla="*/ 1453 h 2398"/>
              <a:gd name="T44" fmla="*/ 2397 w 2397"/>
              <a:gd name="T45" fmla="*/ 1225 h 2398"/>
              <a:gd name="T46" fmla="*/ 2380 w 2397"/>
              <a:gd name="T47" fmla="*/ 993 h 2398"/>
              <a:gd name="T48" fmla="*/ 2316 w 2397"/>
              <a:gd name="T49" fmla="*/ 765 h 2398"/>
              <a:gd name="T50" fmla="*/ 2236 w 2397"/>
              <a:gd name="T51" fmla="*/ 601 h 2398"/>
              <a:gd name="T52" fmla="*/ 2134 w 2397"/>
              <a:gd name="T53" fmla="*/ 449 h 2398"/>
              <a:gd name="T54" fmla="*/ 1968 w 2397"/>
              <a:gd name="T55" fmla="*/ 279 h 2398"/>
              <a:gd name="T56" fmla="*/ 1776 w 2397"/>
              <a:gd name="T57" fmla="*/ 148 h 2398"/>
              <a:gd name="T58" fmla="*/ 1565 w 2397"/>
              <a:gd name="T59" fmla="*/ 57 h 2398"/>
              <a:gd name="T60" fmla="*/ 1339 w 2397"/>
              <a:gd name="T61" fmla="*/ 9 h 2398"/>
              <a:gd name="T62" fmla="*/ 1108 w 2397"/>
              <a:gd name="T63" fmla="*/ 4 h 2398"/>
              <a:gd name="T64" fmla="*/ 878 w 2397"/>
              <a:gd name="T65" fmla="*/ 44 h 2398"/>
              <a:gd name="T66" fmla="*/ 653 w 2397"/>
              <a:gd name="T67" fmla="*/ 131 h 2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97" h="2398">
                <a:moveTo>
                  <a:pt x="600" y="162"/>
                </a:moveTo>
                <a:lnTo>
                  <a:pt x="547" y="194"/>
                </a:lnTo>
                <a:lnTo>
                  <a:pt x="449" y="265"/>
                </a:lnTo>
                <a:lnTo>
                  <a:pt x="359" y="344"/>
                </a:lnTo>
                <a:lnTo>
                  <a:pt x="279" y="431"/>
                </a:lnTo>
                <a:lnTo>
                  <a:pt x="209" y="524"/>
                </a:lnTo>
                <a:lnTo>
                  <a:pt x="148" y="623"/>
                </a:lnTo>
                <a:lnTo>
                  <a:pt x="97" y="726"/>
                </a:lnTo>
                <a:lnTo>
                  <a:pt x="57" y="834"/>
                </a:lnTo>
                <a:lnTo>
                  <a:pt x="27" y="945"/>
                </a:lnTo>
                <a:lnTo>
                  <a:pt x="8" y="1058"/>
                </a:lnTo>
                <a:lnTo>
                  <a:pt x="0" y="1173"/>
                </a:lnTo>
                <a:lnTo>
                  <a:pt x="3" y="1290"/>
                </a:lnTo>
                <a:lnTo>
                  <a:pt x="18" y="1405"/>
                </a:lnTo>
                <a:lnTo>
                  <a:pt x="44" y="1521"/>
                </a:lnTo>
                <a:lnTo>
                  <a:pt x="82" y="1634"/>
                </a:lnTo>
                <a:lnTo>
                  <a:pt x="131" y="1744"/>
                </a:lnTo>
                <a:lnTo>
                  <a:pt x="161" y="1798"/>
                </a:lnTo>
                <a:lnTo>
                  <a:pt x="193" y="1851"/>
                </a:lnTo>
                <a:lnTo>
                  <a:pt x="265" y="1950"/>
                </a:lnTo>
                <a:lnTo>
                  <a:pt x="344" y="2039"/>
                </a:lnTo>
                <a:lnTo>
                  <a:pt x="430" y="2120"/>
                </a:lnTo>
                <a:lnTo>
                  <a:pt x="522" y="2190"/>
                </a:lnTo>
                <a:lnTo>
                  <a:pt x="622" y="2250"/>
                </a:lnTo>
                <a:lnTo>
                  <a:pt x="726" y="2301"/>
                </a:lnTo>
                <a:lnTo>
                  <a:pt x="834" y="2341"/>
                </a:lnTo>
                <a:lnTo>
                  <a:pt x="945" y="2371"/>
                </a:lnTo>
                <a:lnTo>
                  <a:pt x="1058" y="2389"/>
                </a:lnTo>
                <a:lnTo>
                  <a:pt x="1173" y="2398"/>
                </a:lnTo>
                <a:lnTo>
                  <a:pt x="1288" y="2394"/>
                </a:lnTo>
                <a:lnTo>
                  <a:pt x="1405" y="2380"/>
                </a:lnTo>
                <a:lnTo>
                  <a:pt x="1519" y="2354"/>
                </a:lnTo>
                <a:lnTo>
                  <a:pt x="1633" y="2317"/>
                </a:lnTo>
                <a:lnTo>
                  <a:pt x="1743" y="2267"/>
                </a:lnTo>
                <a:lnTo>
                  <a:pt x="1798" y="2236"/>
                </a:lnTo>
                <a:lnTo>
                  <a:pt x="1851" y="2205"/>
                </a:lnTo>
                <a:lnTo>
                  <a:pt x="1950" y="2134"/>
                </a:lnTo>
                <a:lnTo>
                  <a:pt x="2039" y="2055"/>
                </a:lnTo>
                <a:lnTo>
                  <a:pt x="2118" y="1968"/>
                </a:lnTo>
                <a:lnTo>
                  <a:pt x="2189" y="1875"/>
                </a:lnTo>
                <a:lnTo>
                  <a:pt x="2249" y="1776"/>
                </a:lnTo>
                <a:lnTo>
                  <a:pt x="2299" y="1672"/>
                </a:lnTo>
                <a:lnTo>
                  <a:pt x="2340" y="1565"/>
                </a:lnTo>
                <a:lnTo>
                  <a:pt x="2369" y="1453"/>
                </a:lnTo>
                <a:lnTo>
                  <a:pt x="2389" y="1341"/>
                </a:lnTo>
                <a:lnTo>
                  <a:pt x="2397" y="1225"/>
                </a:lnTo>
                <a:lnTo>
                  <a:pt x="2394" y="1109"/>
                </a:lnTo>
                <a:lnTo>
                  <a:pt x="2380" y="993"/>
                </a:lnTo>
                <a:lnTo>
                  <a:pt x="2354" y="878"/>
                </a:lnTo>
                <a:lnTo>
                  <a:pt x="2316" y="765"/>
                </a:lnTo>
                <a:lnTo>
                  <a:pt x="2266" y="655"/>
                </a:lnTo>
                <a:lnTo>
                  <a:pt x="2236" y="601"/>
                </a:lnTo>
                <a:lnTo>
                  <a:pt x="2205" y="547"/>
                </a:lnTo>
                <a:lnTo>
                  <a:pt x="2134" y="449"/>
                </a:lnTo>
                <a:lnTo>
                  <a:pt x="2054" y="359"/>
                </a:lnTo>
                <a:lnTo>
                  <a:pt x="1968" y="279"/>
                </a:lnTo>
                <a:lnTo>
                  <a:pt x="1874" y="209"/>
                </a:lnTo>
                <a:lnTo>
                  <a:pt x="1776" y="148"/>
                </a:lnTo>
                <a:lnTo>
                  <a:pt x="1672" y="98"/>
                </a:lnTo>
                <a:lnTo>
                  <a:pt x="1565" y="57"/>
                </a:lnTo>
                <a:lnTo>
                  <a:pt x="1453" y="28"/>
                </a:lnTo>
                <a:lnTo>
                  <a:pt x="1339" y="9"/>
                </a:lnTo>
                <a:lnTo>
                  <a:pt x="1225" y="0"/>
                </a:lnTo>
                <a:lnTo>
                  <a:pt x="1108" y="4"/>
                </a:lnTo>
                <a:lnTo>
                  <a:pt x="993" y="19"/>
                </a:lnTo>
                <a:lnTo>
                  <a:pt x="878" y="44"/>
                </a:lnTo>
                <a:lnTo>
                  <a:pt x="765" y="82"/>
                </a:lnTo>
                <a:lnTo>
                  <a:pt x="653" y="131"/>
                </a:lnTo>
                <a:lnTo>
                  <a:pt x="600" y="16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5D3DC8E6-3ED7-433C-A0DB-1D3E57661F2F}"/>
              </a:ext>
            </a:extLst>
          </p:cNvPr>
          <p:cNvSpPr>
            <a:spLocks/>
          </p:cNvSpPr>
          <p:nvPr/>
        </p:nvSpPr>
        <p:spPr bwMode="auto">
          <a:xfrm>
            <a:off x="2990101" y="1354003"/>
            <a:ext cx="1364969" cy="2589076"/>
          </a:xfrm>
          <a:custGeom>
            <a:avLst/>
            <a:gdLst>
              <a:gd name="connsiteX0" fmla="*/ 1091813 w 1364969"/>
              <a:gd name="connsiteY0" fmla="*/ 0 h 2589076"/>
              <a:gd name="connsiteX1" fmla="*/ 1251937 w 1364969"/>
              <a:gd name="connsiteY1" fmla="*/ 0 h 2589076"/>
              <a:gd name="connsiteX2" fmla="*/ 1238657 w 1364969"/>
              <a:gd name="connsiteY2" fmla="*/ 30830 h 2589076"/>
              <a:gd name="connsiteX3" fmla="*/ 1204929 w 1364969"/>
              <a:gd name="connsiteY3" fmla="*/ 122734 h 2589076"/>
              <a:gd name="connsiteX4" fmla="*/ 1174508 w 1364969"/>
              <a:gd name="connsiteY4" fmla="*/ 215960 h 2589076"/>
              <a:gd name="connsiteX5" fmla="*/ 1148717 w 1364969"/>
              <a:gd name="connsiteY5" fmla="*/ 311169 h 2589076"/>
              <a:gd name="connsiteX6" fmla="*/ 1128216 w 1364969"/>
              <a:gd name="connsiteY6" fmla="*/ 407040 h 2589076"/>
              <a:gd name="connsiteX7" fmla="*/ 1112344 w 1364969"/>
              <a:gd name="connsiteY7" fmla="*/ 504233 h 2589076"/>
              <a:gd name="connsiteX8" fmla="*/ 1099779 w 1364969"/>
              <a:gd name="connsiteY8" fmla="*/ 601425 h 2589076"/>
              <a:gd name="connsiteX9" fmla="*/ 1093166 w 1364969"/>
              <a:gd name="connsiteY9" fmla="*/ 699941 h 2589076"/>
              <a:gd name="connsiteX10" fmla="*/ 1090520 w 1364969"/>
              <a:gd name="connsiteY10" fmla="*/ 798456 h 2589076"/>
              <a:gd name="connsiteX11" fmla="*/ 1093166 w 1364969"/>
              <a:gd name="connsiteY11" fmla="*/ 896971 h 2589076"/>
              <a:gd name="connsiteX12" fmla="*/ 1101101 w 1364969"/>
              <a:gd name="connsiteY12" fmla="*/ 996809 h 2589076"/>
              <a:gd name="connsiteX13" fmla="*/ 1113005 w 1364969"/>
              <a:gd name="connsiteY13" fmla="*/ 1095324 h 2589076"/>
              <a:gd name="connsiteX14" fmla="*/ 1130200 w 1364969"/>
              <a:gd name="connsiteY14" fmla="*/ 1193839 h 2589076"/>
              <a:gd name="connsiteX15" fmla="*/ 1152685 w 1364969"/>
              <a:gd name="connsiteY15" fmla="*/ 1292355 h 2589076"/>
              <a:gd name="connsiteX16" fmla="*/ 1179137 w 1364969"/>
              <a:gd name="connsiteY16" fmla="*/ 1390209 h 2589076"/>
              <a:gd name="connsiteX17" fmla="*/ 1211542 w 1364969"/>
              <a:gd name="connsiteY17" fmla="*/ 1486079 h 2589076"/>
              <a:gd name="connsiteX18" fmla="*/ 1248576 w 1364969"/>
              <a:gd name="connsiteY18" fmla="*/ 1581950 h 2589076"/>
              <a:gd name="connsiteX19" fmla="*/ 1290901 w 1364969"/>
              <a:gd name="connsiteY19" fmla="*/ 1676498 h 2589076"/>
              <a:gd name="connsiteX20" fmla="*/ 1338516 w 1364969"/>
              <a:gd name="connsiteY20" fmla="*/ 1769724 h 2589076"/>
              <a:gd name="connsiteX21" fmla="*/ 1364969 w 1364969"/>
              <a:gd name="connsiteY21" fmla="*/ 1815345 h 2589076"/>
              <a:gd name="connsiteX22" fmla="*/ 1364969 w 1364969"/>
              <a:gd name="connsiteY22" fmla="*/ 1816006 h 2589076"/>
              <a:gd name="connsiteX23" fmla="*/ 1364718 w 1364969"/>
              <a:gd name="connsiteY23" fmla="*/ 1816152 h 2589076"/>
              <a:gd name="connsiteX24" fmla="*/ 1364969 w 1364969"/>
              <a:gd name="connsiteY24" fmla="*/ 1816581 h 2589076"/>
              <a:gd name="connsiteX25" fmla="*/ 1270200 w 1364969"/>
              <a:gd name="connsiteY25" fmla="*/ 1871195 h 2589076"/>
              <a:gd name="connsiteX26" fmla="*/ 1236673 w 1364969"/>
              <a:gd name="connsiteY26" fmla="*/ 1890719 h 2589076"/>
              <a:gd name="connsiteX27" fmla="*/ 1236673 w 1364969"/>
              <a:gd name="connsiteY27" fmla="*/ 1890516 h 2589076"/>
              <a:gd name="connsiteX28" fmla="*/ 24481 w 1364969"/>
              <a:gd name="connsiteY28" fmla="*/ 2589076 h 2589076"/>
              <a:gd name="connsiteX29" fmla="*/ 0 w 1364969"/>
              <a:gd name="connsiteY29" fmla="*/ 2546160 h 2589076"/>
              <a:gd name="connsiteX30" fmla="*/ 1212183 w 1364969"/>
              <a:gd name="connsiteY30" fmla="*/ 1847260 h 2589076"/>
              <a:gd name="connsiteX31" fmla="*/ 1208236 w 1364969"/>
              <a:gd name="connsiteY31" fmla="*/ 1840470 h 2589076"/>
              <a:gd name="connsiteX32" fmla="*/ 1156652 w 1364969"/>
              <a:gd name="connsiteY32" fmla="*/ 1740632 h 2589076"/>
              <a:gd name="connsiteX33" fmla="*/ 1111021 w 1364969"/>
              <a:gd name="connsiteY33" fmla="*/ 1639472 h 2589076"/>
              <a:gd name="connsiteX34" fmla="*/ 1072003 w 1364969"/>
              <a:gd name="connsiteY34" fmla="*/ 1536329 h 2589076"/>
              <a:gd name="connsiteX35" fmla="*/ 1036953 w 1364969"/>
              <a:gd name="connsiteY35" fmla="*/ 1433185 h 2589076"/>
              <a:gd name="connsiteX36" fmla="*/ 1008516 w 1364969"/>
              <a:gd name="connsiteY36" fmla="*/ 1328058 h 2589076"/>
              <a:gd name="connsiteX37" fmla="*/ 984047 w 1364969"/>
              <a:gd name="connsiteY37" fmla="*/ 1222931 h 2589076"/>
              <a:gd name="connsiteX38" fmla="*/ 965530 w 1364969"/>
              <a:gd name="connsiteY38" fmla="*/ 1117804 h 2589076"/>
              <a:gd name="connsiteX39" fmla="*/ 952965 w 1364969"/>
              <a:gd name="connsiteY39" fmla="*/ 1011355 h 2589076"/>
              <a:gd name="connsiteX40" fmla="*/ 945029 w 1364969"/>
              <a:gd name="connsiteY40" fmla="*/ 904905 h 2589076"/>
              <a:gd name="connsiteX41" fmla="*/ 942384 w 1364969"/>
              <a:gd name="connsiteY41" fmla="*/ 798456 h 2589076"/>
              <a:gd name="connsiteX42" fmla="*/ 945029 w 1364969"/>
              <a:gd name="connsiteY42" fmla="*/ 693329 h 2589076"/>
              <a:gd name="connsiteX43" fmla="*/ 951643 w 1364969"/>
              <a:gd name="connsiteY43" fmla="*/ 588202 h 2589076"/>
              <a:gd name="connsiteX44" fmla="*/ 964869 w 1364969"/>
              <a:gd name="connsiteY44" fmla="*/ 483075 h 2589076"/>
              <a:gd name="connsiteX45" fmla="*/ 982063 w 1364969"/>
              <a:gd name="connsiteY45" fmla="*/ 378609 h 2589076"/>
              <a:gd name="connsiteX46" fmla="*/ 1005210 w 1364969"/>
              <a:gd name="connsiteY46" fmla="*/ 276127 h 2589076"/>
              <a:gd name="connsiteX47" fmla="*/ 1031663 w 1364969"/>
              <a:gd name="connsiteY47" fmla="*/ 174306 h 2589076"/>
              <a:gd name="connsiteX48" fmla="*/ 1064067 w 1364969"/>
              <a:gd name="connsiteY48" fmla="*/ 73807 h 2589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364969" h="2589076">
                <a:moveTo>
                  <a:pt x="1091813" y="0"/>
                </a:moveTo>
                <a:lnTo>
                  <a:pt x="1251937" y="0"/>
                </a:lnTo>
                <a:lnTo>
                  <a:pt x="1238657" y="30830"/>
                </a:lnTo>
                <a:lnTo>
                  <a:pt x="1204929" y="122734"/>
                </a:lnTo>
                <a:lnTo>
                  <a:pt x="1174508" y="215960"/>
                </a:lnTo>
                <a:lnTo>
                  <a:pt x="1148717" y="311169"/>
                </a:lnTo>
                <a:lnTo>
                  <a:pt x="1128216" y="407040"/>
                </a:lnTo>
                <a:lnTo>
                  <a:pt x="1112344" y="504233"/>
                </a:lnTo>
                <a:lnTo>
                  <a:pt x="1099779" y="601425"/>
                </a:lnTo>
                <a:lnTo>
                  <a:pt x="1093166" y="699941"/>
                </a:lnTo>
                <a:lnTo>
                  <a:pt x="1090520" y="798456"/>
                </a:lnTo>
                <a:lnTo>
                  <a:pt x="1093166" y="896971"/>
                </a:lnTo>
                <a:lnTo>
                  <a:pt x="1101101" y="996809"/>
                </a:lnTo>
                <a:lnTo>
                  <a:pt x="1113005" y="1095324"/>
                </a:lnTo>
                <a:lnTo>
                  <a:pt x="1130200" y="1193839"/>
                </a:lnTo>
                <a:lnTo>
                  <a:pt x="1152685" y="1292355"/>
                </a:lnTo>
                <a:lnTo>
                  <a:pt x="1179137" y="1390209"/>
                </a:lnTo>
                <a:lnTo>
                  <a:pt x="1211542" y="1486079"/>
                </a:lnTo>
                <a:lnTo>
                  <a:pt x="1248576" y="1581950"/>
                </a:lnTo>
                <a:lnTo>
                  <a:pt x="1290901" y="1676498"/>
                </a:lnTo>
                <a:lnTo>
                  <a:pt x="1338516" y="1769724"/>
                </a:lnTo>
                <a:lnTo>
                  <a:pt x="1364969" y="1815345"/>
                </a:lnTo>
                <a:lnTo>
                  <a:pt x="1364969" y="1816006"/>
                </a:lnTo>
                <a:lnTo>
                  <a:pt x="1364718" y="1816152"/>
                </a:lnTo>
                <a:lnTo>
                  <a:pt x="1364969" y="1816581"/>
                </a:lnTo>
                <a:lnTo>
                  <a:pt x="1270200" y="1871195"/>
                </a:lnTo>
                <a:lnTo>
                  <a:pt x="1236673" y="1890719"/>
                </a:lnTo>
                <a:lnTo>
                  <a:pt x="1236673" y="1890516"/>
                </a:lnTo>
                <a:lnTo>
                  <a:pt x="24481" y="2589076"/>
                </a:lnTo>
                <a:lnTo>
                  <a:pt x="0" y="2546160"/>
                </a:lnTo>
                <a:lnTo>
                  <a:pt x="1212183" y="1847260"/>
                </a:lnTo>
                <a:lnTo>
                  <a:pt x="1208236" y="1840470"/>
                </a:lnTo>
                <a:lnTo>
                  <a:pt x="1156652" y="1740632"/>
                </a:lnTo>
                <a:lnTo>
                  <a:pt x="1111021" y="1639472"/>
                </a:lnTo>
                <a:lnTo>
                  <a:pt x="1072003" y="1536329"/>
                </a:lnTo>
                <a:lnTo>
                  <a:pt x="1036953" y="1433185"/>
                </a:lnTo>
                <a:lnTo>
                  <a:pt x="1008516" y="1328058"/>
                </a:lnTo>
                <a:lnTo>
                  <a:pt x="984047" y="1222931"/>
                </a:lnTo>
                <a:lnTo>
                  <a:pt x="965530" y="1117804"/>
                </a:lnTo>
                <a:lnTo>
                  <a:pt x="952965" y="1011355"/>
                </a:lnTo>
                <a:lnTo>
                  <a:pt x="945029" y="904905"/>
                </a:lnTo>
                <a:lnTo>
                  <a:pt x="942384" y="798456"/>
                </a:lnTo>
                <a:lnTo>
                  <a:pt x="945029" y="693329"/>
                </a:lnTo>
                <a:lnTo>
                  <a:pt x="951643" y="588202"/>
                </a:lnTo>
                <a:lnTo>
                  <a:pt x="964869" y="483075"/>
                </a:lnTo>
                <a:lnTo>
                  <a:pt x="982063" y="378609"/>
                </a:lnTo>
                <a:lnTo>
                  <a:pt x="1005210" y="276127"/>
                </a:lnTo>
                <a:lnTo>
                  <a:pt x="1031663" y="174306"/>
                </a:lnTo>
                <a:lnTo>
                  <a:pt x="1064067" y="7380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6ED4D7DB-C3A9-4882-8CC5-E9B46E8D8C1D}"/>
              </a:ext>
            </a:extLst>
          </p:cNvPr>
          <p:cNvSpPr>
            <a:spLocks/>
          </p:cNvSpPr>
          <p:nvPr/>
        </p:nvSpPr>
        <p:spPr bwMode="auto">
          <a:xfrm>
            <a:off x="4081281" y="1354003"/>
            <a:ext cx="1097134" cy="3775488"/>
          </a:xfrm>
          <a:custGeom>
            <a:avLst/>
            <a:gdLst>
              <a:gd name="connsiteX0" fmla="*/ 161034 w 1097134"/>
              <a:gd name="connsiteY0" fmla="*/ 0 h 3775488"/>
              <a:gd name="connsiteX1" fmla="*/ 322580 w 1097134"/>
              <a:gd name="connsiteY1" fmla="*/ 0 h 3775488"/>
              <a:gd name="connsiteX2" fmla="*/ 319612 w 1097134"/>
              <a:gd name="connsiteY2" fmla="*/ 5896 h 3775488"/>
              <a:gd name="connsiteX3" fmla="*/ 271968 w 1097134"/>
              <a:gd name="connsiteY3" fmla="*/ 119616 h 3775488"/>
              <a:gd name="connsiteX4" fmla="*/ 232926 w 1097134"/>
              <a:gd name="connsiteY4" fmla="*/ 235320 h 3775488"/>
              <a:gd name="connsiteX5" fmla="*/ 201164 w 1097134"/>
              <a:gd name="connsiteY5" fmla="*/ 352347 h 3775488"/>
              <a:gd name="connsiteX6" fmla="*/ 176018 w 1097134"/>
              <a:gd name="connsiteY6" fmla="*/ 472679 h 3775488"/>
              <a:gd name="connsiteX7" fmla="*/ 158813 w 1097134"/>
              <a:gd name="connsiteY7" fmla="*/ 593011 h 3775488"/>
              <a:gd name="connsiteX8" fmla="*/ 150211 w 1097134"/>
              <a:gd name="connsiteY8" fmla="*/ 715988 h 3775488"/>
              <a:gd name="connsiteX9" fmla="*/ 148888 w 1097134"/>
              <a:gd name="connsiteY9" fmla="*/ 838304 h 3775488"/>
              <a:gd name="connsiteX10" fmla="*/ 155505 w 1097134"/>
              <a:gd name="connsiteY10" fmla="*/ 961942 h 3775488"/>
              <a:gd name="connsiteX11" fmla="*/ 170063 w 1097134"/>
              <a:gd name="connsiteY11" fmla="*/ 1084918 h 3775488"/>
              <a:gd name="connsiteX12" fmla="*/ 193223 w 1097134"/>
              <a:gd name="connsiteY12" fmla="*/ 1206573 h 3775488"/>
              <a:gd name="connsiteX13" fmla="*/ 224986 w 1097134"/>
              <a:gd name="connsiteY13" fmla="*/ 1328227 h 3775488"/>
              <a:gd name="connsiteX14" fmla="*/ 264689 w 1097134"/>
              <a:gd name="connsiteY14" fmla="*/ 1449221 h 3775488"/>
              <a:gd name="connsiteX15" fmla="*/ 313656 w 1097134"/>
              <a:gd name="connsiteY15" fmla="*/ 1567569 h 3775488"/>
              <a:gd name="connsiteX16" fmla="*/ 369902 w 1097134"/>
              <a:gd name="connsiteY16" fmla="*/ 1683935 h 3775488"/>
              <a:gd name="connsiteX17" fmla="*/ 402327 w 1097134"/>
              <a:gd name="connsiteY17" fmla="*/ 1741456 h 3775488"/>
              <a:gd name="connsiteX18" fmla="*/ 435413 w 1097134"/>
              <a:gd name="connsiteY18" fmla="*/ 1796333 h 3775488"/>
              <a:gd name="connsiteX19" fmla="*/ 506217 w 1097134"/>
              <a:gd name="connsiteY19" fmla="*/ 1902780 h 3775488"/>
              <a:gd name="connsiteX20" fmla="*/ 583638 w 1097134"/>
              <a:gd name="connsiteY20" fmla="*/ 2001955 h 3775488"/>
              <a:gd name="connsiteX21" fmla="*/ 665692 w 1097134"/>
              <a:gd name="connsiteY21" fmla="*/ 2095180 h 3775488"/>
              <a:gd name="connsiteX22" fmla="*/ 754363 w 1097134"/>
              <a:gd name="connsiteY22" fmla="*/ 2183115 h 3775488"/>
              <a:gd name="connsiteX23" fmla="*/ 847004 w 1097134"/>
              <a:gd name="connsiteY23" fmla="*/ 2263116 h 3775488"/>
              <a:gd name="connsiteX24" fmla="*/ 943615 w 1097134"/>
              <a:gd name="connsiteY24" fmla="*/ 2337166 h 3775488"/>
              <a:gd name="connsiteX25" fmla="*/ 1044858 w 1097134"/>
              <a:gd name="connsiteY25" fmla="*/ 2403944 h 3775488"/>
              <a:gd name="connsiteX26" fmla="*/ 1097134 w 1097134"/>
              <a:gd name="connsiteY26" fmla="*/ 2435019 h 3775488"/>
              <a:gd name="connsiteX27" fmla="*/ 1022360 w 1097134"/>
              <a:gd name="connsiteY27" fmla="*/ 2563285 h 3775488"/>
              <a:gd name="connsiteX28" fmla="*/ 1021767 w 1097134"/>
              <a:gd name="connsiteY28" fmla="*/ 2562933 h 3775488"/>
              <a:gd name="connsiteX29" fmla="*/ 322690 w 1097134"/>
              <a:gd name="connsiteY29" fmla="*/ 3775488 h 3775488"/>
              <a:gd name="connsiteX30" fmla="*/ 279739 w 1097134"/>
              <a:gd name="connsiteY30" fmla="*/ 3751681 h 3775488"/>
              <a:gd name="connsiteX31" fmla="*/ 979048 w 1097134"/>
              <a:gd name="connsiteY31" fmla="*/ 2537526 h 3775488"/>
              <a:gd name="connsiteX32" fmla="*/ 966775 w 1097134"/>
              <a:gd name="connsiteY32" fmla="*/ 2530227 h 3775488"/>
              <a:gd name="connsiteX33" fmla="*/ 856929 w 1097134"/>
              <a:gd name="connsiteY33" fmla="*/ 2458160 h 3775488"/>
              <a:gd name="connsiteX34" fmla="*/ 752377 w 1097134"/>
              <a:gd name="connsiteY34" fmla="*/ 2378159 h 3775488"/>
              <a:gd name="connsiteX35" fmla="*/ 653119 w 1097134"/>
              <a:gd name="connsiteY35" fmla="*/ 2291546 h 3775488"/>
              <a:gd name="connsiteX36" fmla="*/ 557831 w 1097134"/>
              <a:gd name="connsiteY36" fmla="*/ 2197660 h 3775488"/>
              <a:gd name="connsiteX37" fmla="*/ 468499 w 1097134"/>
              <a:gd name="connsiteY37" fmla="*/ 2097163 h 3775488"/>
              <a:gd name="connsiteX38" fmla="*/ 386446 w 1097134"/>
              <a:gd name="connsiteY38" fmla="*/ 1989393 h 3775488"/>
              <a:gd name="connsiteX39" fmla="*/ 309024 w 1097134"/>
              <a:gd name="connsiteY39" fmla="*/ 1875012 h 3775488"/>
              <a:gd name="connsiteX40" fmla="*/ 273953 w 1097134"/>
              <a:gd name="connsiteY40" fmla="*/ 1815507 h 3775488"/>
              <a:gd name="connsiteX41" fmla="*/ 238882 w 1097134"/>
              <a:gd name="connsiteY41" fmla="*/ 1753357 h 3775488"/>
              <a:gd name="connsiteX42" fmla="*/ 178003 w 1097134"/>
              <a:gd name="connsiteY42" fmla="*/ 1628397 h 3775488"/>
              <a:gd name="connsiteX43" fmla="*/ 125727 w 1097134"/>
              <a:gd name="connsiteY43" fmla="*/ 1500792 h 3775488"/>
              <a:gd name="connsiteX44" fmla="*/ 82715 w 1097134"/>
              <a:gd name="connsiteY44" fmla="*/ 1370542 h 3775488"/>
              <a:gd name="connsiteX45" fmla="*/ 48306 w 1097134"/>
              <a:gd name="connsiteY45" fmla="*/ 1239631 h 3775488"/>
              <a:gd name="connsiteX46" fmla="*/ 23160 w 1097134"/>
              <a:gd name="connsiteY46" fmla="*/ 1107398 h 3775488"/>
              <a:gd name="connsiteX47" fmla="*/ 7279 w 1097134"/>
              <a:gd name="connsiteY47" fmla="*/ 974504 h 3775488"/>
              <a:gd name="connsiteX48" fmla="*/ 0 w 1097134"/>
              <a:gd name="connsiteY48" fmla="*/ 842271 h 3775488"/>
              <a:gd name="connsiteX49" fmla="*/ 1324 w 1097134"/>
              <a:gd name="connsiteY49" fmla="*/ 710037 h 3775488"/>
              <a:gd name="connsiteX50" fmla="*/ 11249 w 1097134"/>
              <a:gd name="connsiteY50" fmla="*/ 577804 h 3775488"/>
              <a:gd name="connsiteX51" fmla="*/ 29778 w 1097134"/>
              <a:gd name="connsiteY51" fmla="*/ 447555 h 3775488"/>
              <a:gd name="connsiteX52" fmla="*/ 56246 w 1097134"/>
              <a:gd name="connsiteY52" fmla="*/ 317966 h 3775488"/>
              <a:gd name="connsiteX53" fmla="*/ 90656 w 1097134"/>
              <a:gd name="connsiteY53" fmla="*/ 191022 h 3775488"/>
              <a:gd name="connsiteX54" fmla="*/ 133006 w 1097134"/>
              <a:gd name="connsiteY54" fmla="*/ 66062 h 377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97134" h="3775488">
                <a:moveTo>
                  <a:pt x="161034" y="0"/>
                </a:moveTo>
                <a:lnTo>
                  <a:pt x="322580" y="0"/>
                </a:lnTo>
                <a:lnTo>
                  <a:pt x="319612" y="5896"/>
                </a:lnTo>
                <a:lnTo>
                  <a:pt x="271968" y="119616"/>
                </a:lnTo>
                <a:lnTo>
                  <a:pt x="232926" y="235320"/>
                </a:lnTo>
                <a:lnTo>
                  <a:pt x="201164" y="352347"/>
                </a:lnTo>
                <a:lnTo>
                  <a:pt x="176018" y="472679"/>
                </a:lnTo>
                <a:lnTo>
                  <a:pt x="158813" y="593011"/>
                </a:lnTo>
                <a:lnTo>
                  <a:pt x="150211" y="715988"/>
                </a:lnTo>
                <a:lnTo>
                  <a:pt x="148888" y="838304"/>
                </a:lnTo>
                <a:lnTo>
                  <a:pt x="155505" y="961942"/>
                </a:lnTo>
                <a:lnTo>
                  <a:pt x="170063" y="1084918"/>
                </a:lnTo>
                <a:lnTo>
                  <a:pt x="193223" y="1206573"/>
                </a:lnTo>
                <a:lnTo>
                  <a:pt x="224986" y="1328227"/>
                </a:lnTo>
                <a:lnTo>
                  <a:pt x="264689" y="1449221"/>
                </a:lnTo>
                <a:lnTo>
                  <a:pt x="313656" y="1567569"/>
                </a:lnTo>
                <a:lnTo>
                  <a:pt x="369902" y="1683935"/>
                </a:lnTo>
                <a:lnTo>
                  <a:pt x="402327" y="1741456"/>
                </a:lnTo>
                <a:lnTo>
                  <a:pt x="435413" y="1796333"/>
                </a:lnTo>
                <a:lnTo>
                  <a:pt x="506217" y="1902780"/>
                </a:lnTo>
                <a:lnTo>
                  <a:pt x="583638" y="2001955"/>
                </a:lnTo>
                <a:lnTo>
                  <a:pt x="665692" y="2095180"/>
                </a:lnTo>
                <a:lnTo>
                  <a:pt x="754363" y="2183115"/>
                </a:lnTo>
                <a:lnTo>
                  <a:pt x="847004" y="2263116"/>
                </a:lnTo>
                <a:lnTo>
                  <a:pt x="943615" y="2337166"/>
                </a:lnTo>
                <a:lnTo>
                  <a:pt x="1044858" y="2403944"/>
                </a:lnTo>
                <a:lnTo>
                  <a:pt x="1097134" y="2435019"/>
                </a:lnTo>
                <a:lnTo>
                  <a:pt x="1022360" y="2563285"/>
                </a:lnTo>
                <a:lnTo>
                  <a:pt x="1021767" y="2562933"/>
                </a:lnTo>
                <a:lnTo>
                  <a:pt x="322690" y="3775488"/>
                </a:lnTo>
                <a:lnTo>
                  <a:pt x="279739" y="3751681"/>
                </a:lnTo>
                <a:lnTo>
                  <a:pt x="979048" y="2537526"/>
                </a:lnTo>
                <a:lnTo>
                  <a:pt x="966775" y="2530227"/>
                </a:lnTo>
                <a:lnTo>
                  <a:pt x="856929" y="2458160"/>
                </a:lnTo>
                <a:lnTo>
                  <a:pt x="752377" y="2378159"/>
                </a:lnTo>
                <a:lnTo>
                  <a:pt x="653119" y="2291546"/>
                </a:lnTo>
                <a:lnTo>
                  <a:pt x="557831" y="2197660"/>
                </a:lnTo>
                <a:lnTo>
                  <a:pt x="468499" y="2097163"/>
                </a:lnTo>
                <a:lnTo>
                  <a:pt x="386446" y="1989393"/>
                </a:lnTo>
                <a:lnTo>
                  <a:pt x="309024" y="1875012"/>
                </a:lnTo>
                <a:lnTo>
                  <a:pt x="273953" y="1815507"/>
                </a:lnTo>
                <a:lnTo>
                  <a:pt x="238882" y="1753357"/>
                </a:lnTo>
                <a:lnTo>
                  <a:pt x="178003" y="1628397"/>
                </a:lnTo>
                <a:lnTo>
                  <a:pt x="125727" y="1500792"/>
                </a:lnTo>
                <a:lnTo>
                  <a:pt x="82715" y="1370542"/>
                </a:lnTo>
                <a:lnTo>
                  <a:pt x="48306" y="1239631"/>
                </a:lnTo>
                <a:lnTo>
                  <a:pt x="23160" y="1107398"/>
                </a:lnTo>
                <a:lnTo>
                  <a:pt x="7279" y="974504"/>
                </a:lnTo>
                <a:lnTo>
                  <a:pt x="0" y="842271"/>
                </a:lnTo>
                <a:lnTo>
                  <a:pt x="1324" y="710037"/>
                </a:lnTo>
                <a:lnTo>
                  <a:pt x="11249" y="577804"/>
                </a:lnTo>
                <a:lnTo>
                  <a:pt x="29778" y="447555"/>
                </a:lnTo>
                <a:lnTo>
                  <a:pt x="56246" y="317966"/>
                </a:lnTo>
                <a:lnTo>
                  <a:pt x="90656" y="191022"/>
                </a:lnTo>
                <a:lnTo>
                  <a:pt x="133006" y="660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F3CCE829-9F0B-4A3C-B2FF-9EA471EBC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0079" y="2143622"/>
            <a:ext cx="1896673" cy="3299336"/>
          </a:xfrm>
          <a:custGeom>
            <a:avLst/>
            <a:gdLst>
              <a:gd name="connsiteX0" fmla="*/ 0 w 1896673"/>
              <a:gd name="connsiteY0" fmla="*/ 0 h 3299336"/>
              <a:gd name="connsiteX1" fmla="*/ 148136 w 1896673"/>
              <a:gd name="connsiteY1" fmla="*/ 0 h 3299336"/>
              <a:gd name="connsiteX2" fmla="*/ 148797 w 1896673"/>
              <a:gd name="connsiteY2" fmla="*/ 55551 h 3299336"/>
              <a:gd name="connsiteX3" fmla="*/ 156072 w 1896673"/>
              <a:gd name="connsiteY3" fmla="*/ 167976 h 3299336"/>
              <a:gd name="connsiteX4" fmla="*/ 169298 w 1896673"/>
              <a:gd name="connsiteY4" fmla="*/ 280400 h 3299336"/>
              <a:gd name="connsiteX5" fmla="*/ 191122 w 1896673"/>
              <a:gd name="connsiteY5" fmla="*/ 391503 h 3299336"/>
              <a:gd name="connsiteX6" fmla="*/ 220220 w 1896673"/>
              <a:gd name="connsiteY6" fmla="*/ 502605 h 3299336"/>
              <a:gd name="connsiteX7" fmla="*/ 257254 w 1896673"/>
              <a:gd name="connsiteY7" fmla="*/ 612384 h 3299336"/>
              <a:gd name="connsiteX8" fmla="*/ 300901 w 1896673"/>
              <a:gd name="connsiteY8" fmla="*/ 719518 h 3299336"/>
              <a:gd name="connsiteX9" fmla="*/ 353146 w 1896673"/>
              <a:gd name="connsiteY9" fmla="*/ 825330 h 3299336"/>
              <a:gd name="connsiteX10" fmla="*/ 382244 w 1896673"/>
              <a:gd name="connsiteY10" fmla="*/ 877574 h 3299336"/>
              <a:gd name="connsiteX11" fmla="*/ 412665 w 1896673"/>
              <a:gd name="connsiteY11" fmla="*/ 929819 h 3299336"/>
              <a:gd name="connsiteX12" fmla="*/ 480120 w 1896673"/>
              <a:gd name="connsiteY12" fmla="*/ 1028356 h 3299336"/>
              <a:gd name="connsiteX13" fmla="*/ 551542 w 1896673"/>
              <a:gd name="connsiteY13" fmla="*/ 1122264 h 3299336"/>
              <a:gd name="connsiteX14" fmla="*/ 628917 w 1896673"/>
              <a:gd name="connsiteY14" fmla="*/ 1208897 h 3299336"/>
              <a:gd name="connsiteX15" fmla="*/ 712244 w 1896673"/>
              <a:gd name="connsiteY15" fmla="*/ 1290239 h 3299336"/>
              <a:gd name="connsiteX16" fmla="*/ 798877 w 1896673"/>
              <a:gd name="connsiteY16" fmla="*/ 1364969 h 3299336"/>
              <a:gd name="connsiteX17" fmla="*/ 890139 w 1896673"/>
              <a:gd name="connsiteY17" fmla="*/ 1433085 h 3299336"/>
              <a:gd name="connsiteX18" fmla="*/ 985370 w 1896673"/>
              <a:gd name="connsiteY18" fmla="*/ 1495911 h 3299336"/>
              <a:gd name="connsiteX19" fmla="*/ 1083246 w 1896673"/>
              <a:gd name="connsiteY19" fmla="*/ 1551462 h 3299336"/>
              <a:gd name="connsiteX20" fmla="*/ 1185089 w 1896673"/>
              <a:gd name="connsiteY20" fmla="*/ 1600400 h 3299336"/>
              <a:gd name="connsiteX21" fmla="*/ 1289578 w 1896673"/>
              <a:gd name="connsiteY21" fmla="*/ 1642724 h 3299336"/>
              <a:gd name="connsiteX22" fmla="*/ 1396051 w 1896673"/>
              <a:gd name="connsiteY22" fmla="*/ 1678436 h 3299336"/>
              <a:gd name="connsiteX23" fmla="*/ 1505169 w 1896673"/>
              <a:gd name="connsiteY23" fmla="*/ 1706872 h 3299336"/>
              <a:gd name="connsiteX24" fmla="*/ 1615610 w 1896673"/>
              <a:gd name="connsiteY24" fmla="*/ 1728696 h 3299336"/>
              <a:gd name="connsiteX25" fmla="*/ 1726712 w 1896673"/>
              <a:gd name="connsiteY25" fmla="*/ 1743245 h 3299336"/>
              <a:gd name="connsiteX26" fmla="*/ 1840459 w 1896673"/>
              <a:gd name="connsiteY26" fmla="*/ 1751181 h 3299336"/>
              <a:gd name="connsiteX27" fmla="*/ 1847073 w 1896673"/>
              <a:gd name="connsiteY27" fmla="*/ 1751181 h 3299336"/>
              <a:gd name="connsiteX28" fmla="*/ 1847073 w 1896673"/>
              <a:gd name="connsiteY28" fmla="*/ 1749858 h 3299336"/>
              <a:gd name="connsiteX29" fmla="*/ 1896673 w 1896673"/>
              <a:gd name="connsiteY29" fmla="*/ 1749858 h 3299336"/>
              <a:gd name="connsiteX30" fmla="*/ 1896673 w 1896673"/>
              <a:gd name="connsiteY30" fmla="*/ 3299336 h 3299336"/>
              <a:gd name="connsiteX31" fmla="*/ 1847073 w 1896673"/>
              <a:gd name="connsiteY31" fmla="*/ 3299336 h 3299336"/>
              <a:gd name="connsiteX32" fmla="*/ 1847073 w 1896673"/>
              <a:gd name="connsiteY32" fmla="*/ 1899574 h 3299336"/>
              <a:gd name="connsiteX33" fmla="*/ 1835169 w 1896673"/>
              <a:gd name="connsiteY33" fmla="*/ 1899318 h 3299336"/>
              <a:gd name="connsiteX34" fmla="*/ 1713486 w 1896673"/>
              <a:gd name="connsiteY34" fmla="*/ 1890720 h 3299336"/>
              <a:gd name="connsiteX35" fmla="*/ 1591802 w 1896673"/>
              <a:gd name="connsiteY35" fmla="*/ 1875510 h 3299336"/>
              <a:gd name="connsiteX36" fmla="*/ 1471442 w 1896673"/>
              <a:gd name="connsiteY36" fmla="*/ 1851702 h 3299336"/>
              <a:gd name="connsiteX37" fmla="*/ 1354388 w 1896673"/>
              <a:gd name="connsiteY37" fmla="*/ 1820620 h 3299336"/>
              <a:gd name="connsiteX38" fmla="*/ 1238656 w 1896673"/>
              <a:gd name="connsiteY38" fmla="*/ 1782264 h 3299336"/>
              <a:gd name="connsiteX39" fmla="*/ 1125570 w 1896673"/>
              <a:gd name="connsiteY39" fmla="*/ 1735971 h 3299336"/>
              <a:gd name="connsiteX40" fmla="*/ 1014468 w 1896673"/>
              <a:gd name="connsiteY40" fmla="*/ 1682403 h 3299336"/>
              <a:gd name="connsiteX41" fmla="*/ 907334 w 1896673"/>
              <a:gd name="connsiteY41" fmla="*/ 1622884 h 3299336"/>
              <a:gd name="connsiteX42" fmla="*/ 804829 w 1896673"/>
              <a:gd name="connsiteY42" fmla="*/ 1554768 h 3299336"/>
              <a:gd name="connsiteX43" fmla="*/ 704969 w 1896673"/>
              <a:gd name="connsiteY43" fmla="*/ 1480700 h 3299336"/>
              <a:gd name="connsiteX44" fmla="*/ 611061 w 1896673"/>
              <a:gd name="connsiteY44" fmla="*/ 1400019 h 3299336"/>
              <a:gd name="connsiteX45" fmla="*/ 521783 w 1896673"/>
              <a:gd name="connsiteY45" fmla="*/ 1311402 h 3299336"/>
              <a:gd name="connsiteX46" fmla="*/ 437795 w 1896673"/>
              <a:gd name="connsiteY46" fmla="*/ 1217494 h 3299336"/>
              <a:gd name="connsiteX47" fmla="*/ 359098 w 1896673"/>
              <a:gd name="connsiteY47" fmla="*/ 1116312 h 3299336"/>
              <a:gd name="connsiteX48" fmla="*/ 287014 w 1896673"/>
              <a:gd name="connsiteY48" fmla="*/ 1007855 h 3299336"/>
              <a:gd name="connsiteX49" fmla="*/ 253286 w 1896673"/>
              <a:gd name="connsiteY49" fmla="*/ 952304 h 3299336"/>
              <a:gd name="connsiteX50" fmla="*/ 221543 w 1896673"/>
              <a:gd name="connsiteY50" fmla="*/ 896091 h 3299336"/>
              <a:gd name="connsiteX51" fmla="*/ 165330 w 1896673"/>
              <a:gd name="connsiteY51" fmla="*/ 781021 h 3299336"/>
              <a:gd name="connsiteX52" fmla="*/ 117054 w 1896673"/>
              <a:gd name="connsiteY52" fmla="*/ 663306 h 3299336"/>
              <a:gd name="connsiteX53" fmla="*/ 78036 w 1896673"/>
              <a:gd name="connsiteY53" fmla="*/ 544929 h 3299336"/>
              <a:gd name="connsiteX54" fmla="*/ 46292 w 1896673"/>
              <a:gd name="connsiteY54" fmla="*/ 425230 h 3299336"/>
              <a:gd name="connsiteX55" fmla="*/ 23146 w 1896673"/>
              <a:gd name="connsiteY55" fmla="*/ 303547 h 3299336"/>
              <a:gd name="connsiteX56" fmla="*/ 7274 w 1896673"/>
              <a:gd name="connsiteY56" fmla="*/ 182525 h 3299336"/>
              <a:gd name="connsiteX57" fmla="*/ 661 w 1896673"/>
              <a:gd name="connsiteY57" fmla="*/ 60842 h 329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896673" h="3299336">
                <a:moveTo>
                  <a:pt x="0" y="0"/>
                </a:moveTo>
                <a:lnTo>
                  <a:pt x="148136" y="0"/>
                </a:lnTo>
                <a:lnTo>
                  <a:pt x="148797" y="55551"/>
                </a:lnTo>
                <a:lnTo>
                  <a:pt x="156072" y="167976"/>
                </a:lnTo>
                <a:lnTo>
                  <a:pt x="169298" y="280400"/>
                </a:lnTo>
                <a:lnTo>
                  <a:pt x="191122" y="391503"/>
                </a:lnTo>
                <a:lnTo>
                  <a:pt x="220220" y="502605"/>
                </a:lnTo>
                <a:lnTo>
                  <a:pt x="257254" y="612384"/>
                </a:lnTo>
                <a:lnTo>
                  <a:pt x="300901" y="719518"/>
                </a:lnTo>
                <a:lnTo>
                  <a:pt x="353146" y="825330"/>
                </a:lnTo>
                <a:lnTo>
                  <a:pt x="382244" y="877574"/>
                </a:lnTo>
                <a:lnTo>
                  <a:pt x="412665" y="929819"/>
                </a:lnTo>
                <a:lnTo>
                  <a:pt x="480120" y="1028356"/>
                </a:lnTo>
                <a:lnTo>
                  <a:pt x="551542" y="1122264"/>
                </a:lnTo>
                <a:lnTo>
                  <a:pt x="628917" y="1208897"/>
                </a:lnTo>
                <a:lnTo>
                  <a:pt x="712244" y="1290239"/>
                </a:lnTo>
                <a:lnTo>
                  <a:pt x="798877" y="1364969"/>
                </a:lnTo>
                <a:lnTo>
                  <a:pt x="890139" y="1433085"/>
                </a:lnTo>
                <a:lnTo>
                  <a:pt x="985370" y="1495911"/>
                </a:lnTo>
                <a:lnTo>
                  <a:pt x="1083246" y="1551462"/>
                </a:lnTo>
                <a:lnTo>
                  <a:pt x="1185089" y="1600400"/>
                </a:lnTo>
                <a:lnTo>
                  <a:pt x="1289578" y="1642724"/>
                </a:lnTo>
                <a:lnTo>
                  <a:pt x="1396051" y="1678436"/>
                </a:lnTo>
                <a:lnTo>
                  <a:pt x="1505169" y="1706872"/>
                </a:lnTo>
                <a:lnTo>
                  <a:pt x="1615610" y="1728696"/>
                </a:lnTo>
                <a:lnTo>
                  <a:pt x="1726712" y="1743245"/>
                </a:lnTo>
                <a:lnTo>
                  <a:pt x="1840459" y="1751181"/>
                </a:lnTo>
                <a:lnTo>
                  <a:pt x="1847073" y="1751181"/>
                </a:lnTo>
                <a:lnTo>
                  <a:pt x="1847073" y="1749858"/>
                </a:lnTo>
                <a:lnTo>
                  <a:pt x="1896673" y="1749858"/>
                </a:lnTo>
                <a:lnTo>
                  <a:pt x="1896673" y="3299336"/>
                </a:lnTo>
                <a:lnTo>
                  <a:pt x="1847073" y="3299336"/>
                </a:lnTo>
                <a:lnTo>
                  <a:pt x="1847073" y="1899574"/>
                </a:lnTo>
                <a:lnTo>
                  <a:pt x="1835169" y="1899318"/>
                </a:lnTo>
                <a:lnTo>
                  <a:pt x="1713486" y="1890720"/>
                </a:lnTo>
                <a:lnTo>
                  <a:pt x="1591802" y="1875510"/>
                </a:lnTo>
                <a:lnTo>
                  <a:pt x="1471442" y="1851702"/>
                </a:lnTo>
                <a:lnTo>
                  <a:pt x="1354388" y="1820620"/>
                </a:lnTo>
                <a:lnTo>
                  <a:pt x="1238656" y="1782264"/>
                </a:lnTo>
                <a:lnTo>
                  <a:pt x="1125570" y="1735971"/>
                </a:lnTo>
                <a:lnTo>
                  <a:pt x="1014468" y="1682403"/>
                </a:lnTo>
                <a:lnTo>
                  <a:pt x="907334" y="1622884"/>
                </a:lnTo>
                <a:lnTo>
                  <a:pt x="804829" y="1554768"/>
                </a:lnTo>
                <a:lnTo>
                  <a:pt x="704969" y="1480700"/>
                </a:lnTo>
                <a:lnTo>
                  <a:pt x="611061" y="1400019"/>
                </a:lnTo>
                <a:lnTo>
                  <a:pt x="521783" y="1311402"/>
                </a:lnTo>
                <a:lnTo>
                  <a:pt x="437795" y="1217494"/>
                </a:lnTo>
                <a:lnTo>
                  <a:pt x="359098" y="1116312"/>
                </a:lnTo>
                <a:lnTo>
                  <a:pt x="287014" y="1007855"/>
                </a:lnTo>
                <a:lnTo>
                  <a:pt x="253286" y="952304"/>
                </a:lnTo>
                <a:lnTo>
                  <a:pt x="221543" y="896091"/>
                </a:lnTo>
                <a:lnTo>
                  <a:pt x="165330" y="781021"/>
                </a:lnTo>
                <a:lnTo>
                  <a:pt x="117054" y="663306"/>
                </a:lnTo>
                <a:lnTo>
                  <a:pt x="78036" y="544929"/>
                </a:lnTo>
                <a:lnTo>
                  <a:pt x="46292" y="425230"/>
                </a:lnTo>
                <a:lnTo>
                  <a:pt x="23146" y="303547"/>
                </a:lnTo>
                <a:lnTo>
                  <a:pt x="7274" y="182525"/>
                </a:lnTo>
                <a:lnTo>
                  <a:pt x="661" y="6084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69DD8520-A83E-45A1-9148-5925A3602DF4}"/>
              </a:ext>
            </a:extLst>
          </p:cNvPr>
          <p:cNvSpPr>
            <a:spLocks/>
          </p:cNvSpPr>
          <p:nvPr/>
        </p:nvSpPr>
        <p:spPr bwMode="auto">
          <a:xfrm>
            <a:off x="4612985" y="2947128"/>
            <a:ext cx="3227913" cy="2192282"/>
          </a:xfrm>
          <a:custGeom>
            <a:avLst/>
            <a:gdLst>
              <a:gd name="connsiteX0" fmla="*/ 128296 w 3227913"/>
              <a:gd name="connsiteY0" fmla="*/ 0 h 2192282"/>
              <a:gd name="connsiteX1" fmla="*/ 171282 w 3227913"/>
              <a:gd name="connsiteY1" fmla="*/ 70761 h 2192282"/>
              <a:gd name="connsiteX2" fmla="*/ 265851 w 3227913"/>
              <a:gd name="connsiteY2" fmla="*/ 201703 h 2192282"/>
              <a:gd name="connsiteX3" fmla="*/ 371663 w 3227913"/>
              <a:gd name="connsiteY3" fmla="*/ 321402 h 2192282"/>
              <a:gd name="connsiteX4" fmla="*/ 487394 w 3227913"/>
              <a:gd name="connsiteY4" fmla="*/ 427214 h 2192282"/>
              <a:gd name="connsiteX5" fmla="*/ 611723 w 3227913"/>
              <a:gd name="connsiteY5" fmla="*/ 521783 h 2192282"/>
              <a:gd name="connsiteX6" fmla="*/ 743987 w 3227913"/>
              <a:gd name="connsiteY6" fmla="*/ 602465 h 2192282"/>
              <a:gd name="connsiteX7" fmla="*/ 882865 w 3227913"/>
              <a:gd name="connsiteY7" fmla="*/ 669920 h 2192282"/>
              <a:gd name="connsiteX8" fmla="*/ 1027033 w 3227913"/>
              <a:gd name="connsiteY8" fmla="*/ 723487 h 2192282"/>
              <a:gd name="connsiteX9" fmla="*/ 1175169 w 3227913"/>
              <a:gd name="connsiteY9" fmla="*/ 763166 h 2192282"/>
              <a:gd name="connsiteX10" fmla="*/ 1326612 w 3227913"/>
              <a:gd name="connsiteY10" fmla="*/ 788958 h 2192282"/>
              <a:gd name="connsiteX11" fmla="*/ 1480038 w 3227913"/>
              <a:gd name="connsiteY11" fmla="*/ 799539 h 2192282"/>
              <a:gd name="connsiteX12" fmla="*/ 1635449 w 3227913"/>
              <a:gd name="connsiteY12" fmla="*/ 796232 h 2192282"/>
              <a:gd name="connsiteX13" fmla="*/ 1789537 w 3227913"/>
              <a:gd name="connsiteY13" fmla="*/ 776392 h 2192282"/>
              <a:gd name="connsiteX14" fmla="*/ 1942964 w 3227913"/>
              <a:gd name="connsiteY14" fmla="*/ 742004 h 2192282"/>
              <a:gd name="connsiteX15" fmla="*/ 2093745 w 3227913"/>
              <a:gd name="connsiteY15" fmla="*/ 691743 h 2192282"/>
              <a:gd name="connsiteX16" fmla="*/ 2241881 w 3227913"/>
              <a:gd name="connsiteY16" fmla="*/ 625611 h 2192282"/>
              <a:gd name="connsiteX17" fmla="*/ 2313911 w 3227913"/>
              <a:gd name="connsiteY17" fmla="*/ 585301 h 2192282"/>
              <a:gd name="connsiteX18" fmla="*/ 2313966 w 3227913"/>
              <a:gd name="connsiteY18" fmla="*/ 585269 h 2192282"/>
              <a:gd name="connsiteX19" fmla="*/ 2314034 w 3227913"/>
              <a:gd name="connsiteY19" fmla="*/ 585388 h 2192282"/>
              <a:gd name="connsiteX20" fmla="*/ 2388695 w 3227913"/>
              <a:gd name="connsiteY20" fmla="*/ 713567 h 2192282"/>
              <a:gd name="connsiteX21" fmla="*/ 2388695 w 3227913"/>
              <a:gd name="connsiteY21" fmla="*/ 714667 h 2192282"/>
              <a:gd name="connsiteX22" fmla="*/ 3227913 w 3227913"/>
              <a:gd name="connsiteY22" fmla="*/ 2167813 h 2192282"/>
              <a:gd name="connsiteX23" fmla="*/ 3184927 w 3227913"/>
              <a:gd name="connsiteY23" fmla="*/ 2192282 h 2192282"/>
              <a:gd name="connsiteX24" fmla="*/ 2345566 w 3227913"/>
              <a:gd name="connsiteY24" fmla="*/ 737834 h 2192282"/>
              <a:gd name="connsiteX25" fmla="*/ 2269657 w 3227913"/>
              <a:gd name="connsiteY25" fmla="*/ 777054 h 2192282"/>
              <a:gd name="connsiteX26" fmla="*/ 2188976 w 3227913"/>
              <a:gd name="connsiteY26" fmla="*/ 813426 h 2192282"/>
              <a:gd name="connsiteX27" fmla="*/ 2106972 w 3227913"/>
              <a:gd name="connsiteY27" fmla="*/ 845170 h 2192282"/>
              <a:gd name="connsiteX28" fmla="*/ 2024306 w 3227913"/>
              <a:gd name="connsiteY28" fmla="*/ 872284 h 2192282"/>
              <a:gd name="connsiteX29" fmla="*/ 1941641 w 3227913"/>
              <a:gd name="connsiteY29" fmla="*/ 896092 h 2192282"/>
              <a:gd name="connsiteX30" fmla="*/ 1815329 w 3227913"/>
              <a:gd name="connsiteY30" fmla="*/ 923206 h 2192282"/>
              <a:gd name="connsiteX31" fmla="*/ 1646692 w 3227913"/>
              <a:gd name="connsiteY31" fmla="*/ 944368 h 2192282"/>
              <a:gd name="connsiteX32" fmla="*/ 1476732 w 3227913"/>
              <a:gd name="connsiteY32" fmla="*/ 948336 h 2192282"/>
              <a:gd name="connsiteX33" fmla="*/ 1308756 w 3227913"/>
              <a:gd name="connsiteY33" fmla="*/ 936432 h 2192282"/>
              <a:gd name="connsiteX34" fmla="*/ 1143426 w 3227913"/>
              <a:gd name="connsiteY34" fmla="*/ 908657 h 2192282"/>
              <a:gd name="connsiteX35" fmla="*/ 981402 w 3227913"/>
              <a:gd name="connsiteY35" fmla="*/ 865671 h 2192282"/>
              <a:gd name="connsiteX36" fmla="*/ 823346 w 3227913"/>
              <a:gd name="connsiteY36" fmla="*/ 806152 h 2192282"/>
              <a:gd name="connsiteX37" fmla="*/ 671903 w 3227913"/>
              <a:gd name="connsiteY37" fmla="*/ 732745 h 2192282"/>
              <a:gd name="connsiteX38" fmla="*/ 527735 w 3227913"/>
              <a:gd name="connsiteY38" fmla="*/ 644128 h 2192282"/>
              <a:gd name="connsiteX39" fmla="*/ 391502 w 3227913"/>
              <a:gd name="connsiteY39" fmla="*/ 541623 h 2192282"/>
              <a:gd name="connsiteX40" fmla="*/ 296272 w 3227913"/>
              <a:gd name="connsiteY40" fmla="*/ 454990 h 2192282"/>
              <a:gd name="connsiteX41" fmla="*/ 235430 w 3227913"/>
              <a:gd name="connsiteY41" fmla="*/ 393487 h 2192282"/>
              <a:gd name="connsiteX42" fmla="*/ 177895 w 3227913"/>
              <a:gd name="connsiteY42" fmla="*/ 328016 h 2192282"/>
              <a:gd name="connsiteX43" fmla="*/ 123006 w 3227913"/>
              <a:gd name="connsiteY43" fmla="*/ 260561 h 2192282"/>
              <a:gd name="connsiteX44" fmla="*/ 72084 w 3227913"/>
              <a:gd name="connsiteY44" fmla="*/ 188477 h 2192282"/>
              <a:gd name="connsiteX45" fmla="*/ 23146 w 3227913"/>
              <a:gd name="connsiteY45" fmla="*/ 113086 h 2192282"/>
              <a:gd name="connsiteX46" fmla="*/ 0 w 3227913"/>
              <a:gd name="connsiteY46" fmla="*/ 74068 h 219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3227913" h="2192282">
                <a:moveTo>
                  <a:pt x="128296" y="0"/>
                </a:moveTo>
                <a:lnTo>
                  <a:pt x="171282" y="70761"/>
                </a:lnTo>
                <a:lnTo>
                  <a:pt x="265851" y="201703"/>
                </a:lnTo>
                <a:lnTo>
                  <a:pt x="371663" y="321402"/>
                </a:lnTo>
                <a:lnTo>
                  <a:pt x="487394" y="427214"/>
                </a:lnTo>
                <a:lnTo>
                  <a:pt x="611723" y="521783"/>
                </a:lnTo>
                <a:lnTo>
                  <a:pt x="743987" y="602465"/>
                </a:lnTo>
                <a:lnTo>
                  <a:pt x="882865" y="669920"/>
                </a:lnTo>
                <a:lnTo>
                  <a:pt x="1027033" y="723487"/>
                </a:lnTo>
                <a:lnTo>
                  <a:pt x="1175169" y="763166"/>
                </a:lnTo>
                <a:lnTo>
                  <a:pt x="1326612" y="788958"/>
                </a:lnTo>
                <a:lnTo>
                  <a:pt x="1480038" y="799539"/>
                </a:lnTo>
                <a:lnTo>
                  <a:pt x="1635449" y="796232"/>
                </a:lnTo>
                <a:lnTo>
                  <a:pt x="1789537" y="776392"/>
                </a:lnTo>
                <a:lnTo>
                  <a:pt x="1942964" y="742004"/>
                </a:lnTo>
                <a:lnTo>
                  <a:pt x="2093745" y="691743"/>
                </a:lnTo>
                <a:lnTo>
                  <a:pt x="2241881" y="625611"/>
                </a:lnTo>
                <a:lnTo>
                  <a:pt x="2313911" y="585301"/>
                </a:lnTo>
                <a:lnTo>
                  <a:pt x="2313966" y="585269"/>
                </a:lnTo>
                <a:lnTo>
                  <a:pt x="2314034" y="585388"/>
                </a:lnTo>
                <a:lnTo>
                  <a:pt x="2388695" y="713567"/>
                </a:lnTo>
                <a:lnTo>
                  <a:pt x="2388695" y="714667"/>
                </a:lnTo>
                <a:lnTo>
                  <a:pt x="3227913" y="2167813"/>
                </a:lnTo>
                <a:lnTo>
                  <a:pt x="3184927" y="2192282"/>
                </a:lnTo>
                <a:lnTo>
                  <a:pt x="2345566" y="737834"/>
                </a:lnTo>
                <a:lnTo>
                  <a:pt x="2269657" y="777054"/>
                </a:lnTo>
                <a:lnTo>
                  <a:pt x="2188976" y="813426"/>
                </a:lnTo>
                <a:lnTo>
                  <a:pt x="2106972" y="845170"/>
                </a:lnTo>
                <a:lnTo>
                  <a:pt x="2024306" y="872284"/>
                </a:lnTo>
                <a:lnTo>
                  <a:pt x="1941641" y="896092"/>
                </a:lnTo>
                <a:lnTo>
                  <a:pt x="1815329" y="923206"/>
                </a:lnTo>
                <a:lnTo>
                  <a:pt x="1646692" y="944368"/>
                </a:lnTo>
                <a:lnTo>
                  <a:pt x="1476732" y="948336"/>
                </a:lnTo>
                <a:lnTo>
                  <a:pt x="1308756" y="936432"/>
                </a:lnTo>
                <a:lnTo>
                  <a:pt x="1143426" y="908657"/>
                </a:lnTo>
                <a:lnTo>
                  <a:pt x="981402" y="865671"/>
                </a:lnTo>
                <a:lnTo>
                  <a:pt x="823346" y="806152"/>
                </a:lnTo>
                <a:lnTo>
                  <a:pt x="671903" y="732745"/>
                </a:lnTo>
                <a:lnTo>
                  <a:pt x="527735" y="644128"/>
                </a:lnTo>
                <a:lnTo>
                  <a:pt x="391502" y="541623"/>
                </a:lnTo>
                <a:lnTo>
                  <a:pt x="296272" y="454990"/>
                </a:lnTo>
                <a:lnTo>
                  <a:pt x="235430" y="393487"/>
                </a:lnTo>
                <a:lnTo>
                  <a:pt x="177895" y="328016"/>
                </a:lnTo>
                <a:lnTo>
                  <a:pt x="123006" y="260561"/>
                </a:lnTo>
                <a:lnTo>
                  <a:pt x="72084" y="188477"/>
                </a:lnTo>
                <a:lnTo>
                  <a:pt x="23146" y="113086"/>
                </a:lnTo>
                <a:lnTo>
                  <a:pt x="0" y="7406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0759E9B5-86CF-4771-984E-4E6F9F31BEB2}"/>
              </a:ext>
            </a:extLst>
          </p:cNvPr>
          <p:cNvSpPr>
            <a:spLocks/>
          </p:cNvSpPr>
          <p:nvPr/>
        </p:nvSpPr>
        <p:spPr bwMode="auto">
          <a:xfrm>
            <a:off x="5370860" y="2871738"/>
            <a:ext cx="3831039" cy="1093166"/>
          </a:xfrm>
          <a:custGeom>
            <a:avLst/>
            <a:gdLst>
              <a:gd name="connsiteX0" fmla="*/ 2011759 w 3831039"/>
              <a:gd name="connsiteY0" fmla="*/ 0 h 1093166"/>
              <a:gd name="connsiteX1" fmla="*/ 2011806 w 3831039"/>
              <a:gd name="connsiteY1" fmla="*/ 28 h 1093166"/>
              <a:gd name="connsiteX2" fmla="*/ 2011822 w 3831039"/>
              <a:gd name="connsiteY2" fmla="*/ 0 h 1093166"/>
              <a:gd name="connsiteX3" fmla="*/ 2025402 w 3831039"/>
              <a:gd name="connsiteY3" fmla="*/ 7881 h 1093166"/>
              <a:gd name="connsiteX4" fmla="*/ 3831039 w 3831039"/>
              <a:gd name="connsiteY4" fmla="*/ 1050790 h 1093166"/>
              <a:gd name="connsiteX5" fmla="*/ 3806552 w 3831039"/>
              <a:gd name="connsiteY5" fmla="*/ 1093166 h 1093166"/>
              <a:gd name="connsiteX6" fmla="*/ 2115849 w 3831039"/>
              <a:gd name="connsiteY6" fmla="*/ 116900 h 1093166"/>
              <a:gd name="connsiteX7" fmla="*/ 2114924 w 3831039"/>
              <a:gd name="connsiteY7" fmla="*/ 118466 h 1093166"/>
              <a:gd name="connsiteX8" fmla="*/ 2058086 w 3831039"/>
              <a:gd name="connsiteY8" fmla="*/ 203842 h 1093166"/>
              <a:gd name="connsiteX9" fmla="*/ 1995960 w 3831039"/>
              <a:gd name="connsiteY9" fmla="*/ 285246 h 1093166"/>
              <a:gd name="connsiteX10" fmla="*/ 1927886 w 3831039"/>
              <a:gd name="connsiteY10" fmla="*/ 363341 h 1093166"/>
              <a:gd name="connsiteX11" fmla="*/ 1854524 w 3831039"/>
              <a:gd name="connsiteY11" fmla="*/ 438127 h 1093166"/>
              <a:gd name="connsiteX12" fmla="*/ 1775214 w 3831039"/>
              <a:gd name="connsiteY12" fmla="*/ 507618 h 1093166"/>
              <a:gd name="connsiteX13" fmla="*/ 1691278 w 3831039"/>
              <a:gd name="connsiteY13" fmla="*/ 573139 h 1093166"/>
              <a:gd name="connsiteX14" fmla="*/ 1602716 w 3831039"/>
              <a:gd name="connsiteY14" fmla="*/ 632703 h 1093166"/>
              <a:gd name="connsiteX15" fmla="*/ 1555130 w 3831039"/>
              <a:gd name="connsiteY15" fmla="*/ 660500 h 1093166"/>
              <a:gd name="connsiteX16" fmla="*/ 1508205 w 3831039"/>
              <a:gd name="connsiteY16" fmla="*/ 686972 h 1093166"/>
              <a:gd name="connsiteX17" fmla="*/ 1413034 w 3831039"/>
              <a:gd name="connsiteY17" fmla="*/ 733962 h 1093166"/>
              <a:gd name="connsiteX18" fmla="*/ 1317201 w 3831039"/>
              <a:gd name="connsiteY18" fmla="*/ 773671 h 1093166"/>
              <a:gd name="connsiteX19" fmla="*/ 1218725 w 3831039"/>
              <a:gd name="connsiteY19" fmla="*/ 807424 h 1093166"/>
              <a:gd name="connsiteX20" fmla="*/ 1119588 w 3831039"/>
              <a:gd name="connsiteY20" fmla="*/ 833897 h 1093166"/>
              <a:gd name="connsiteX21" fmla="*/ 1019790 w 3831039"/>
              <a:gd name="connsiteY21" fmla="*/ 853090 h 1093166"/>
              <a:gd name="connsiteX22" fmla="*/ 918670 w 3831039"/>
              <a:gd name="connsiteY22" fmla="*/ 866988 h 1093166"/>
              <a:gd name="connsiteX23" fmla="*/ 818872 w 3831039"/>
              <a:gd name="connsiteY23" fmla="*/ 874268 h 1093166"/>
              <a:gd name="connsiteX24" fmla="*/ 718413 w 3831039"/>
              <a:gd name="connsiteY24" fmla="*/ 874930 h 1093166"/>
              <a:gd name="connsiteX25" fmla="*/ 617954 w 3831039"/>
              <a:gd name="connsiteY25" fmla="*/ 868974 h 1093166"/>
              <a:gd name="connsiteX26" fmla="*/ 518817 w 3831039"/>
              <a:gd name="connsiteY26" fmla="*/ 857061 h 1093166"/>
              <a:gd name="connsiteX27" fmla="*/ 421002 w 3831039"/>
              <a:gd name="connsiteY27" fmla="*/ 838530 h 1093166"/>
              <a:gd name="connsiteX28" fmla="*/ 323848 w 3831039"/>
              <a:gd name="connsiteY28" fmla="*/ 814704 h 1093166"/>
              <a:gd name="connsiteX29" fmla="*/ 228676 w 3831039"/>
              <a:gd name="connsiteY29" fmla="*/ 784922 h 1093166"/>
              <a:gd name="connsiteX30" fmla="*/ 134826 w 3831039"/>
              <a:gd name="connsiteY30" fmla="*/ 749846 h 1093166"/>
              <a:gd name="connsiteX31" fmla="*/ 44281 w 3831039"/>
              <a:gd name="connsiteY31" fmla="*/ 707489 h 1093166"/>
              <a:gd name="connsiteX32" fmla="*/ 0 w 3831039"/>
              <a:gd name="connsiteY32" fmla="*/ 684325 h 1093166"/>
              <a:gd name="connsiteX33" fmla="*/ 74022 w 3831039"/>
              <a:gd name="connsiteY33" fmla="*/ 555931 h 1093166"/>
              <a:gd name="connsiteX34" fmla="*/ 114338 w 3831039"/>
              <a:gd name="connsiteY34" fmla="*/ 577110 h 1093166"/>
              <a:gd name="connsiteX35" fmla="*/ 196952 w 3831039"/>
              <a:gd name="connsiteY35" fmla="*/ 614172 h 1093166"/>
              <a:gd name="connsiteX36" fmla="*/ 280888 w 3831039"/>
              <a:gd name="connsiteY36" fmla="*/ 646601 h 1093166"/>
              <a:gd name="connsiteX37" fmla="*/ 367468 w 3831039"/>
              <a:gd name="connsiteY37" fmla="*/ 673074 h 1093166"/>
              <a:gd name="connsiteX38" fmla="*/ 454709 w 3831039"/>
              <a:gd name="connsiteY38" fmla="*/ 694914 h 1093166"/>
              <a:gd name="connsiteX39" fmla="*/ 543932 w 3831039"/>
              <a:gd name="connsiteY39" fmla="*/ 710798 h 1093166"/>
              <a:gd name="connsiteX40" fmla="*/ 633816 w 3831039"/>
              <a:gd name="connsiteY40" fmla="*/ 721387 h 1093166"/>
              <a:gd name="connsiteX41" fmla="*/ 723700 w 3831039"/>
              <a:gd name="connsiteY41" fmla="*/ 726682 h 1093166"/>
              <a:gd name="connsiteX42" fmla="*/ 814246 w 3831039"/>
              <a:gd name="connsiteY42" fmla="*/ 725358 h 1093166"/>
              <a:gd name="connsiteX43" fmla="*/ 905452 w 3831039"/>
              <a:gd name="connsiteY43" fmla="*/ 719402 h 1093166"/>
              <a:gd name="connsiteX44" fmla="*/ 995997 w 3831039"/>
              <a:gd name="connsiteY44" fmla="*/ 706827 h 1093166"/>
              <a:gd name="connsiteX45" fmla="*/ 1086542 w 3831039"/>
              <a:gd name="connsiteY45" fmla="*/ 688958 h 1093166"/>
              <a:gd name="connsiteX46" fmla="*/ 1176426 w 3831039"/>
              <a:gd name="connsiteY46" fmla="*/ 664470 h 1093166"/>
              <a:gd name="connsiteX47" fmla="*/ 1264989 w 3831039"/>
              <a:gd name="connsiteY47" fmla="*/ 634688 h 1093166"/>
              <a:gd name="connsiteX48" fmla="*/ 1352230 w 3831039"/>
              <a:gd name="connsiteY48" fmla="*/ 597626 h 1093166"/>
              <a:gd name="connsiteX49" fmla="*/ 1438809 w 3831039"/>
              <a:gd name="connsiteY49" fmla="*/ 555931 h 1093166"/>
              <a:gd name="connsiteX50" fmla="*/ 1481108 w 3831039"/>
              <a:gd name="connsiteY50" fmla="*/ 531444 h 1093166"/>
              <a:gd name="connsiteX51" fmla="*/ 1523406 w 3831039"/>
              <a:gd name="connsiteY51" fmla="*/ 506957 h 1093166"/>
              <a:gd name="connsiteX52" fmla="*/ 1605360 w 3831039"/>
              <a:gd name="connsiteY52" fmla="*/ 452025 h 1093166"/>
              <a:gd name="connsiteX53" fmla="*/ 1681365 w 3831039"/>
              <a:gd name="connsiteY53" fmla="*/ 392461 h 1093166"/>
              <a:gd name="connsiteX54" fmla="*/ 1752082 w 3831039"/>
              <a:gd name="connsiteY54" fmla="*/ 330250 h 1093166"/>
              <a:gd name="connsiteX55" fmla="*/ 1819496 w 3831039"/>
              <a:gd name="connsiteY55" fmla="*/ 262082 h 1093166"/>
              <a:gd name="connsiteX56" fmla="*/ 1880961 w 3831039"/>
              <a:gd name="connsiteY56" fmla="*/ 191929 h 1093166"/>
              <a:gd name="connsiteX57" fmla="*/ 1937138 w 3831039"/>
              <a:gd name="connsiteY57" fmla="*/ 117143 h 1093166"/>
              <a:gd name="connsiteX58" fmla="*/ 1988690 w 3831039"/>
              <a:gd name="connsiteY58" fmla="*/ 40371 h 1093166"/>
              <a:gd name="connsiteX59" fmla="*/ 2009949 w 3831039"/>
              <a:gd name="connsiteY59" fmla="*/ 3270 h 1093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831039" h="1093166">
                <a:moveTo>
                  <a:pt x="2011759" y="0"/>
                </a:moveTo>
                <a:lnTo>
                  <a:pt x="2011806" y="28"/>
                </a:lnTo>
                <a:lnTo>
                  <a:pt x="2011822" y="0"/>
                </a:lnTo>
                <a:lnTo>
                  <a:pt x="2025402" y="7881"/>
                </a:lnTo>
                <a:lnTo>
                  <a:pt x="3831039" y="1050790"/>
                </a:lnTo>
                <a:lnTo>
                  <a:pt x="3806552" y="1093166"/>
                </a:lnTo>
                <a:lnTo>
                  <a:pt x="2115849" y="116900"/>
                </a:lnTo>
                <a:lnTo>
                  <a:pt x="2114924" y="118466"/>
                </a:lnTo>
                <a:lnTo>
                  <a:pt x="2058086" y="203842"/>
                </a:lnTo>
                <a:lnTo>
                  <a:pt x="1995960" y="285246"/>
                </a:lnTo>
                <a:lnTo>
                  <a:pt x="1927886" y="363341"/>
                </a:lnTo>
                <a:lnTo>
                  <a:pt x="1854524" y="438127"/>
                </a:lnTo>
                <a:lnTo>
                  <a:pt x="1775214" y="507618"/>
                </a:lnTo>
                <a:lnTo>
                  <a:pt x="1691278" y="573139"/>
                </a:lnTo>
                <a:lnTo>
                  <a:pt x="1602716" y="632703"/>
                </a:lnTo>
                <a:lnTo>
                  <a:pt x="1555130" y="660500"/>
                </a:lnTo>
                <a:lnTo>
                  <a:pt x="1508205" y="686972"/>
                </a:lnTo>
                <a:lnTo>
                  <a:pt x="1413034" y="733962"/>
                </a:lnTo>
                <a:lnTo>
                  <a:pt x="1317201" y="773671"/>
                </a:lnTo>
                <a:lnTo>
                  <a:pt x="1218725" y="807424"/>
                </a:lnTo>
                <a:lnTo>
                  <a:pt x="1119588" y="833897"/>
                </a:lnTo>
                <a:lnTo>
                  <a:pt x="1019790" y="853090"/>
                </a:lnTo>
                <a:lnTo>
                  <a:pt x="918670" y="866988"/>
                </a:lnTo>
                <a:lnTo>
                  <a:pt x="818872" y="874268"/>
                </a:lnTo>
                <a:lnTo>
                  <a:pt x="718413" y="874930"/>
                </a:lnTo>
                <a:lnTo>
                  <a:pt x="617954" y="868974"/>
                </a:lnTo>
                <a:lnTo>
                  <a:pt x="518817" y="857061"/>
                </a:lnTo>
                <a:lnTo>
                  <a:pt x="421002" y="838530"/>
                </a:lnTo>
                <a:lnTo>
                  <a:pt x="323848" y="814704"/>
                </a:lnTo>
                <a:lnTo>
                  <a:pt x="228676" y="784922"/>
                </a:lnTo>
                <a:lnTo>
                  <a:pt x="134826" y="749846"/>
                </a:lnTo>
                <a:lnTo>
                  <a:pt x="44281" y="707489"/>
                </a:lnTo>
                <a:lnTo>
                  <a:pt x="0" y="684325"/>
                </a:lnTo>
                <a:lnTo>
                  <a:pt x="74022" y="555931"/>
                </a:lnTo>
                <a:lnTo>
                  <a:pt x="114338" y="577110"/>
                </a:lnTo>
                <a:lnTo>
                  <a:pt x="196952" y="614172"/>
                </a:lnTo>
                <a:lnTo>
                  <a:pt x="280888" y="646601"/>
                </a:lnTo>
                <a:lnTo>
                  <a:pt x="367468" y="673074"/>
                </a:lnTo>
                <a:lnTo>
                  <a:pt x="454709" y="694914"/>
                </a:lnTo>
                <a:lnTo>
                  <a:pt x="543932" y="710798"/>
                </a:lnTo>
                <a:lnTo>
                  <a:pt x="633816" y="721387"/>
                </a:lnTo>
                <a:lnTo>
                  <a:pt x="723700" y="726682"/>
                </a:lnTo>
                <a:lnTo>
                  <a:pt x="814246" y="725358"/>
                </a:lnTo>
                <a:lnTo>
                  <a:pt x="905452" y="719402"/>
                </a:lnTo>
                <a:lnTo>
                  <a:pt x="995997" y="706827"/>
                </a:lnTo>
                <a:lnTo>
                  <a:pt x="1086542" y="688958"/>
                </a:lnTo>
                <a:lnTo>
                  <a:pt x="1176426" y="664470"/>
                </a:lnTo>
                <a:lnTo>
                  <a:pt x="1264989" y="634688"/>
                </a:lnTo>
                <a:lnTo>
                  <a:pt x="1352230" y="597626"/>
                </a:lnTo>
                <a:lnTo>
                  <a:pt x="1438809" y="555931"/>
                </a:lnTo>
                <a:lnTo>
                  <a:pt x="1481108" y="531444"/>
                </a:lnTo>
                <a:lnTo>
                  <a:pt x="1523406" y="506957"/>
                </a:lnTo>
                <a:lnTo>
                  <a:pt x="1605360" y="452025"/>
                </a:lnTo>
                <a:lnTo>
                  <a:pt x="1681365" y="392461"/>
                </a:lnTo>
                <a:lnTo>
                  <a:pt x="1752082" y="330250"/>
                </a:lnTo>
                <a:lnTo>
                  <a:pt x="1819496" y="262082"/>
                </a:lnTo>
                <a:lnTo>
                  <a:pt x="1880961" y="191929"/>
                </a:lnTo>
                <a:lnTo>
                  <a:pt x="1937138" y="117143"/>
                </a:lnTo>
                <a:lnTo>
                  <a:pt x="1988690" y="40371"/>
                </a:lnTo>
                <a:lnTo>
                  <a:pt x="2009949" y="327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4" name="Freeform 71">
            <a:extLst>
              <a:ext uri="{FF2B5EF4-FFF2-40B4-BE49-F238E27FC236}">
                <a16:creationId xmlns:a16="http://schemas.microsoft.com/office/drawing/2014/main" id="{944F0890-591B-4A5D-959A-5D07EAB08D63}"/>
              </a:ext>
            </a:extLst>
          </p:cNvPr>
          <p:cNvSpPr>
            <a:spLocks/>
          </p:cNvSpPr>
          <p:nvPr/>
        </p:nvSpPr>
        <p:spPr bwMode="auto">
          <a:xfrm>
            <a:off x="7227853" y="4534301"/>
            <a:ext cx="1178476" cy="11784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72">
            <a:extLst>
              <a:ext uri="{FF2B5EF4-FFF2-40B4-BE49-F238E27FC236}">
                <a16:creationId xmlns:a16="http://schemas.microsoft.com/office/drawing/2014/main" id="{5440C587-76C0-4693-97F9-117668591344}"/>
              </a:ext>
            </a:extLst>
          </p:cNvPr>
          <p:cNvSpPr>
            <a:spLocks/>
          </p:cNvSpPr>
          <p:nvPr/>
        </p:nvSpPr>
        <p:spPr bwMode="auto">
          <a:xfrm>
            <a:off x="5507753" y="4845784"/>
            <a:ext cx="1178476" cy="11804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73">
            <a:extLst>
              <a:ext uri="{FF2B5EF4-FFF2-40B4-BE49-F238E27FC236}">
                <a16:creationId xmlns:a16="http://schemas.microsoft.com/office/drawing/2014/main" id="{28CC7BDB-62AA-42FE-9642-18B68152EC27}"/>
              </a:ext>
            </a:extLst>
          </p:cNvPr>
          <p:cNvSpPr>
            <a:spLocks/>
          </p:cNvSpPr>
          <p:nvPr/>
        </p:nvSpPr>
        <p:spPr bwMode="auto">
          <a:xfrm>
            <a:off x="3793606" y="4528349"/>
            <a:ext cx="1178476" cy="11784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74">
            <a:extLst>
              <a:ext uri="{FF2B5EF4-FFF2-40B4-BE49-F238E27FC236}">
                <a16:creationId xmlns:a16="http://schemas.microsoft.com/office/drawing/2014/main" id="{C63AF77A-4BF7-4421-81A1-8C2DB1D9D8A6}"/>
              </a:ext>
            </a:extLst>
          </p:cNvPr>
          <p:cNvSpPr>
            <a:spLocks/>
          </p:cNvSpPr>
          <p:nvPr/>
        </p:nvSpPr>
        <p:spPr bwMode="auto">
          <a:xfrm>
            <a:off x="2412766" y="3332018"/>
            <a:ext cx="1178476" cy="118046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75">
            <a:extLst>
              <a:ext uri="{FF2B5EF4-FFF2-40B4-BE49-F238E27FC236}">
                <a16:creationId xmlns:a16="http://schemas.microsoft.com/office/drawing/2014/main" id="{CB56766D-2F04-4D55-87B2-CAEF81F11633}"/>
              </a:ext>
            </a:extLst>
          </p:cNvPr>
          <p:cNvSpPr>
            <a:spLocks/>
          </p:cNvSpPr>
          <p:nvPr/>
        </p:nvSpPr>
        <p:spPr bwMode="auto">
          <a:xfrm>
            <a:off x="8598773" y="3353841"/>
            <a:ext cx="1180460" cy="118046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BFAE1-45D3-4B3B-81D2-0BF25FA84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Divergent Circles Diagram for PowerPoint</a:t>
            </a:r>
          </a:p>
        </p:txBody>
      </p:sp>
      <p:pic>
        <p:nvPicPr>
          <p:cNvPr id="6" name="Graphic 5" descr="Stopwatch">
            <a:extLst>
              <a:ext uri="{FF2B5EF4-FFF2-40B4-BE49-F238E27FC236}">
                <a16:creationId xmlns:a16="http://schemas.microsoft.com/office/drawing/2014/main" id="{CE2AAB36-1DAB-40A3-B1A0-3F2BDCBCC5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50991" y="3465048"/>
            <a:ext cx="914400" cy="914400"/>
          </a:xfrm>
          <a:prstGeom prst="rect">
            <a:avLst/>
          </a:prstGeom>
        </p:spPr>
      </p:pic>
      <p:pic>
        <p:nvPicPr>
          <p:cNvPr id="8" name="Graphic 7" descr="Puzzle">
            <a:extLst>
              <a:ext uri="{FF2B5EF4-FFF2-40B4-BE49-F238E27FC236}">
                <a16:creationId xmlns:a16="http://schemas.microsoft.com/office/drawing/2014/main" id="{0800C621-AC5E-4FCB-A6A6-78814AC677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97870" y="4672869"/>
            <a:ext cx="914400" cy="914400"/>
          </a:xfrm>
          <a:prstGeom prst="rect">
            <a:avLst/>
          </a:prstGeom>
        </p:spPr>
      </p:pic>
      <p:pic>
        <p:nvPicPr>
          <p:cNvPr id="10" name="Graphic 9" descr="Fire">
            <a:extLst>
              <a:ext uri="{FF2B5EF4-FFF2-40B4-BE49-F238E27FC236}">
                <a16:creationId xmlns:a16="http://schemas.microsoft.com/office/drawing/2014/main" id="{1D7079D3-D0D5-4935-BDF2-F5662AC831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68559" y="4978814"/>
            <a:ext cx="914400" cy="914400"/>
          </a:xfrm>
          <a:prstGeom prst="rect">
            <a:avLst/>
          </a:prstGeom>
        </p:spPr>
      </p:pic>
      <p:pic>
        <p:nvPicPr>
          <p:cNvPr id="12" name="Graphic 11" descr="Rocket">
            <a:extLst>
              <a:ext uri="{FF2B5EF4-FFF2-40B4-BE49-F238E27FC236}">
                <a16:creationId xmlns:a16="http://schemas.microsoft.com/office/drawing/2014/main" id="{23B4FA93-F9EB-4CCC-A536-A493864461E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359891" y="4682210"/>
            <a:ext cx="914400" cy="914400"/>
          </a:xfrm>
          <a:prstGeom prst="rect">
            <a:avLst/>
          </a:prstGeom>
        </p:spPr>
      </p:pic>
      <p:pic>
        <p:nvPicPr>
          <p:cNvPr id="88" name="Graphic 87" descr="Users">
            <a:extLst>
              <a:ext uri="{FF2B5EF4-FFF2-40B4-BE49-F238E27FC236}">
                <a16:creationId xmlns:a16="http://schemas.microsoft.com/office/drawing/2014/main" id="{B1391870-3CC7-460C-BD4A-71D9D77721A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535528" y="1553392"/>
            <a:ext cx="1180460" cy="1180460"/>
          </a:xfrm>
          <a:prstGeom prst="rect">
            <a:avLst/>
          </a:prstGeom>
        </p:spPr>
      </p:pic>
      <p:pic>
        <p:nvPicPr>
          <p:cNvPr id="16" name="Graphic 15" descr="Bullseye">
            <a:extLst>
              <a:ext uri="{FF2B5EF4-FFF2-40B4-BE49-F238E27FC236}">
                <a16:creationId xmlns:a16="http://schemas.microsoft.com/office/drawing/2014/main" id="{78806832-2CA6-4C4B-9ACC-23A7FC240BB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731803" y="3507704"/>
            <a:ext cx="914400" cy="914400"/>
          </a:xfrm>
          <a:prstGeom prst="rect">
            <a:avLst/>
          </a:prstGeom>
        </p:spPr>
      </p:pic>
      <p:grpSp>
        <p:nvGrpSpPr>
          <p:cNvPr id="89" name="Group 88">
            <a:extLst>
              <a:ext uri="{FF2B5EF4-FFF2-40B4-BE49-F238E27FC236}">
                <a16:creationId xmlns:a16="http://schemas.microsoft.com/office/drawing/2014/main" id="{58975318-77EA-4C23-A000-8C2211751651}"/>
              </a:ext>
            </a:extLst>
          </p:cNvPr>
          <p:cNvGrpSpPr/>
          <p:nvPr/>
        </p:nvGrpSpPr>
        <p:grpSpPr>
          <a:xfrm>
            <a:off x="8929772" y="1242150"/>
            <a:ext cx="2937088" cy="1290153"/>
            <a:chOff x="8921977" y="1466725"/>
            <a:chExt cx="2937088" cy="1290153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16B9F89E-EE4C-4D4E-B93C-7BC9E445FB7E}"/>
                </a:ext>
              </a:extLst>
            </p:cNvPr>
            <p:cNvSpPr txBox="1"/>
            <p:nvPr/>
          </p:nvSpPr>
          <p:spPr>
            <a:xfrm>
              <a:off x="8921977" y="1466725"/>
              <a:ext cx="2937088" cy="46166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2400" b="1" dirty="0"/>
                <a:t>Lorem Ipsum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583FCD5B-3BF2-4D32-A6DC-5A3DB083D1F3}"/>
                </a:ext>
              </a:extLst>
            </p:cNvPr>
            <p:cNvSpPr txBox="1"/>
            <p:nvPr/>
          </p:nvSpPr>
          <p:spPr>
            <a:xfrm>
              <a:off x="8929772" y="1925881"/>
              <a:ext cx="2929293" cy="83099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just"/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nibh est. A magna maecenas, quam magna nec quis, lorem nunc. Suspendisse viverra sodales mauris, cras pharetra proin egestas arcu erat dolor, at amet. 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E3281457-CCAC-4EF7-A8E6-FC0310965E3A}"/>
              </a:ext>
            </a:extLst>
          </p:cNvPr>
          <p:cNvGrpSpPr/>
          <p:nvPr/>
        </p:nvGrpSpPr>
        <p:grpSpPr>
          <a:xfrm>
            <a:off x="340731" y="1242150"/>
            <a:ext cx="2937088" cy="1290153"/>
            <a:chOff x="332936" y="2627766"/>
            <a:chExt cx="2937088" cy="1290153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942600AF-C0E6-4CFF-857D-623EE9A19ED3}"/>
                </a:ext>
              </a:extLst>
            </p:cNvPr>
            <p:cNvSpPr txBox="1"/>
            <p:nvPr/>
          </p:nvSpPr>
          <p:spPr>
            <a:xfrm>
              <a:off x="332936" y="2627766"/>
              <a:ext cx="2937088" cy="46166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2400" b="1" dirty="0"/>
                <a:t>Lorem Ipsum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7D814FED-19BC-4CC8-A99B-9552A3E5AB44}"/>
                </a:ext>
              </a:extLst>
            </p:cNvPr>
            <p:cNvSpPr txBox="1"/>
            <p:nvPr/>
          </p:nvSpPr>
          <p:spPr>
            <a:xfrm>
              <a:off x="340731" y="3086922"/>
              <a:ext cx="2929293" cy="83099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just"/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nibh est. A magna maecenas, quam magna nec quis, lorem nunc. Suspendisse viverra sodales mauris, cras pharetra proin egestas arcu erat dolor, at amet. 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34D25990-6E63-47AD-AD88-ED98BE9EF1EF}"/>
              </a:ext>
            </a:extLst>
          </p:cNvPr>
          <p:cNvGrpSpPr/>
          <p:nvPr/>
        </p:nvGrpSpPr>
        <p:grpSpPr>
          <a:xfrm>
            <a:off x="9971677" y="3461968"/>
            <a:ext cx="1895183" cy="1290153"/>
            <a:chOff x="8921977" y="1466725"/>
            <a:chExt cx="2937088" cy="1290153"/>
          </a:xfrm>
        </p:grpSpPr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41CFA1A5-F436-4829-8271-82BDA6DAC796}"/>
                </a:ext>
              </a:extLst>
            </p:cNvPr>
            <p:cNvSpPr txBox="1"/>
            <p:nvPr/>
          </p:nvSpPr>
          <p:spPr>
            <a:xfrm>
              <a:off x="8921977" y="1466725"/>
              <a:ext cx="2937088" cy="46166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2400" b="1" dirty="0"/>
                <a:t>Lorem Ipsum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C8DE00D3-69BA-4785-A307-7D5F0077948E}"/>
                </a:ext>
              </a:extLst>
            </p:cNvPr>
            <p:cNvSpPr txBox="1"/>
            <p:nvPr/>
          </p:nvSpPr>
          <p:spPr>
            <a:xfrm>
              <a:off x="8929772" y="1925881"/>
              <a:ext cx="2929293" cy="83099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just"/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nibh est. A magna maecenas, quam magna nec quis, lorem nunc. Suspendisse viverra sodales mauris, cras pharetra proin egestas arcu erat dolor, at amet. 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A8AD1158-5706-4460-9131-FD21B747A91E}"/>
              </a:ext>
            </a:extLst>
          </p:cNvPr>
          <p:cNvGrpSpPr/>
          <p:nvPr/>
        </p:nvGrpSpPr>
        <p:grpSpPr>
          <a:xfrm>
            <a:off x="348525" y="3461968"/>
            <a:ext cx="1869091" cy="1290153"/>
            <a:chOff x="332936" y="2627766"/>
            <a:chExt cx="2937088" cy="129015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A6829812-4C25-40DA-B06B-EB17E134D496}"/>
                </a:ext>
              </a:extLst>
            </p:cNvPr>
            <p:cNvSpPr txBox="1"/>
            <p:nvPr/>
          </p:nvSpPr>
          <p:spPr>
            <a:xfrm>
              <a:off x="332936" y="2627766"/>
              <a:ext cx="2937088" cy="46166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r"/>
              <a:r>
                <a:rPr lang="en-US" sz="2400" b="1" dirty="0"/>
                <a:t>Lorem Ipsum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6DBB8C0C-F39C-4494-ADFF-B89D40AFC7DD}"/>
                </a:ext>
              </a:extLst>
            </p:cNvPr>
            <p:cNvSpPr txBox="1"/>
            <p:nvPr/>
          </p:nvSpPr>
          <p:spPr>
            <a:xfrm>
              <a:off x="340731" y="3086922"/>
              <a:ext cx="2929293" cy="83099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just"/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nibh est. A magna maecenas, quam magna nec quis, lorem nunc. Suspendisse viverra sodales mauris, cras pharetra proin egestas arcu erat dolor, at amet. 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559317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1010">
            <a:extLst>
              <a:ext uri="{FF2B5EF4-FFF2-40B4-BE49-F238E27FC236}">
                <a16:creationId xmlns:a16="http://schemas.microsoft.com/office/drawing/2014/main" id="{07EA040A-7A6F-40CE-B0AE-0EEA9DC14F0B}"/>
              </a:ext>
            </a:extLst>
          </p:cNvPr>
          <p:cNvSpPr>
            <a:spLocks/>
          </p:cNvSpPr>
          <p:nvPr/>
        </p:nvSpPr>
        <p:spPr bwMode="auto">
          <a:xfrm>
            <a:off x="6058694" y="2653723"/>
            <a:ext cx="74613" cy="3314700"/>
          </a:xfrm>
          <a:custGeom>
            <a:avLst/>
            <a:gdLst>
              <a:gd name="T0" fmla="*/ 116 w 234"/>
              <a:gd name="T1" fmla="*/ 10441 h 10441"/>
              <a:gd name="T2" fmla="*/ 116 w 234"/>
              <a:gd name="T3" fmla="*/ 10441 h 10441"/>
              <a:gd name="T4" fmla="*/ 93 w 234"/>
              <a:gd name="T5" fmla="*/ 10438 h 10441"/>
              <a:gd name="T6" fmla="*/ 51 w 234"/>
              <a:gd name="T7" fmla="*/ 10421 h 10441"/>
              <a:gd name="T8" fmla="*/ 19 w 234"/>
              <a:gd name="T9" fmla="*/ 10389 h 10441"/>
              <a:gd name="T10" fmla="*/ 1 w 234"/>
              <a:gd name="T11" fmla="*/ 10347 h 10441"/>
              <a:gd name="T12" fmla="*/ 0 w 234"/>
              <a:gd name="T13" fmla="*/ 10323 h 10441"/>
              <a:gd name="T14" fmla="*/ 0 w 234"/>
              <a:gd name="T15" fmla="*/ 0 h 10441"/>
              <a:gd name="T16" fmla="*/ 234 w 234"/>
              <a:gd name="T17" fmla="*/ 0 h 10441"/>
              <a:gd name="T18" fmla="*/ 234 w 234"/>
              <a:gd name="T19" fmla="*/ 10323 h 10441"/>
              <a:gd name="T20" fmla="*/ 233 w 234"/>
              <a:gd name="T21" fmla="*/ 10347 h 10441"/>
              <a:gd name="T22" fmla="*/ 215 w 234"/>
              <a:gd name="T23" fmla="*/ 10389 h 10441"/>
              <a:gd name="T24" fmla="*/ 183 w 234"/>
              <a:gd name="T25" fmla="*/ 10421 h 10441"/>
              <a:gd name="T26" fmla="*/ 141 w 234"/>
              <a:gd name="T27" fmla="*/ 10438 h 10441"/>
              <a:gd name="T28" fmla="*/ 116 w 234"/>
              <a:gd name="T29" fmla="*/ 10441 h 10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4" h="10441">
                <a:moveTo>
                  <a:pt x="116" y="10441"/>
                </a:moveTo>
                <a:lnTo>
                  <a:pt x="116" y="10441"/>
                </a:lnTo>
                <a:lnTo>
                  <a:pt x="93" y="10438"/>
                </a:lnTo>
                <a:lnTo>
                  <a:pt x="51" y="10421"/>
                </a:lnTo>
                <a:lnTo>
                  <a:pt x="19" y="10389"/>
                </a:lnTo>
                <a:lnTo>
                  <a:pt x="1" y="10347"/>
                </a:lnTo>
                <a:lnTo>
                  <a:pt x="0" y="10323"/>
                </a:lnTo>
                <a:lnTo>
                  <a:pt x="0" y="0"/>
                </a:lnTo>
                <a:lnTo>
                  <a:pt x="234" y="0"/>
                </a:lnTo>
                <a:lnTo>
                  <a:pt x="234" y="10323"/>
                </a:lnTo>
                <a:lnTo>
                  <a:pt x="233" y="10347"/>
                </a:lnTo>
                <a:lnTo>
                  <a:pt x="215" y="10389"/>
                </a:lnTo>
                <a:lnTo>
                  <a:pt x="183" y="10421"/>
                </a:lnTo>
                <a:lnTo>
                  <a:pt x="141" y="10438"/>
                </a:lnTo>
                <a:lnTo>
                  <a:pt x="116" y="10441"/>
                </a:lnTo>
                <a:close/>
              </a:path>
            </a:pathLst>
          </a:custGeom>
          <a:solidFill>
            <a:srgbClr val="3626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428412C-51CB-4FD8-9FB8-1CCD98A5F96D}"/>
              </a:ext>
            </a:extLst>
          </p:cNvPr>
          <p:cNvGrpSpPr/>
          <p:nvPr/>
        </p:nvGrpSpPr>
        <p:grpSpPr>
          <a:xfrm>
            <a:off x="2303508" y="1294823"/>
            <a:ext cx="7578778" cy="2898486"/>
            <a:chOff x="2766086" y="1294823"/>
            <a:chExt cx="6659828" cy="2898486"/>
          </a:xfrm>
        </p:grpSpPr>
        <p:sp>
          <p:nvSpPr>
            <p:cNvPr id="36" name="Freeform 1119">
              <a:extLst>
                <a:ext uri="{FF2B5EF4-FFF2-40B4-BE49-F238E27FC236}">
                  <a16:creationId xmlns:a16="http://schemas.microsoft.com/office/drawing/2014/main" id="{F591A7DA-1135-4DF2-B465-8A9BF81F6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086" y="1299101"/>
              <a:ext cx="3133787" cy="2894208"/>
            </a:xfrm>
            <a:custGeom>
              <a:avLst/>
              <a:gdLst>
                <a:gd name="T0" fmla="*/ 7147 w 7329"/>
                <a:gd name="T1" fmla="*/ 9 h 6764"/>
                <a:gd name="T2" fmla="*/ 6431 w 7329"/>
                <a:gd name="T3" fmla="*/ 71 h 6764"/>
                <a:gd name="T4" fmla="*/ 5735 w 7329"/>
                <a:gd name="T5" fmla="*/ 170 h 6764"/>
                <a:gd name="T6" fmla="*/ 5062 w 7329"/>
                <a:gd name="T7" fmla="*/ 308 h 6764"/>
                <a:gd name="T8" fmla="*/ 4416 w 7329"/>
                <a:gd name="T9" fmla="*/ 484 h 6764"/>
                <a:gd name="T10" fmla="*/ 3802 w 7329"/>
                <a:gd name="T11" fmla="*/ 696 h 6764"/>
                <a:gd name="T12" fmla="*/ 3220 w 7329"/>
                <a:gd name="T13" fmla="*/ 944 h 6764"/>
                <a:gd name="T14" fmla="*/ 2674 w 7329"/>
                <a:gd name="T15" fmla="*/ 1226 h 6764"/>
                <a:gd name="T16" fmla="*/ 2292 w 7329"/>
                <a:gd name="T17" fmla="*/ 1461 h 6764"/>
                <a:gd name="T18" fmla="*/ 1893 w 7329"/>
                <a:gd name="T19" fmla="*/ 1744 h 6764"/>
                <a:gd name="T20" fmla="*/ 1418 w 7329"/>
                <a:gd name="T21" fmla="*/ 2152 h 6764"/>
                <a:gd name="T22" fmla="*/ 1009 w 7329"/>
                <a:gd name="T23" fmla="*/ 2592 h 6764"/>
                <a:gd name="T24" fmla="*/ 667 w 7329"/>
                <a:gd name="T25" fmla="*/ 3063 h 6764"/>
                <a:gd name="T26" fmla="*/ 392 w 7329"/>
                <a:gd name="T27" fmla="*/ 3559 h 6764"/>
                <a:gd name="T28" fmla="*/ 189 w 7329"/>
                <a:gd name="T29" fmla="*/ 4080 h 6764"/>
                <a:gd name="T30" fmla="*/ 58 w 7329"/>
                <a:gd name="T31" fmla="*/ 4620 h 6764"/>
                <a:gd name="T32" fmla="*/ 1 w 7329"/>
                <a:gd name="T33" fmla="*/ 5178 h 6764"/>
                <a:gd name="T34" fmla="*/ 1 w 7329"/>
                <a:gd name="T35" fmla="*/ 5395 h 6764"/>
                <a:gd name="T36" fmla="*/ 61 w 7329"/>
                <a:gd name="T37" fmla="*/ 5681 h 6764"/>
                <a:gd name="T38" fmla="*/ 192 w 7329"/>
                <a:gd name="T39" fmla="*/ 5946 h 6764"/>
                <a:gd name="T40" fmla="*/ 389 w 7329"/>
                <a:gd name="T41" fmla="*/ 6184 h 6764"/>
                <a:gd name="T42" fmla="*/ 643 w 7329"/>
                <a:gd name="T43" fmla="*/ 6389 h 6764"/>
                <a:gd name="T44" fmla="*/ 944 w 7329"/>
                <a:gd name="T45" fmla="*/ 6555 h 6764"/>
                <a:gd name="T46" fmla="*/ 1286 w 7329"/>
                <a:gd name="T47" fmla="*/ 6677 h 6764"/>
                <a:gd name="T48" fmla="*/ 1661 w 7329"/>
                <a:gd name="T49" fmla="*/ 6747 h 6764"/>
                <a:gd name="T50" fmla="*/ 1960 w 7329"/>
                <a:gd name="T51" fmla="*/ 6764 h 6764"/>
                <a:gd name="T52" fmla="*/ 2259 w 7329"/>
                <a:gd name="T53" fmla="*/ 6747 h 6764"/>
                <a:gd name="T54" fmla="*/ 2633 w 7329"/>
                <a:gd name="T55" fmla="*/ 6677 h 6764"/>
                <a:gd name="T56" fmla="*/ 2976 w 7329"/>
                <a:gd name="T57" fmla="*/ 6555 h 6764"/>
                <a:gd name="T58" fmla="*/ 3278 w 7329"/>
                <a:gd name="T59" fmla="*/ 6389 h 6764"/>
                <a:gd name="T60" fmla="*/ 3531 w 7329"/>
                <a:gd name="T61" fmla="*/ 6184 h 6764"/>
                <a:gd name="T62" fmla="*/ 3727 w 7329"/>
                <a:gd name="T63" fmla="*/ 5946 h 6764"/>
                <a:gd name="T64" fmla="*/ 3859 w 7329"/>
                <a:gd name="T65" fmla="*/ 5681 h 6764"/>
                <a:gd name="T66" fmla="*/ 3919 w 7329"/>
                <a:gd name="T67" fmla="*/ 5395 h 6764"/>
                <a:gd name="T68" fmla="*/ 3920 w 7329"/>
                <a:gd name="T69" fmla="*/ 5321 h 6764"/>
                <a:gd name="T70" fmla="*/ 3930 w 7329"/>
                <a:gd name="T71" fmla="*/ 4885 h 6764"/>
                <a:gd name="T72" fmla="*/ 3979 w 7329"/>
                <a:gd name="T73" fmla="*/ 4323 h 6764"/>
                <a:gd name="T74" fmla="*/ 4065 w 7329"/>
                <a:gd name="T75" fmla="*/ 3779 h 6764"/>
                <a:gd name="T76" fmla="*/ 4190 w 7329"/>
                <a:gd name="T77" fmla="*/ 3259 h 6764"/>
                <a:gd name="T78" fmla="*/ 4264 w 7329"/>
                <a:gd name="T79" fmla="*/ 3013 h 6764"/>
                <a:gd name="T80" fmla="*/ 4435 w 7329"/>
                <a:gd name="T81" fmla="*/ 2553 h 6764"/>
                <a:gd name="T82" fmla="*/ 4637 w 7329"/>
                <a:gd name="T83" fmla="*/ 2123 h 6764"/>
                <a:gd name="T84" fmla="*/ 4870 w 7329"/>
                <a:gd name="T85" fmla="*/ 1723 h 6764"/>
                <a:gd name="T86" fmla="*/ 5066 w 7329"/>
                <a:gd name="T87" fmla="*/ 1445 h 6764"/>
                <a:gd name="T88" fmla="*/ 5239 w 7329"/>
                <a:gd name="T89" fmla="*/ 1231 h 6764"/>
                <a:gd name="T90" fmla="*/ 5486 w 7329"/>
                <a:gd name="T91" fmla="*/ 967 h 6764"/>
                <a:gd name="T92" fmla="*/ 5747 w 7329"/>
                <a:gd name="T93" fmla="*/ 734 h 6764"/>
                <a:gd name="T94" fmla="*/ 6024 w 7329"/>
                <a:gd name="T95" fmla="*/ 528 h 6764"/>
                <a:gd name="T96" fmla="*/ 6313 w 7329"/>
                <a:gd name="T97" fmla="*/ 354 h 6764"/>
                <a:gd name="T98" fmla="*/ 6614 w 7329"/>
                <a:gd name="T99" fmla="*/ 210 h 6764"/>
                <a:gd name="T100" fmla="*/ 6926 w 7329"/>
                <a:gd name="T101" fmla="*/ 96 h 6764"/>
                <a:gd name="T102" fmla="*/ 7247 w 7329"/>
                <a:gd name="T103" fmla="*/ 15 h 6764"/>
                <a:gd name="T104" fmla="*/ 7329 w 7329"/>
                <a:gd name="T105" fmla="*/ 0 h 6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329" h="6764">
                  <a:moveTo>
                    <a:pt x="7329" y="0"/>
                  </a:moveTo>
                  <a:lnTo>
                    <a:pt x="7147" y="9"/>
                  </a:lnTo>
                  <a:lnTo>
                    <a:pt x="6786" y="35"/>
                  </a:lnTo>
                  <a:lnTo>
                    <a:pt x="6431" y="71"/>
                  </a:lnTo>
                  <a:lnTo>
                    <a:pt x="6080" y="115"/>
                  </a:lnTo>
                  <a:lnTo>
                    <a:pt x="5735" y="170"/>
                  </a:lnTo>
                  <a:lnTo>
                    <a:pt x="5395" y="235"/>
                  </a:lnTo>
                  <a:lnTo>
                    <a:pt x="5062" y="308"/>
                  </a:lnTo>
                  <a:lnTo>
                    <a:pt x="4736" y="391"/>
                  </a:lnTo>
                  <a:lnTo>
                    <a:pt x="4416" y="484"/>
                  </a:lnTo>
                  <a:lnTo>
                    <a:pt x="4105" y="586"/>
                  </a:lnTo>
                  <a:lnTo>
                    <a:pt x="3802" y="696"/>
                  </a:lnTo>
                  <a:lnTo>
                    <a:pt x="3506" y="816"/>
                  </a:lnTo>
                  <a:lnTo>
                    <a:pt x="3220" y="944"/>
                  </a:lnTo>
                  <a:lnTo>
                    <a:pt x="2942" y="1080"/>
                  </a:lnTo>
                  <a:lnTo>
                    <a:pt x="2674" y="1226"/>
                  </a:lnTo>
                  <a:lnTo>
                    <a:pt x="2417" y="1381"/>
                  </a:lnTo>
                  <a:lnTo>
                    <a:pt x="2292" y="1461"/>
                  </a:lnTo>
                  <a:lnTo>
                    <a:pt x="2155" y="1552"/>
                  </a:lnTo>
                  <a:lnTo>
                    <a:pt x="1893" y="1744"/>
                  </a:lnTo>
                  <a:lnTo>
                    <a:pt x="1648" y="1943"/>
                  </a:lnTo>
                  <a:lnTo>
                    <a:pt x="1418" y="2152"/>
                  </a:lnTo>
                  <a:lnTo>
                    <a:pt x="1205" y="2369"/>
                  </a:lnTo>
                  <a:lnTo>
                    <a:pt x="1009" y="2592"/>
                  </a:lnTo>
                  <a:lnTo>
                    <a:pt x="829" y="2825"/>
                  </a:lnTo>
                  <a:lnTo>
                    <a:pt x="667" y="3063"/>
                  </a:lnTo>
                  <a:lnTo>
                    <a:pt x="521" y="3309"/>
                  </a:lnTo>
                  <a:lnTo>
                    <a:pt x="392" y="3559"/>
                  </a:lnTo>
                  <a:lnTo>
                    <a:pt x="282" y="3817"/>
                  </a:lnTo>
                  <a:lnTo>
                    <a:pt x="189" y="4080"/>
                  </a:lnTo>
                  <a:lnTo>
                    <a:pt x="115" y="4348"/>
                  </a:lnTo>
                  <a:lnTo>
                    <a:pt x="58" y="4620"/>
                  </a:lnTo>
                  <a:lnTo>
                    <a:pt x="21" y="4897"/>
                  </a:lnTo>
                  <a:lnTo>
                    <a:pt x="1" y="5178"/>
                  </a:lnTo>
                  <a:lnTo>
                    <a:pt x="0" y="5321"/>
                  </a:lnTo>
                  <a:lnTo>
                    <a:pt x="1" y="5395"/>
                  </a:lnTo>
                  <a:lnTo>
                    <a:pt x="22" y="5540"/>
                  </a:lnTo>
                  <a:lnTo>
                    <a:pt x="61" y="5681"/>
                  </a:lnTo>
                  <a:lnTo>
                    <a:pt x="118" y="5816"/>
                  </a:lnTo>
                  <a:lnTo>
                    <a:pt x="192" y="5946"/>
                  </a:lnTo>
                  <a:lnTo>
                    <a:pt x="283" y="6069"/>
                  </a:lnTo>
                  <a:lnTo>
                    <a:pt x="389" y="6184"/>
                  </a:lnTo>
                  <a:lnTo>
                    <a:pt x="509" y="6291"/>
                  </a:lnTo>
                  <a:lnTo>
                    <a:pt x="643" y="6389"/>
                  </a:lnTo>
                  <a:lnTo>
                    <a:pt x="787" y="6477"/>
                  </a:lnTo>
                  <a:lnTo>
                    <a:pt x="944" y="6555"/>
                  </a:lnTo>
                  <a:lnTo>
                    <a:pt x="1110" y="6622"/>
                  </a:lnTo>
                  <a:lnTo>
                    <a:pt x="1286" y="6677"/>
                  </a:lnTo>
                  <a:lnTo>
                    <a:pt x="1470" y="6719"/>
                  </a:lnTo>
                  <a:lnTo>
                    <a:pt x="1661" y="6747"/>
                  </a:lnTo>
                  <a:lnTo>
                    <a:pt x="1859" y="6763"/>
                  </a:lnTo>
                  <a:lnTo>
                    <a:pt x="1960" y="6764"/>
                  </a:lnTo>
                  <a:lnTo>
                    <a:pt x="2061" y="6763"/>
                  </a:lnTo>
                  <a:lnTo>
                    <a:pt x="2259" y="6747"/>
                  </a:lnTo>
                  <a:lnTo>
                    <a:pt x="2450" y="6719"/>
                  </a:lnTo>
                  <a:lnTo>
                    <a:pt x="2633" y="6677"/>
                  </a:lnTo>
                  <a:lnTo>
                    <a:pt x="2809" y="6622"/>
                  </a:lnTo>
                  <a:lnTo>
                    <a:pt x="2976" y="6555"/>
                  </a:lnTo>
                  <a:lnTo>
                    <a:pt x="3132" y="6477"/>
                  </a:lnTo>
                  <a:lnTo>
                    <a:pt x="3278" y="6389"/>
                  </a:lnTo>
                  <a:lnTo>
                    <a:pt x="3411" y="6291"/>
                  </a:lnTo>
                  <a:lnTo>
                    <a:pt x="3531" y="6184"/>
                  </a:lnTo>
                  <a:lnTo>
                    <a:pt x="3637" y="6069"/>
                  </a:lnTo>
                  <a:lnTo>
                    <a:pt x="3727" y="5946"/>
                  </a:lnTo>
                  <a:lnTo>
                    <a:pt x="3802" y="5816"/>
                  </a:lnTo>
                  <a:lnTo>
                    <a:pt x="3859" y="5681"/>
                  </a:lnTo>
                  <a:lnTo>
                    <a:pt x="3898" y="5540"/>
                  </a:lnTo>
                  <a:lnTo>
                    <a:pt x="3919" y="5395"/>
                  </a:lnTo>
                  <a:lnTo>
                    <a:pt x="3920" y="5321"/>
                  </a:lnTo>
                  <a:lnTo>
                    <a:pt x="3920" y="5321"/>
                  </a:lnTo>
                  <a:lnTo>
                    <a:pt x="3921" y="5174"/>
                  </a:lnTo>
                  <a:lnTo>
                    <a:pt x="3930" y="4885"/>
                  </a:lnTo>
                  <a:lnTo>
                    <a:pt x="3950" y="4601"/>
                  </a:lnTo>
                  <a:lnTo>
                    <a:pt x="3979" y="4323"/>
                  </a:lnTo>
                  <a:lnTo>
                    <a:pt x="4017" y="4048"/>
                  </a:lnTo>
                  <a:lnTo>
                    <a:pt x="4065" y="3779"/>
                  </a:lnTo>
                  <a:lnTo>
                    <a:pt x="4123" y="3516"/>
                  </a:lnTo>
                  <a:lnTo>
                    <a:pt x="4190" y="3259"/>
                  </a:lnTo>
                  <a:lnTo>
                    <a:pt x="4227" y="3132"/>
                  </a:lnTo>
                  <a:lnTo>
                    <a:pt x="4264" y="3013"/>
                  </a:lnTo>
                  <a:lnTo>
                    <a:pt x="4345" y="2779"/>
                  </a:lnTo>
                  <a:lnTo>
                    <a:pt x="4435" y="2553"/>
                  </a:lnTo>
                  <a:lnTo>
                    <a:pt x="4532" y="2334"/>
                  </a:lnTo>
                  <a:lnTo>
                    <a:pt x="4637" y="2123"/>
                  </a:lnTo>
                  <a:lnTo>
                    <a:pt x="4750" y="1920"/>
                  </a:lnTo>
                  <a:lnTo>
                    <a:pt x="4870" y="1723"/>
                  </a:lnTo>
                  <a:lnTo>
                    <a:pt x="4999" y="1536"/>
                  </a:lnTo>
                  <a:lnTo>
                    <a:pt x="5066" y="1445"/>
                  </a:lnTo>
                  <a:lnTo>
                    <a:pt x="5123" y="1372"/>
                  </a:lnTo>
                  <a:lnTo>
                    <a:pt x="5239" y="1231"/>
                  </a:lnTo>
                  <a:lnTo>
                    <a:pt x="5360" y="1096"/>
                  </a:lnTo>
                  <a:lnTo>
                    <a:pt x="5486" y="967"/>
                  </a:lnTo>
                  <a:lnTo>
                    <a:pt x="5614" y="847"/>
                  </a:lnTo>
                  <a:lnTo>
                    <a:pt x="5747" y="734"/>
                  </a:lnTo>
                  <a:lnTo>
                    <a:pt x="5884" y="627"/>
                  </a:lnTo>
                  <a:lnTo>
                    <a:pt x="6024" y="528"/>
                  </a:lnTo>
                  <a:lnTo>
                    <a:pt x="6167" y="438"/>
                  </a:lnTo>
                  <a:lnTo>
                    <a:pt x="6313" y="354"/>
                  </a:lnTo>
                  <a:lnTo>
                    <a:pt x="6462" y="278"/>
                  </a:lnTo>
                  <a:lnTo>
                    <a:pt x="6614" y="210"/>
                  </a:lnTo>
                  <a:lnTo>
                    <a:pt x="6769" y="149"/>
                  </a:lnTo>
                  <a:lnTo>
                    <a:pt x="6926" y="96"/>
                  </a:lnTo>
                  <a:lnTo>
                    <a:pt x="7085" y="52"/>
                  </a:lnTo>
                  <a:lnTo>
                    <a:pt x="7247" y="15"/>
                  </a:lnTo>
                  <a:lnTo>
                    <a:pt x="7329" y="0"/>
                  </a:lnTo>
                  <a:lnTo>
                    <a:pt x="7329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2893024-5DBC-46EC-8EB6-559A15777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5103" y="1295467"/>
              <a:ext cx="1664736" cy="2897842"/>
            </a:xfrm>
            <a:custGeom>
              <a:avLst/>
              <a:gdLst>
                <a:gd name="connsiteX0" fmla="*/ 1235456 w 1235456"/>
                <a:gd name="connsiteY0" fmla="*/ 0 h 2150585"/>
                <a:gd name="connsiteX1" fmla="*/ 1235456 w 1235456"/>
                <a:gd name="connsiteY1" fmla="*/ 1769566 h 2150585"/>
                <a:gd name="connsiteX2" fmla="*/ 1225233 w 1235456"/>
                <a:gd name="connsiteY2" fmla="*/ 1806517 h 2150585"/>
                <a:gd name="connsiteX3" fmla="*/ 1206818 w 1235456"/>
                <a:gd name="connsiteY3" fmla="*/ 1849367 h 2150585"/>
                <a:gd name="connsiteX4" fmla="*/ 1183323 w 1235456"/>
                <a:gd name="connsiteY4" fmla="*/ 1890629 h 2150585"/>
                <a:gd name="connsiteX5" fmla="*/ 1154430 w 1235456"/>
                <a:gd name="connsiteY5" fmla="*/ 1929670 h 2150585"/>
                <a:gd name="connsiteX6" fmla="*/ 1120775 w 1235456"/>
                <a:gd name="connsiteY6" fmla="*/ 1966172 h 2150585"/>
                <a:gd name="connsiteX7" fmla="*/ 1082675 w 1235456"/>
                <a:gd name="connsiteY7" fmla="*/ 2000452 h 2150585"/>
                <a:gd name="connsiteX8" fmla="*/ 1040448 w 1235456"/>
                <a:gd name="connsiteY8" fmla="*/ 2031240 h 2150585"/>
                <a:gd name="connsiteX9" fmla="*/ 994728 w 1235456"/>
                <a:gd name="connsiteY9" fmla="*/ 2059172 h 2150585"/>
                <a:gd name="connsiteX10" fmla="*/ 944880 w 1235456"/>
                <a:gd name="connsiteY10" fmla="*/ 2083930 h 2150585"/>
                <a:gd name="connsiteX11" fmla="*/ 891858 w 1235456"/>
                <a:gd name="connsiteY11" fmla="*/ 2105196 h 2150585"/>
                <a:gd name="connsiteX12" fmla="*/ 836295 w 1235456"/>
                <a:gd name="connsiteY12" fmla="*/ 2122653 h 2150585"/>
                <a:gd name="connsiteX13" fmla="*/ 777558 w 1235456"/>
                <a:gd name="connsiteY13" fmla="*/ 2135984 h 2150585"/>
                <a:gd name="connsiteX14" fmla="*/ 716915 w 1235456"/>
                <a:gd name="connsiteY14" fmla="*/ 2145507 h 2150585"/>
                <a:gd name="connsiteX15" fmla="*/ 654050 w 1235456"/>
                <a:gd name="connsiteY15" fmla="*/ 2149950 h 2150585"/>
                <a:gd name="connsiteX16" fmla="*/ 622300 w 1235456"/>
                <a:gd name="connsiteY16" fmla="*/ 2150585 h 2150585"/>
                <a:gd name="connsiteX17" fmla="*/ 590233 w 1235456"/>
                <a:gd name="connsiteY17" fmla="*/ 2149950 h 2150585"/>
                <a:gd name="connsiteX18" fmla="*/ 527685 w 1235456"/>
                <a:gd name="connsiteY18" fmla="*/ 2145507 h 2150585"/>
                <a:gd name="connsiteX19" fmla="*/ 467043 w 1235456"/>
                <a:gd name="connsiteY19" fmla="*/ 2135984 h 2150585"/>
                <a:gd name="connsiteX20" fmla="*/ 408305 w 1235456"/>
                <a:gd name="connsiteY20" fmla="*/ 2122653 h 2150585"/>
                <a:gd name="connsiteX21" fmla="*/ 352743 w 1235456"/>
                <a:gd name="connsiteY21" fmla="*/ 2105196 h 2150585"/>
                <a:gd name="connsiteX22" fmla="*/ 299403 w 1235456"/>
                <a:gd name="connsiteY22" fmla="*/ 2083930 h 2150585"/>
                <a:gd name="connsiteX23" fmla="*/ 250190 w 1235456"/>
                <a:gd name="connsiteY23" fmla="*/ 2059172 h 2150585"/>
                <a:gd name="connsiteX24" fmla="*/ 203835 w 1235456"/>
                <a:gd name="connsiteY24" fmla="*/ 2031240 h 2150585"/>
                <a:gd name="connsiteX25" fmla="*/ 161608 w 1235456"/>
                <a:gd name="connsiteY25" fmla="*/ 2000452 h 2150585"/>
                <a:gd name="connsiteX26" fmla="*/ 123508 w 1235456"/>
                <a:gd name="connsiteY26" fmla="*/ 1966172 h 2150585"/>
                <a:gd name="connsiteX27" fmla="*/ 90170 w 1235456"/>
                <a:gd name="connsiteY27" fmla="*/ 1929670 h 2150585"/>
                <a:gd name="connsiteX28" fmla="*/ 61278 w 1235456"/>
                <a:gd name="connsiteY28" fmla="*/ 1890629 h 2150585"/>
                <a:gd name="connsiteX29" fmla="*/ 37465 w 1235456"/>
                <a:gd name="connsiteY29" fmla="*/ 1849367 h 2150585"/>
                <a:gd name="connsiteX30" fmla="*/ 19368 w 1235456"/>
                <a:gd name="connsiteY30" fmla="*/ 1806517 h 2150585"/>
                <a:gd name="connsiteX31" fmla="*/ 6985 w 1235456"/>
                <a:gd name="connsiteY31" fmla="*/ 1761762 h 2150585"/>
                <a:gd name="connsiteX32" fmla="*/ 635 w 1235456"/>
                <a:gd name="connsiteY32" fmla="*/ 1715738 h 2150585"/>
                <a:gd name="connsiteX33" fmla="*/ 0 w 1235456"/>
                <a:gd name="connsiteY33" fmla="*/ 1692250 h 2150585"/>
                <a:gd name="connsiteX34" fmla="*/ 318 w 1235456"/>
                <a:gd name="connsiteY34" fmla="*/ 1646861 h 2150585"/>
                <a:gd name="connsiteX35" fmla="*/ 3175 w 1235456"/>
                <a:gd name="connsiteY35" fmla="*/ 1557353 h 2150585"/>
                <a:gd name="connsiteX36" fmla="*/ 9208 w 1235456"/>
                <a:gd name="connsiteY36" fmla="*/ 1469748 h 2150585"/>
                <a:gd name="connsiteX37" fmla="*/ 18098 w 1235456"/>
                <a:gd name="connsiteY37" fmla="*/ 1383731 h 2150585"/>
                <a:gd name="connsiteX38" fmla="*/ 29528 w 1235456"/>
                <a:gd name="connsiteY38" fmla="*/ 1299619 h 2150585"/>
                <a:gd name="connsiteX39" fmla="*/ 44133 w 1235456"/>
                <a:gd name="connsiteY39" fmla="*/ 1217093 h 2150585"/>
                <a:gd name="connsiteX40" fmla="*/ 61595 w 1235456"/>
                <a:gd name="connsiteY40" fmla="*/ 1136789 h 2150585"/>
                <a:gd name="connsiteX41" fmla="*/ 80963 w 1235456"/>
                <a:gd name="connsiteY41" fmla="*/ 1058390 h 2150585"/>
                <a:gd name="connsiteX42" fmla="*/ 103823 w 1235456"/>
                <a:gd name="connsiteY42" fmla="*/ 982212 h 2150585"/>
                <a:gd name="connsiteX43" fmla="*/ 128905 w 1235456"/>
                <a:gd name="connsiteY43" fmla="*/ 908257 h 2150585"/>
                <a:gd name="connsiteX44" fmla="*/ 156210 w 1235456"/>
                <a:gd name="connsiteY44" fmla="*/ 836523 h 2150585"/>
                <a:gd name="connsiteX45" fmla="*/ 186055 w 1235456"/>
                <a:gd name="connsiteY45" fmla="*/ 767328 h 2150585"/>
                <a:gd name="connsiteX46" fmla="*/ 218123 w 1235456"/>
                <a:gd name="connsiteY46" fmla="*/ 700038 h 2150585"/>
                <a:gd name="connsiteX47" fmla="*/ 253048 w 1235456"/>
                <a:gd name="connsiteY47" fmla="*/ 635604 h 2150585"/>
                <a:gd name="connsiteX48" fmla="*/ 289560 w 1235456"/>
                <a:gd name="connsiteY48" fmla="*/ 574028 h 2150585"/>
                <a:gd name="connsiteX49" fmla="*/ 328613 w 1235456"/>
                <a:gd name="connsiteY49" fmla="*/ 514990 h 2150585"/>
                <a:gd name="connsiteX50" fmla="*/ 369570 w 1235456"/>
                <a:gd name="connsiteY50" fmla="*/ 458492 h 2150585"/>
                <a:gd name="connsiteX51" fmla="*/ 412750 w 1235456"/>
                <a:gd name="connsiteY51" fmla="*/ 404850 h 2150585"/>
                <a:gd name="connsiteX52" fmla="*/ 457835 w 1235456"/>
                <a:gd name="connsiteY52" fmla="*/ 354382 h 2150585"/>
                <a:gd name="connsiteX53" fmla="*/ 504825 w 1235456"/>
                <a:gd name="connsiteY53" fmla="*/ 306772 h 2150585"/>
                <a:gd name="connsiteX54" fmla="*/ 554038 w 1235456"/>
                <a:gd name="connsiteY54" fmla="*/ 262335 h 2150585"/>
                <a:gd name="connsiteX55" fmla="*/ 604838 w 1235456"/>
                <a:gd name="connsiteY55" fmla="*/ 221072 h 2150585"/>
                <a:gd name="connsiteX56" fmla="*/ 657543 w 1235456"/>
                <a:gd name="connsiteY56" fmla="*/ 182983 h 2150585"/>
                <a:gd name="connsiteX57" fmla="*/ 711835 w 1235456"/>
                <a:gd name="connsiteY57" fmla="*/ 148386 h 2150585"/>
                <a:gd name="connsiteX58" fmla="*/ 767715 w 1235456"/>
                <a:gd name="connsiteY58" fmla="*/ 117280 h 2150585"/>
                <a:gd name="connsiteX59" fmla="*/ 825183 w 1235456"/>
                <a:gd name="connsiteY59" fmla="*/ 89348 h 2150585"/>
                <a:gd name="connsiteX60" fmla="*/ 884238 w 1235456"/>
                <a:gd name="connsiteY60" fmla="*/ 65225 h 2150585"/>
                <a:gd name="connsiteX61" fmla="*/ 944880 w 1235456"/>
                <a:gd name="connsiteY61" fmla="*/ 44594 h 2150585"/>
                <a:gd name="connsiteX62" fmla="*/ 1007110 w 1235456"/>
                <a:gd name="connsiteY62" fmla="*/ 27771 h 2150585"/>
                <a:gd name="connsiteX63" fmla="*/ 1069975 w 1235456"/>
                <a:gd name="connsiteY63" fmla="*/ 14758 h 2150585"/>
                <a:gd name="connsiteX64" fmla="*/ 1134745 w 1235456"/>
                <a:gd name="connsiteY64" fmla="*/ 5870 h 2150585"/>
                <a:gd name="connsiteX65" fmla="*/ 1200785 w 1235456"/>
                <a:gd name="connsiteY65" fmla="*/ 792 h 2150585"/>
                <a:gd name="connsiteX66" fmla="*/ 1234123 w 1235456"/>
                <a:gd name="connsiteY66" fmla="*/ 157 h 215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235456" h="2150585">
                  <a:moveTo>
                    <a:pt x="1235456" y="0"/>
                  </a:moveTo>
                  <a:lnTo>
                    <a:pt x="1235456" y="1769566"/>
                  </a:lnTo>
                  <a:lnTo>
                    <a:pt x="1225233" y="1806517"/>
                  </a:lnTo>
                  <a:lnTo>
                    <a:pt x="1206818" y="1849367"/>
                  </a:lnTo>
                  <a:lnTo>
                    <a:pt x="1183323" y="1890629"/>
                  </a:lnTo>
                  <a:lnTo>
                    <a:pt x="1154430" y="1929670"/>
                  </a:lnTo>
                  <a:lnTo>
                    <a:pt x="1120775" y="1966172"/>
                  </a:lnTo>
                  <a:lnTo>
                    <a:pt x="1082675" y="2000452"/>
                  </a:lnTo>
                  <a:lnTo>
                    <a:pt x="1040448" y="2031240"/>
                  </a:lnTo>
                  <a:lnTo>
                    <a:pt x="994728" y="2059172"/>
                  </a:lnTo>
                  <a:lnTo>
                    <a:pt x="944880" y="2083930"/>
                  </a:lnTo>
                  <a:lnTo>
                    <a:pt x="891858" y="2105196"/>
                  </a:lnTo>
                  <a:lnTo>
                    <a:pt x="836295" y="2122653"/>
                  </a:lnTo>
                  <a:lnTo>
                    <a:pt x="777558" y="2135984"/>
                  </a:lnTo>
                  <a:lnTo>
                    <a:pt x="716915" y="2145507"/>
                  </a:lnTo>
                  <a:lnTo>
                    <a:pt x="654050" y="2149950"/>
                  </a:lnTo>
                  <a:lnTo>
                    <a:pt x="622300" y="2150585"/>
                  </a:lnTo>
                  <a:lnTo>
                    <a:pt x="590233" y="2149950"/>
                  </a:lnTo>
                  <a:lnTo>
                    <a:pt x="527685" y="2145507"/>
                  </a:lnTo>
                  <a:lnTo>
                    <a:pt x="467043" y="2135984"/>
                  </a:lnTo>
                  <a:lnTo>
                    <a:pt x="408305" y="2122653"/>
                  </a:lnTo>
                  <a:lnTo>
                    <a:pt x="352743" y="2105196"/>
                  </a:lnTo>
                  <a:lnTo>
                    <a:pt x="299403" y="2083930"/>
                  </a:lnTo>
                  <a:lnTo>
                    <a:pt x="250190" y="2059172"/>
                  </a:lnTo>
                  <a:lnTo>
                    <a:pt x="203835" y="2031240"/>
                  </a:lnTo>
                  <a:lnTo>
                    <a:pt x="161608" y="2000452"/>
                  </a:lnTo>
                  <a:lnTo>
                    <a:pt x="123508" y="1966172"/>
                  </a:lnTo>
                  <a:lnTo>
                    <a:pt x="90170" y="1929670"/>
                  </a:lnTo>
                  <a:lnTo>
                    <a:pt x="61278" y="1890629"/>
                  </a:lnTo>
                  <a:lnTo>
                    <a:pt x="37465" y="1849367"/>
                  </a:lnTo>
                  <a:lnTo>
                    <a:pt x="19368" y="1806517"/>
                  </a:lnTo>
                  <a:lnTo>
                    <a:pt x="6985" y="1761762"/>
                  </a:lnTo>
                  <a:lnTo>
                    <a:pt x="635" y="1715738"/>
                  </a:lnTo>
                  <a:lnTo>
                    <a:pt x="0" y="1692250"/>
                  </a:lnTo>
                  <a:lnTo>
                    <a:pt x="318" y="1646861"/>
                  </a:lnTo>
                  <a:lnTo>
                    <a:pt x="3175" y="1557353"/>
                  </a:lnTo>
                  <a:lnTo>
                    <a:pt x="9208" y="1469748"/>
                  </a:lnTo>
                  <a:lnTo>
                    <a:pt x="18098" y="1383731"/>
                  </a:lnTo>
                  <a:lnTo>
                    <a:pt x="29528" y="1299619"/>
                  </a:lnTo>
                  <a:lnTo>
                    <a:pt x="44133" y="1217093"/>
                  </a:lnTo>
                  <a:lnTo>
                    <a:pt x="61595" y="1136789"/>
                  </a:lnTo>
                  <a:lnTo>
                    <a:pt x="80963" y="1058390"/>
                  </a:lnTo>
                  <a:lnTo>
                    <a:pt x="103823" y="982212"/>
                  </a:lnTo>
                  <a:lnTo>
                    <a:pt x="128905" y="908257"/>
                  </a:lnTo>
                  <a:lnTo>
                    <a:pt x="156210" y="836523"/>
                  </a:lnTo>
                  <a:lnTo>
                    <a:pt x="186055" y="767328"/>
                  </a:lnTo>
                  <a:lnTo>
                    <a:pt x="218123" y="700038"/>
                  </a:lnTo>
                  <a:lnTo>
                    <a:pt x="253048" y="635604"/>
                  </a:lnTo>
                  <a:lnTo>
                    <a:pt x="289560" y="574028"/>
                  </a:lnTo>
                  <a:lnTo>
                    <a:pt x="328613" y="514990"/>
                  </a:lnTo>
                  <a:lnTo>
                    <a:pt x="369570" y="458492"/>
                  </a:lnTo>
                  <a:lnTo>
                    <a:pt x="412750" y="404850"/>
                  </a:lnTo>
                  <a:lnTo>
                    <a:pt x="457835" y="354382"/>
                  </a:lnTo>
                  <a:lnTo>
                    <a:pt x="504825" y="306772"/>
                  </a:lnTo>
                  <a:lnTo>
                    <a:pt x="554038" y="262335"/>
                  </a:lnTo>
                  <a:lnTo>
                    <a:pt x="604838" y="221072"/>
                  </a:lnTo>
                  <a:lnTo>
                    <a:pt x="657543" y="182983"/>
                  </a:lnTo>
                  <a:lnTo>
                    <a:pt x="711835" y="148386"/>
                  </a:lnTo>
                  <a:lnTo>
                    <a:pt x="767715" y="117280"/>
                  </a:lnTo>
                  <a:lnTo>
                    <a:pt x="825183" y="89348"/>
                  </a:lnTo>
                  <a:lnTo>
                    <a:pt x="884238" y="65225"/>
                  </a:lnTo>
                  <a:lnTo>
                    <a:pt x="944880" y="44594"/>
                  </a:lnTo>
                  <a:lnTo>
                    <a:pt x="1007110" y="27771"/>
                  </a:lnTo>
                  <a:lnTo>
                    <a:pt x="1069975" y="14758"/>
                  </a:lnTo>
                  <a:lnTo>
                    <a:pt x="1134745" y="5870"/>
                  </a:lnTo>
                  <a:lnTo>
                    <a:pt x="1200785" y="792"/>
                  </a:lnTo>
                  <a:lnTo>
                    <a:pt x="1234123" y="157"/>
                  </a:lnTo>
                  <a:close/>
                </a:path>
              </a:pathLst>
            </a:custGeom>
            <a:solidFill>
              <a:srgbClr val="FF66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b="1" dirty="0"/>
            </a:p>
          </p:txBody>
        </p:sp>
        <p:sp>
          <p:nvSpPr>
            <p:cNvPr id="38" name="Freeform 1128">
              <a:extLst>
                <a:ext uri="{FF2B5EF4-FFF2-40B4-BE49-F238E27FC236}">
                  <a16:creationId xmlns:a16="http://schemas.microsoft.com/office/drawing/2014/main" id="{B046699C-7F5C-4CCF-9AEC-2D25CF630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3311" y="2676684"/>
              <a:ext cx="1232124" cy="12321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4800" b="1">
                  <a:solidFill>
                    <a:schemeClr val="bg1">
                      <a:lumMod val="50000"/>
                    </a:schemeClr>
                  </a:solidFill>
                </a:rPr>
                <a:t>01</a:t>
              </a:r>
            </a:p>
          </p:txBody>
        </p:sp>
        <p:sp>
          <p:nvSpPr>
            <p:cNvPr id="39" name="Freeform 1131">
              <a:extLst>
                <a:ext uri="{FF2B5EF4-FFF2-40B4-BE49-F238E27FC236}">
                  <a16:creationId xmlns:a16="http://schemas.microsoft.com/office/drawing/2014/main" id="{EA9F8E21-EAA1-44A5-8137-A5C66D2B7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5858" y="2676684"/>
              <a:ext cx="1232124" cy="12321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4800" b="1">
                  <a:solidFill>
                    <a:schemeClr val="bg1">
                      <a:lumMod val="50000"/>
                    </a:schemeClr>
                  </a:solidFill>
                </a:rPr>
                <a:t>02</a:t>
              </a:r>
            </a:p>
          </p:txBody>
        </p:sp>
        <p:sp>
          <p:nvSpPr>
            <p:cNvPr id="34" name="Freeform 1116">
              <a:extLst>
                <a:ext uri="{FF2B5EF4-FFF2-40B4-BE49-F238E27FC236}">
                  <a16:creationId xmlns:a16="http://schemas.microsoft.com/office/drawing/2014/main" id="{477F752E-8B6B-4454-B6E5-E2E23DC6E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9988" y="1299101"/>
              <a:ext cx="3135926" cy="2894208"/>
            </a:xfrm>
            <a:custGeom>
              <a:avLst/>
              <a:gdLst>
                <a:gd name="T0" fmla="*/ 3409 w 7328"/>
                <a:gd name="T1" fmla="*/ 5395 h 6765"/>
                <a:gd name="T2" fmla="*/ 3469 w 7328"/>
                <a:gd name="T3" fmla="*/ 5681 h 6765"/>
                <a:gd name="T4" fmla="*/ 3600 w 7328"/>
                <a:gd name="T5" fmla="*/ 5946 h 6765"/>
                <a:gd name="T6" fmla="*/ 3797 w 7328"/>
                <a:gd name="T7" fmla="*/ 6184 h 6765"/>
                <a:gd name="T8" fmla="*/ 4051 w 7328"/>
                <a:gd name="T9" fmla="*/ 6389 h 6765"/>
                <a:gd name="T10" fmla="*/ 4352 w 7328"/>
                <a:gd name="T11" fmla="*/ 6555 h 6765"/>
                <a:gd name="T12" fmla="*/ 4695 w 7328"/>
                <a:gd name="T13" fmla="*/ 6677 h 6765"/>
                <a:gd name="T14" fmla="*/ 5069 w 7328"/>
                <a:gd name="T15" fmla="*/ 6749 h 6765"/>
                <a:gd name="T16" fmla="*/ 5369 w 7328"/>
                <a:gd name="T17" fmla="*/ 6765 h 6765"/>
                <a:gd name="T18" fmla="*/ 5667 w 7328"/>
                <a:gd name="T19" fmla="*/ 6749 h 6765"/>
                <a:gd name="T20" fmla="*/ 6041 w 7328"/>
                <a:gd name="T21" fmla="*/ 6677 h 6765"/>
                <a:gd name="T22" fmla="*/ 6384 w 7328"/>
                <a:gd name="T23" fmla="*/ 6555 h 6765"/>
                <a:gd name="T24" fmla="*/ 6686 w 7328"/>
                <a:gd name="T25" fmla="*/ 6389 h 6765"/>
                <a:gd name="T26" fmla="*/ 6939 w 7328"/>
                <a:gd name="T27" fmla="*/ 6184 h 6765"/>
                <a:gd name="T28" fmla="*/ 7135 w 7328"/>
                <a:gd name="T29" fmla="*/ 5946 h 6765"/>
                <a:gd name="T30" fmla="*/ 7267 w 7328"/>
                <a:gd name="T31" fmla="*/ 5681 h 6765"/>
                <a:gd name="T32" fmla="*/ 7327 w 7328"/>
                <a:gd name="T33" fmla="*/ 5395 h 6765"/>
                <a:gd name="T34" fmla="*/ 7327 w 7328"/>
                <a:gd name="T35" fmla="*/ 5178 h 6765"/>
                <a:gd name="T36" fmla="*/ 7269 w 7328"/>
                <a:gd name="T37" fmla="*/ 4621 h 6765"/>
                <a:gd name="T38" fmla="*/ 7139 w 7328"/>
                <a:gd name="T39" fmla="*/ 4080 h 6765"/>
                <a:gd name="T40" fmla="*/ 6936 w 7328"/>
                <a:gd name="T41" fmla="*/ 3560 h 6765"/>
                <a:gd name="T42" fmla="*/ 6662 w 7328"/>
                <a:gd name="T43" fmla="*/ 3063 h 6765"/>
                <a:gd name="T44" fmla="*/ 6319 w 7328"/>
                <a:gd name="T45" fmla="*/ 2594 h 6765"/>
                <a:gd name="T46" fmla="*/ 5910 w 7328"/>
                <a:gd name="T47" fmla="*/ 2152 h 6765"/>
                <a:gd name="T48" fmla="*/ 5434 w 7328"/>
                <a:gd name="T49" fmla="*/ 1744 h 6765"/>
                <a:gd name="T50" fmla="*/ 5036 w 7328"/>
                <a:gd name="T51" fmla="*/ 1461 h 6765"/>
                <a:gd name="T52" fmla="*/ 4654 w 7328"/>
                <a:gd name="T53" fmla="*/ 1226 h 6765"/>
                <a:gd name="T54" fmla="*/ 4108 w 7328"/>
                <a:gd name="T55" fmla="*/ 944 h 6765"/>
                <a:gd name="T56" fmla="*/ 3527 w 7328"/>
                <a:gd name="T57" fmla="*/ 697 h 6765"/>
                <a:gd name="T58" fmla="*/ 2911 w 7328"/>
                <a:gd name="T59" fmla="*/ 484 h 6765"/>
                <a:gd name="T60" fmla="*/ 2266 w 7328"/>
                <a:gd name="T61" fmla="*/ 309 h 6765"/>
                <a:gd name="T62" fmla="*/ 1594 w 7328"/>
                <a:gd name="T63" fmla="*/ 171 h 6765"/>
                <a:gd name="T64" fmla="*/ 897 w 7328"/>
                <a:gd name="T65" fmla="*/ 71 h 6765"/>
                <a:gd name="T66" fmla="*/ 181 w 7328"/>
                <a:gd name="T67" fmla="*/ 9 h 6765"/>
                <a:gd name="T68" fmla="*/ 81 w 7328"/>
                <a:gd name="T69" fmla="*/ 15 h 6765"/>
                <a:gd name="T70" fmla="*/ 402 w 7328"/>
                <a:gd name="T71" fmla="*/ 96 h 6765"/>
                <a:gd name="T72" fmla="*/ 713 w 7328"/>
                <a:gd name="T73" fmla="*/ 210 h 6765"/>
                <a:gd name="T74" fmla="*/ 1015 w 7328"/>
                <a:gd name="T75" fmla="*/ 354 h 6765"/>
                <a:gd name="T76" fmla="*/ 1304 w 7328"/>
                <a:gd name="T77" fmla="*/ 528 h 6765"/>
                <a:gd name="T78" fmla="*/ 1581 w 7328"/>
                <a:gd name="T79" fmla="*/ 734 h 6765"/>
                <a:gd name="T80" fmla="*/ 1842 w 7328"/>
                <a:gd name="T81" fmla="*/ 968 h 6765"/>
                <a:gd name="T82" fmla="*/ 2088 w 7328"/>
                <a:gd name="T83" fmla="*/ 1231 h 6765"/>
                <a:gd name="T84" fmla="*/ 2262 w 7328"/>
                <a:gd name="T85" fmla="*/ 1445 h 6765"/>
                <a:gd name="T86" fmla="*/ 2458 w 7328"/>
                <a:gd name="T87" fmla="*/ 1724 h 6765"/>
                <a:gd name="T88" fmla="*/ 2691 w 7328"/>
                <a:gd name="T89" fmla="*/ 2123 h 6765"/>
                <a:gd name="T90" fmla="*/ 2893 w 7328"/>
                <a:gd name="T91" fmla="*/ 2554 h 6765"/>
                <a:gd name="T92" fmla="*/ 3064 w 7328"/>
                <a:gd name="T93" fmla="*/ 3013 h 6765"/>
                <a:gd name="T94" fmla="*/ 3138 w 7328"/>
                <a:gd name="T95" fmla="*/ 3259 h 6765"/>
                <a:gd name="T96" fmla="*/ 3262 w 7328"/>
                <a:gd name="T97" fmla="*/ 3779 h 6765"/>
                <a:gd name="T98" fmla="*/ 3349 w 7328"/>
                <a:gd name="T99" fmla="*/ 4323 h 6765"/>
                <a:gd name="T100" fmla="*/ 3397 w 7328"/>
                <a:gd name="T101" fmla="*/ 4885 h 6765"/>
                <a:gd name="T102" fmla="*/ 3408 w 7328"/>
                <a:gd name="T103" fmla="*/ 5321 h 6765"/>
                <a:gd name="T104" fmla="*/ 3408 w 7328"/>
                <a:gd name="T105" fmla="*/ 5321 h 6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328" h="6765">
                  <a:moveTo>
                    <a:pt x="3408" y="5321"/>
                  </a:moveTo>
                  <a:lnTo>
                    <a:pt x="3409" y="5395"/>
                  </a:lnTo>
                  <a:lnTo>
                    <a:pt x="3430" y="5540"/>
                  </a:lnTo>
                  <a:lnTo>
                    <a:pt x="3469" y="5681"/>
                  </a:lnTo>
                  <a:lnTo>
                    <a:pt x="3527" y="5816"/>
                  </a:lnTo>
                  <a:lnTo>
                    <a:pt x="3600" y="5946"/>
                  </a:lnTo>
                  <a:lnTo>
                    <a:pt x="3691" y="6069"/>
                  </a:lnTo>
                  <a:lnTo>
                    <a:pt x="3797" y="6184"/>
                  </a:lnTo>
                  <a:lnTo>
                    <a:pt x="3917" y="6292"/>
                  </a:lnTo>
                  <a:lnTo>
                    <a:pt x="4051" y="6389"/>
                  </a:lnTo>
                  <a:lnTo>
                    <a:pt x="4196" y="6477"/>
                  </a:lnTo>
                  <a:lnTo>
                    <a:pt x="4352" y="6555"/>
                  </a:lnTo>
                  <a:lnTo>
                    <a:pt x="4519" y="6622"/>
                  </a:lnTo>
                  <a:lnTo>
                    <a:pt x="4695" y="6677"/>
                  </a:lnTo>
                  <a:lnTo>
                    <a:pt x="4878" y="6719"/>
                  </a:lnTo>
                  <a:lnTo>
                    <a:pt x="5069" y="6749"/>
                  </a:lnTo>
                  <a:lnTo>
                    <a:pt x="5267" y="6763"/>
                  </a:lnTo>
                  <a:lnTo>
                    <a:pt x="5369" y="6765"/>
                  </a:lnTo>
                  <a:lnTo>
                    <a:pt x="5469" y="6763"/>
                  </a:lnTo>
                  <a:lnTo>
                    <a:pt x="5667" y="6749"/>
                  </a:lnTo>
                  <a:lnTo>
                    <a:pt x="5858" y="6719"/>
                  </a:lnTo>
                  <a:lnTo>
                    <a:pt x="6041" y="6677"/>
                  </a:lnTo>
                  <a:lnTo>
                    <a:pt x="6217" y="6622"/>
                  </a:lnTo>
                  <a:lnTo>
                    <a:pt x="6384" y="6555"/>
                  </a:lnTo>
                  <a:lnTo>
                    <a:pt x="6540" y="6477"/>
                  </a:lnTo>
                  <a:lnTo>
                    <a:pt x="6686" y="6389"/>
                  </a:lnTo>
                  <a:lnTo>
                    <a:pt x="6819" y="6292"/>
                  </a:lnTo>
                  <a:lnTo>
                    <a:pt x="6939" y="6184"/>
                  </a:lnTo>
                  <a:lnTo>
                    <a:pt x="7045" y="6069"/>
                  </a:lnTo>
                  <a:lnTo>
                    <a:pt x="7135" y="5946"/>
                  </a:lnTo>
                  <a:lnTo>
                    <a:pt x="7210" y="5816"/>
                  </a:lnTo>
                  <a:lnTo>
                    <a:pt x="7267" y="5681"/>
                  </a:lnTo>
                  <a:lnTo>
                    <a:pt x="7306" y="5540"/>
                  </a:lnTo>
                  <a:lnTo>
                    <a:pt x="7327" y="5395"/>
                  </a:lnTo>
                  <a:lnTo>
                    <a:pt x="7328" y="5321"/>
                  </a:lnTo>
                  <a:lnTo>
                    <a:pt x="7327" y="5178"/>
                  </a:lnTo>
                  <a:lnTo>
                    <a:pt x="7307" y="4897"/>
                  </a:lnTo>
                  <a:lnTo>
                    <a:pt x="7269" y="4621"/>
                  </a:lnTo>
                  <a:lnTo>
                    <a:pt x="7213" y="4348"/>
                  </a:lnTo>
                  <a:lnTo>
                    <a:pt x="7139" y="4080"/>
                  </a:lnTo>
                  <a:lnTo>
                    <a:pt x="7046" y="3817"/>
                  </a:lnTo>
                  <a:lnTo>
                    <a:pt x="6936" y="3560"/>
                  </a:lnTo>
                  <a:lnTo>
                    <a:pt x="6807" y="3309"/>
                  </a:lnTo>
                  <a:lnTo>
                    <a:pt x="6662" y="3063"/>
                  </a:lnTo>
                  <a:lnTo>
                    <a:pt x="6499" y="2825"/>
                  </a:lnTo>
                  <a:lnTo>
                    <a:pt x="6319" y="2594"/>
                  </a:lnTo>
                  <a:lnTo>
                    <a:pt x="6122" y="2369"/>
                  </a:lnTo>
                  <a:lnTo>
                    <a:pt x="5910" y="2152"/>
                  </a:lnTo>
                  <a:lnTo>
                    <a:pt x="5680" y="1943"/>
                  </a:lnTo>
                  <a:lnTo>
                    <a:pt x="5434" y="1744"/>
                  </a:lnTo>
                  <a:lnTo>
                    <a:pt x="5173" y="1552"/>
                  </a:lnTo>
                  <a:lnTo>
                    <a:pt x="5036" y="1461"/>
                  </a:lnTo>
                  <a:lnTo>
                    <a:pt x="4911" y="1381"/>
                  </a:lnTo>
                  <a:lnTo>
                    <a:pt x="4654" y="1226"/>
                  </a:lnTo>
                  <a:lnTo>
                    <a:pt x="4386" y="1081"/>
                  </a:lnTo>
                  <a:lnTo>
                    <a:pt x="4108" y="944"/>
                  </a:lnTo>
                  <a:lnTo>
                    <a:pt x="3822" y="816"/>
                  </a:lnTo>
                  <a:lnTo>
                    <a:pt x="3527" y="697"/>
                  </a:lnTo>
                  <a:lnTo>
                    <a:pt x="3222" y="586"/>
                  </a:lnTo>
                  <a:lnTo>
                    <a:pt x="2911" y="484"/>
                  </a:lnTo>
                  <a:lnTo>
                    <a:pt x="2592" y="392"/>
                  </a:lnTo>
                  <a:lnTo>
                    <a:pt x="2266" y="309"/>
                  </a:lnTo>
                  <a:lnTo>
                    <a:pt x="1933" y="235"/>
                  </a:lnTo>
                  <a:lnTo>
                    <a:pt x="1594" y="171"/>
                  </a:lnTo>
                  <a:lnTo>
                    <a:pt x="1248" y="116"/>
                  </a:lnTo>
                  <a:lnTo>
                    <a:pt x="897" y="71"/>
                  </a:lnTo>
                  <a:lnTo>
                    <a:pt x="542" y="35"/>
                  </a:lnTo>
                  <a:lnTo>
                    <a:pt x="181" y="9"/>
                  </a:lnTo>
                  <a:lnTo>
                    <a:pt x="0" y="0"/>
                  </a:lnTo>
                  <a:lnTo>
                    <a:pt x="81" y="15"/>
                  </a:lnTo>
                  <a:lnTo>
                    <a:pt x="243" y="52"/>
                  </a:lnTo>
                  <a:lnTo>
                    <a:pt x="402" y="96"/>
                  </a:lnTo>
                  <a:lnTo>
                    <a:pt x="559" y="149"/>
                  </a:lnTo>
                  <a:lnTo>
                    <a:pt x="713" y="210"/>
                  </a:lnTo>
                  <a:lnTo>
                    <a:pt x="866" y="278"/>
                  </a:lnTo>
                  <a:lnTo>
                    <a:pt x="1015" y="354"/>
                  </a:lnTo>
                  <a:lnTo>
                    <a:pt x="1161" y="438"/>
                  </a:lnTo>
                  <a:lnTo>
                    <a:pt x="1304" y="528"/>
                  </a:lnTo>
                  <a:lnTo>
                    <a:pt x="1444" y="628"/>
                  </a:lnTo>
                  <a:lnTo>
                    <a:pt x="1581" y="734"/>
                  </a:lnTo>
                  <a:lnTo>
                    <a:pt x="1714" y="847"/>
                  </a:lnTo>
                  <a:lnTo>
                    <a:pt x="1842" y="968"/>
                  </a:lnTo>
                  <a:lnTo>
                    <a:pt x="1967" y="1096"/>
                  </a:lnTo>
                  <a:lnTo>
                    <a:pt x="2088" y="1231"/>
                  </a:lnTo>
                  <a:lnTo>
                    <a:pt x="2206" y="1372"/>
                  </a:lnTo>
                  <a:lnTo>
                    <a:pt x="2262" y="1445"/>
                  </a:lnTo>
                  <a:lnTo>
                    <a:pt x="2329" y="1536"/>
                  </a:lnTo>
                  <a:lnTo>
                    <a:pt x="2458" y="1724"/>
                  </a:lnTo>
                  <a:lnTo>
                    <a:pt x="2578" y="1920"/>
                  </a:lnTo>
                  <a:lnTo>
                    <a:pt x="2691" y="2123"/>
                  </a:lnTo>
                  <a:lnTo>
                    <a:pt x="2796" y="2334"/>
                  </a:lnTo>
                  <a:lnTo>
                    <a:pt x="2893" y="2554"/>
                  </a:lnTo>
                  <a:lnTo>
                    <a:pt x="2983" y="2779"/>
                  </a:lnTo>
                  <a:lnTo>
                    <a:pt x="3064" y="3013"/>
                  </a:lnTo>
                  <a:lnTo>
                    <a:pt x="3100" y="3132"/>
                  </a:lnTo>
                  <a:lnTo>
                    <a:pt x="3138" y="3259"/>
                  </a:lnTo>
                  <a:lnTo>
                    <a:pt x="3205" y="3516"/>
                  </a:lnTo>
                  <a:lnTo>
                    <a:pt x="3262" y="3779"/>
                  </a:lnTo>
                  <a:lnTo>
                    <a:pt x="3311" y="4048"/>
                  </a:lnTo>
                  <a:lnTo>
                    <a:pt x="3349" y="4323"/>
                  </a:lnTo>
                  <a:lnTo>
                    <a:pt x="3378" y="4601"/>
                  </a:lnTo>
                  <a:lnTo>
                    <a:pt x="3397" y="4885"/>
                  </a:lnTo>
                  <a:lnTo>
                    <a:pt x="3407" y="5175"/>
                  </a:lnTo>
                  <a:lnTo>
                    <a:pt x="3408" y="5321"/>
                  </a:lnTo>
                  <a:lnTo>
                    <a:pt x="3408" y="5321"/>
                  </a:lnTo>
                  <a:lnTo>
                    <a:pt x="3408" y="5321"/>
                  </a:lnTo>
                  <a:close/>
                </a:path>
              </a:pathLst>
            </a:custGeom>
            <a:solidFill>
              <a:srgbClr val="70F53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C83099B-CC26-4F1F-8AF7-AB52C9FC9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9839" y="1294823"/>
              <a:ext cx="1677057" cy="2898486"/>
            </a:xfrm>
            <a:custGeom>
              <a:avLst/>
              <a:gdLst>
                <a:gd name="connsiteX0" fmla="*/ 0 w 1244600"/>
                <a:gd name="connsiteY0" fmla="*/ 0 h 2151063"/>
                <a:gd name="connsiteX1" fmla="*/ 5080 w 1244600"/>
                <a:gd name="connsiteY1" fmla="*/ 0 h 2151063"/>
                <a:gd name="connsiteX2" fmla="*/ 10478 w 1244600"/>
                <a:gd name="connsiteY2" fmla="*/ 635 h 2151063"/>
                <a:gd name="connsiteX3" fmla="*/ 43815 w 1244600"/>
                <a:gd name="connsiteY3" fmla="*/ 1270 h 2151063"/>
                <a:gd name="connsiteX4" fmla="*/ 109538 w 1244600"/>
                <a:gd name="connsiteY4" fmla="*/ 6348 h 2151063"/>
                <a:gd name="connsiteX5" fmla="*/ 174308 w 1244600"/>
                <a:gd name="connsiteY5" fmla="*/ 15236 h 2151063"/>
                <a:gd name="connsiteX6" fmla="*/ 237490 w 1244600"/>
                <a:gd name="connsiteY6" fmla="*/ 28249 h 2151063"/>
                <a:gd name="connsiteX7" fmla="*/ 299720 w 1244600"/>
                <a:gd name="connsiteY7" fmla="*/ 45072 h 2151063"/>
                <a:gd name="connsiteX8" fmla="*/ 360363 w 1244600"/>
                <a:gd name="connsiteY8" fmla="*/ 65703 h 2151063"/>
                <a:gd name="connsiteX9" fmla="*/ 419418 w 1244600"/>
                <a:gd name="connsiteY9" fmla="*/ 89826 h 2151063"/>
                <a:gd name="connsiteX10" fmla="*/ 476885 w 1244600"/>
                <a:gd name="connsiteY10" fmla="*/ 117758 h 2151063"/>
                <a:gd name="connsiteX11" fmla="*/ 532765 w 1244600"/>
                <a:gd name="connsiteY11" fmla="*/ 148864 h 2151063"/>
                <a:gd name="connsiteX12" fmla="*/ 587058 w 1244600"/>
                <a:gd name="connsiteY12" fmla="*/ 183461 h 2151063"/>
                <a:gd name="connsiteX13" fmla="*/ 639763 w 1244600"/>
                <a:gd name="connsiteY13" fmla="*/ 221550 h 2151063"/>
                <a:gd name="connsiteX14" fmla="*/ 690563 w 1244600"/>
                <a:gd name="connsiteY14" fmla="*/ 262813 h 2151063"/>
                <a:gd name="connsiteX15" fmla="*/ 739458 w 1244600"/>
                <a:gd name="connsiteY15" fmla="*/ 307250 h 2151063"/>
                <a:gd name="connsiteX16" fmla="*/ 786448 w 1244600"/>
                <a:gd name="connsiteY16" fmla="*/ 354860 h 2151063"/>
                <a:gd name="connsiteX17" fmla="*/ 831850 w 1244600"/>
                <a:gd name="connsiteY17" fmla="*/ 405328 h 2151063"/>
                <a:gd name="connsiteX18" fmla="*/ 875030 w 1244600"/>
                <a:gd name="connsiteY18" fmla="*/ 458970 h 2151063"/>
                <a:gd name="connsiteX19" fmla="*/ 916305 w 1244600"/>
                <a:gd name="connsiteY19" fmla="*/ 515468 h 2151063"/>
                <a:gd name="connsiteX20" fmla="*/ 955040 w 1244600"/>
                <a:gd name="connsiteY20" fmla="*/ 574506 h 2151063"/>
                <a:gd name="connsiteX21" fmla="*/ 991870 w 1244600"/>
                <a:gd name="connsiteY21" fmla="*/ 636082 h 2151063"/>
                <a:gd name="connsiteX22" fmla="*/ 1026160 w 1244600"/>
                <a:gd name="connsiteY22" fmla="*/ 700516 h 2151063"/>
                <a:gd name="connsiteX23" fmla="*/ 1058545 w 1244600"/>
                <a:gd name="connsiteY23" fmla="*/ 767806 h 2151063"/>
                <a:gd name="connsiteX24" fmla="*/ 1088390 w 1244600"/>
                <a:gd name="connsiteY24" fmla="*/ 837001 h 2151063"/>
                <a:gd name="connsiteX25" fmla="*/ 1115695 w 1244600"/>
                <a:gd name="connsiteY25" fmla="*/ 908735 h 2151063"/>
                <a:gd name="connsiteX26" fmla="*/ 1140778 w 1244600"/>
                <a:gd name="connsiteY26" fmla="*/ 982690 h 2151063"/>
                <a:gd name="connsiteX27" fmla="*/ 1163320 w 1244600"/>
                <a:gd name="connsiteY27" fmla="*/ 1058868 h 2151063"/>
                <a:gd name="connsiteX28" fmla="*/ 1183323 w 1244600"/>
                <a:gd name="connsiteY28" fmla="*/ 1137267 h 2151063"/>
                <a:gd name="connsiteX29" fmla="*/ 1200468 w 1244600"/>
                <a:gd name="connsiteY29" fmla="*/ 1217571 h 2151063"/>
                <a:gd name="connsiteX30" fmla="*/ 1214755 w 1244600"/>
                <a:gd name="connsiteY30" fmla="*/ 1300097 h 2151063"/>
                <a:gd name="connsiteX31" fmla="*/ 1226503 w 1244600"/>
                <a:gd name="connsiteY31" fmla="*/ 1384209 h 2151063"/>
                <a:gd name="connsiteX32" fmla="*/ 1235393 w 1244600"/>
                <a:gd name="connsiteY32" fmla="*/ 1470226 h 2151063"/>
                <a:gd name="connsiteX33" fmla="*/ 1241425 w 1244600"/>
                <a:gd name="connsiteY33" fmla="*/ 1557831 h 2151063"/>
                <a:gd name="connsiteX34" fmla="*/ 1244283 w 1244600"/>
                <a:gd name="connsiteY34" fmla="*/ 1647339 h 2151063"/>
                <a:gd name="connsiteX35" fmla="*/ 1244600 w 1244600"/>
                <a:gd name="connsiteY35" fmla="*/ 1692728 h 2151063"/>
                <a:gd name="connsiteX36" fmla="*/ 1243965 w 1244600"/>
                <a:gd name="connsiteY36" fmla="*/ 1716216 h 2151063"/>
                <a:gd name="connsiteX37" fmla="*/ 1237615 w 1244600"/>
                <a:gd name="connsiteY37" fmla="*/ 1762240 h 2151063"/>
                <a:gd name="connsiteX38" fmla="*/ 1225233 w 1244600"/>
                <a:gd name="connsiteY38" fmla="*/ 1806995 h 2151063"/>
                <a:gd name="connsiteX39" fmla="*/ 1207135 w 1244600"/>
                <a:gd name="connsiteY39" fmla="*/ 1849845 h 2151063"/>
                <a:gd name="connsiteX40" fmla="*/ 1183323 w 1244600"/>
                <a:gd name="connsiteY40" fmla="*/ 1891107 h 2151063"/>
                <a:gd name="connsiteX41" fmla="*/ 1154430 w 1244600"/>
                <a:gd name="connsiteY41" fmla="*/ 1930148 h 2151063"/>
                <a:gd name="connsiteX42" fmla="*/ 1120775 w 1244600"/>
                <a:gd name="connsiteY42" fmla="*/ 1966650 h 2151063"/>
                <a:gd name="connsiteX43" fmla="*/ 1082993 w 1244600"/>
                <a:gd name="connsiteY43" fmla="*/ 2000930 h 2151063"/>
                <a:gd name="connsiteX44" fmla="*/ 1040765 w 1244600"/>
                <a:gd name="connsiteY44" fmla="*/ 2031718 h 2151063"/>
                <a:gd name="connsiteX45" fmla="*/ 994728 w 1244600"/>
                <a:gd name="connsiteY45" fmla="*/ 2059650 h 2151063"/>
                <a:gd name="connsiteX46" fmla="*/ 944880 w 1244600"/>
                <a:gd name="connsiteY46" fmla="*/ 2084408 h 2151063"/>
                <a:gd name="connsiteX47" fmla="*/ 891858 w 1244600"/>
                <a:gd name="connsiteY47" fmla="*/ 2105674 h 2151063"/>
                <a:gd name="connsiteX48" fmla="*/ 836295 w 1244600"/>
                <a:gd name="connsiteY48" fmla="*/ 2123131 h 2151063"/>
                <a:gd name="connsiteX49" fmla="*/ 777558 w 1244600"/>
                <a:gd name="connsiteY49" fmla="*/ 2136462 h 2151063"/>
                <a:gd name="connsiteX50" fmla="*/ 716915 w 1244600"/>
                <a:gd name="connsiteY50" fmla="*/ 2145985 h 2151063"/>
                <a:gd name="connsiteX51" fmla="*/ 654685 w 1244600"/>
                <a:gd name="connsiteY51" fmla="*/ 2150428 h 2151063"/>
                <a:gd name="connsiteX52" fmla="*/ 622300 w 1244600"/>
                <a:gd name="connsiteY52" fmla="*/ 2151063 h 2151063"/>
                <a:gd name="connsiteX53" fmla="*/ 590550 w 1244600"/>
                <a:gd name="connsiteY53" fmla="*/ 2150428 h 2151063"/>
                <a:gd name="connsiteX54" fmla="*/ 527685 w 1244600"/>
                <a:gd name="connsiteY54" fmla="*/ 2145985 h 2151063"/>
                <a:gd name="connsiteX55" fmla="*/ 467043 w 1244600"/>
                <a:gd name="connsiteY55" fmla="*/ 2136462 h 2151063"/>
                <a:gd name="connsiteX56" fmla="*/ 408305 w 1244600"/>
                <a:gd name="connsiteY56" fmla="*/ 2123131 h 2151063"/>
                <a:gd name="connsiteX57" fmla="*/ 352743 w 1244600"/>
                <a:gd name="connsiteY57" fmla="*/ 2105674 h 2151063"/>
                <a:gd name="connsiteX58" fmla="*/ 299720 w 1244600"/>
                <a:gd name="connsiteY58" fmla="*/ 2084408 h 2151063"/>
                <a:gd name="connsiteX59" fmla="*/ 250190 w 1244600"/>
                <a:gd name="connsiteY59" fmla="*/ 2059650 h 2151063"/>
                <a:gd name="connsiteX60" fmla="*/ 203835 w 1244600"/>
                <a:gd name="connsiteY60" fmla="*/ 2031718 h 2151063"/>
                <a:gd name="connsiteX61" fmla="*/ 161925 w 1244600"/>
                <a:gd name="connsiteY61" fmla="*/ 2000930 h 2151063"/>
                <a:gd name="connsiteX62" fmla="*/ 123825 w 1244600"/>
                <a:gd name="connsiteY62" fmla="*/ 1966650 h 2151063"/>
                <a:gd name="connsiteX63" fmla="*/ 90170 w 1244600"/>
                <a:gd name="connsiteY63" fmla="*/ 1930148 h 2151063"/>
                <a:gd name="connsiteX64" fmla="*/ 61278 w 1244600"/>
                <a:gd name="connsiteY64" fmla="*/ 1891107 h 2151063"/>
                <a:gd name="connsiteX65" fmla="*/ 37783 w 1244600"/>
                <a:gd name="connsiteY65" fmla="*/ 1849845 h 2151063"/>
                <a:gd name="connsiteX66" fmla="*/ 19368 w 1244600"/>
                <a:gd name="connsiteY66" fmla="*/ 1806995 h 2151063"/>
                <a:gd name="connsiteX67" fmla="*/ 6668 w 1244600"/>
                <a:gd name="connsiteY67" fmla="*/ 1762240 h 2151063"/>
                <a:gd name="connsiteX68" fmla="*/ 635 w 1244600"/>
                <a:gd name="connsiteY68" fmla="*/ 1716216 h 2151063"/>
                <a:gd name="connsiteX69" fmla="*/ 0 w 1244600"/>
                <a:gd name="connsiteY69" fmla="*/ 1692728 h 215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244600" h="2151063">
                  <a:moveTo>
                    <a:pt x="0" y="0"/>
                  </a:moveTo>
                  <a:lnTo>
                    <a:pt x="5080" y="0"/>
                  </a:lnTo>
                  <a:lnTo>
                    <a:pt x="10478" y="635"/>
                  </a:lnTo>
                  <a:lnTo>
                    <a:pt x="43815" y="1270"/>
                  </a:lnTo>
                  <a:lnTo>
                    <a:pt x="109538" y="6348"/>
                  </a:lnTo>
                  <a:lnTo>
                    <a:pt x="174308" y="15236"/>
                  </a:lnTo>
                  <a:lnTo>
                    <a:pt x="237490" y="28249"/>
                  </a:lnTo>
                  <a:lnTo>
                    <a:pt x="299720" y="45072"/>
                  </a:lnTo>
                  <a:lnTo>
                    <a:pt x="360363" y="65703"/>
                  </a:lnTo>
                  <a:lnTo>
                    <a:pt x="419418" y="89826"/>
                  </a:lnTo>
                  <a:lnTo>
                    <a:pt x="476885" y="117758"/>
                  </a:lnTo>
                  <a:lnTo>
                    <a:pt x="532765" y="148864"/>
                  </a:lnTo>
                  <a:lnTo>
                    <a:pt x="587058" y="183461"/>
                  </a:lnTo>
                  <a:lnTo>
                    <a:pt x="639763" y="221550"/>
                  </a:lnTo>
                  <a:lnTo>
                    <a:pt x="690563" y="262813"/>
                  </a:lnTo>
                  <a:lnTo>
                    <a:pt x="739458" y="307250"/>
                  </a:lnTo>
                  <a:lnTo>
                    <a:pt x="786448" y="354860"/>
                  </a:lnTo>
                  <a:lnTo>
                    <a:pt x="831850" y="405328"/>
                  </a:lnTo>
                  <a:lnTo>
                    <a:pt x="875030" y="458970"/>
                  </a:lnTo>
                  <a:lnTo>
                    <a:pt x="916305" y="515468"/>
                  </a:lnTo>
                  <a:lnTo>
                    <a:pt x="955040" y="574506"/>
                  </a:lnTo>
                  <a:lnTo>
                    <a:pt x="991870" y="636082"/>
                  </a:lnTo>
                  <a:lnTo>
                    <a:pt x="1026160" y="700516"/>
                  </a:lnTo>
                  <a:lnTo>
                    <a:pt x="1058545" y="767806"/>
                  </a:lnTo>
                  <a:lnTo>
                    <a:pt x="1088390" y="837001"/>
                  </a:lnTo>
                  <a:lnTo>
                    <a:pt x="1115695" y="908735"/>
                  </a:lnTo>
                  <a:lnTo>
                    <a:pt x="1140778" y="982690"/>
                  </a:lnTo>
                  <a:lnTo>
                    <a:pt x="1163320" y="1058868"/>
                  </a:lnTo>
                  <a:lnTo>
                    <a:pt x="1183323" y="1137267"/>
                  </a:lnTo>
                  <a:lnTo>
                    <a:pt x="1200468" y="1217571"/>
                  </a:lnTo>
                  <a:lnTo>
                    <a:pt x="1214755" y="1300097"/>
                  </a:lnTo>
                  <a:lnTo>
                    <a:pt x="1226503" y="1384209"/>
                  </a:lnTo>
                  <a:lnTo>
                    <a:pt x="1235393" y="1470226"/>
                  </a:lnTo>
                  <a:lnTo>
                    <a:pt x="1241425" y="1557831"/>
                  </a:lnTo>
                  <a:lnTo>
                    <a:pt x="1244283" y="1647339"/>
                  </a:lnTo>
                  <a:lnTo>
                    <a:pt x="1244600" y="1692728"/>
                  </a:lnTo>
                  <a:lnTo>
                    <a:pt x="1243965" y="1716216"/>
                  </a:lnTo>
                  <a:lnTo>
                    <a:pt x="1237615" y="1762240"/>
                  </a:lnTo>
                  <a:lnTo>
                    <a:pt x="1225233" y="1806995"/>
                  </a:lnTo>
                  <a:lnTo>
                    <a:pt x="1207135" y="1849845"/>
                  </a:lnTo>
                  <a:lnTo>
                    <a:pt x="1183323" y="1891107"/>
                  </a:lnTo>
                  <a:lnTo>
                    <a:pt x="1154430" y="1930148"/>
                  </a:lnTo>
                  <a:lnTo>
                    <a:pt x="1120775" y="1966650"/>
                  </a:lnTo>
                  <a:lnTo>
                    <a:pt x="1082993" y="2000930"/>
                  </a:lnTo>
                  <a:lnTo>
                    <a:pt x="1040765" y="2031718"/>
                  </a:lnTo>
                  <a:lnTo>
                    <a:pt x="994728" y="2059650"/>
                  </a:lnTo>
                  <a:lnTo>
                    <a:pt x="944880" y="2084408"/>
                  </a:lnTo>
                  <a:lnTo>
                    <a:pt x="891858" y="2105674"/>
                  </a:lnTo>
                  <a:lnTo>
                    <a:pt x="836295" y="2123131"/>
                  </a:lnTo>
                  <a:lnTo>
                    <a:pt x="777558" y="2136462"/>
                  </a:lnTo>
                  <a:lnTo>
                    <a:pt x="716915" y="2145985"/>
                  </a:lnTo>
                  <a:lnTo>
                    <a:pt x="654685" y="2150428"/>
                  </a:lnTo>
                  <a:lnTo>
                    <a:pt x="622300" y="2151063"/>
                  </a:lnTo>
                  <a:lnTo>
                    <a:pt x="590550" y="2150428"/>
                  </a:lnTo>
                  <a:lnTo>
                    <a:pt x="527685" y="2145985"/>
                  </a:lnTo>
                  <a:lnTo>
                    <a:pt x="467043" y="2136462"/>
                  </a:lnTo>
                  <a:lnTo>
                    <a:pt x="408305" y="2123131"/>
                  </a:lnTo>
                  <a:lnTo>
                    <a:pt x="352743" y="2105674"/>
                  </a:lnTo>
                  <a:lnTo>
                    <a:pt x="299720" y="2084408"/>
                  </a:lnTo>
                  <a:lnTo>
                    <a:pt x="250190" y="2059650"/>
                  </a:lnTo>
                  <a:lnTo>
                    <a:pt x="203835" y="2031718"/>
                  </a:lnTo>
                  <a:lnTo>
                    <a:pt x="161925" y="2000930"/>
                  </a:lnTo>
                  <a:lnTo>
                    <a:pt x="123825" y="1966650"/>
                  </a:lnTo>
                  <a:lnTo>
                    <a:pt x="90170" y="1930148"/>
                  </a:lnTo>
                  <a:lnTo>
                    <a:pt x="61278" y="1891107"/>
                  </a:lnTo>
                  <a:lnTo>
                    <a:pt x="37783" y="1849845"/>
                  </a:lnTo>
                  <a:lnTo>
                    <a:pt x="19368" y="1806995"/>
                  </a:lnTo>
                  <a:lnTo>
                    <a:pt x="6668" y="1762240"/>
                  </a:lnTo>
                  <a:lnTo>
                    <a:pt x="635" y="1716216"/>
                  </a:lnTo>
                  <a:lnTo>
                    <a:pt x="0" y="169272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b="1"/>
            </a:p>
          </p:txBody>
        </p:sp>
        <p:sp>
          <p:nvSpPr>
            <p:cNvPr id="40" name="Freeform 1134">
              <a:extLst>
                <a:ext uri="{FF2B5EF4-FFF2-40B4-BE49-F238E27FC236}">
                  <a16:creationId xmlns:a16="http://schemas.microsoft.com/office/drawing/2014/main" id="{674573CB-C5F9-4253-8706-F60C8F27E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7812" y="2676684"/>
              <a:ext cx="1232124" cy="12321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4800" b="1">
                  <a:solidFill>
                    <a:schemeClr val="bg1">
                      <a:lumMod val="50000"/>
                    </a:schemeClr>
                  </a:solidFill>
                </a:rPr>
                <a:t>03</a:t>
              </a:r>
            </a:p>
          </p:txBody>
        </p:sp>
        <p:sp>
          <p:nvSpPr>
            <p:cNvPr id="41" name="Freeform 1137">
              <a:extLst>
                <a:ext uri="{FF2B5EF4-FFF2-40B4-BE49-F238E27FC236}">
                  <a16:creationId xmlns:a16="http://schemas.microsoft.com/office/drawing/2014/main" id="{DEE0F9E3-F465-4264-A0CA-934A4E4FD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0411" y="2676684"/>
              <a:ext cx="1232124" cy="12321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4800" b="1">
                  <a:solidFill>
                    <a:schemeClr val="bg1">
                      <a:lumMod val="50000"/>
                    </a:schemeClr>
                  </a:solidFill>
                </a:rPr>
                <a:t>04</a:t>
              </a:r>
            </a:p>
          </p:txBody>
        </p:sp>
      </p:grpSp>
      <p:sp>
        <p:nvSpPr>
          <p:cNvPr id="6" name="ZoneTexte 5">
            <a:extLst>
              <a:ext uri="{FF2B5EF4-FFF2-40B4-BE49-F238E27FC236}">
                <a16:creationId xmlns:a16="http://schemas.microsoft.com/office/drawing/2014/main" id="{73E02896-A694-2624-98E4-9128D594C9A1}"/>
              </a:ext>
            </a:extLst>
          </p:cNvPr>
          <p:cNvSpPr txBox="1"/>
          <p:nvPr/>
        </p:nvSpPr>
        <p:spPr>
          <a:xfrm>
            <a:off x="808832" y="94274"/>
            <a:ext cx="1064895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الخطوات المنهجية لتدبير الأنشطة الاعتيادية وإجراءاتها</a:t>
            </a:r>
            <a:endParaRPr lang="fr-CH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50">
            <a:extLst>
              <a:ext uri="{FF2B5EF4-FFF2-40B4-BE49-F238E27FC236}">
                <a16:creationId xmlns:a16="http://schemas.microsoft.com/office/drawing/2014/main" id="{7CE1D4B8-2FF9-53E9-F65C-DF2EDC54BEF8}"/>
              </a:ext>
            </a:extLst>
          </p:cNvPr>
          <p:cNvSpPr txBox="1"/>
          <p:nvPr/>
        </p:nvSpPr>
        <p:spPr>
          <a:xfrm>
            <a:off x="-37306" y="802159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C9F272F9-723A-266B-66E3-BEB8602373AE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0" name="Ruban : incliné vers le bas 19">
            <a:extLst>
              <a:ext uri="{FF2B5EF4-FFF2-40B4-BE49-F238E27FC236}">
                <a16:creationId xmlns:a16="http://schemas.microsoft.com/office/drawing/2014/main" id="{AD5BD4CA-0634-9ADF-239A-016FC4C1435C}"/>
              </a:ext>
            </a:extLst>
          </p:cNvPr>
          <p:cNvSpPr/>
          <p:nvPr/>
        </p:nvSpPr>
        <p:spPr>
          <a:xfrm>
            <a:off x="3878231" y="4567140"/>
            <a:ext cx="2180463" cy="1047415"/>
          </a:xfrm>
          <a:prstGeom prst="ribbon">
            <a:avLst/>
          </a:prstGeom>
          <a:solidFill>
            <a:srgbClr val="FF66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1" name="Ruban : incliné vers le bas 20">
            <a:extLst>
              <a:ext uri="{FF2B5EF4-FFF2-40B4-BE49-F238E27FC236}">
                <a16:creationId xmlns:a16="http://schemas.microsoft.com/office/drawing/2014/main" id="{98967A3E-5CD2-7F7F-058A-E90BB412F3C2}"/>
              </a:ext>
            </a:extLst>
          </p:cNvPr>
          <p:cNvSpPr/>
          <p:nvPr/>
        </p:nvSpPr>
        <p:spPr>
          <a:xfrm>
            <a:off x="1683862" y="4567139"/>
            <a:ext cx="2180463" cy="1047415"/>
          </a:xfrm>
          <a:prstGeom prst="ribbon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2" name="Ruban : incliné vers le bas 21">
            <a:extLst>
              <a:ext uri="{FF2B5EF4-FFF2-40B4-BE49-F238E27FC236}">
                <a16:creationId xmlns:a16="http://schemas.microsoft.com/office/drawing/2014/main" id="{17FFC96D-C618-4A9A-C095-6732E6AD1FB2}"/>
              </a:ext>
            </a:extLst>
          </p:cNvPr>
          <p:cNvSpPr/>
          <p:nvPr/>
        </p:nvSpPr>
        <p:spPr>
          <a:xfrm>
            <a:off x="6112841" y="4567139"/>
            <a:ext cx="2180463" cy="1047415"/>
          </a:xfrm>
          <a:prstGeom prst="ribbon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3" name="Ruban : incliné vers le bas 22">
            <a:extLst>
              <a:ext uri="{FF2B5EF4-FFF2-40B4-BE49-F238E27FC236}">
                <a16:creationId xmlns:a16="http://schemas.microsoft.com/office/drawing/2014/main" id="{0E40FB62-A528-F8D9-CD49-0357E1BAC5DC}"/>
              </a:ext>
            </a:extLst>
          </p:cNvPr>
          <p:cNvSpPr/>
          <p:nvPr/>
        </p:nvSpPr>
        <p:spPr>
          <a:xfrm>
            <a:off x="8327676" y="4567139"/>
            <a:ext cx="2180463" cy="1047415"/>
          </a:xfrm>
          <a:prstGeom prst="ribbon">
            <a:avLst/>
          </a:prstGeom>
          <a:solidFill>
            <a:srgbClr val="70F53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9581808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5" name="Diagram 2">
            <a:extLst>
              <a:ext uri="{FF2B5EF4-FFF2-40B4-BE49-F238E27FC236}">
                <a16:creationId xmlns:a16="http://schemas.microsoft.com/office/drawing/2014/main" id="{F6057828-30BE-6E16-65F8-C4AB97CECC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1199621"/>
              </p:ext>
            </p:extLst>
          </p:nvPr>
        </p:nvGraphicFramePr>
        <p:xfrm>
          <a:off x="2030413" y="1586953"/>
          <a:ext cx="8780462" cy="4569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Groupe 6">
            <a:extLst>
              <a:ext uri="{FF2B5EF4-FFF2-40B4-BE49-F238E27FC236}">
                <a16:creationId xmlns:a16="http://schemas.microsoft.com/office/drawing/2014/main" id="{8DB5750E-03B4-37EC-5A2B-818EE6B228E3}"/>
              </a:ext>
            </a:extLst>
          </p:cNvPr>
          <p:cNvGrpSpPr/>
          <p:nvPr/>
        </p:nvGrpSpPr>
        <p:grpSpPr>
          <a:xfrm>
            <a:off x="6848475" y="3024897"/>
            <a:ext cx="1473776" cy="1693995"/>
            <a:chOff x="3860398" y="1437943"/>
            <a:chExt cx="1473776" cy="1693995"/>
          </a:xfrm>
        </p:grpSpPr>
        <p:sp>
          <p:nvSpPr>
            <p:cNvPr id="9" name="Hexagone 8">
              <a:extLst>
                <a:ext uri="{FF2B5EF4-FFF2-40B4-BE49-F238E27FC236}">
                  <a16:creationId xmlns:a16="http://schemas.microsoft.com/office/drawing/2014/main" id="{A0B6C63C-47A7-BAD6-A82D-A104FD108E64}"/>
                </a:ext>
              </a:extLst>
            </p:cNvPr>
            <p:cNvSpPr/>
            <p:nvPr/>
          </p:nvSpPr>
          <p:spPr>
            <a:xfrm rot="5400000">
              <a:off x="3750288" y="1548053"/>
              <a:ext cx="1693995" cy="1473776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Hexagone 4">
              <a:extLst>
                <a:ext uri="{FF2B5EF4-FFF2-40B4-BE49-F238E27FC236}">
                  <a16:creationId xmlns:a16="http://schemas.microsoft.com/office/drawing/2014/main" id="{D21B35C2-436F-CC91-0DA7-E4758AD5CF29}"/>
                </a:ext>
              </a:extLst>
            </p:cNvPr>
            <p:cNvSpPr txBox="1"/>
            <p:nvPr/>
          </p:nvSpPr>
          <p:spPr>
            <a:xfrm>
              <a:off x="4090060" y="1701925"/>
              <a:ext cx="1014450" cy="11660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36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172924376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324493" y="5340758"/>
            <a:ext cx="2307173" cy="769059"/>
            <a:chOff x="3323770" y="5341255"/>
            <a:chExt cx="2307774" cy="769259"/>
          </a:xfrm>
          <a:effectLst>
            <a:outerShdw blurRad="279400" dist="38100" dir="5400000" sx="103000" sy="103000" algn="tl" rotWithShape="0">
              <a:prstClr val="black">
                <a:alpha val="32000"/>
              </a:prstClr>
            </a:outerShdw>
          </a:effectLst>
        </p:grpSpPr>
        <p:sp>
          <p:nvSpPr>
            <p:cNvPr id="4" name="Rectangle 3"/>
            <p:cNvSpPr/>
            <p:nvPr/>
          </p:nvSpPr>
          <p:spPr>
            <a:xfrm rot="5400000">
              <a:off x="3708399" y="4956628"/>
              <a:ext cx="769257" cy="15385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endParaRPr lang="en-US" sz="1799">
                <a:solidFill>
                  <a:prstClr val="white"/>
                </a:solidFill>
              </a:endParaRPr>
            </a:p>
          </p:txBody>
        </p:sp>
        <p:sp>
          <p:nvSpPr>
            <p:cNvPr id="6" name="Right Triangle 5"/>
            <p:cNvSpPr/>
            <p:nvPr/>
          </p:nvSpPr>
          <p:spPr>
            <a:xfrm flipV="1">
              <a:off x="4862285" y="5341255"/>
              <a:ext cx="769259" cy="76925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endParaRPr lang="en-US" sz="1799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631666" y="3033582"/>
            <a:ext cx="2307173" cy="769059"/>
            <a:chOff x="5631544" y="3033478"/>
            <a:chExt cx="2307774" cy="769259"/>
          </a:xfrm>
          <a:solidFill>
            <a:schemeClr val="accent2"/>
          </a:solidFill>
          <a:effectLst>
            <a:outerShdw blurRad="279400" dist="38100" dir="5400000" sx="103000" sy="103000" algn="tl" rotWithShape="0">
              <a:prstClr val="black">
                <a:alpha val="32000"/>
              </a:prstClr>
            </a:outerShdw>
          </a:effectLst>
        </p:grpSpPr>
        <p:sp>
          <p:nvSpPr>
            <p:cNvPr id="9" name="Rectangle 8"/>
            <p:cNvSpPr/>
            <p:nvPr/>
          </p:nvSpPr>
          <p:spPr>
            <a:xfrm rot="5400000">
              <a:off x="6016173" y="2648851"/>
              <a:ext cx="769257" cy="15385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endParaRPr lang="en-US" sz="1799">
                <a:solidFill>
                  <a:prstClr val="white"/>
                </a:solidFill>
              </a:endParaRPr>
            </a:p>
          </p:txBody>
        </p:sp>
        <p:sp>
          <p:nvSpPr>
            <p:cNvPr id="10" name="Right Triangle 9"/>
            <p:cNvSpPr/>
            <p:nvPr/>
          </p:nvSpPr>
          <p:spPr>
            <a:xfrm flipV="1">
              <a:off x="7170059" y="3033478"/>
              <a:ext cx="769259" cy="76925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endParaRPr lang="en-US" sz="1799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938839" y="726405"/>
            <a:ext cx="2307173" cy="769059"/>
            <a:chOff x="7939318" y="725700"/>
            <a:chExt cx="2307774" cy="769259"/>
          </a:xfrm>
          <a:solidFill>
            <a:schemeClr val="accent4"/>
          </a:solidFill>
          <a:effectLst>
            <a:outerShdw blurRad="279400" dist="38100" dir="5400000" sx="103000" sy="103000" algn="tl" rotWithShape="0">
              <a:prstClr val="black">
                <a:alpha val="32000"/>
              </a:prstClr>
            </a:outerShdw>
          </a:effectLst>
        </p:grpSpPr>
        <p:sp>
          <p:nvSpPr>
            <p:cNvPr id="13" name="Rectangle 12"/>
            <p:cNvSpPr/>
            <p:nvPr/>
          </p:nvSpPr>
          <p:spPr>
            <a:xfrm rot="5400000">
              <a:off x="8323947" y="341073"/>
              <a:ext cx="769257" cy="15385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endParaRPr lang="en-US" sz="1799">
                <a:solidFill>
                  <a:prstClr val="white"/>
                </a:solidFill>
              </a:endParaRPr>
            </a:p>
          </p:txBody>
        </p:sp>
        <p:sp>
          <p:nvSpPr>
            <p:cNvPr id="14" name="Right Triangle 13"/>
            <p:cNvSpPr/>
            <p:nvPr/>
          </p:nvSpPr>
          <p:spPr>
            <a:xfrm flipV="1">
              <a:off x="9477833" y="725700"/>
              <a:ext cx="769259" cy="76925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endParaRPr lang="en-US" sz="1799">
                <a:solidFill>
                  <a:prstClr val="white"/>
                </a:solidFill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9476956" y="894"/>
            <a:ext cx="769057" cy="7255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>
              <a:solidFill>
                <a:prstClr val="white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5873991" y="1716024"/>
            <a:ext cx="1096994" cy="1096994"/>
          </a:xfrm>
          <a:prstGeom prst="round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>
              <a:solidFill>
                <a:prstClr val="white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3545054" y="4023201"/>
            <a:ext cx="1096994" cy="1096994"/>
          </a:xfrm>
          <a:prstGeom prst="roundRect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>
              <a:solidFill>
                <a:prstClr val="white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98093" y="4248619"/>
            <a:ext cx="2736681" cy="646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126"/>
            <a:r>
              <a:rPr lang="en-US" sz="1799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text Here</a:t>
            </a:r>
          </a:p>
        </p:txBody>
      </p:sp>
      <p:sp>
        <p:nvSpPr>
          <p:cNvPr id="42" name="Rectangle 41"/>
          <p:cNvSpPr/>
          <p:nvPr/>
        </p:nvSpPr>
        <p:spPr>
          <a:xfrm>
            <a:off x="2964640" y="1935692"/>
            <a:ext cx="2736681" cy="646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126"/>
            <a:r>
              <a:rPr lang="en-US" sz="1799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text Here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43657" y="4248619"/>
            <a:ext cx="2736681" cy="646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126"/>
            <a:r>
              <a:rPr lang="en-US" sz="1799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text Here</a:t>
            </a:r>
          </a:p>
        </p:txBody>
      </p:sp>
      <p:sp>
        <p:nvSpPr>
          <p:cNvPr id="44" name="Rectangle 43"/>
          <p:cNvSpPr/>
          <p:nvPr/>
        </p:nvSpPr>
        <p:spPr>
          <a:xfrm>
            <a:off x="9410204" y="1935692"/>
            <a:ext cx="2736681" cy="646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126"/>
            <a:r>
              <a:rPr lang="en-US" sz="1799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 sample text. Enter Your text Here</a:t>
            </a:r>
          </a:p>
        </p:txBody>
      </p:sp>
      <p:grpSp>
        <p:nvGrpSpPr>
          <p:cNvPr id="46" name="Group 4"/>
          <p:cNvGrpSpPr>
            <a:grpSpLocks noChangeAspect="1"/>
          </p:cNvGrpSpPr>
          <p:nvPr/>
        </p:nvGrpSpPr>
        <p:grpSpPr bwMode="auto">
          <a:xfrm>
            <a:off x="3816807" y="4267048"/>
            <a:ext cx="553489" cy="609302"/>
            <a:chOff x="889" y="817"/>
            <a:chExt cx="714" cy="786"/>
          </a:xfrm>
          <a:solidFill>
            <a:schemeClr val="bg1"/>
          </a:solidFill>
        </p:grpSpPr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972" y="817"/>
              <a:ext cx="169" cy="169"/>
            </a:xfrm>
            <a:custGeom>
              <a:avLst/>
              <a:gdLst>
                <a:gd name="T0" fmla="*/ 423 w 847"/>
                <a:gd name="T1" fmla="*/ 0 h 845"/>
                <a:gd name="T2" fmla="*/ 423 w 847"/>
                <a:gd name="T3" fmla="*/ 0 h 845"/>
                <a:gd name="T4" fmla="*/ 476 w 847"/>
                <a:gd name="T5" fmla="*/ 3 h 845"/>
                <a:gd name="T6" fmla="*/ 527 w 847"/>
                <a:gd name="T7" fmla="*/ 13 h 845"/>
                <a:gd name="T8" fmla="*/ 577 w 847"/>
                <a:gd name="T9" fmla="*/ 29 h 845"/>
                <a:gd name="T10" fmla="*/ 623 w 847"/>
                <a:gd name="T11" fmla="*/ 49 h 845"/>
                <a:gd name="T12" fmla="*/ 665 w 847"/>
                <a:gd name="T13" fmla="*/ 76 h 845"/>
                <a:gd name="T14" fmla="*/ 705 w 847"/>
                <a:gd name="T15" fmla="*/ 106 h 845"/>
                <a:gd name="T16" fmla="*/ 740 w 847"/>
                <a:gd name="T17" fmla="*/ 142 h 845"/>
                <a:gd name="T18" fmla="*/ 770 w 847"/>
                <a:gd name="T19" fmla="*/ 181 h 845"/>
                <a:gd name="T20" fmla="*/ 797 w 847"/>
                <a:gd name="T21" fmla="*/ 223 h 845"/>
                <a:gd name="T22" fmla="*/ 819 w 847"/>
                <a:gd name="T23" fmla="*/ 269 h 845"/>
                <a:gd name="T24" fmla="*/ 833 w 847"/>
                <a:gd name="T25" fmla="*/ 319 h 845"/>
                <a:gd name="T26" fmla="*/ 843 w 847"/>
                <a:gd name="T27" fmla="*/ 370 h 845"/>
                <a:gd name="T28" fmla="*/ 847 w 847"/>
                <a:gd name="T29" fmla="*/ 423 h 845"/>
                <a:gd name="T30" fmla="*/ 843 w 847"/>
                <a:gd name="T31" fmla="*/ 476 h 845"/>
                <a:gd name="T32" fmla="*/ 833 w 847"/>
                <a:gd name="T33" fmla="*/ 527 h 845"/>
                <a:gd name="T34" fmla="*/ 819 w 847"/>
                <a:gd name="T35" fmla="*/ 575 h 845"/>
                <a:gd name="T36" fmla="*/ 797 w 847"/>
                <a:gd name="T37" fmla="*/ 621 h 845"/>
                <a:gd name="T38" fmla="*/ 770 w 847"/>
                <a:gd name="T39" fmla="*/ 665 h 845"/>
                <a:gd name="T40" fmla="*/ 740 w 847"/>
                <a:gd name="T41" fmla="*/ 703 h 845"/>
                <a:gd name="T42" fmla="*/ 705 w 847"/>
                <a:gd name="T43" fmla="*/ 739 h 845"/>
                <a:gd name="T44" fmla="*/ 665 w 847"/>
                <a:gd name="T45" fmla="*/ 770 h 845"/>
                <a:gd name="T46" fmla="*/ 623 w 847"/>
                <a:gd name="T47" fmla="*/ 797 h 845"/>
                <a:gd name="T48" fmla="*/ 577 w 847"/>
                <a:gd name="T49" fmla="*/ 817 h 845"/>
                <a:gd name="T50" fmla="*/ 527 w 847"/>
                <a:gd name="T51" fmla="*/ 833 h 845"/>
                <a:gd name="T52" fmla="*/ 476 w 847"/>
                <a:gd name="T53" fmla="*/ 843 h 845"/>
                <a:gd name="T54" fmla="*/ 423 w 847"/>
                <a:gd name="T55" fmla="*/ 845 h 845"/>
                <a:gd name="T56" fmla="*/ 369 w 847"/>
                <a:gd name="T57" fmla="*/ 843 h 845"/>
                <a:gd name="T58" fmla="*/ 318 w 847"/>
                <a:gd name="T59" fmla="*/ 833 h 845"/>
                <a:gd name="T60" fmla="*/ 270 w 847"/>
                <a:gd name="T61" fmla="*/ 817 h 845"/>
                <a:gd name="T62" fmla="*/ 224 w 847"/>
                <a:gd name="T63" fmla="*/ 797 h 845"/>
                <a:gd name="T64" fmla="*/ 181 w 847"/>
                <a:gd name="T65" fmla="*/ 770 h 845"/>
                <a:gd name="T66" fmla="*/ 141 w 847"/>
                <a:gd name="T67" fmla="*/ 739 h 845"/>
                <a:gd name="T68" fmla="*/ 106 w 847"/>
                <a:gd name="T69" fmla="*/ 703 h 845"/>
                <a:gd name="T70" fmla="*/ 75 w 847"/>
                <a:gd name="T71" fmla="*/ 665 h 845"/>
                <a:gd name="T72" fmla="*/ 49 w 847"/>
                <a:gd name="T73" fmla="*/ 621 h 845"/>
                <a:gd name="T74" fmla="*/ 27 w 847"/>
                <a:gd name="T75" fmla="*/ 575 h 845"/>
                <a:gd name="T76" fmla="*/ 12 w 847"/>
                <a:gd name="T77" fmla="*/ 527 h 845"/>
                <a:gd name="T78" fmla="*/ 2 w 847"/>
                <a:gd name="T79" fmla="*/ 476 h 845"/>
                <a:gd name="T80" fmla="*/ 0 w 847"/>
                <a:gd name="T81" fmla="*/ 423 h 845"/>
                <a:gd name="T82" fmla="*/ 2 w 847"/>
                <a:gd name="T83" fmla="*/ 370 h 845"/>
                <a:gd name="T84" fmla="*/ 12 w 847"/>
                <a:gd name="T85" fmla="*/ 319 h 845"/>
                <a:gd name="T86" fmla="*/ 27 w 847"/>
                <a:gd name="T87" fmla="*/ 269 h 845"/>
                <a:gd name="T88" fmla="*/ 49 w 847"/>
                <a:gd name="T89" fmla="*/ 223 h 845"/>
                <a:gd name="T90" fmla="*/ 75 w 847"/>
                <a:gd name="T91" fmla="*/ 181 h 845"/>
                <a:gd name="T92" fmla="*/ 106 w 847"/>
                <a:gd name="T93" fmla="*/ 142 h 845"/>
                <a:gd name="T94" fmla="*/ 141 w 847"/>
                <a:gd name="T95" fmla="*/ 106 h 845"/>
                <a:gd name="T96" fmla="*/ 181 w 847"/>
                <a:gd name="T97" fmla="*/ 76 h 845"/>
                <a:gd name="T98" fmla="*/ 224 w 847"/>
                <a:gd name="T99" fmla="*/ 49 h 845"/>
                <a:gd name="T100" fmla="*/ 270 w 847"/>
                <a:gd name="T101" fmla="*/ 29 h 845"/>
                <a:gd name="T102" fmla="*/ 318 w 847"/>
                <a:gd name="T103" fmla="*/ 13 h 845"/>
                <a:gd name="T104" fmla="*/ 369 w 847"/>
                <a:gd name="T105" fmla="*/ 3 h 845"/>
                <a:gd name="T106" fmla="*/ 423 w 847"/>
                <a:gd name="T107" fmla="*/ 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47" h="845">
                  <a:moveTo>
                    <a:pt x="423" y="0"/>
                  </a:moveTo>
                  <a:lnTo>
                    <a:pt x="423" y="0"/>
                  </a:lnTo>
                  <a:lnTo>
                    <a:pt x="476" y="3"/>
                  </a:lnTo>
                  <a:lnTo>
                    <a:pt x="527" y="13"/>
                  </a:lnTo>
                  <a:lnTo>
                    <a:pt x="577" y="29"/>
                  </a:lnTo>
                  <a:lnTo>
                    <a:pt x="623" y="49"/>
                  </a:lnTo>
                  <a:lnTo>
                    <a:pt x="665" y="76"/>
                  </a:lnTo>
                  <a:lnTo>
                    <a:pt x="705" y="106"/>
                  </a:lnTo>
                  <a:lnTo>
                    <a:pt x="740" y="142"/>
                  </a:lnTo>
                  <a:lnTo>
                    <a:pt x="770" y="181"/>
                  </a:lnTo>
                  <a:lnTo>
                    <a:pt x="797" y="223"/>
                  </a:lnTo>
                  <a:lnTo>
                    <a:pt x="819" y="269"/>
                  </a:lnTo>
                  <a:lnTo>
                    <a:pt x="833" y="319"/>
                  </a:lnTo>
                  <a:lnTo>
                    <a:pt x="843" y="370"/>
                  </a:lnTo>
                  <a:lnTo>
                    <a:pt x="847" y="423"/>
                  </a:lnTo>
                  <a:lnTo>
                    <a:pt x="843" y="476"/>
                  </a:lnTo>
                  <a:lnTo>
                    <a:pt x="833" y="527"/>
                  </a:lnTo>
                  <a:lnTo>
                    <a:pt x="819" y="575"/>
                  </a:lnTo>
                  <a:lnTo>
                    <a:pt x="797" y="621"/>
                  </a:lnTo>
                  <a:lnTo>
                    <a:pt x="770" y="665"/>
                  </a:lnTo>
                  <a:lnTo>
                    <a:pt x="740" y="703"/>
                  </a:lnTo>
                  <a:lnTo>
                    <a:pt x="705" y="739"/>
                  </a:lnTo>
                  <a:lnTo>
                    <a:pt x="665" y="770"/>
                  </a:lnTo>
                  <a:lnTo>
                    <a:pt x="623" y="797"/>
                  </a:lnTo>
                  <a:lnTo>
                    <a:pt x="577" y="817"/>
                  </a:lnTo>
                  <a:lnTo>
                    <a:pt x="527" y="833"/>
                  </a:lnTo>
                  <a:lnTo>
                    <a:pt x="476" y="843"/>
                  </a:lnTo>
                  <a:lnTo>
                    <a:pt x="423" y="845"/>
                  </a:lnTo>
                  <a:lnTo>
                    <a:pt x="369" y="843"/>
                  </a:lnTo>
                  <a:lnTo>
                    <a:pt x="318" y="833"/>
                  </a:lnTo>
                  <a:lnTo>
                    <a:pt x="270" y="817"/>
                  </a:lnTo>
                  <a:lnTo>
                    <a:pt x="224" y="797"/>
                  </a:lnTo>
                  <a:lnTo>
                    <a:pt x="181" y="770"/>
                  </a:lnTo>
                  <a:lnTo>
                    <a:pt x="141" y="739"/>
                  </a:lnTo>
                  <a:lnTo>
                    <a:pt x="106" y="703"/>
                  </a:lnTo>
                  <a:lnTo>
                    <a:pt x="75" y="665"/>
                  </a:lnTo>
                  <a:lnTo>
                    <a:pt x="49" y="621"/>
                  </a:lnTo>
                  <a:lnTo>
                    <a:pt x="27" y="575"/>
                  </a:lnTo>
                  <a:lnTo>
                    <a:pt x="12" y="527"/>
                  </a:lnTo>
                  <a:lnTo>
                    <a:pt x="2" y="476"/>
                  </a:lnTo>
                  <a:lnTo>
                    <a:pt x="0" y="423"/>
                  </a:lnTo>
                  <a:lnTo>
                    <a:pt x="2" y="370"/>
                  </a:lnTo>
                  <a:lnTo>
                    <a:pt x="12" y="319"/>
                  </a:lnTo>
                  <a:lnTo>
                    <a:pt x="27" y="269"/>
                  </a:lnTo>
                  <a:lnTo>
                    <a:pt x="49" y="223"/>
                  </a:lnTo>
                  <a:lnTo>
                    <a:pt x="75" y="181"/>
                  </a:lnTo>
                  <a:lnTo>
                    <a:pt x="106" y="142"/>
                  </a:lnTo>
                  <a:lnTo>
                    <a:pt x="141" y="106"/>
                  </a:lnTo>
                  <a:lnTo>
                    <a:pt x="181" y="76"/>
                  </a:lnTo>
                  <a:lnTo>
                    <a:pt x="224" y="49"/>
                  </a:lnTo>
                  <a:lnTo>
                    <a:pt x="270" y="29"/>
                  </a:lnTo>
                  <a:lnTo>
                    <a:pt x="318" y="13"/>
                  </a:lnTo>
                  <a:lnTo>
                    <a:pt x="369" y="3"/>
                  </a:lnTo>
                  <a:lnTo>
                    <a:pt x="4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>
                <a:solidFill>
                  <a:prstClr val="black"/>
                </a:solidFill>
              </a:endParaRPr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1252" y="817"/>
              <a:ext cx="170" cy="170"/>
            </a:xfrm>
            <a:custGeom>
              <a:avLst/>
              <a:gdLst>
                <a:gd name="T0" fmla="*/ 424 w 848"/>
                <a:gd name="T1" fmla="*/ 0 h 846"/>
                <a:gd name="T2" fmla="*/ 477 w 848"/>
                <a:gd name="T3" fmla="*/ 3 h 846"/>
                <a:gd name="T4" fmla="*/ 528 w 848"/>
                <a:gd name="T5" fmla="*/ 13 h 846"/>
                <a:gd name="T6" fmla="*/ 577 w 848"/>
                <a:gd name="T7" fmla="*/ 29 h 846"/>
                <a:gd name="T8" fmla="*/ 623 w 848"/>
                <a:gd name="T9" fmla="*/ 49 h 846"/>
                <a:gd name="T10" fmla="*/ 666 w 848"/>
                <a:gd name="T11" fmla="*/ 76 h 846"/>
                <a:gd name="T12" fmla="*/ 705 w 848"/>
                <a:gd name="T13" fmla="*/ 107 h 846"/>
                <a:gd name="T14" fmla="*/ 740 w 848"/>
                <a:gd name="T15" fmla="*/ 142 h 846"/>
                <a:gd name="T16" fmla="*/ 772 w 848"/>
                <a:gd name="T17" fmla="*/ 181 h 846"/>
                <a:gd name="T18" fmla="*/ 798 w 848"/>
                <a:gd name="T19" fmla="*/ 225 h 846"/>
                <a:gd name="T20" fmla="*/ 819 w 848"/>
                <a:gd name="T21" fmla="*/ 271 h 846"/>
                <a:gd name="T22" fmla="*/ 835 w 848"/>
                <a:gd name="T23" fmla="*/ 319 h 846"/>
                <a:gd name="T24" fmla="*/ 844 w 848"/>
                <a:gd name="T25" fmla="*/ 370 h 846"/>
                <a:gd name="T26" fmla="*/ 848 w 848"/>
                <a:gd name="T27" fmla="*/ 423 h 846"/>
                <a:gd name="T28" fmla="*/ 844 w 848"/>
                <a:gd name="T29" fmla="*/ 476 h 846"/>
                <a:gd name="T30" fmla="*/ 835 w 848"/>
                <a:gd name="T31" fmla="*/ 527 h 846"/>
                <a:gd name="T32" fmla="*/ 819 w 848"/>
                <a:gd name="T33" fmla="*/ 575 h 846"/>
                <a:gd name="T34" fmla="*/ 798 w 848"/>
                <a:gd name="T35" fmla="*/ 621 h 846"/>
                <a:gd name="T36" fmla="*/ 772 w 848"/>
                <a:gd name="T37" fmla="*/ 665 h 846"/>
                <a:gd name="T38" fmla="*/ 740 w 848"/>
                <a:gd name="T39" fmla="*/ 703 h 846"/>
                <a:gd name="T40" fmla="*/ 705 w 848"/>
                <a:gd name="T41" fmla="*/ 739 h 846"/>
                <a:gd name="T42" fmla="*/ 666 w 848"/>
                <a:gd name="T43" fmla="*/ 770 h 846"/>
                <a:gd name="T44" fmla="*/ 623 w 848"/>
                <a:gd name="T45" fmla="*/ 797 h 846"/>
                <a:gd name="T46" fmla="*/ 577 w 848"/>
                <a:gd name="T47" fmla="*/ 817 h 846"/>
                <a:gd name="T48" fmla="*/ 528 w 848"/>
                <a:gd name="T49" fmla="*/ 833 h 846"/>
                <a:gd name="T50" fmla="*/ 477 w 848"/>
                <a:gd name="T51" fmla="*/ 843 h 846"/>
                <a:gd name="T52" fmla="*/ 424 w 848"/>
                <a:gd name="T53" fmla="*/ 846 h 846"/>
                <a:gd name="T54" fmla="*/ 370 w 848"/>
                <a:gd name="T55" fmla="*/ 843 h 846"/>
                <a:gd name="T56" fmla="*/ 320 w 848"/>
                <a:gd name="T57" fmla="*/ 833 h 846"/>
                <a:gd name="T58" fmla="*/ 271 w 848"/>
                <a:gd name="T59" fmla="*/ 817 h 846"/>
                <a:gd name="T60" fmla="*/ 225 w 848"/>
                <a:gd name="T61" fmla="*/ 797 h 846"/>
                <a:gd name="T62" fmla="*/ 181 w 848"/>
                <a:gd name="T63" fmla="*/ 770 h 846"/>
                <a:gd name="T64" fmla="*/ 143 w 848"/>
                <a:gd name="T65" fmla="*/ 739 h 846"/>
                <a:gd name="T66" fmla="*/ 107 w 848"/>
                <a:gd name="T67" fmla="*/ 703 h 846"/>
                <a:gd name="T68" fmla="*/ 76 w 848"/>
                <a:gd name="T69" fmla="*/ 665 h 846"/>
                <a:gd name="T70" fmla="*/ 49 w 848"/>
                <a:gd name="T71" fmla="*/ 621 h 846"/>
                <a:gd name="T72" fmla="*/ 29 w 848"/>
                <a:gd name="T73" fmla="*/ 575 h 846"/>
                <a:gd name="T74" fmla="*/ 13 w 848"/>
                <a:gd name="T75" fmla="*/ 527 h 846"/>
                <a:gd name="T76" fmla="*/ 3 w 848"/>
                <a:gd name="T77" fmla="*/ 476 h 846"/>
                <a:gd name="T78" fmla="*/ 0 w 848"/>
                <a:gd name="T79" fmla="*/ 423 h 846"/>
                <a:gd name="T80" fmla="*/ 3 w 848"/>
                <a:gd name="T81" fmla="*/ 370 h 846"/>
                <a:gd name="T82" fmla="*/ 13 w 848"/>
                <a:gd name="T83" fmla="*/ 319 h 846"/>
                <a:gd name="T84" fmla="*/ 29 w 848"/>
                <a:gd name="T85" fmla="*/ 271 h 846"/>
                <a:gd name="T86" fmla="*/ 49 w 848"/>
                <a:gd name="T87" fmla="*/ 225 h 846"/>
                <a:gd name="T88" fmla="*/ 76 w 848"/>
                <a:gd name="T89" fmla="*/ 181 h 846"/>
                <a:gd name="T90" fmla="*/ 107 w 848"/>
                <a:gd name="T91" fmla="*/ 142 h 846"/>
                <a:gd name="T92" fmla="*/ 143 w 848"/>
                <a:gd name="T93" fmla="*/ 107 h 846"/>
                <a:gd name="T94" fmla="*/ 181 w 848"/>
                <a:gd name="T95" fmla="*/ 76 h 846"/>
                <a:gd name="T96" fmla="*/ 225 w 848"/>
                <a:gd name="T97" fmla="*/ 49 h 846"/>
                <a:gd name="T98" fmla="*/ 271 w 848"/>
                <a:gd name="T99" fmla="*/ 29 h 846"/>
                <a:gd name="T100" fmla="*/ 320 w 848"/>
                <a:gd name="T101" fmla="*/ 13 h 846"/>
                <a:gd name="T102" fmla="*/ 370 w 848"/>
                <a:gd name="T103" fmla="*/ 3 h 846"/>
                <a:gd name="T104" fmla="*/ 424 w 848"/>
                <a:gd name="T105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8" h="846">
                  <a:moveTo>
                    <a:pt x="424" y="0"/>
                  </a:moveTo>
                  <a:lnTo>
                    <a:pt x="477" y="3"/>
                  </a:lnTo>
                  <a:lnTo>
                    <a:pt x="528" y="13"/>
                  </a:lnTo>
                  <a:lnTo>
                    <a:pt x="577" y="29"/>
                  </a:lnTo>
                  <a:lnTo>
                    <a:pt x="623" y="49"/>
                  </a:lnTo>
                  <a:lnTo>
                    <a:pt x="666" y="76"/>
                  </a:lnTo>
                  <a:lnTo>
                    <a:pt x="705" y="107"/>
                  </a:lnTo>
                  <a:lnTo>
                    <a:pt x="740" y="142"/>
                  </a:lnTo>
                  <a:lnTo>
                    <a:pt x="772" y="181"/>
                  </a:lnTo>
                  <a:lnTo>
                    <a:pt x="798" y="225"/>
                  </a:lnTo>
                  <a:lnTo>
                    <a:pt x="819" y="271"/>
                  </a:lnTo>
                  <a:lnTo>
                    <a:pt x="835" y="319"/>
                  </a:lnTo>
                  <a:lnTo>
                    <a:pt x="844" y="370"/>
                  </a:lnTo>
                  <a:lnTo>
                    <a:pt x="848" y="423"/>
                  </a:lnTo>
                  <a:lnTo>
                    <a:pt x="844" y="476"/>
                  </a:lnTo>
                  <a:lnTo>
                    <a:pt x="835" y="527"/>
                  </a:lnTo>
                  <a:lnTo>
                    <a:pt x="819" y="575"/>
                  </a:lnTo>
                  <a:lnTo>
                    <a:pt x="798" y="621"/>
                  </a:lnTo>
                  <a:lnTo>
                    <a:pt x="772" y="665"/>
                  </a:lnTo>
                  <a:lnTo>
                    <a:pt x="740" y="703"/>
                  </a:lnTo>
                  <a:lnTo>
                    <a:pt x="705" y="739"/>
                  </a:lnTo>
                  <a:lnTo>
                    <a:pt x="666" y="770"/>
                  </a:lnTo>
                  <a:lnTo>
                    <a:pt x="623" y="797"/>
                  </a:lnTo>
                  <a:lnTo>
                    <a:pt x="577" y="817"/>
                  </a:lnTo>
                  <a:lnTo>
                    <a:pt x="528" y="833"/>
                  </a:lnTo>
                  <a:lnTo>
                    <a:pt x="477" y="843"/>
                  </a:lnTo>
                  <a:lnTo>
                    <a:pt x="424" y="846"/>
                  </a:lnTo>
                  <a:lnTo>
                    <a:pt x="370" y="843"/>
                  </a:lnTo>
                  <a:lnTo>
                    <a:pt x="320" y="833"/>
                  </a:lnTo>
                  <a:lnTo>
                    <a:pt x="271" y="817"/>
                  </a:lnTo>
                  <a:lnTo>
                    <a:pt x="225" y="797"/>
                  </a:lnTo>
                  <a:lnTo>
                    <a:pt x="181" y="770"/>
                  </a:lnTo>
                  <a:lnTo>
                    <a:pt x="143" y="739"/>
                  </a:lnTo>
                  <a:lnTo>
                    <a:pt x="107" y="703"/>
                  </a:lnTo>
                  <a:lnTo>
                    <a:pt x="76" y="665"/>
                  </a:lnTo>
                  <a:lnTo>
                    <a:pt x="49" y="621"/>
                  </a:lnTo>
                  <a:lnTo>
                    <a:pt x="29" y="575"/>
                  </a:lnTo>
                  <a:lnTo>
                    <a:pt x="13" y="527"/>
                  </a:lnTo>
                  <a:lnTo>
                    <a:pt x="3" y="476"/>
                  </a:lnTo>
                  <a:lnTo>
                    <a:pt x="0" y="423"/>
                  </a:lnTo>
                  <a:lnTo>
                    <a:pt x="3" y="370"/>
                  </a:lnTo>
                  <a:lnTo>
                    <a:pt x="13" y="319"/>
                  </a:lnTo>
                  <a:lnTo>
                    <a:pt x="29" y="271"/>
                  </a:lnTo>
                  <a:lnTo>
                    <a:pt x="49" y="225"/>
                  </a:lnTo>
                  <a:lnTo>
                    <a:pt x="76" y="181"/>
                  </a:lnTo>
                  <a:lnTo>
                    <a:pt x="107" y="142"/>
                  </a:lnTo>
                  <a:lnTo>
                    <a:pt x="143" y="107"/>
                  </a:lnTo>
                  <a:lnTo>
                    <a:pt x="181" y="76"/>
                  </a:lnTo>
                  <a:lnTo>
                    <a:pt x="225" y="49"/>
                  </a:lnTo>
                  <a:lnTo>
                    <a:pt x="271" y="29"/>
                  </a:lnTo>
                  <a:lnTo>
                    <a:pt x="320" y="13"/>
                  </a:lnTo>
                  <a:lnTo>
                    <a:pt x="370" y="3"/>
                  </a:lnTo>
                  <a:lnTo>
                    <a:pt x="4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>
                <a:solidFill>
                  <a:prstClr val="black"/>
                </a:solidFill>
              </a:endParaRPr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1390" y="1497"/>
              <a:ext cx="90" cy="106"/>
            </a:xfrm>
            <a:custGeom>
              <a:avLst/>
              <a:gdLst>
                <a:gd name="T0" fmla="*/ 0 w 449"/>
                <a:gd name="T1" fmla="*/ 0 h 529"/>
                <a:gd name="T2" fmla="*/ 449 w 449"/>
                <a:gd name="T3" fmla="*/ 0 h 529"/>
                <a:gd name="T4" fmla="*/ 449 w 449"/>
                <a:gd name="T5" fmla="*/ 305 h 529"/>
                <a:gd name="T6" fmla="*/ 445 w 449"/>
                <a:gd name="T7" fmla="*/ 345 h 529"/>
                <a:gd name="T8" fmla="*/ 436 w 449"/>
                <a:gd name="T9" fmla="*/ 383 h 529"/>
                <a:gd name="T10" fmla="*/ 419 w 449"/>
                <a:gd name="T11" fmla="*/ 418 h 529"/>
                <a:gd name="T12" fmla="*/ 397 w 449"/>
                <a:gd name="T13" fmla="*/ 449 h 529"/>
                <a:gd name="T14" fmla="*/ 369 w 449"/>
                <a:gd name="T15" fmla="*/ 476 h 529"/>
                <a:gd name="T16" fmla="*/ 339 w 449"/>
                <a:gd name="T17" fmla="*/ 499 h 529"/>
                <a:gd name="T18" fmla="*/ 303 w 449"/>
                <a:gd name="T19" fmla="*/ 515 h 529"/>
                <a:gd name="T20" fmla="*/ 265 w 449"/>
                <a:gd name="T21" fmla="*/ 525 h 529"/>
                <a:gd name="T22" fmla="*/ 225 w 449"/>
                <a:gd name="T23" fmla="*/ 529 h 529"/>
                <a:gd name="T24" fmla="*/ 225 w 449"/>
                <a:gd name="T25" fmla="*/ 529 h 529"/>
                <a:gd name="T26" fmla="*/ 185 w 449"/>
                <a:gd name="T27" fmla="*/ 525 h 529"/>
                <a:gd name="T28" fmla="*/ 147 w 449"/>
                <a:gd name="T29" fmla="*/ 515 h 529"/>
                <a:gd name="T30" fmla="*/ 112 w 449"/>
                <a:gd name="T31" fmla="*/ 499 h 529"/>
                <a:gd name="T32" fmla="*/ 80 w 449"/>
                <a:gd name="T33" fmla="*/ 477 h 529"/>
                <a:gd name="T34" fmla="*/ 54 w 449"/>
                <a:gd name="T35" fmla="*/ 449 h 529"/>
                <a:gd name="T36" fmla="*/ 31 w 449"/>
                <a:gd name="T37" fmla="*/ 418 h 529"/>
                <a:gd name="T38" fmla="*/ 15 w 449"/>
                <a:gd name="T39" fmla="*/ 384 h 529"/>
                <a:gd name="T40" fmla="*/ 4 w 449"/>
                <a:gd name="T41" fmla="*/ 345 h 529"/>
                <a:gd name="T42" fmla="*/ 0 w 449"/>
                <a:gd name="T43" fmla="*/ 305 h 529"/>
                <a:gd name="T44" fmla="*/ 0 w 449"/>
                <a:gd name="T45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9" h="529">
                  <a:moveTo>
                    <a:pt x="0" y="0"/>
                  </a:moveTo>
                  <a:lnTo>
                    <a:pt x="449" y="0"/>
                  </a:lnTo>
                  <a:lnTo>
                    <a:pt x="449" y="305"/>
                  </a:lnTo>
                  <a:lnTo>
                    <a:pt x="445" y="345"/>
                  </a:lnTo>
                  <a:lnTo>
                    <a:pt x="436" y="383"/>
                  </a:lnTo>
                  <a:lnTo>
                    <a:pt x="419" y="418"/>
                  </a:lnTo>
                  <a:lnTo>
                    <a:pt x="397" y="449"/>
                  </a:lnTo>
                  <a:lnTo>
                    <a:pt x="369" y="476"/>
                  </a:lnTo>
                  <a:lnTo>
                    <a:pt x="339" y="499"/>
                  </a:lnTo>
                  <a:lnTo>
                    <a:pt x="303" y="515"/>
                  </a:lnTo>
                  <a:lnTo>
                    <a:pt x="265" y="525"/>
                  </a:lnTo>
                  <a:lnTo>
                    <a:pt x="225" y="529"/>
                  </a:lnTo>
                  <a:lnTo>
                    <a:pt x="225" y="529"/>
                  </a:lnTo>
                  <a:lnTo>
                    <a:pt x="185" y="525"/>
                  </a:lnTo>
                  <a:lnTo>
                    <a:pt x="147" y="515"/>
                  </a:lnTo>
                  <a:lnTo>
                    <a:pt x="112" y="499"/>
                  </a:lnTo>
                  <a:lnTo>
                    <a:pt x="80" y="477"/>
                  </a:lnTo>
                  <a:lnTo>
                    <a:pt x="54" y="449"/>
                  </a:lnTo>
                  <a:lnTo>
                    <a:pt x="31" y="418"/>
                  </a:lnTo>
                  <a:lnTo>
                    <a:pt x="15" y="384"/>
                  </a:lnTo>
                  <a:lnTo>
                    <a:pt x="4" y="345"/>
                  </a:lnTo>
                  <a:lnTo>
                    <a:pt x="0" y="30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>
                <a:solidFill>
                  <a:prstClr val="black"/>
                </a:solidFill>
              </a:endParaRPr>
            </a:p>
          </p:txBody>
        </p:sp>
        <p:sp>
          <p:nvSpPr>
            <p:cNvPr id="52" name="Freeform 9"/>
            <p:cNvSpPr>
              <a:spLocks noEditPoints="1"/>
            </p:cNvSpPr>
            <p:nvPr/>
          </p:nvSpPr>
          <p:spPr bwMode="auto">
            <a:xfrm>
              <a:off x="889" y="982"/>
              <a:ext cx="714" cy="621"/>
            </a:xfrm>
            <a:custGeom>
              <a:avLst/>
              <a:gdLst>
                <a:gd name="T0" fmla="*/ 2967 w 3570"/>
                <a:gd name="T1" fmla="*/ 1562 h 3106"/>
                <a:gd name="T2" fmla="*/ 2816 w 3570"/>
                <a:gd name="T3" fmla="*/ 1513 h 3106"/>
                <a:gd name="T4" fmla="*/ 2732 w 3570"/>
                <a:gd name="T5" fmla="*/ 1583 h 3106"/>
                <a:gd name="T6" fmla="*/ 3079 w 3570"/>
                <a:gd name="T7" fmla="*/ 1519 h 3106"/>
                <a:gd name="T8" fmla="*/ 575 w 3570"/>
                <a:gd name="T9" fmla="*/ 0 h 3106"/>
                <a:gd name="T10" fmla="*/ 675 w 3570"/>
                <a:gd name="T11" fmla="*/ 13 h 3106"/>
                <a:gd name="T12" fmla="*/ 742 w 3570"/>
                <a:gd name="T13" fmla="*/ 39 h 3106"/>
                <a:gd name="T14" fmla="*/ 878 w 3570"/>
                <a:gd name="T15" fmla="*/ 140 h 3106"/>
                <a:gd name="T16" fmla="*/ 968 w 3570"/>
                <a:gd name="T17" fmla="*/ 331 h 3106"/>
                <a:gd name="T18" fmla="*/ 995 w 3570"/>
                <a:gd name="T19" fmla="*/ 496 h 3106"/>
                <a:gd name="T20" fmla="*/ 1067 w 3570"/>
                <a:gd name="T21" fmla="*/ 739 h 3106"/>
                <a:gd name="T22" fmla="*/ 1217 w 3570"/>
                <a:gd name="T23" fmla="*/ 851 h 3106"/>
                <a:gd name="T24" fmla="*/ 1428 w 3570"/>
                <a:gd name="T25" fmla="*/ 849 h 3106"/>
                <a:gd name="T26" fmla="*/ 1663 w 3570"/>
                <a:gd name="T27" fmla="*/ 815 h 3106"/>
                <a:gd name="T28" fmla="*/ 1905 w 3570"/>
                <a:gd name="T29" fmla="*/ 777 h 3106"/>
                <a:gd name="T30" fmla="*/ 2022 w 3570"/>
                <a:gd name="T31" fmla="*/ 687 h 3106"/>
                <a:gd name="T32" fmla="*/ 2085 w 3570"/>
                <a:gd name="T33" fmla="*/ 474 h 3106"/>
                <a:gd name="T34" fmla="*/ 2109 w 3570"/>
                <a:gd name="T35" fmla="*/ 331 h 3106"/>
                <a:gd name="T36" fmla="*/ 2199 w 3570"/>
                <a:gd name="T37" fmla="*/ 140 h 3106"/>
                <a:gd name="T38" fmla="*/ 2336 w 3570"/>
                <a:gd name="T39" fmla="*/ 39 h 3106"/>
                <a:gd name="T40" fmla="*/ 2401 w 3570"/>
                <a:gd name="T41" fmla="*/ 13 h 3106"/>
                <a:gd name="T42" fmla="*/ 2502 w 3570"/>
                <a:gd name="T43" fmla="*/ 0 h 3106"/>
                <a:gd name="T44" fmla="*/ 2595 w 3570"/>
                <a:gd name="T45" fmla="*/ 10 h 3106"/>
                <a:gd name="T46" fmla="*/ 2750 w 3570"/>
                <a:gd name="T47" fmla="*/ 105 h 3106"/>
                <a:gd name="T48" fmla="*/ 2821 w 3570"/>
                <a:gd name="T49" fmla="*/ 259 h 3106"/>
                <a:gd name="T50" fmla="*/ 2848 w 3570"/>
                <a:gd name="T51" fmla="*/ 368 h 3106"/>
                <a:gd name="T52" fmla="*/ 2903 w 3570"/>
                <a:gd name="T53" fmla="*/ 586 h 3106"/>
                <a:gd name="T54" fmla="*/ 2971 w 3570"/>
                <a:gd name="T55" fmla="*/ 855 h 3106"/>
                <a:gd name="T56" fmla="*/ 3036 w 3570"/>
                <a:gd name="T57" fmla="*/ 1116 h 3106"/>
                <a:gd name="T58" fmla="*/ 3084 w 3570"/>
                <a:gd name="T59" fmla="*/ 1309 h 3106"/>
                <a:gd name="T60" fmla="*/ 3099 w 3570"/>
                <a:gd name="T61" fmla="*/ 1411 h 3106"/>
                <a:gd name="T62" fmla="*/ 3230 w 3570"/>
                <a:gd name="T63" fmla="*/ 1516 h 3106"/>
                <a:gd name="T64" fmla="*/ 2302 w 3570"/>
                <a:gd name="T65" fmla="*/ 2516 h 3106"/>
                <a:gd name="T66" fmla="*/ 2659 w 3570"/>
                <a:gd name="T67" fmla="*/ 1488 h 3106"/>
                <a:gd name="T68" fmla="*/ 2760 w 3570"/>
                <a:gd name="T69" fmla="*/ 1361 h 3106"/>
                <a:gd name="T70" fmla="*/ 2690 w 3570"/>
                <a:gd name="T71" fmla="*/ 1088 h 3106"/>
                <a:gd name="T72" fmla="*/ 2612 w 3570"/>
                <a:gd name="T73" fmla="*/ 833 h 3106"/>
                <a:gd name="T74" fmla="*/ 2559 w 3570"/>
                <a:gd name="T75" fmla="*/ 676 h 3106"/>
                <a:gd name="T76" fmla="*/ 2508 w 3570"/>
                <a:gd name="T77" fmla="*/ 624 h 3106"/>
                <a:gd name="T78" fmla="*/ 2497 w 3570"/>
                <a:gd name="T79" fmla="*/ 679 h 3106"/>
                <a:gd name="T80" fmla="*/ 2599 w 3570"/>
                <a:gd name="T81" fmla="*/ 964 h 3106"/>
                <a:gd name="T82" fmla="*/ 2707 w 3570"/>
                <a:gd name="T83" fmla="*/ 1384 h 3106"/>
                <a:gd name="T84" fmla="*/ 2576 w 3570"/>
                <a:gd name="T85" fmla="*/ 1534 h 3106"/>
                <a:gd name="T86" fmla="*/ 2358 w 3570"/>
                <a:gd name="T87" fmla="*/ 1439 h 3106"/>
                <a:gd name="T88" fmla="*/ 2195 w 3570"/>
                <a:gd name="T89" fmla="*/ 989 h 3106"/>
                <a:gd name="T90" fmla="*/ 1959 w 3570"/>
                <a:gd name="T91" fmla="*/ 1104 h 3106"/>
                <a:gd name="T92" fmla="*/ 1667 w 3570"/>
                <a:gd name="T93" fmla="*/ 1168 h 3106"/>
                <a:gd name="T94" fmla="*/ 1554 w 3570"/>
                <a:gd name="T95" fmla="*/ 1248 h 3106"/>
                <a:gd name="T96" fmla="*/ 1250 w 3570"/>
                <a:gd name="T97" fmla="*/ 1202 h 3106"/>
                <a:gd name="T98" fmla="*/ 956 w 3570"/>
                <a:gd name="T99" fmla="*/ 1085 h 3106"/>
                <a:gd name="T100" fmla="*/ 755 w 3570"/>
                <a:gd name="T101" fmla="*/ 1370 h 3106"/>
                <a:gd name="T102" fmla="*/ 639 w 3570"/>
                <a:gd name="T103" fmla="*/ 1516 h 3106"/>
                <a:gd name="T104" fmla="*/ 558 w 3570"/>
                <a:gd name="T105" fmla="*/ 2960 h 3106"/>
                <a:gd name="T106" fmla="*/ 425 w 3570"/>
                <a:gd name="T107" fmla="*/ 3092 h 3106"/>
                <a:gd name="T108" fmla="*/ 234 w 3570"/>
                <a:gd name="T109" fmla="*/ 3076 h 3106"/>
                <a:gd name="T110" fmla="*/ 126 w 3570"/>
                <a:gd name="T111" fmla="*/ 2922 h 3106"/>
                <a:gd name="T112" fmla="*/ 41 w 3570"/>
                <a:gd name="T113" fmla="*/ 1376 h 3106"/>
                <a:gd name="T114" fmla="*/ 6 w 3570"/>
                <a:gd name="T115" fmla="*/ 1168 h 3106"/>
                <a:gd name="T116" fmla="*/ 279 w 3570"/>
                <a:gd name="T117" fmla="*/ 115 h 3106"/>
                <a:gd name="T118" fmla="*/ 446 w 3570"/>
                <a:gd name="T119" fmla="*/ 18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70" h="3106">
                  <a:moveTo>
                    <a:pt x="3057" y="1513"/>
                  </a:moveTo>
                  <a:lnTo>
                    <a:pt x="3038" y="1529"/>
                  </a:lnTo>
                  <a:lnTo>
                    <a:pt x="3017" y="1544"/>
                  </a:lnTo>
                  <a:lnTo>
                    <a:pt x="2993" y="1555"/>
                  </a:lnTo>
                  <a:lnTo>
                    <a:pt x="2967" y="1562"/>
                  </a:lnTo>
                  <a:lnTo>
                    <a:pt x="2936" y="1566"/>
                  </a:lnTo>
                  <a:lnTo>
                    <a:pt x="2902" y="1562"/>
                  </a:lnTo>
                  <a:lnTo>
                    <a:pt x="2869" y="1551"/>
                  </a:lnTo>
                  <a:lnTo>
                    <a:pt x="2840" y="1534"/>
                  </a:lnTo>
                  <a:lnTo>
                    <a:pt x="2816" y="1513"/>
                  </a:lnTo>
                  <a:lnTo>
                    <a:pt x="2793" y="1519"/>
                  </a:lnTo>
                  <a:lnTo>
                    <a:pt x="2773" y="1529"/>
                  </a:lnTo>
                  <a:lnTo>
                    <a:pt x="2756" y="1544"/>
                  </a:lnTo>
                  <a:lnTo>
                    <a:pt x="2742" y="1562"/>
                  </a:lnTo>
                  <a:lnTo>
                    <a:pt x="2732" y="1583"/>
                  </a:lnTo>
                  <a:lnTo>
                    <a:pt x="3139" y="1583"/>
                  </a:lnTo>
                  <a:lnTo>
                    <a:pt x="3130" y="1562"/>
                  </a:lnTo>
                  <a:lnTo>
                    <a:pt x="3116" y="1544"/>
                  </a:lnTo>
                  <a:lnTo>
                    <a:pt x="3098" y="1529"/>
                  </a:lnTo>
                  <a:lnTo>
                    <a:pt x="3079" y="1519"/>
                  </a:lnTo>
                  <a:lnTo>
                    <a:pt x="3057" y="1513"/>
                  </a:lnTo>
                  <a:close/>
                  <a:moveTo>
                    <a:pt x="559" y="0"/>
                  </a:moveTo>
                  <a:lnTo>
                    <a:pt x="560" y="0"/>
                  </a:lnTo>
                  <a:lnTo>
                    <a:pt x="564" y="0"/>
                  </a:lnTo>
                  <a:lnTo>
                    <a:pt x="575" y="0"/>
                  </a:lnTo>
                  <a:lnTo>
                    <a:pt x="592" y="1"/>
                  </a:lnTo>
                  <a:lnTo>
                    <a:pt x="611" y="2"/>
                  </a:lnTo>
                  <a:lnTo>
                    <a:pt x="634" y="5"/>
                  </a:lnTo>
                  <a:lnTo>
                    <a:pt x="656" y="8"/>
                  </a:lnTo>
                  <a:lnTo>
                    <a:pt x="675" y="13"/>
                  </a:lnTo>
                  <a:lnTo>
                    <a:pt x="695" y="18"/>
                  </a:lnTo>
                  <a:lnTo>
                    <a:pt x="710" y="24"/>
                  </a:lnTo>
                  <a:lnTo>
                    <a:pt x="724" y="30"/>
                  </a:lnTo>
                  <a:lnTo>
                    <a:pt x="735" y="35"/>
                  </a:lnTo>
                  <a:lnTo>
                    <a:pt x="742" y="39"/>
                  </a:lnTo>
                  <a:lnTo>
                    <a:pt x="744" y="40"/>
                  </a:lnTo>
                  <a:lnTo>
                    <a:pt x="779" y="59"/>
                  </a:lnTo>
                  <a:lnTo>
                    <a:pt x="815" y="82"/>
                  </a:lnTo>
                  <a:lnTo>
                    <a:pt x="847" y="110"/>
                  </a:lnTo>
                  <a:lnTo>
                    <a:pt x="878" y="140"/>
                  </a:lnTo>
                  <a:lnTo>
                    <a:pt x="905" y="173"/>
                  </a:lnTo>
                  <a:lnTo>
                    <a:pt x="928" y="209"/>
                  </a:lnTo>
                  <a:lnTo>
                    <a:pt x="947" y="248"/>
                  </a:lnTo>
                  <a:lnTo>
                    <a:pt x="961" y="289"/>
                  </a:lnTo>
                  <a:lnTo>
                    <a:pt x="968" y="331"/>
                  </a:lnTo>
                  <a:lnTo>
                    <a:pt x="970" y="337"/>
                  </a:lnTo>
                  <a:lnTo>
                    <a:pt x="972" y="345"/>
                  </a:lnTo>
                  <a:lnTo>
                    <a:pt x="973" y="351"/>
                  </a:lnTo>
                  <a:lnTo>
                    <a:pt x="984" y="427"/>
                  </a:lnTo>
                  <a:lnTo>
                    <a:pt x="995" y="496"/>
                  </a:lnTo>
                  <a:lnTo>
                    <a:pt x="1006" y="557"/>
                  </a:lnTo>
                  <a:lnTo>
                    <a:pt x="1018" y="613"/>
                  </a:lnTo>
                  <a:lnTo>
                    <a:pt x="1033" y="661"/>
                  </a:lnTo>
                  <a:lnTo>
                    <a:pt x="1048" y="704"/>
                  </a:lnTo>
                  <a:lnTo>
                    <a:pt x="1067" y="739"/>
                  </a:lnTo>
                  <a:lnTo>
                    <a:pt x="1088" y="769"/>
                  </a:lnTo>
                  <a:lnTo>
                    <a:pt x="1112" y="792"/>
                  </a:lnTo>
                  <a:lnTo>
                    <a:pt x="1141" y="814"/>
                  </a:lnTo>
                  <a:lnTo>
                    <a:pt x="1176" y="833"/>
                  </a:lnTo>
                  <a:lnTo>
                    <a:pt x="1217" y="851"/>
                  </a:lnTo>
                  <a:lnTo>
                    <a:pt x="1265" y="867"/>
                  </a:lnTo>
                  <a:lnTo>
                    <a:pt x="1320" y="883"/>
                  </a:lnTo>
                  <a:lnTo>
                    <a:pt x="1383" y="896"/>
                  </a:lnTo>
                  <a:lnTo>
                    <a:pt x="1402" y="870"/>
                  </a:lnTo>
                  <a:lnTo>
                    <a:pt x="1428" y="849"/>
                  </a:lnTo>
                  <a:lnTo>
                    <a:pt x="1456" y="832"/>
                  </a:lnTo>
                  <a:lnTo>
                    <a:pt x="1488" y="821"/>
                  </a:lnTo>
                  <a:lnTo>
                    <a:pt x="1522" y="817"/>
                  </a:lnTo>
                  <a:lnTo>
                    <a:pt x="1596" y="817"/>
                  </a:lnTo>
                  <a:lnTo>
                    <a:pt x="1663" y="815"/>
                  </a:lnTo>
                  <a:lnTo>
                    <a:pt x="1724" y="810"/>
                  </a:lnTo>
                  <a:lnTo>
                    <a:pt x="1778" y="805"/>
                  </a:lnTo>
                  <a:lnTo>
                    <a:pt x="1827" y="798"/>
                  </a:lnTo>
                  <a:lnTo>
                    <a:pt x="1869" y="788"/>
                  </a:lnTo>
                  <a:lnTo>
                    <a:pt x="1905" y="777"/>
                  </a:lnTo>
                  <a:lnTo>
                    <a:pt x="1937" y="765"/>
                  </a:lnTo>
                  <a:lnTo>
                    <a:pt x="1964" y="751"/>
                  </a:lnTo>
                  <a:lnTo>
                    <a:pt x="1985" y="734"/>
                  </a:lnTo>
                  <a:lnTo>
                    <a:pt x="2005" y="713"/>
                  </a:lnTo>
                  <a:lnTo>
                    <a:pt x="2022" y="687"/>
                  </a:lnTo>
                  <a:lnTo>
                    <a:pt x="2038" y="654"/>
                  </a:lnTo>
                  <a:lnTo>
                    <a:pt x="2051" y="618"/>
                  </a:lnTo>
                  <a:lnTo>
                    <a:pt x="2063" y="574"/>
                  </a:lnTo>
                  <a:lnTo>
                    <a:pt x="2074" y="527"/>
                  </a:lnTo>
                  <a:lnTo>
                    <a:pt x="2085" y="474"/>
                  </a:lnTo>
                  <a:lnTo>
                    <a:pt x="2095" y="415"/>
                  </a:lnTo>
                  <a:lnTo>
                    <a:pt x="2104" y="351"/>
                  </a:lnTo>
                  <a:lnTo>
                    <a:pt x="2105" y="345"/>
                  </a:lnTo>
                  <a:lnTo>
                    <a:pt x="2107" y="337"/>
                  </a:lnTo>
                  <a:lnTo>
                    <a:pt x="2109" y="331"/>
                  </a:lnTo>
                  <a:lnTo>
                    <a:pt x="2116" y="289"/>
                  </a:lnTo>
                  <a:lnTo>
                    <a:pt x="2130" y="248"/>
                  </a:lnTo>
                  <a:lnTo>
                    <a:pt x="2149" y="209"/>
                  </a:lnTo>
                  <a:lnTo>
                    <a:pt x="2172" y="173"/>
                  </a:lnTo>
                  <a:lnTo>
                    <a:pt x="2199" y="140"/>
                  </a:lnTo>
                  <a:lnTo>
                    <a:pt x="2230" y="110"/>
                  </a:lnTo>
                  <a:lnTo>
                    <a:pt x="2263" y="82"/>
                  </a:lnTo>
                  <a:lnTo>
                    <a:pt x="2297" y="59"/>
                  </a:lnTo>
                  <a:lnTo>
                    <a:pt x="2333" y="40"/>
                  </a:lnTo>
                  <a:lnTo>
                    <a:pt x="2336" y="39"/>
                  </a:lnTo>
                  <a:lnTo>
                    <a:pt x="2342" y="35"/>
                  </a:lnTo>
                  <a:lnTo>
                    <a:pt x="2353" y="30"/>
                  </a:lnTo>
                  <a:lnTo>
                    <a:pt x="2366" y="24"/>
                  </a:lnTo>
                  <a:lnTo>
                    <a:pt x="2383" y="18"/>
                  </a:lnTo>
                  <a:lnTo>
                    <a:pt x="2401" y="13"/>
                  </a:lnTo>
                  <a:lnTo>
                    <a:pt x="2421" y="8"/>
                  </a:lnTo>
                  <a:lnTo>
                    <a:pt x="2444" y="5"/>
                  </a:lnTo>
                  <a:lnTo>
                    <a:pt x="2465" y="2"/>
                  </a:lnTo>
                  <a:lnTo>
                    <a:pt x="2486" y="1"/>
                  </a:lnTo>
                  <a:lnTo>
                    <a:pt x="2502" y="0"/>
                  </a:lnTo>
                  <a:lnTo>
                    <a:pt x="2513" y="0"/>
                  </a:lnTo>
                  <a:lnTo>
                    <a:pt x="2516" y="0"/>
                  </a:lnTo>
                  <a:lnTo>
                    <a:pt x="2518" y="0"/>
                  </a:lnTo>
                  <a:lnTo>
                    <a:pt x="2558" y="2"/>
                  </a:lnTo>
                  <a:lnTo>
                    <a:pt x="2595" y="10"/>
                  </a:lnTo>
                  <a:lnTo>
                    <a:pt x="2630" y="21"/>
                  </a:lnTo>
                  <a:lnTo>
                    <a:pt x="2664" y="35"/>
                  </a:lnTo>
                  <a:lnTo>
                    <a:pt x="2696" y="54"/>
                  </a:lnTo>
                  <a:lnTo>
                    <a:pt x="2724" y="77"/>
                  </a:lnTo>
                  <a:lnTo>
                    <a:pt x="2750" y="105"/>
                  </a:lnTo>
                  <a:lnTo>
                    <a:pt x="2772" y="135"/>
                  </a:lnTo>
                  <a:lnTo>
                    <a:pt x="2792" y="172"/>
                  </a:lnTo>
                  <a:lnTo>
                    <a:pt x="2807" y="212"/>
                  </a:lnTo>
                  <a:lnTo>
                    <a:pt x="2819" y="255"/>
                  </a:lnTo>
                  <a:lnTo>
                    <a:pt x="2821" y="259"/>
                  </a:lnTo>
                  <a:lnTo>
                    <a:pt x="2823" y="270"/>
                  </a:lnTo>
                  <a:lnTo>
                    <a:pt x="2827" y="285"/>
                  </a:lnTo>
                  <a:lnTo>
                    <a:pt x="2833" y="308"/>
                  </a:lnTo>
                  <a:lnTo>
                    <a:pt x="2840" y="336"/>
                  </a:lnTo>
                  <a:lnTo>
                    <a:pt x="2848" y="368"/>
                  </a:lnTo>
                  <a:lnTo>
                    <a:pt x="2857" y="405"/>
                  </a:lnTo>
                  <a:lnTo>
                    <a:pt x="2868" y="445"/>
                  </a:lnTo>
                  <a:lnTo>
                    <a:pt x="2879" y="490"/>
                  </a:lnTo>
                  <a:lnTo>
                    <a:pt x="2891" y="537"/>
                  </a:lnTo>
                  <a:lnTo>
                    <a:pt x="2903" y="586"/>
                  </a:lnTo>
                  <a:lnTo>
                    <a:pt x="2916" y="637"/>
                  </a:lnTo>
                  <a:lnTo>
                    <a:pt x="2930" y="690"/>
                  </a:lnTo>
                  <a:lnTo>
                    <a:pt x="2944" y="745"/>
                  </a:lnTo>
                  <a:lnTo>
                    <a:pt x="2958" y="800"/>
                  </a:lnTo>
                  <a:lnTo>
                    <a:pt x="2971" y="855"/>
                  </a:lnTo>
                  <a:lnTo>
                    <a:pt x="2985" y="909"/>
                  </a:lnTo>
                  <a:lnTo>
                    <a:pt x="2999" y="964"/>
                  </a:lnTo>
                  <a:lnTo>
                    <a:pt x="3012" y="1016"/>
                  </a:lnTo>
                  <a:lnTo>
                    <a:pt x="3024" y="1068"/>
                  </a:lnTo>
                  <a:lnTo>
                    <a:pt x="3036" y="1116"/>
                  </a:lnTo>
                  <a:lnTo>
                    <a:pt x="3048" y="1162"/>
                  </a:lnTo>
                  <a:lnTo>
                    <a:pt x="3058" y="1204"/>
                  </a:lnTo>
                  <a:lnTo>
                    <a:pt x="3068" y="1244"/>
                  </a:lnTo>
                  <a:lnTo>
                    <a:pt x="3076" y="1279"/>
                  </a:lnTo>
                  <a:lnTo>
                    <a:pt x="3084" y="1309"/>
                  </a:lnTo>
                  <a:lnTo>
                    <a:pt x="3090" y="1336"/>
                  </a:lnTo>
                  <a:lnTo>
                    <a:pt x="3095" y="1355"/>
                  </a:lnTo>
                  <a:lnTo>
                    <a:pt x="3098" y="1370"/>
                  </a:lnTo>
                  <a:lnTo>
                    <a:pt x="3101" y="1390"/>
                  </a:lnTo>
                  <a:lnTo>
                    <a:pt x="3099" y="1411"/>
                  </a:lnTo>
                  <a:lnTo>
                    <a:pt x="3132" y="1423"/>
                  </a:lnTo>
                  <a:lnTo>
                    <a:pt x="3162" y="1441"/>
                  </a:lnTo>
                  <a:lnTo>
                    <a:pt x="3189" y="1463"/>
                  </a:lnTo>
                  <a:lnTo>
                    <a:pt x="3212" y="1488"/>
                  </a:lnTo>
                  <a:lnTo>
                    <a:pt x="3230" y="1516"/>
                  </a:lnTo>
                  <a:lnTo>
                    <a:pt x="3244" y="1549"/>
                  </a:lnTo>
                  <a:lnTo>
                    <a:pt x="3253" y="1583"/>
                  </a:lnTo>
                  <a:lnTo>
                    <a:pt x="3570" y="1583"/>
                  </a:lnTo>
                  <a:lnTo>
                    <a:pt x="3570" y="2516"/>
                  </a:lnTo>
                  <a:lnTo>
                    <a:pt x="2302" y="2516"/>
                  </a:lnTo>
                  <a:lnTo>
                    <a:pt x="2302" y="1583"/>
                  </a:lnTo>
                  <a:lnTo>
                    <a:pt x="2619" y="1583"/>
                  </a:lnTo>
                  <a:lnTo>
                    <a:pt x="2628" y="1549"/>
                  </a:lnTo>
                  <a:lnTo>
                    <a:pt x="2641" y="1517"/>
                  </a:lnTo>
                  <a:lnTo>
                    <a:pt x="2659" y="1488"/>
                  </a:lnTo>
                  <a:lnTo>
                    <a:pt x="2682" y="1463"/>
                  </a:lnTo>
                  <a:lnTo>
                    <a:pt x="2709" y="1441"/>
                  </a:lnTo>
                  <a:lnTo>
                    <a:pt x="2738" y="1424"/>
                  </a:lnTo>
                  <a:lnTo>
                    <a:pt x="2770" y="1412"/>
                  </a:lnTo>
                  <a:lnTo>
                    <a:pt x="2760" y="1361"/>
                  </a:lnTo>
                  <a:lnTo>
                    <a:pt x="2748" y="1309"/>
                  </a:lnTo>
                  <a:lnTo>
                    <a:pt x="2735" y="1256"/>
                  </a:lnTo>
                  <a:lnTo>
                    <a:pt x="2720" y="1201"/>
                  </a:lnTo>
                  <a:lnTo>
                    <a:pt x="2705" y="1144"/>
                  </a:lnTo>
                  <a:lnTo>
                    <a:pt x="2690" y="1088"/>
                  </a:lnTo>
                  <a:lnTo>
                    <a:pt x="2674" y="1034"/>
                  </a:lnTo>
                  <a:lnTo>
                    <a:pt x="2658" y="979"/>
                  </a:lnTo>
                  <a:lnTo>
                    <a:pt x="2642" y="927"/>
                  </a:lnTo>
                  <a:lnTo>
                    <a:pt x="2627" y="879"/>
                  </a:lnTo>
                  <a:lnTo>
                    <a:pt x="2612" y="833"/>
                  </a:lnTo>
                  <a:lnTo>
                    <a:pt x="2599" y="791"/>
                  </a:lnTo>
                  <a:lnTo>
                    <a:pt x="2587" y="753"/>
                  </a:lnTo>
                  <a:lnTo>
                    <a:pt x="2576" y="722"/>
                  </a:lnTo>
                  <a:lnTo>
                    <a:pt x="2566" y="695"/>
                  </a:lnTo>
                  <a:lnTo>
                    <a:pt x="2559" y="676"/>
                  </a:lnTo>
                  <a:lnTo>
                    <a:pt x="2549" y="654"/>
                  </a:lnTo>
                  <a:lnTo>
                    <a:pt x="2538" y="640"/>
                  </a:lnTo>
                  <a:lnTo>
                    <a:pt x="2527" y="629"/>
                  </a:lnTo>
                  <a:lnTo>
                    <a:pt x="2516" y="624"/>
                  </a:lnTo>
                  <a:lnTo>
                    <a:pt x="2508" y="624"/>
                  </a:lnTo>
                  <a:lnTo>
                    <a:pt x="2499" y="627"/>
                  </a:lnTo>
                  <a:lnTo>
                    <a:pt x="2495" y="635"/>
                  </a:lnTo>
                  <a:lnTo>
                    <a:pt x="2491" y="647"/>
                  </a:lnTo>
                  <a:lnTo>
                    <a:pt x="2492" y="661"/>
                  </a:lnTo>
                  <a:lnTo>
                    <a:pt x="2497" y="679"/>
                  </a:lnTo>
                  <a:lnTo>
                    <a:pt x="2507" y="701"/>
                  </a:lnTo>
                  <a:lnTo>
                    <a:pt x="2530" y="757"/>
                  </a:lnTo>
                  <a:lnTo>
                    <a:pt x="2553" y="821"/>
                  </a:lnTo>
                  <a:lnTo>
                    <a:pt x="2576" y="890"/>
                  </a:lnTo>
                  <a:lnTo>
                    <a:pt x="2599" y="964"/>
                  </a:lnTo>
                  <a:lnTo>
                    <a:pt x="2622" y="1042"/>
                  </a:lnTo>
                  <a:lnTo>
                    <a:pt x="2645" y="1124"/>
                  </a:lnTo>
                  <a:lnTo>
                    <a:pt x="2667" y="1209"/>
                  </a:lnTo>
                  <a:lnTo>
                    <a:pt x="2687" y="1296"/>
                  </a:lnTo>
                  <a:lnTo>
                    <a:pt x="2707" y="1384"/>
                  </a:lnTo>
                  <a:lnTo>
                    <a:pt x="2672" y="1406"/>
                  </a:lnTo>
                  <a:lnTo>
                    <a:pt x="2641" y="1433"/>
                  </a:lnTo>
                  <a:lnTo>
                    <a:pt x="2615" y="1463"/>
                  </a:lnTo>
                  <a:lnTo>
                    <a:pt x="2593" y="1497"/>
                  </a:lnTo>
                  <a:lnTo>
                    <a:pt x="2576" y="1534"/>
                  </a:lnTo>
                  <a:lnTo>
                    <a:pt x="2469" y="1534"/>
                  </a:lnTo>
                  <a:lnTo>
                    <a:pt x="2438" y="1515"/>
                  </a:lnTo>
                  <a:lnTo>
                    <a:pt x="2407" y="1493"/>
                  </a:lnTo>
                  <a:lnTo>
                    <a:pt x="2381" y="1468"/>
                  </a:lnTo>
                  <a:lnTo>
                    <a:pt x="2358" y="1439"/>
                  </a:lnTo>
                  <a:lnTo>
                    <a:pt x="2337" y="1406"/>
                  </a:lnTo>
                  <a:lnTo>
                    <a:pt x="2321" y="1370"/>
                  </a:lnTo>
                  <a:lnTo>
                    <a:pt x="2309" y="1331"/>
                  </a:lnTo>
                  <a:lnTo>
                    <a:pt x="2229" y="956"/>
                  </a:lnTo>
                  <a:lnTo>
                    <a:pt x="2195" y="989"/>
                  </a:lnTo>
                  <a:lnTo>
                    <a:pt x="2156" y="1019"/>
                  </a:lnTo>
                  <a:lnTo>
                    <a:pt x="2114" y="1045"/>
                  </a:lnTo>
                  <a:lnTo>
                    <a:pt x="2067" y="1068"/>
                  </a:lnTo>
                  <a:lnTo>
                    <a:pt x="2015" y="1087"/>
                  </a:lnTo>
                  <a:lnTo>
                    <a:pt x="1959" y="1104"/>
                  </a:lnTo>
                  <a:lnTo>
                    <a:pt x="1897" y="1117"/>
                  </a:lnTo>
                  <a:lnTo>
                    <a:pt x="1830" y="1128"/>
                  </a:lnTo>
                  <a:lnTo>
                    <a:pt x="1758" y="1136"/>
                  </a:lnTo>
                  <a:lnTo>
                    <a:pt x="1679" y="1143"/>
                  </a:lnTo>
                  <a:lnTo>
                    <a:pt x="1667" y="1168"/>
                  </a:lnTo>
                  <a:lnTo>
                    <a:pt x="1650" y="1192"/>
                  </a:lnTo>
                  <a:lnTo>
                    <a:pt x="1630" y="1211"/>
                  </a:lnTo>
                  <a:lnTo>
                    <a:pt x="1607" y="1228"/>
                  </a:lnTo>
                  <a:lnTo>
                    <a:pt x="1582" y="1240"/>
                  </a:lnTo>
                  <a:lnTo>
                    <a:pt x="1554" y="1248"/>
                  </a:lnTo>
                  <a:lnTo>
                    <a:pt x="1525" y="1250"/>
                  </a:lnTo>
                  <a:lnTo>
                    <a:pt x="1502" y="1249"/>
                  </a:lnTo>
                  <a:lnTo>
                    <a:pt x="1411" y="1234"/>
                  </a:lnTo>
                  <a:lnTo>
                    <a:pt x="1327" y="1220"/>
                  </a:lnTo>
                  <a:lnTo>
                    <a:pt x="1250" y="1202"/>
                  </a:lnTo>
                  <a:lnTo>
                    <a:pt x="1179" y="1184"/>
                  </a:lnTo>
                  <a:lnTo>
                    <a:pt x="1115" y="1162"/>
                  </a:lnTo>
                  <a:lnTo>
                    <a:pt x="1057" y="1139"/>
                  </a:lnTo>
                  <a:lnTo>
                    <a:pt x="1004" y="1114"/>
                  </a:lnTo>
                  <a:lnTo>
                    <a:pt x="956" y="1085"/>
                  </a:lnTo>
                  <a:lnTo>
                    <a:pt x="914" y="1054"/>
                  </a:lnTo>
                  <a:lnTo>
                    <a:pt x="875" y="1022"/>
                  </a:lnTo>
                  <a:lnTo>
                    <a:pt x="841" y="985"/>
                  </a:lnTo>
                  <a:lnTo>
                    <a:pt x="767" y="1330"/>
                  </a:lnTo>
                  <a:lnTo>
                    <a:pt x="755" y="1370"/>
                  </a:lnTo>
                  <a:lnTo>
                    <a:pt x="739" y="1406"/>
                  </a:lnTo>
                  <a:lnTo>
                    <a:pt x="719" y="1439"/>
                  </a:lnTo>
                  <a:lnTo>
                    <a:pt x="696" y="1468"/>
                  </a:lnTo>
                  <a:lnTo>
                    <a:pt x="668" y="1493"/>
                  </a:lnTo>
                  <a:lnTo>
                    <a:pt x="639" y="1516"/>
                  </a:lnTo>
                  <a:lnTo>
                    <a:pt x="606" y="1534"/>
                  </a:lnTo>
                  <a:lnTo>
                    <a:pt x="572" y="1550"/>
                  </a:lnTo>
                  <a:lnTo>
                    <a:pt x="571" y="2882"/>
                  </a:lnTo>
                  <a:lnTo>
                    <a:pt x="567" y="2922"/>
                  </a:lnTo>
                  <a:lnTo>
                    <a:pt x="558" y="2960"/>
                  </a:lnTo>
                  <a:lnTo>
                    <a:pt x="541" y="2995"/>
                  </a:lnTo>
                  <a:lnTo>
                    <a:pt x="519" y="3026"/>
                  </a:lnTo>
                  <a:lnTo>
                    <a:pt x="491" y="3053"/>
                  </a:lnTo>
                  <a:lnTo>
                    <a:pt x="461" y="3076"/>
                  </a:lnTo>
                  <a:lnTo>
                    <a:pt x="425" y="3092"/>
                  </a:lnTo>
                  <a:lnTo>
                    <a:pt x="387" y="3102"/>
                  </a:lnTo>
                  <a:lnTo>
                    <a:pt x="347" y="3106"/>
                  </a:lnTo>
                  <a:lnTo>
                    <a:pt x="307" y="3102"/>
                  </a:lnTo>
                  <a:lnTo>
                    <a:pt x="269" y="3092"/>
                  </a:lnTo>
                  <a:lnTo>
                    <a:pt x="234" y="3076"/>
                  </a:lnTo>
                  <a:lnTo>
                    <a:pt x="202" y="3053"/>
                  </a:lnTo>
                  <a:lnTo>
                    <a:pt x="176" y="3026"/>
                  </a:lnTo>
                  <a:lnTo>
                    <a:pt x="153" y="2995"/>
                  </a:lnTo>
                  <a:lnTo>
                    <a:pt x="137" y="2960"/>
                  </a:lnTo>
                  <a:lnTo>
                    <a:pt x="126" y="2922"/>
                  </a:lnTo>
                  <a:lnTo>
                    <a:pt x="122" y="2882"/>
                  </a:lnTo>
                  <a:lnTo>
                    <a:pt x="124" y="1474"/>
                  </a:lnTo>
                  <a:lnTo>
                    <a:pt x="92" y="1444"/>
                  </a:lnTo>
                  <a:lnTo>
                    <a:pt x="64" y="1411"/>
                  </a:lnTo>
                  <a:lnTo>
                    <a:pt x="41" y="1376"/>
                  </a:lnTo>
                  <a:lnTo>
                    <a:pt x="22" y="1338"/>
                  </a:lnTo>
                  <a:lnTo>
                    <a:pt x="8" y="1299"/>
                  </a:lnTo>
                  <a:lnTo>
                    <a:pt x="1" y="1256"/>
                  </a:lnTo>
                  <a:lnTo>
                    <a:pt x="0" y="1213"/>
                  </a:lnTo>
                  <a:lnTo>
                    <a:pt x="6" y="1168"/>
                  </a:lnTo>
                  <a:lnTo>
                    <a:pt x="202" y="255"/>
                  </a:lnTo>
                  <a:lnTo>
                    <a:pt x="215" y="215"/>
                  </a:lnTo>
                  <a:lnTo>
                    <a:pt x="232" y="178"/>
                  </a:lnTo>
                  <a:lnTo>
                    <a:pt x="253" y="144"/>
                  </a:lnTo>
                  <a:lnTo>
                    <a:pt x="279" y="115"/>
                  </a:lnTo>
                  <a:lnTo>
                    <a:pt x="308" y="88"/>
                  </a:lnTo>
                  <a:lnTo>
                    <a:pt x="339" y="65"/>
                  </a:lnTo>
                  <a:lnTo>
                    <a:pt x="373" y="46"/>
                  </a:lnTo>
                  <a:lnTo>
                    <a:pt x="410" y="30"/>
                  </a:lnTo>
                  <a:lnTo>
                    <a:pt x="446" y="18"/>
                  </a:lnTo>
                  <a:lnTo>
                    <a:pt x="484" y="8"/>
                  </a:lnTo>
                  <a:lnTo>
                    <a:pt x="521" y="2"/>
                  </a:lnTo>
                  <a:lnTo>
                    <a:pt x="5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>
                <a:solidFill>
                  <a:prstClr val="black"/>
                </a:solidFill>
              </a:endParaRPr>
            </a:p>
          </p:txBody>
        </p:sp>
      </p:grpSp>
      <p:sp>
        <p:nvSpPr>
          <p:cNvPr id="57" name="Freeform 14"/>
          <p:cNvSpPr>
            <a:spLocks noEditPoints="1"/>
          </p:cNvSpPr>
          <p:nvPr/>
        </p:nvSpPr>
        <p:spPr bwMode="auto">
          <a:xfrm>
            <a:off x="6143742" y="1995172"/>
            <a:ext cx="557494" cy="538703"/>
          </a:xfrm>
          <a:custGeom>
            <a:avLst/>
            <a:gdLst>
              <a:gd name="T0" fmla="*/ 1853 w 3318"/>
              <a:gd name="T1" fmla="*/ 3017 h 3302"/>
              <a:gd name="T2" fmla="*/ 1682 w 3318"/>
              <a:gd name="T3" fmla="*/ 3117 h 3302"/>
              <a:gd name="T4" fmla="*/ 1505 w 3318"/>
              <a:gd name="T5" fmla="*/ 3108 h 3302"/>
              <a:gd name="T6" fmla="*/ 1605 w 3318"/>
              <a:gd name="T7" fmla="*/ 3159 h 3302"/>
              <a:gd name="T8" fmla="*/ 1831 w 3318"/>
              <a:gd name="T9" fmla="*/ 3185 h 3302"/>
              <a:gd name="T10" fmla="*/ 2045 w 3318"/>
              <a:gd name="T11" fmla="*/ 3046 h 3302"/>
              <a:gd name="T12" fmla="*/ 299 w 3318"/>
              <a:gd name="T13" fmla="*/ 1197 h 3302"/>
              <a:gd name="T14" fmla="*/ 258 w 3318"/>
              <a:gd name="T15" fmla="*/ 1233 h 3302"/>
              <a:gd name="T16" fmla="*/ 131 w 3318"/>
              <a:gd name="T17" fmla="*/ 1423 h 3302"/>
              <a:gd name="T18" fmla="*/ 154 w 3318"/>
              <a:gd name="T19" fmla="*/ 1644 h 3302"/>
              <a:gd name="T20" fmla="*/ 228 w 3318"/>
              <a:gd name="T21" fmla="*/ 1783 h 3302"/>
              <a:gd name="T22" fmla="*/ 205 w 3318"/>
              <a:gd name="T23" fmla="*/ 1602 h 3302"/>
              <a:gd name="T24" fmla="*/ 257 w 3318"/>
              <a:gd name="T25" fmla="*/ 1454 h 3302"/>
              <a:gd name="T26" fmla="*/ 403 w 3318"/>
              <a:gd name="T27" fmla="*/ 1373 h 3302"/>
              <a:gd name="T28" fmla="*/ 479 w 3318"/>
              <a:gd name="T29" fmla="*/ 1061 h 3302"/>
              <a:gd name="T30" fmla="*/ 741 w 3318"/>
              <a:gd name="T31" fmla="*/ 1353 h 3302"/>
              <a:gd name="T32" fmla="*/ 766 w 3318"/>
              <a:gd name="T33" fmla="*/ 1587 h 3302"/>
              <a:gd name="T34" fmla="*/ 621 w 3318"/>
              <a:gd name="T35" fmla="*/ 1759 h 3302"/>
              <a:gd name="T36" fmla="*/ 657 w 3318"/>
              <a:gd name="T37" fmla="*/ 1989 h 3302"/>
              <a:gd name="T38" fmla="*/ 921 w 3318"/>
              <a:gd name="T39" fmla="*/ 2308 h 3302"/>
              <a:gd name="T40" fmla="*/ 1244 w 3318"/>
              <a:gd name="T41" fmla="*/ 2599 h 3302"/>
              <a:gd name="T42" fmla="*/ 1504 w 3318"/>
              <a:gd name="T43" fmla="*/ 2702 h 3302"/>
              <a:gd name="T44" fmla="*/ 1673 w 3318"/>
              <a:gd name="T45" fmla="*/ 2557 h 3302"/>
              <a:gd name="T46" fmla="*/ 1883 w 3318"/>
              <a:gd name="T47" fmla="*/ 2531 h 3302"/>
              <a:gd name="T48" fmla="*/ 2200 w 3318"/>
              <a:gd name="T49" fmla="*/ 2762 h 3302"/>
              <a:gd name="T50" fmla="*/ 2237 w 3318"/>
              <a:gd name="T51" fmla="*/ 3009 h 3302"/>
              <a:gd name="T52" fmla="*/ 2073 w 3318"/>
              <a:gd name="T53" fmla="*/ 3202 h 3302"/>
              <a:gd name="T54" fmla="*/ 1788 w 3318"/>
              <a:gd name="T55" fmla="*/ 3299 h 3302"/>
              <a:gd name="T56" fmla="*/ 1245 w 3318"/>
              <a:gd name="T57" fmla="*/ 3105 h 3302"/>
              <a:gd name="T58" fmla="*/ 583 w 3318"/>
              <a:gd name="T59" fmla="*/ 2569 h 3302"/>
              <a:gd name="T60" fmla="*/ 126 w 3318"/>
              <a:gd name="T61" fmla="*/ 1919 h 3302"/>
              <a:gd name="T62" fmla="*/ 1 w 3318"/>
              <a:gd name="T63" fmla="*/ 1421 h 3302"/>
              <a:gd name="T64" fmla="*/ 139 w 3318"/>
              <a:gd name="T65" fmla="*/ 1185 h 3302"/>
              <a:gd name="T66" fmla="*/ 342 w 3318"/>
              <a:gd name="T67" fmla="*/ 1044 h 3302"/>
              <a:gd name="T68" fmla="*/ 2639 w 3318"/>
              <a:gd name="T69" fmla="*/ 727 h 3302"/>
              <a:gd name="T70" fmla="*/ 2697 w 3318"/>
              <a:gd name="T71" fmla="*/ 944 h 3302"/>
              <a:gd name="T72" fmla="*/ 2914 w 3318"/>
              <a:gd name="T73" fmla="*/ 888 h 3302"/>
              <a:gd name="T74" fmla="*/ 2858 w 3318"/>
              <a:gd name="T75" fmla="*/ 669 h 3302"/>
              <a:gd name="T76" fmla="*/ 2177 w 3318"/>
              <a:gd name="T77" fmla="*/ 705 h 3302"/>
              <a:gd name="T78" fmla="*/ 2197 w 3318"/>
              <a:gd name="T79" fmla="*/ 929 h 3302"/>
              <a:gd name="T80" fmla="*/ 2421 w 3318"/>
              <a:gd name="T81" fmla="*/ 910 h 3302"/>
              <a:gd name="T82" fmla="*/ 2402 w 3318"/>
              <a:gd name="T83" fmla="*/ 686 h 3302"/>
              <a:gd name="T84" fmla="*/ 1718 w 3318"/>
              <a:gd name="T85" fmla="*/ 686 h 3302"/>
              <a:gd name="T86" fmla="*/ 1699 w 3318"/>
              <a:gd name="T87" fmla="*/ 910 h 3302"/>
              <a:gd name="T88" fmla="*/ 1924 w 3318"/>
              <a:gd name="T89" fmla="*/ 929 h 3302"/>
              <a:gd name="T90" fmla="*/ 1944 w 3318"/>
              <a:gd name="T91" fmla="*/ 705 h 3302"/>
              <a:gd name="T92" fmla="*/ 2533 w 3318"/>
              <a:gd name="T93" fmla="*/ 21 h 3302"/>
              <a:gd name="T94" fmla="*/ 3094 w 3318"/>
              <a:gd name="T95" fmla="*/ 302 h 3302"/>
              <a:gd name="T96" fmla="*/ 3318 w 3318"/>
              <a:gd name="T97" fmla="*/ 807 h 3302"/>
              <a:gd name="T98" fmla="*/ 3094 w 3318"/>
              <a:gd name="T99" fmla="*/ 1312 h 3302"/>
              <a:gd name="T100" fmla="*/ 2533 w 3318"/>
              <a:gd name="T101" fmla="*/ 1593 h 3302"/>
              <a:gd name="T102" fmla="*/ 1992 w 3318"/>
              <a:gd name="T103" fmla="*/ 1713 h 3302"/>
              <a:gd name="T104" fmla="*/ 1521 w 3318"/>
              <a:gd name="T105" fmla="*/ 1813 h 3302"/>
              <a:gd name="T106" fmla="*/ 1584 w 3318"/>
              <a:gd name="T107" fmla="*/ 1381 h 3302"/>
              <a:gd name="T108" fmla="*/ 1291 w 3318"/>
              <a:gd name="T109" fmla="*/ 927 h 3302"/>
              <a:gd name="T110" fmla="*/ 1420 w 3318"/>
              <a:gd name="T111" fmla="*/ 400 h 3302"/>
              <a:gd name="T112" fmla="*/ 1919 w 3318"/>
              <a:gd name="T113" fmla="*/ 57 h 3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18" h="3302">
                <a:moveTo>
                  <a:pt x="1903" y="2900"/>
                </a:moveTo>
                <a:lnTo>
                  <a:pt x="1902" y="2903"/>
                </a:lnTo>
                <a:lnTo>
                  <a:pt x="1899" y="2911"/>
                </a:lnTo>
                <a:lnTo>
                  <a:pt x="1895" y="2923"/>
                </a:lnTo>
                <a:lnTo>
                  <a:pt x="1889" y="2940"/>
                </a:lnTo>
                <a:lnTo>
                  <a:pt x="1883" y="2957"/>
                </a:lnTo>
                <a:lnTo>
                  <a:pt x="1875" y="2976"/>
                </a:lnTo>
                <a:lnTo>
                  <a:pt x="1865" y="2997"/>
                </a:lnTo>
                <a:lnTo>
                  <a:pt x="1853" y="3017"/>
                </a:lnTo>
                <a:lnTo>
                  <a:pt x="1838" y="3038"/>
                </a:lnTo>
                <a:lnTo>
                  <a:pt x="1820" y="3057"/>
                </a:lnTo>
                <a:lnTo>
                  <a:pt x="1798" y="3075"/>
                </a:lnTo>
                <a:lnTo>
                  <a:pt x="1773" y="3090"/>
                </a:lnTo>
                <a:lnTo>
                  <a:pt x="1752" y="3100"/>
                </a:lnTo>
                <a:lnTo>
                  <a:pt x="1728" y="3107"/>
                </a:lnTo>
                <a:lnTo>
                  <a:pt x="1713" y="3111"/>
                </a:lnTo>
                <a:lnTo>
                  <a:pt x="1697" y="3114"/>
                </a:lnTo>
                <a:lnTo>
                  <a:pt x="1682" y="3117"/>
                </a:lnTo>
                <a:lnTo>
                  <a:pt x="1658" y="3119"/>
                </a:lnTo>
                <a:lnTo>
                  <a:pt x="1635" y="3120"/>
                </a:lnTo>
                <a:lnTo>
                  <a:pt x="1614" y="3120"/>
                </a:lnTo>
                <a:lnTo>
                  <a:pt x="1593" y="3119"/>
                </a:lnTo>
                <a:lnTo>
                  <a:pt x="1568" y="3117"/>
                </a:lnTo>
                <a:lnTo>
                  <a:pt x="1545" y="3114"/>
                </a:lnTo>
                <a:lnTo>
                  <a:pt x="1527" y="3111"/>
                </a:lnTo>
                <a:lnTo>
                  <a:pt x="1514" y="3109"/>
                </a:lnTo>
                <a:lnTo>
                  <a:pt x="1505" y="3108"/>
                </a:lnTo>
                <a:lnTo>
                  <a:pt x="1502" y="3107"/>
                </a:lnTo>
                <a:lnTo>
                  <a:pt x="1504" y="3108"/>
                </a:lnTo>
                <a:lnTo>
                  <a:pt x="1508" y="3111"/>
                </a:lnTo>
                <a:lnTo>
                  <a:pt x="1515" y="3114"/>
                </a:lnTo>
                <a:lnTo>
                  <a:pt x="1524" y="3119"/>
                </a:lnTo>
                <a:lnTo>
                  <a:pt x="1540" y="3128"/>
                </a:lnTo>
                <a:lnTo>
                  <a:pt x="1560" y="3139"/>
                </a:lnTo>
                <a:lnTo>
                  <a:pt x="1585" y="3150"/>
                </a:lnTo>
                <a:lnTo>
                  <a:pt x="1605" y="3159"/>
                </a:lnTo>
                <a:lnTo>
                  <a:pt x="1628" y="3167"/>
                </a:lnTo>
                <a:lnTo>
                  <a:pt x="1652" y="3174"/>
                </a:lnTo>
                <a:lnTo>
                  <a:pt x="1678" y="3181"/>
                </a:lnTo>
                <a:lnTo>
                  <a:pt x="1696" y="3185"/>
                </a:lnTo>
                <a:lnTo>
                  <a:pt x="1715" y="3188"/>
                </a:lnTo>
                <a:lnTo>
                  <a:pt x="1735" y="3190"/>
                </a:lnTo>
                <a:lnTo>
                  <a:pt x="1767" y="3192"/>
                </a:lnTo>
                <a:lnTo>
                  <a:pt x="1799" y="3189"/>
                </a:lnTo>
                <a:lnTo>
                  <a:pt x="1831" y="3185"/>
                </a:lnTo>
                <a:lnTo>
                  <a:pt x="1863" y="3176"/>
                </a:lnTo>
                <a:lnTo>
                  <a:pt x="1893" y="3165"/>
                </a:lnTo>
                <a:lnTo>
                  <a:pt x="1923" y="3150"/>
                </a:lnTo>
                <a:lnTo>
                  <a:pt x="1950" y="3134"/>
                </a:lnTo>
                <a:lnTo>
                  <a:pt x="1974" y="3116"/>
                </a:lnTo>
                <a:lnTo>
                  <a:pt x="1996" y="3098"/>
                </a:lnTo>
                <a:lnTo>
                  <a:pt x="2015" y="3079"/>
                </a:lnTo>
                <a:lnTo>
                  <a:pt x="2031" y="3062"/>
                </a:lnTo>
                <a:lnTo>
                  <a:pt x="2045" y="3046"/>
                </a:lnTo>
                <a:lnTo>
                  <a:pt x="2057" y="3033"/>
                </a:lnTo>
                <a:lnTo>
                  <a:pt x="2066" y="3021"/>
                </a:lnTo>
                <a:lnTo>
                  <a:pt x="2073" y="3013"/>
                </a:lnTo>
                <a:lnTo>
                  <a:pt x="2078" y="3006"/>
                </a:lnTo>
                <a:lnTo>
                  <a:pt x="2081" y="3003"/>
                </a:lnTo>
                <a:lnTo>
                  <a:pt x="2082" y="3001"/>
                </a:lnTo>
                <a:lnTo>
                  <a:pt x="1903" y="2900"/>
                </a:lnTo>
                <a:close/>
                <a:moveTo>
                  <a:pt x="300" y="1197"/>
                </a:moveTo>
                <a:lnTo>
                  <a:pt x="299" y="1197"/>
                </a:lnTo>
                <a:lnTo>
                  <a:pt x="298" y="1199"/>
                </a:lnTo>
                <a:lnTo>
                  <a:pt x="296" y="1201"/>
                </a:lnTo>
                <a:lnTo>
                  <a:pt x="294" y="1202"/>
                </a:lnTo>
                <a:lnTo>
                  <a:pt x="292" y="1204"/>
                </a:lnTo>
                <a:lnTo>
                  <a:pt x="290" y="1206"/>
                </a:lnTo>
                <a:lnTo>
                  <a:pt x="287" y="1209"/>
                </a:lnTo>
                <a:lnTo>
                  <a:pt x="283" y="1212"/>
                </a:lnTo>
                <a:lnTo>
                  <a:pt x="271" y="1221"/>
                </a:lnTo>
                <a:lnTo>
                  <a:pt x="258" y="1233"/>
                </a:lnTo>
                <a:lnTo>
                  <a:pt x="243" y="1247"/>
                </a:lnTo>
                <a:lnTo>
                  <a:pt x="226" y="1263"/>
                </a:lnTo>
                <a:lnTo>
                  <a:pt x="207" y="1284"/>
                </a:lnTo>
                <a:lnTo>
                  <a:pt x="189" y="1306"/>
                </a:lnTo>
                <a:lnTo>
                  <a:pt x="171" y="1331"/>
                </a:lnTo>
                <a:lnTo>
                  <a:pt x="155" y="1360"/>
                </a:lnTo>
                <a:lnTo>
                  <a:pt x="146" y="1380"/>
                </a:lnTo>
                <a:lnTo>
                  <a:pt x="138" y="1401"/>
                </a:lnTo>
                <a:lnTo>
                  <a:pt x="131" y="1423"/>
                </a:lnTo>
                <a:lnTo>
                  <a:pt x="127" y="1446"/>
                </a:lnTo>
                <a:lnTo>
                  <a:pt x="124" y="1468"/>
                </a:lnTo>
                <a:lnTo>
                  <a:pt x="123" y="1490"/>
                </a:lnTo>
                <a:lnTo>
                  <a:pt x="123" y="1512"/>
                </a:lnTo>
                <a:lnTo>
                  <a:pt x="125" y="1533"/>
                </a:lnTo>
                <a:lnTo>
                  <a:pt x="128" y="1553"/>
                </a:lnTo>
                <a:lnTo>
                  <a:pt x="134" y="1583"/>
                </a:lnTo>
                <a:lnTo>
                  <a:pt x="141" y="1611"/>
                </a:lnTo>
                <a:lnTo>
                  <a:pt x="154" y="1644"/>
                </a:lnTo>
                <a:lnTo>
                  <a:pt x="167" y="1675"/>
                </a:lnTo>
                <a:lnTo>
                  <a:pt x="180" y="1702"/>
                </a:lnTo>
                <a:lnTo>
                  <a:pt x="193" y="1725"/>
                </a:lnTo>
                <a:lnTo>
                  <a:pt x="205" y="1746"/>
                </a:lnTo>
                <a:lnTo>
                  <a:pt x="214" y="1761"/>
                </a:lnTo>
                <a:lnTo>
                  <a:pt x="220" y="1770"/>
                </a:lnTo>
                <a:lnTo>
                  <a:pt x="224" y="1777"/>
                </a:lnTo>
                <a:lnTo>
                  <a:pt x="227" y="1781"/>
                </a:lnTo>
                <a:lnTo>
                  <a:pt x="228" y="1783"/>
                </a:lnTo>
                <a:lnTo>
                  <a:pt x="227" y="1780"/>
                </a:lnTo>
                <a:lnTo>
                  <a:pt x="225" y="1771"/>
                </a:lnTo>
                <a:lnTo>
                  <a:pt x="222" y="1758"/>
                </a:lnTo>
                <a:lnTo>
                  <a:pt x="219" y="1740"/>
                </a:lnTo>
                <a:lnTo>
                  <a:pt x="214" y="1717"/>
                </a:lnTo>
                <a:lnTo>
                  <a:pt x="211" y="1692"/>
                </a:lnTo>
                <a:lnTo>
                  <a:pt x="207" y="1664"/>
                </a:lnTo>
                <a:lnTo>
                  <a:pt x="206" y="1633"/>
                </a:lnTo>
                <a:lnTo>
                  <a:pt x="205" y="1602"/>
                </a:lnTo>
                <a:lnTo>
                  <a:pt x="208" y="1577"/>
                </a:lnTo>
                <a:lnTo>
                  <a:pt x="211" y="1552"/>
                </a:lnTo>
                <a:lnTo>
                  <a:pt x="215" y="1537"/>
                </a:lnTo>
                <a:lnTo>
                  <a:pt x="219" y="1522"/>
                </a:lnTo>
                <a:lnTo>
                  <a:pt x="224" y="1507"/>
                </a:lnTo>
                <a:lnTo>
                  <a:pt x="230" y="1494"/>
                </a:lnTo>
                <a:lnTo>
                  <a:pt x="237" y="1481"/>
                </a:lnTo>
                <a:lnTo>
                  <a:pt x="244" y="1469"/>
                </a:lnTo>
                <a:lnTo>
                  <a:pt x="257" y="1454"/>
                </a:lnTo>
                <a:lnTo>
                  <a:pt x="270" y="1440"/>
                </a:lnTo>
                <a:lnTo>
                  <a:pt x="285" y="1429"/>
                </a:lnTo>
                <a:lnTo>
                  <a:pt x="300" y="1418"/>
                </a:lnTo>
                <a:lnTo>
                  <a:pt x="315" y="1409"/>
                </a:lnTo>
                <a:lnTo>
                  <a:pt x="330" y="1402"/>
                </a:lnTo>
                <a:lnTo>
                  <a:pt x="359" y="1390"/>
                </a:lnTo>
                <a:lnTo>
                  <a:pt x="384" y="1381"/>
                </a:lnTo>
                <a:lnTo>
                  <a:pt x="395" y="1376"/>
                </a:lnTo>
                <a:lnTo>
                  <a:pt x="403" y="1373"/>
                </a:lnTo>
                <a:lnTo>
                  <a:pt x="406" y="1372"/>
                </a:lnTo>
                <a:lnTo>
                  <a:pt x="408" y="1371"/>
                </a:lnTo>
                <a:lnTo>
                  <a:pt x="410" y="1370"/>
                </a:lnTo>
                <a:lnTo>
                  <a:pt x="410" y="1370"/>
                </a:lnTo>
                <a:lnTo>
                  <a:pt x="300" y="1197"/>
                </a:lnTo>
                <a:close/>
                <a:moveTo>
                  <a:pt x="394" y="1039"/>
                </a:moveTo>
                <a:lnTo>
                  <a:pt x="421" y="1042"/>
                </a:lnTo>
                <a:lnTo>
                  <a:pt x="449" y="1049"/>
                </a:lnTo>
                <a:lnTo>
                  <a:pt x="479" y="1061"/>
                </a:lnTo>
                <a:lnTo>
                  <a:pt x="508" y="1077"/>
                </a:lnTo>
                <a:lnTo>
                  <a:pt x="539" y="1099"/>
                </a:lnTo>
                <a:lnTo>
                  <a:pt x="570" y="1126"/>
                </a:lnTo>
                <a:lnTo>
                  <a:pt x="602" y="1159"/>
                </a:lnTo>
                <a:lnTo>
                  <a:pt x="635" y="1198"/>
                </a:lnTo>
                <a:lnTo>
                  <a:pt x="669" y="1240"/>
                </a:lnTo>
                <a:lnTo>
                  <a:pt x="698" y="1281"/>
                </a:lnTo>
                <a:lnTo>
                  <a:pt x="721" y="1318"/>
                </a:lnTo>
                <a:lnTo>
                  <a:pt x="741" y="1353"/>
                </a:lnTo>
                <a:lnTo>
                  <a:pt x="757" y="1385"/>
                </a:lnTo>
                <a:lnTo>
                  <a:pt x="769" y="1416"/>
                </a:lnTo>
                <a:lnTo>
                  <a:pt x="778" y="1445"/>
                </a:lnTo>
                <a:lnTo>
                  <a:pt x="783" y="1472"/>
                </a:lnTo>
                <a:lnTo>
                  <a:pt x="785" y="1498"/>
                </a:lnTo>
                <a:lnTo>
                  <a:pt x="784" y="1521"/>
                </a:lnTo>
                <a:lnTo>
                  <a:pt x="781" y="1544"/>
                </a:lnTo>
                <a:lnTo>
                  <a:pt x="775" y="1566"/>
                </a:lnTo>
                <a:lnTo>
                  <a:pt x="766" y="1587"/>
                </a:lnTo>
                <a:lnTo>
                  <a:pt x="756" y="1607"/>
                </a:lnTo>
                <a:lnTo>
                  <a:pt x="744" y="1626"/>
                </a:lnTo>
                <a:lnTo>
                  <a:pt x="730" y="1645"/>
                </a:lnTo>
                <a:lnTo>
                  <a:pt x="714" y="1664"/>
                </a:lnTo>
                <a:lnTo>
                  <a:pt x="697" y="1682"/>
                </a:lnTo>
                <a:lnTo>
                  <a:pt x="680" y="1700"/>
                </a:lnTo>
                <a:lnTo>
                  <a:pt x="661" y="1719"/>
                </a:lnTo>
                <a:lnTo>
                  <a:pt x="641" y="1739"/>
                </a:lnTo>
                <a:lnTo>
                  <a:pt x="621" y="1759"/>
                </a:lnTo>
                <a:lnTo>
                  <a:pt x="607" y="1776"/>
                </a:lnTo>
                <a:lnTo>
                  <a:pt x="599" y="1796"/>
                </a:lnTo>
                <a:lnTo>
                  <a:pt x="595" y="1818"/>
                </a:lnTo>
                <a:lnTo>
                  <a:pt x="596" y="1842"/>
                </a:lnTo>
                <a:lnTo>
                  <a:pt x="600" y="1868"/>
                </a:lnTo>
                <a:lnTo>
                  <a:pt x="609" y="1897"/>
                </a:lnTo>
                <a:lnTo>
                  <a:pt x="621" y="1926"/>
                </a:lnTo>
                <a:lnTo>
                  <a:pt x="637" y="1957"/>
                </a:lnTo>
                <a:lnTo>
                  <a:pt x="657" y="1989"/>
                </a:lnTo>
                <a:lnTo>
                  <a:pt x="678" y="2022"/>
                </a:lnTo>
                <a:lnTo>
                  <a:pt x="702" y="2057"/>
                </a:lnTo>
                <a:lnTo>
                  <a:pt x="729" y="2092"/>
                </a:lnTo>
                <a:lnTo>
                  <a:pt x="757" y="2127"/>
                </a:lnTo>
                <a:lnTo>
                  <a:pt x="787" y="2163"/>
                </a:lnTo>
                <a:lnTo>
                  <a:pt x="819" y="2200"/>
                </a:lnTo>
                <a:lnTo>
                  <a:pt x="853" y="2236"/>
                </a:lnTo>
                <a:lnTo>
                  <a:pt x="887" y="2272"/>
                </a:lnTo>
                <a:lnTo>
                  <a:pt x="921" y="2308"/>
                </a:lnTo>
                <a:lnTo>
                  <a:pt x="956" y="2345"/>
                </a:lnTo>
                <a:lnTo>
                  <a:pt x="992" y="2380"/>
                </a:lnTo>
                <a:lnTo>
                  <a:pt x="1028" y="2414"/>
                </a:lnTo>
                <a:lnTo>
                  <a:pt x="1064" y="2448"/>
                </a:lnTo>
                <a:lnTo>
                  <a:pt x="1101" y="2482"/>
                </a:lnTo>
                <a:lnTo>
                  <a:pt x="1137" y="2514"/>
                </a:lnTo>
                <a:lnTo>
                  <a:pt x="1172" y="2544"/>
                </a:lnTo>
                <a:lnTo>
                  <a:pt x="1209" y="2572"/>
                </a:lnTo>
                <a:lnTo>
                  <a:pt x="1244" y="2599"/>
                </a:lnTo>
                <a:lnTo>
                  <a:pt x="1278" y="2623"/>
                </a:lnTo>
                <a:lnTo>
                  <a:pt x="1311" y="2645"/>
                </a:lnTo>
                <a:lnTo>
                  <a:pt x="1343" y="2664"/>
                </a:lnTo>
                <a:lnTo>
                  <a:pt x="1374" y="2679"/>
                </a:lnTo>
                <a:lnTo>
                  <a:pt x="1404" y="2692"/>
                </a:lnTo>
                <a:lnTo>
                  <a:pt x="1432" y="2700"/>
                </a:lnTo>
                <a:lnTo>
                  <a:pt x="1458" y="2705"/>
                </a:lnTo>
                <a:lnTo>
                  <a:pt x="1482" y="2706"/>
                </a:lnTo>
                <a:lnTo>
                  <a:pt x="1504" y="2702"/>
                </a:lnTo>
                <a:lnTo>
                  <a:pt x="1524" y="2693"/>
                </a:lnTo>
                <a:lnTo>
                  <a:pt x="1541" y="2680"/>
                </a:lnTo>
                <a:lnTo>
                  <a:pt x="1560" y="2660"/>
                </a:lnTo>
                <a:lnTo>
                  <a:pt x="1581" y="2641"/>
                </a:lnTo>
                <a:lnTo>
                  <a:pt x="1599" y="2621"/>
                </a:lnTo>
                <a:lnTo>
                  <a:pt x="1618" y="2603"/>
                </a:lnTo>
                <a:lnTo>
                  <a:pt x="1636" y="2587"/>
                </a:lnTo>
                <a:lnTo>
                  <a:pt x="1655" y="2571"/>
                </a:lnTo>
                <a:lnTo>
                  <a:pt x="1673" y="2557"/>
                </a:lnTo>
                <a:lnTo>
                  <a:pt x="1693" y="2545"/>
                </a:lnTo>
                <a:lnTo>
                  <a:pt x="1712" y="2534"/>
                </a:lnTo>
                <a:lnTo>
                  <a:pt x="1733" y="2526"/>
                </a:lnTo>
                <a:lnTo>
                  <a:pt x="1756" y="2520"/>
                </a:lnTo>
                <a:lnTo>
                  <a:pt x="1778" y="2516"/>
                </a:lnTo>
                <a:lnTo>
                  <a:pt x="1802" y="2516"/>
                </a:lnTo>
                <a:lnTo>
                  <a:pt x="1827" y="2518"/>
                </a:lnTo>
                <a:lnTo>
                  <a:pt x="1854" y="2523"/>
                </a:lnTo>
                <a:lnTo>
                  <a:pt x="1883" y="2531"/>
                </a:lnTo>
                <a:lnTo>
                  <a:pt x="1913" y="2544"/>
                </a:lnTo>
                <a:lnTo>
                  <a:pt x="1947" y="2559"/>
                </a:lnTo>
                <a:lnTo>
                  <a:pt x="1982" y="2579"/>
                </a:lnTo>
                <a:lnTo>
                  <a:pt x="2019" y="2603"/>
                </a:lnTo>
                <a:lnTo>
                  <a:pt x="2058" y="2632"/>
                </a:lnTo>
                <a:lnTo>
                  <a:pt x="2101" y="2665"/>
                </a:lnTo>
                <a:lnTo>
                  <a:pt x="2141" y="2698"/>
                </a:lnTo>
                <a:lnTo>
                  <a:pt x="2173" y="2731"/>
                </a:lnTo>
                <a:lnTo>
                  <a:pt x="2200" y="2762"/>
                </a:lnTo>
                <a:lnTo>
                  <a:pt x="2222" y="2794"/>
                </a:lnTo>
                <a:lnTo>
                  <a:pt x="2238" y="2823"/>
                </a:lnTo>
                <a:lnTo>
                  <a:pt x="2249" y="2852"/>
                </a:lnTo>
                <a:lnTo>
                  <a:pt x="2256" y="2880"/>
                </a:lnTo>
                <a:lnTo>
                  <a:pt x="2259" y="2907"/>
                </a:lnTo>
                <a:lnTo>
                  <a:pt x="2258" y="2934"/>
                </a:lnTo>
                <a:lnTo>
                  <a:pt x="2254" y="2960"/>
                </a:lnTo>
                <a:lnTo>
                  <a:pt x="2247" y="2985"/>
                </a:lnTo>
                <a:lnTo>
                  <a:pt x="2237" y="3009"/>
                </a:lnTo>
                <a:lnTo>
                  <a:pt x="2224" y="3033"/>
                </a:lnTo>
                <a:lnTo>
                  <a:pt x="2209" y="3056"/>
                </a:lnTo>
                <a:lnTo>
                  <a:pt x="2193" y="3078"/>
                </a:lnTo>
                <a:lnTo>
                  <a:pt x="2174" y="3101"/>
                </a:lnTo>
                <a:lnTo>
                  <a:pt x="2155" y="3122"/>
                </a:lnTo>
                <a:lnTo>
                  <a:pt x="2135" y="3143"/>
                </a:lnTo>
                <a:lnTo>
                  <a:pt x="2114" y="3163"/>
                </a:lnTo>
                <a:lnTo>
                  <a:pt x="2093" y="3183"/>
                </a:lnTo>
                <a:lnTo>
                  <a:pt x="2073" y="3202"/>
                </a:lnTo>
                <a:lnTo>
                  <a:pt x="2053" y="3221"/>
                </a:lnTo>
                <a:lnTo>
                  <a:pt x="2034" y="3241"/>
                </a:lnTo>
                <a:lnTo>
                  <a:pt x="2012" y="3260"/>
                </a:lnTo>
                <a:lnTo>
                  <a:pt x="1984" y="3275"/>
                </a:lnTo>
                <a:lnTo>
                  <a:pt x="1953" y="3287"/>
                </a:lnTo>
                <a:lnTo>
                  <a:pt x="1917" y="3295"/>
                </a:lnTo>
                <a:lnTo>
                  <a:pt x="1878" y="3300"/>
                </a:lnTo>
                <a:lnTo>
                  <a:pt x="1835" y="3302"/>
                </a:lnTo>
                <a:lnTo>
                  <a:pt x="1788" y="3299"/>
                </a:lnTo>
                <a:lnTo>
                  <a:pt x="1738" y="3293"/>
                </a:lnTo>
                <a:lnTo>
                  <a:pt x="1685" y="3284"/>
                </a:lnTo>
                <a:lnTo>
                  <a:pt x="1630" y="3270"/>
                </a:lnTo>
                <a:lnTo>
                  <a:pt x="1572" y="3253"/>
                </a:lnTo>
                <a:lnTo>
                  <a:pt x="1510" y="3230"/>
                </a:lnTo>
                <a:lnTo>
                  <a:pt x="1447" y="3205"/>
                </a:lnTo>
                <a:lnTo>
                  <a:pt x="1381" y="3176"/>
                </a:lnTo>
                <a:lnTo>
                  <a:pt x="1314" y="3142"/>
                </a:lnTo>
                <a:lnTo>
                  <a:pt x="1245" y="3105"/>
                </a:lnTo>
                <a:lnTo>
                  <a:pt x="1174" y="3062"/>
                </a:lnTo>
                <a:lnTo>
                  <a:pt x="1103" y="3016"/>
                </a:lnTo>
                <a:lnTo>
                  <a:pt x="1031" y="2966"/>
                </a:lnTo>
                <a:lnTo>
                  <a:pt x="956" y="2910"/>
                </a:lnTo>
                <a:lnTo>
                  <a:pt x="882" y="2851"/>
                </a:lnTo>
                <a:lnTo>
                  <a:pt x="806" y="2787"/>
                </a:lnTo>
                <a:lnTo>
                  <a:pt x="732" y="2718"/>
                </a:lnTo>
                <a:lnTo>
                  <a:pt x="656" y="2645"/>
                </a:lnTo>
                <a:lnTo>
                  <a:pt x="583" y="2569"/>
                </a:lnTo>
                <a:lnTo>
                  <a:pt x="515" y="2494"/>
                </a:lnTo>
                <a:lnTo>
                  <a:pt x="450" y="2419"/>
                </a:lnTo>
                <a:lnTo>
                  <a:pt x="391" y="2345"/>
                </a:lnTo>
                <a:lnTo>
                  <a:pt x="336" y="2270"/>
                </a:lnTo>
                <a:lnTo>
                  <a:pt x="286" y="2198"/>
                </a:lnTo>
                <a:lnTo>
                  <a:pt x="239" y="2125"/>
                </a:lnTo>
                <a:lnTo>
                  <a:pt x="197" y="2055"/>
                </a:lnTo>
                <a:lnTo>
                  <a:pt x="159" y="1986"/>
                </a:lnTo>
                <a:lnTo>
                  <a:pt x="126" y="1919"/>
                </a:lnTo>
                <a:lnTo>
                  <a:pt x="97" y="1853"/>
                </a:lnTo>
                <a:lnTo>
                  <a:pt x="70" y="1790"/>
                </a:lnTo>
                <a:lnTo>
                  <a:pt x="49" y="1729"/>
                </a:lnTo>
                <a:lnTo>
                  <a:pt x="32" y="1670"/>
                </a:lnTo>
                <a:lnTo>
                  <a:pt x="18" y="1614"/>
                </a:lnTo>
                <a:lnTo>
                  <a:pt x="8" y="1561"/>
                </a:lnTo>
                <a:lnTo>
                  <a:pt x="2" y="1511"/>
                </a:lnTo>
                <a:lnTo>
                  <a:pt x="0" y="1465"/>
                </a:lnTo>
                <a:lnTo>
                  <a:pt x="1" y="1421"/>
                </a:lnTo>
                <a:lnTo>
                  <a:pt x="6" y="1382"/>
                </a:lnTo>
                <a:lnTo>
                  <a:pt x="15" y="1347"/>
                </a:lnTo>
                <a:lnTo>
                  <a:pt x="27" y="1315"/>
                </a:lnTo>
                <a:lnTo>
                  <a:pt x="42" y="1288"/>
                </a:lnTo>
                <a:lnTo>
                  <a:pt x="61" y="1264"/>
                </a:lnTo>
                <a:lnTo>
                  <a:pt x="79" y="1245"/>
                </a:lnTo>
                <a:lnTo>
                  <a:pt x="99" y="1226"/>
                </a:lnTo>
                <a:lnTo>
                  <a:pt x="119" y="1205"/>
                </a:lnTo>
                <a:lnTo>
                  <a:pt x="139" y="1185"/>
                </a:lnTo>
                <a:lnTo>
                  <a:pt x="159" y="1164"/>
                </a:lnTo>
                <a:lnTo>
                  <a:pt x="180" y="1144"/>
                </a:lnTo>
                <a:lnTo>
                  <a:pt x="201" y="1124"/>
                </a:lnTo>
                <a:lnTo>
                  <a:pt x="223" y="1106"/>
                </a:lnTo>
                <a:lnTo>
                  <a:pt x="245" y="1090"/>
                </a:lnTo>
                <a:lnTo>
                  <a:pt x="268" y="1075"/>
                </a:lnTo>
                <a:lnTo>
                  <a:pt x="293" y="1062"/>
                </a:lnTo>
                <a:lnTo>
                  <a:pt x="317" y="1052"/>
                </a:lnTo>
                <a:lnTo>
                  <a:pt x="342" y="1044"/>
                </a:lnTo>
                <a:lnTo>
                  <a:pt x="367" y="1040"/>
                </a:lnTo>
                <a:lnTo>
                  <a:pt x="394" y="1039"/>
                </a:lnTo>
                <a:close/>
                <a:moveTo>
                  <a:pt x="2777" y="647"/>
                </a:moveTo>
                <a:lnTo>
                  <a:pt x="2748" y="650"/>
                </a:lnTo>
                <a:lnTo>
                  <a:pt x="2721" y="657"/>
                </a:lnTo>
                <a:lnTo>
                  <a:pt x="2697" y="669"/>
                </a:lnTo>
                <a:lnTo>
                  <a:pt x="2675" y="686"/>
                </a:lnTo>
                <a:lnTo>
                  <a:pt x="2655" y="705"/>
                </a:lnTo>
                <a:lnTo>
                  <a:pt x="2639" y="727"/>
                </a:lnTo>
                <a:lnTo>
                  <a:pt x="2627" y="751"/>
                </a:lnTo>
                <a:lnTo>
                  <a:pt x="2620" y="778"/>
                </a:lnTo>
                <a:lnTo>
                  <a:pt x="2617" y="807"/>
                </a:lnTo>
                <a:lnTo>
                  <a:pt x="2620" y="836"/>
                </a:lnTo>
                <a:lnTo>
                  <a:pt x="2627" y="863"/>
                </a:lnTo>
                <a:lnTo>
                  <a:pt x="2639" y="888"/>
                </a:lnTo>
                <a:lnTo>
                  <a:pt x="2655" y="910"/>
                </a:lnTo>
                <a:lnTo>
                  <a:pt x="2675" y="929"/>
                </a:lnTo>
                <a:lnTo>
                  <a:pt x="2697" y="944"/>
                </a:lnTo>
                <a:lnTo>
                  <a:pt x="2721" y="956"/>
                </a:lnTo>
                <a:lnTo>
                  <a:pt x="2748" y="963"/>
                </a:lnTo>
                <a:lnTo>
                  <a:pt x="2777" y="966"/>
                </a:lnTo>
                <a:lnTo>
                  <a:pt x="2805" y="963"/>
                </a:lnTo>
                <a:lnTo>
                  <a:pt x="2832" y="956"/>
                </a:lnTo>
                <a:lnTo>
                  <a:pt x="2858" y="944"/>
                </a:lnTo>
                <a:lnTo>
                  <a:pt x="2880" y="929"/>
                </a:lnTo>
                <a:lnTo>
                  <a:pt x="2899" y="910"/>
                </a:lnTo>
                <a:lnTo>
                  <a:pt x="2914" y="888"/>
                </a:lnTo>
                <a:lnTo>
                  <a:pt x="2926" y="863"/>
                </a:lnTo>
                <a:lnTo>
                  <a:pt x="2933" y="836"/>
                </a:lnTo>
                <a:lnTo>
                  <a:pt x="2936" y="807"/>
                </a:lnTo>
                <a:lnTo>
                  <a:pt x="2933" y="778"/>
                </a:lnTo>
                <a:lnTo>
                  <a:pt x="2926" y="751"/>
                </a:lnTo>
                <a:lnTo>
                  <a:pt x="2914" y="727"/>
                </a:lnTo>
                <a:lnTo>
                  <a:pt x="2899" y="705"/>
                </a:lnTo>
                <a:lnTo>
                  <a:pt x="2880" y="686"/>
                </a:lnTo>
                <a:lnTo>
                  <a:pt x="2858" y="669"/>
                </a:lnTo>
                <a:lnTo>
                  <a:pt x="2832" y="657"/>
                </a:lnTo>
                <a:lnTo>
                  <a:pt x="2805" y="650"/>
                </a:lnTo>
                <a:lnTo>
                  <a:pt x="2777" y="647"/>
                </a:lnTo>
                <a:close/>
                <a:moveTo>
                  <a:pt x="2299" y="647"/>
                </a:moveTo>
                <a:lnTo>
                  <a:pt x="2270" y="650"/>
                </a:lnTo>
                <a:lnTo>
                  <a:pt x="2243" y="657"/>
                </a:lnTo>
                <a:lnTo>
                  <a:pt x="2219" y="669"/>
                </a:lnTo>
                <a:lnTo>
                  <a:pt x="2197" y="686"/>
                </a:lnTo>
                <a:lnTo>
                  <a:pt x="2177" y="705"/>
                </a:lnTo>
                <a:lnTo>
                  <a:pt x="2162" y="727"/>
                </a:lnTo>
                <a:lnTo>
                  <a:pt x="2150" y="751"/>
                </a:lnTo>
                <a:lnTo>
                  <a:pt x="2143" y="778"/>
                </a:lnTo>
                <a:lnTo>
                  <a:pt x="2140" y="807"/>
                </a:lnTo>
                <a:lnTo>
                  <a:pt x="2143" y="836"/>
                </a:lnTo>
                <a:lnTo>
                  <a:pt x="2150" y="863"/>
                </a:lnTo>
                <a:lnTo>
                  <a:pt x="2162" y="888"/>
                </a:lnTo>
                <a:lnTo>
                  <a:pt x="2177" y="910"/>
                </a:lnTo>
                <a:lnTo>
                  <a:pt x="2197" y="929"/>
                </a:lnTo>
                <a:lnTo>
                  <a:pt x="2219" y="944"/>
                </a:lnTo>
                <a:lnTo>
                  <a:pt x="2243" y="956"/>
                </a:lnTo>
                <a:lnTo>
                  <a:pt x="2270" y="963"/>
                </a:lnTo>
                <a:lnTo>
                  <a:pt x="2299" y="966"/>
                </a:lnTo>
                <a:lnTo>
                  <a:pt x="2328" y="963"/>
                </a:lnTo>
                <a:lnTo>
                  <a:pt x="2355" y="956"/>
                </a:lnTo>
                <a:lnTo>
                  <a:pt x="2379" y="944"/>
                </a:lnTo>
                <a:lnTo>
                  <a:pt x="2402" y="929"/>
                </a:lnTo>
                <a:lnTo>
                  <a:pt x="2421" y="910"/>
                </a:lnTo>
                <a:lnTo>
                  <a:pt x="2436" y="888"/>
                </a:lnTo>
                <a:lnTo>
                  <a:pt x="2448" y="863"/>
                </a:lnTo>
                <a:lnTo>
                  <a:pt x="2455" y="836"/>
                </a:lnTo>
                <a:lnTo>
                  <a:pt x="2458" y="807"/>
                </a:lnTo>
                <a:lnTo>
                  <a:pt x="2455" y="778"/>
                </a:lnTo>
                <a:lnTo>
                  <a:pt x="2448" y="751"/>
                </a:lnTo>
                <a:lnTo>
                  <a:pt x="2436" y="727"/>
                </a:lnTo>
                <a:lnTo>
                  <a:pt x="2421" y="705"/>
                </a:lnTo>
                <a:lnTo>
                  <a:pt x="2402" y="686"/>
                </a:lnTo>
                <a:lnTo>
                  <a:pt x="2379" y="669"/>
                </a:lnTo>
                <a:lnTo>
                  <a:pt x="2355" y="657"/>
                </a:lnTo>
                <a:lnTo>
                  <a:pt x="2328" y="650"/>
                </a:lnTo>
                <a:lnTo>
                  <a:pt x="2299" y="647"/>
                </a:lnTo>
                <a:close/>
                <a:moveTo>
                  <a:pt x="1822" y="647"/>
                </a:moveTo>
                <a:lnTo>
                  <a:pt x="1793" y="650"/>
                </a:lnTo>
                <a:lnTo>
                  <a:pt x="1766" y="657"/>
                </a:lnTo>
                <a:lnTo>
                  <a:pt x="1741" y="669"/>
                </a:lnTo>
                <a:lnTo>
                  <a:pt x="1718" y="686"/>
                </a:lnTo>
                <a:lnTo>
                  <a:pt x="1699" y="705"/>
                </a:lnTo>
                <a:lnTo>
                  <a:pt x="1684" y="727"/>
                </a:lnTo>
                <a:lnTo>
                  <a:pt x="1672" y="751"/>
                </a:lnTo>
                <a:lnTo>
                  <a:pt x="1665" y="778"/>
                </a:lnTo>
                <a:lnTo>
                  <a:pt x="1662" y="807"/>
                </a:lnTo>
                <a:lnTo>
                  <a:pt x="1665" y="836"/>
                </a:lnTo>
                <a:lnTo>
                  <a:pt x="1672" y="863"/>
                </a:lnTo>
                <a:lnTo>
                  <a:pt x="1684" y="888"/>
                </a:lnTo>
                <a:lnTo>
                  <a:pt x="1699" y="910"/>
                </a:lnTo>
                <a:lnTo>
                  <a:pt x="1718" y="929"/>
                </a:lnTo>
                <a:lnTo>
                  <a:pt x="1741" y="944"/>
                </a:lnTo>
                <a:lnTo>
                  <a:pt x="1766" y="956"/>
                </a:lnTo>
                <a:lnTo>
                  <a:pt x="1793" y="963"/>
                </a:lnTo>
                <a:lnTo>
                  <a:pt x="1822" y="966"/>
                </a:lnTo>
                <a:lnTo>
                  <a:pt x="1850" y="963"/>
                </a:lnTo>
                <a:lnTo>
                  <a:pt x="1877" y="956"/>
                </a:lnTo>
                <a:lnTo>
                  <a:pt x="1901" y="944"/>
                </a:lnTo>
                <a:lnTo>
                  <a:pt x="1924" y="929"/>
                </a:lnTo>
                <a:lnTo>
                  <a:pt x="1944" y="910"/>
                </a:lnTo>
                <a:lnTo>
                  <a:pt x="1959" y="888"/>
                </a:lnTo>
                <a:lnTo>
                  <a:pt x="1971" y="863"/>
                </a:lnTo>
                <a:lnTo>
                  <a:pt x="1978" y="836"/>
                </a:lnTo>
                <a:lnTo>
                  <a:pt x="1981" y="807"/>
                </a:lnTo>
                <a:lnTo>
                  <a:pt x="1978" y="778"/>
                </a:lnTo>
                <a:lnTo>
                  <a:pt x="1971" y="751"/>
                </a:lnTo>
                <a:lnTo>
                  <a:pt x="1959" y="727"/>
                </a:lnTo>
                <a:lnTo>
                  <a:pt x="1944" y="705"/>
                </a:lnTo>
                <a:lnTo>
                  <a:pt x="1924" y="686"/>
                </a:lnTo>
                <a:lnTo>
                  <a:pt x="1901" y="669"/>
                </a:lnTo>
                <a:lnTo>
                  <a:pt x="1877" y="657"/>
                </a:lnTo>
                <a:lnTo>
                  <a:pt x="1850" y="650"/>
                </a:lnTo>
                <a:lnTo>
                  <a:pt x="1822" y="647"/>
                </a:lnTo>
                <a:close/>
                <a:moveTo>
                  <a:pt x="2299" y="0"/>
                </a:moveTo>
                <a:lnTo>
                  <a:pt x="2379" y="2"/>
                </a:lnTo>
                <a:lnTo>
                  <a:pt x="2456" y="9"/>
                </a:lnTo>
                <a:lnTo>
                  <a:pt x="2533" y="21"/>
                </a:lnTo>
                <a:lnTo>
                  <a:pt x="2606" y="37"/>
                </a:lnTo>
                <a:lnTo>
                  <a:pt x="2679" y="57"/>
                </a:lnTo>
                <a:lnTo>
                  <a:pt x="2747" y="82"/>
                </a:lnTo>
                <a:lnTo>
                  <a:pt x="2813" y="110"/>
                </a:lnTo>
                <a:lnTo>
                  <a:pt x="2877" y="142"/>
                </a:lnTo>
                <a:lnTo>
                  <a:pt x="2936" y="177"/>
                </a:lnTo>
                <a:lnTo>
                  <a:pt x="2993" y="215"/>
                </a:lnTo>
                <a:lnTo>
                  <a:pt x="3046" y="258"/>
                </a:lnTo>
                <a:lnTo>
                  <a:pt x="3094" y="302"/>
                </a:lnTo>
                <a:lnTo>
                  <a:pt x="3139" y="349"/>
                </a:lnTo>
                <a:lnTo>
                  <a:pt x="3179" y="400"/>
                </a:lnTo>
                <a:lnTo>
                  <a:pt x="3214" y="452"/>
                </a:lnTo>
                <a:lnTo>
                  <a:pt x="3246" y="506"/>
                </a:lnTo>
                <a:lnTo>
                  <a:pt x="3271" y="564"/>
                </a:lnTo>
                <a:lnTo>
                  <a:pt x="3291" y="622"/>
                </a:lnTo>
                <a:lnTo>
                  <a:pt x="3306" y="683"/>
                </a:lnTo>
                <a:lnTo>
                  <a:pt x="3315" y="744"/>
                </a:lnTo>
                <a:lnTo>
                  <a:pt x="3318" y="807"/>
                </a:lnTo>
                <a:lnTo>
                  <a:pt x="3315" y="870"/>
                </a:lnTo>
                <a:lnTo>
                  <a:pt x="3306" y="932"/>
                </a:lnTo>
                <a:lnTo>
                  <a:pt x="3291" y="993"/>
                </a:lnTo>
                <a:lnTo>
                  <a:pt x="3271" y="1051"/>
                </a:lnTo>
                <a:lnTo>
                  <a:pt x="3246" y="1107"/>
                </a:lnTo>
                <a:lnTo>
                  <a:pt x="3214" y="1162"/>
                </a:lnTo>
                <a:lnTo>
                  <a:pt x="3179" y="1214"/>
                </a:lnTo>
                <a:lnTo>
                  <a:pt x="3139" y="1264"/>
                </a:lnTo>
                <a:lnTo>
                  <a:pt x="3094" y="1312"/>
                </a:lnTo>
                <a:lnTo>
                  <a:pt x="3046" y="1357"/>
                </a:lnTo>
                <a:lnTo>
                  <a:pt x="2993" y="1398"/>
                </a:lnTo>
                <a:lnTo>
                  <a:pt x="2936" y="1437"/>
                </a:lnTo>
                <a:lnTo>
                  <a:pt x="2877" y="1473"/>
                </a:lnTo>
                <a:lnTo>
                  <a:pt x="2813" y="1504"/>
                </a:lnTo>
                <a:lnTo>
                  <a:pt x="2747" y="1532"/>
                </a:lnTo>
                <a:lnTo>
                  <a:pt x="2679" y="1556"/>
                </a:lnTo>
                <a:lnTo>
                  <a:pt x="2606" y="1577"/>
                </a:lnTo>
                <a:lnTo>
                  <a:pt x="2533" y="1593"/>
                </a:lnTo>
                <a:lnTo>
                  <a:pt x="2456" y="1605"/>
                </a:lnTo>
                <a:lnTo>
                  <a:pt x="2379" y="1612"/>
                </a:lnTo>
                <a:lnTo>
                  <a:pt x="2299" y="1615"/>
                </a:lnTo>
                <a:lnTo>
                  <a:pt x="2243" y="1613"/>
                </a:lnTo>
                <a:lnTo>
                  <a:pt x="2188" y="1609"/>
                </a:lnTo>
                <a:lnTo>
                  <a:pt x="2135" y="1603"/>
                </a:lnTo>
                <a:lnTo>
                  <a:pt x="2090" y="1644"/>
                </a:lnTo>
                <a:lnTo>
                  <a:pt x="2043" y="1680"/>
                </a:lnTo>
                <a:lnTo>
                  <a:pt x="1992" y="1713"/>
                </a:lnTo>
                <a:lnTo>
                  <a:pt x="1938" y="1744"/>
                </a:lnTo>
                <a:lnTo>
                  <a:pt x="1880" y="1769"/>
                </a:lnTo>
                <a:lnTo>
                  <a:pt x="1820" y="1792"/>
                </a:lnTo>
                <a:lnTo>
                  <a:pt x="1757" y="1811"/>
                </a:lnTo>
                <a:lnTo>
                  <a:pt x="1691" y="1826"/>
                </a:lnTo>
                <a:lnTo>
                  <a:pt x="1623" y="1839"/>
                </a:lnTo>
                <a:lnTo>
                  <a:pt x="1553" y="1849"/>
                </a:lnTo>
                <a:lnTo>
                  <a:pt x="1482" y="1856"/>
                </a:lnTo>
                <a:lnTo>
                  <a:pt x="1521" y="1813"/>
                </a:lnTo>
                <a:lnTo>
                  <a:pt x="1557" y="1766"/>
                </a:lnTo>
                <a:lnTo>
                  <a:pt x="1590" y="1716"/>
                </a:lnTo>
                <a:lnTo>
                  <a:pt x="1619" y="1665"/>
                </a:lnTo>
                <a:lnTo>
                  <a:pt x="1644" y="1612"/>
                </a:lnTo>
                <a:lnTo>
                  <a:pt x="1665" y="1558"/>
                </a:lnTo>
                <a:lnTo>
                  <a:pt x="1681" y="1506"/>
                </a:lnTo>
                <a:lnTo>
                  <a:pt x="1692" y="1455"/>
                </a:lnTo>
                <a:lnTo>
                  <a:pt x="1637" y="1419"/>
                </a:lnTo>
                <a:lnTo>
                  <a:pt x="1584" y="1381"/>
                </a:lnTo>
                <a:lnTo>
                  <a:pt x="1534" y="1340"/>
                </a:lnTo>
                <a:lnTo>
                  <a:pt x="1489" y="1296"/>
                </a:lnTo>
                <a:lnTo>
                  <a:pt x="1447" y="1249"/>
                </a:lnTo>
                <a:lnTo>
                  <a:pt x="1410" y="1201"/>
                </a:lnTo>
                <a:lnTo>
                  <a:pt x="1376" y="1150"/>
                </a:lnTo>
                <a:lnTo>
                  <a:pt x="1348" y="1096"/>
                </a:lnTo>
                <a:lnTo>
                  <a:pt x="1324" y="1042"/>
                </a:lnTo>
                <a:lnTo>
                  <a:pt x="1305" y="986"/>
                </a:lnTo>
                <a:lnTo>
                  <a:pt x="1291" y="927"/>
                </a:lnTo>
                <a:lnTo>
                  <a:pt x="1283" y="868"/>
                </a:lnTo>
                <a:lnTo>
                  <a:pt x="1280" y="807"/>
                </a:lnTo>
                <a:lnTo>
                  <a:pt x="1283" y="744"/>
                </a:lnTo>
                <a:lnTo>
                  <a:pt x="1292" y="683"/>
                </a:lnTo>
                <a:lnTo>
                  <a:pt x="1307" y="622"/>
                </a:lnTo>
                <a:lnTo>
                  <a:pt x="1327" y="564"/>
                </a:lnTo>
                <a:lnTo>
                  <a:pt x="1353" y="506"/>
                </a:lnTo>
                <a:lnTo>
                  <a:pt x="1384" y="452"/>
                </a:lnTo>
                <a:lnTo>
                  <a:pt x="1420" y="400"/>
                </a:lnTo>
                <a:lnTo>
                  <a:pt x="1459" y="349"/>
                </a:lnTo>
                <a:lnTo>
                  <a:pt x="1504" y="302"/>
                </a:lnTo>
                <a:lnTo>
                  <a:pt x="1552" y="258"/>
                </a:lnTo>
                <a:lnTo>
                  <a:pt x="1606" y="215"/>
                </a:lnTo>
                <a:lnTo>
                  <a:pt x="1662" y="177"/>
                </a:lnTo>
                <a:lnTo>
                  <a:pt x="1721" y="142"/>
                </a:lnTo>
                <a:lnTo>
                  <a:pt x="1785" y="110"/>
                </a:lnTo>
                <a:lnTo>
                  <a:pt x="1851" y="82"/>
                </a:lnTo>
                <a:lnTo>
                  <a:pt x="1919" y="57"/>
                </a:lnTo>
                <a:lnTo>
                  <a:pt x="1992" y="37"/>
                </a:lnTo>
                <a:lnTo>
                  <a:pt x="2065" y="21"/>
                </a:lnTo>
                <a:lnTo>
                  <a:pt x="2142" y="9"/>
                </a:lnTo>
                <a:lnTo>
                  <a:pt x="2219" y="2"/>
                </a:lnTo>
                <a:lnTo>
                  <a:pt x="229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defTabSz="914126"/>
            <a:endParaRPr lang="en-US" sz="1799">
              <a:solidFill>
                <a:prstClr val="black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5873991" y="4023201"/>
            <a:ext cx="1096994" cy="1096994"/>
          </a:xfrm>
          <a:prstGeom prst="round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>
              <a:solidFill>
                <a:prstClr val="white"/>
              </a:solidFill>
            </a:endParaRPr>
          </a:p>
        </p:txBody>
      </p:sp>
      <p:grpSp>
        <p:nvGrpSpPr>
          <p:cNvPr id="59" name="Group 17"/>
          <p:cNvGrpSpPr>
            <a:grpSpLocks noChangeAspect="1"/>
          </p:cNvGrpSpPr>
          <p:nvPr/>
        </p:nvGrpSpPr>
        <p:grpSpPr bwMode="auto">
          <a:xfrm>
            <a:off x="6173317" y="4270946"/>
            <a:ext cx="498345" cy="601506"/>
            <a:chOff x="4844" y="3534"/>
            <a:chExt cx="314" cy="379"/>
          </a:xfrm>
          <a:solidFill>
            <a:schemeClr val="bg1"/>
          </a:solidFill>
        </p:grpSpPr>
        <p:sp>
          <p:nvSpPr>
            <p:cNvPr id="62" name="Freeform 19"/>
            <p:cNvSpPr>
              <a:spLocks/>
            </p:cNvSpPr>
            <p:nvPr/>
          </p:nvSpPr>
          <p:spPr bwMode="auto">
            <a:xfrm>
              <a:off x="5009" y="3778"/>
              <a:ext cx="21" cy="33"/>
            </a:xfrm>
            <a:custGeom>
              <a:avLst/>
              <a:gdLst>
                <a:gd name="T0" fmla="*/ 0 w 186"/>
                <a:gd name="T1" fmla="*/ 0 h 305"/>
                <a:gd name="T2" fmla="*/ 39 w 186"/>
                <a:gd name="T3" fmla="*/ 10 h 305"/>
                <a:gd name="T4" fmla="*/ 78 w 186"/>
                <a:gd name="T5" fmla="*/ 24 h 305"/>
                <a:gd name="T6" fmla="*/ 115 w 186"/>
                <a:gd name="T7" fmla="*/ 40 h 305"/>
                <a:gd name="T8" fmla="*/ 131 w 186"/>
                <a:gd name="T9" fmla="*/ 50 h 305"/>
                <a:gd name="T10" fmla="*/ 147 w 186"/>
                <a:gd name="T11" fmla="*/ 60 h 305"/>
                <a:gd name="T12" fmla="*/ 160 w 186"/>
                <a:gd name="T13" fmla="*/ 73 h 305"/>
                <a:gd name="T14" fmla="*/ 171 w 186"/>
                <a:gd name="T15" fmla="*/ 87 h 305"/>
                <a:gd name="T16" fmla="*/ 178 w 186"/>
                <a:gd name="T17" fmla="*/ 103 h 305"/>
                <a:gd name="T18" fmla="*/ 183 w 186"/>
                <a:gd name="T19" fmla="*/ 119 h 305"/>
                <a:gd name="T20" fmla="*/ 186 w 186"/>
                <a:gd name="T21" fmla="*/ 143 h 305"/>
                <a:gd name="T22" fmla="*/ 185 w 186"/>
                <a:gd name="T23" fmla="*/ 168 h 305"/>
                <a:gd name="T24" fmla="*/ 180 w 186"/>
                <a:gd name="T25" fmla="*/ 192 h 305"/>
                <a:gd name="T26" fmla="*/ 170 w 186"/>
                <a:gd name="T27" fmla="*/ 214 h 305"/>
                <a:gd name="T28" fmla="*/ 156 w 186"/>
                <a:gd name="T29" fmla="*/ 235 h 305"/>
                <a:gd name="T30" fmla="*/ 139 w 186"/>
                <a:gd name="T31" fmla="*/ 253 h 305"/>
                <a:gd name="T32" fmla="*/ 118 w 186"/>
                <a:gd name="T33" fmla="*/ 267 h 305"/>
                <a:gd name="T34" fmla="*/ 96 w 186"/>
                <a:gd name="T35" fmla="*/ 279 h 305"/>
                <a:gd name="T36" fmla="*/ 72 w 186"/>
                <a:gd name="T37" fmla="*/ 288 h 305"/>
                <a:gd name="T38" fmla="*/ 49 w 186"/>
                <a:gd name="T39" fmla="*/ 295 h 305"/>
                <a:gd name="T40" fmla="*/ 24 w 186"/>
                <a:gd name="T41" fmla="*/ 300 h 305"/>
                <a:gd name="T42" fmla="*/ 0 w 186"/>
                <a:gd name="T43" fmla="*/ 305 h 305"/>
                <a:gd name="T44" fmla="*/ 0 w 186"/>
                <a:gd name="T45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6" h="305">
                  <a:moveTo>
                    <a:pt x="0" y="0"/>
                  </a:moveTo>
                  <a:lnTo>
                    <a:pt x="39" y="10"/>
                  </a:lnTo>
                  <a:lnTo>
                    <a:pt x="78" y="24"/>
                  </a:lnTo>
                  <a:lnTo>
                    <a:pt x="115" y="40"/>
                  </a:lnTo>
                  <a:lnTo>
                    <a:pt x="131" y="50"/>
                  </a:lnTo>
                  <a:lnTo>
                    <a:pt x="147" y="60"/>
                  </a:lnTo>
                  <a:lnTo>
                    <a:pt x="160" y="73"/>
                  </a:lnTo>
                  <a:lnTo>
                    <a:pt x="171" y="87"/>
                  </a:lnTo>
                  <a:lnTo>
                    <a:pt x="178" y="103"/>
                  </a:lnTo>
                  <a:lnTo>
                    <a:pt x="183" y="119"/>
                  </a:lnTo>
                  <a:lnTo>
                    <a:pt x="186" y="143"/>
                  </a:lnTo>
                  <a:lnTo>
                    <a:pt x="185" y="168"/>
                  </a:lnTo>
                  <a:lnTo>
                    <a:pt x="180" y="192"/>
                  </a:lnTo>
                  <a:lnTo>
                    <a:pt x="170" y="214"/>
                  </a:lnTo>
                  <a:lnTo>
                    <a:pt x="156" y="235"/>
                  </a:lnTo>
                  <a:lnTo>
                    <a:pt x="139" y="253"/>
                  </a:lnTo>
                  <a:lnTo>
                    <a:pt x="118" y="267"/>
                  </a:lnTo>
                  <a:lnTo>
                    <a:pt x="96" y="279"/>
                  </a:lnTo>
                  <a:lnTo>
                    <a:pt x="72" y="288"/>
                  </a:lnTo>
                  <a:lnTo>
                    <a:pt x="49" y="295"/>
                  </a:lnTo>
                  <a:lnTo>
                    <a:pt x="24" y="300"/>
                  </a:lnTo>
                  <a:lnTo>
                    <a:pt x="0" y="30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>
                <a:solidFill>
                  <a:prstClr val="black"/>
                </a:solidFill>
              </a:endParaRPr>
            </a:p>
          </p:txBody>
        </p:sp>
        <p:sp>
          <p:nvSpPr>
            <p:cNvPr id="63" name="Freeform 20"/>
            <p:cNvSpPr>
              <a:spLocks/>
            </p:cNvSpPr>
            <p:nvPr/>
          </p:nvSpPr>
          <p:spPr bwMode="auto">
            <a:xfrm>
              <a:off x="4973" y="3723"/>
              <a:ext cx="17" cy="31"/>
            </a:xfrm>
            <a:custGeom>
              <a:avLst/>
              <a:gdLst>
                <a:gd name="T0" fmla="*/ 152 w 152"/>
                <a:gd name="T1" fmla="*/ 0 h 276"/>
                <a:gd name="T2" fmla="*/ 152 w 152"/>
                <a:gd name="T3" fmla="*/ 276 h 276"/>
                <a:gd name="T4" fmla="*/ 124 w 152"/>
                <a:gd name="T5" fmla="*/ 267 h 276"/>
                <a:gd name="T6" fmla="*/ 98 w 152"/>
                <a:gd name="T7" fmla="*/ 258 h 276"/>
                <a:gd name="T8" fmla="*/ 70 w 152"/>
                <a:gd name="T9" fmla="*/ 244 h 276"/>
                <a:gd name="T10" fmla="*/ 43 w 152"/>
                <a:gd name="T11" fmla="*/ 229 h 276"/>
                <a:gd name="T12" fmla="*/ 29 w 152"/>
                <a:gd name="T13" fmla="*/ 217 h 276"/>
                <a:gd name="T14" fmla="*/ 17 w 152"/>
                <a:gd name="T15" fmla="*/ 205 h 276"/>
                <a:gd name="T16" fmla="*/ 7 w 152"/>
                <a:gd name="T17" fmla="*/ 188 h 276"/>
                <a:gd name="T18" fmla="*/ 2 w 152"/>
                <a:gd name="T19" fmla="*/ 170 h 276"/>
                <a:gd name="T20" fmla="*/ 0 w 152"/>
                <a:gd name="T21" fmla="*/ 149 h 276"/>
                <a:gd name="T22" fmla="*/ 0 w 152"/>
                <a:gd name="T23" fmla="*/ 129 h 276"/>
                <a:gd name="T24" fmla="*/ 4 w 152"/>
                <a:gd name="T25" fmla="*/ 111 h 276"/>
                <a:gd name="T26" fmla="*/ 10 w 152"/>
                <a:gd name="T27" fmla="*/ 92 h 276"/>
                <a:gd name="T28" fmla="*/ 21 w 152"/>
                <a:gd name="T29" fmla="*/ 75 h 276"/>
                <a:gd name="T30" fmla="*/ 36 w 152"/>
                <a:gd name="T31" fmla="*/ 56 h 276"/>
                <a:gd name="T32" fmla="*/ 57 w 152"/>
                <a:gd name="T33" fmla="*/ 39 h 276"/>
                <a:gd name="T34" fmla="*/ 79 w 152"/>
                <a:gd name="T35" fmla="*/ 26 h 276"/>
                <a:gd name="T36" fmla="*/ 102 w 152"/>
                <a:gd name="T37" fmla="*/ 14 h 276"/>
                <a:gd name="T38" fmla="*/ 127 w 152"/>
                <a:gd name="T39" fmla="*/ 6 h 276"/>
                <a:gd name="T40" fmla="*/ 152 w 152"/>
                <a:gd name="T4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2" h="276">
                  <a:moveTo>
                    <a:pt x="152" y="0"/>
                  </a:moveTo>
                  <a:lnTo>
                    <a:pt x="152" y="276"/>
                  </a:lnTo>
                  <a:lnTo>
                    <a:pt x="124" y="267"/>
                  </a:lnTo>
                  <a:lnTo>
                    <a:pt x="98" y="258"/>
                  </a:lnTo>
                  <a:lnTo>
                    <a:pt x="70" y="244"/>
                  </a:lnTo>
                  <a:lnTo>
                    <a:pt x="43" y="229"/>
                  </a:lnTo>
                  <a:lnTo>
                    <a:pt x="29" y="217"/>
                  </a:lnTo>
                  <a:lnTo>
                    <a:pt x="17" y="205"/>
                  </a:lnTo>
                  <a:lnTo>
                    <a:pt x="7" y="188"/>
                  </a:lnTo>
                  <a:lnTo>
                    <a:pt x="2" y="170"/>
                  </a:lnTo>
                  <a:lnTo>
                    <a:pt x="0" y="149"/>
                  </a:lnTo>
                  <a:lnTo>
                    <a:pt x="0" y="129"/>
                  </a:lnTo>
                  <a:lnTo>
                    <a:pt x="4" y="111"/>
                  </a:lnTo>
                  <a:lnTo>
                    <a:pt x="10" y="92"/>
                  </a:lnTo>
                  <a:lnTo>
                    <a:pt x="21" y="75"/>
                  </a:lnTo>
                  <a:lnTo>
                    <a:pt x="36" y="56"/>
                  </a:lnTo>
                  <a:lnTo>
                    <a:pt x="57" y="39"/>
                  </a:lnTo>
                  <a:lnTo>
                    <a:pt x="79" y="26"/>
                  </a:lnTo>
                  <a:lnTo>
                    <a:pt x="102" y="14"/>
                  </a:lnTo>
                  <a:lnTo>
                    <a:pt x="127" y="6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>
                <a:solidFill>
                  <a:prstClr val="black"/>
                </a:solidFill>
              </a:endParaRPr>
            </a:p>
          </p:txBody>
        </p:sp>
        <p:sp>
          <p:nvSpPr>
            <p:cNvPr id="64" name="Freeform 21"/>
            <p:cNvSpPr>
              <a:spLocks noEditPoints="1"/>
            </p:cNvSpPr>
            <p:nvPr/>
          </p:nvSpPr>
          <p:spPr bwMode="auto">
            <a:xfrm>
              <a:off x="4844" y="3534"/>
              <a:ext cx="314" cy="379"/>
            </a:xfrm>
            <a:custGeom>
              <a:avLst/>
              <a:gdLst>
                <a:gd name="T0" fmla="*/ 1318 w 2825"/>
                <a:gd name="T1" fmla="*/ 1421 h 3410"/>
                <a:gd name="T2" fmla="*/ 1123 w 2825"/>
                <a:gd name="T3" fmla="*/ 1605 h 3410"/>
                <a:gd name="T4" fmla="*/ 997 w 2825"/>
                <a:gd name="T5" fmla="*/ 1817 h 3410"/>
                <a:gd name="T6" fmla="*/ 1054 w 2825"/>
                <a:gd name="T7" fmla="*/ 2017 h 3410"/>
                <a:gd name="T8" fmla="*/ 1278 w 2825"/>
                <a:gd name="T9" fmla="*/ 2142 h 3410"/>
                <a:gd name="T10" fmla="*/ 1189 w 2825"/>
                <a:gd name="T11" fmla="*/ 2403 h 3410"/>
                <a:gd name="T12" fmla="*/ 1115 w 2825"/>
                <a:gd name="T13" fmla="*/ 2277 h 3410"/>
                <a:gd name="T14" fmla="*/ 997 w 2825"/>
                <a:gd name="T15" fmla="*/ 2310 h 3410"/>
                <a:gd name="T16" fmla="*/ 1022 w 2825"/>
                <a:gd name="T17" fmla="*/ 2453 h 3410"/>
                <a:gd name="T18" fmla="*/ 1234 w 2825"/>
                <a:gd name="T19" fmla="*/ 2634 h 3410"/>
                <a:gd name="T20" fmla="*/ 1348 w 2825"/>
                <a:gd name="T21" fmla="*/ 2820 h 3410"/>
                <a:gd name="T22" fmla="*/ 1467 w 2825"/>
                <a:gd name="T23" fmla="*/ 2803 h 3410"/>
                <a:gd name="T24" fmla="*/ 1608 w 2825"/>
                <a:gd name="T25" fmla="*/ 2640 h 3410"/>
                <a:gd name="T26" fmla="*/ 1816 w 2825"/>
                <a:gd name="T27" fmla="*/ 2455 h 3410"/>
                <a:gd name="T28" fmla="*/ 1802 w 2825"/>
                <a:gd name="T29" fmla="*/ 2199 h 3410"/>
                <a:gd name="T30" fmla="*/ 1808 w 2825"/>
                <a:gd name="T31" fmla="*/ 2211 h 3410"/>
                <a:gd name="T32" fmla="*/ 1797 w 2825"/>
                <a:gd name="T33" fmla="*/ 2190 h 3410"/>
                <a:gd name="T34" fmla="*/ 1798 w 2825"/>
                <a:gd name="T35" fmla="*/ 2191 h 3410"/>
                <a:gd name="T36" fmla="*/ 1713 w 2825"/>
                <a:gd name="T37" fmla="*/ 2106 h 3410"/>
                <a:gd name="T38" fmla="*/ 1484 w 2825"/>
                <a:gd name="T39" fmla="*/ 1701 h 3410"/>
                <a:gd name="T40" fmla="*/ 1645 w 2825"/>
                <a:gd name="T41" fmla="*/ 1800 h 3410"/>
                <a:gd name="T42" fmla="*/ 1716 w 2825"/>
                <a:gd name="T43" fmla="*/ 1892 h 3410"/>
                <a:gd name="T44" fmla="*/ 1820 w 2825"/>
                <a:gd name="T45" fmla="*/ 1832 h 3410"/>
                <a:gd name="T46" fmla="*/ 1761 w 2825"/>
                <a:gd name="T47" fmla="*/ 1672 h 3410"/>
                <a:gd name="T48" fmla="*/ 1516 w 2825"/>
                <a:gd name="T49" fmla="*/ 1536 h 3410"/>
                <a:gd name="T50" fmla="*/ 1435 w 2825"/>
                <a:gd name="T51" fmla="*/ 1363 h 3410"/>
                <a:gd name="T52" fmla="*/ 957 w 2825"/>
                <a:gd name="T53" fmla="*/ 25 h 3410"/>
                <a:gd name="T54" fmla="*/ 1185 w 2825"/>
                <a:gd name="T55" fmla="*/ 116 h 3410"/>
                <a:gd name="T56" fmla="*/ 1418 w 2825"/>
                <a:gd name="T57" fmla="*/ 109 h 3410"/>
                <a:gd name="T58" fmla="*/ 1705 w 2825"/>
                <a:gd name="T59" fmla="*/ 31 h 3410"/>
                <a:gd name="T60" fmla="*/ 1928 w 2825"/>
                <a:gd name="T61" fmla="*/ 17 h 3410"/>
                <a:gd name="T62" fmla="*/ 1938 w 2825"/>
                <a:gd name="T63" fmla="*/ 163 h 3410"/>
                <a:gd name="T64" fmla="*/ 1836 w 2825"/>
                <a:gd name="T65" fmla="*/ 421 h 3410"/>
                <a:gd name="T66" fmla="*/ 1654 w 2825"/>
                <a:gd name="T67" fmla="*/ 682 h 3410"/>
                <a:gd name="T68" fmla="*/ 1803 w 2825"/>
                <a:gd name="T69" fmla="*/ 856 h 3410"/>
                <a:gd name="T70" fmla="*/ 2102 w 2825"/>
                <a:gd name="T71" fmla="*/ 1100 h 3410"/>
                <a:gd name="T72" fmla="*/ 2382 w 2825"/>
                <a:gd name="T73" fmla="*/ 1417 h 3410"/>
                <a:gd name="T74" fmla="*/ 2613 w 2825"/>
                <a:gd name="T75" fmla="*/ 1780 h 3410"/>
                <a:gd name="T76" fmla="*/ 2770 w 2825"/>
                <a:gd name="T77" fmla="*/ 2163 h 3410"/>
                <a:gd name="T78" fmla="*/ 2825 w 2825"/>
                <a:gd name="T79" fmla="*/ 2537 h 3410"/>
                <a:gd name="T80" fmla="*/ 2751 w 2825"/>
                <a:gd name="T81" fmla="*/ 2876 h 3410"/>
                <a:gd name="T82" fmla="*/ 2522 w 2825"/>
                <a:gd name="T83" fmla="*/ 3153 h 3410"/>
                <a:gd name="T84" fmla="*/ 2108 w 2825"/>
                <a:gd name="T85" fmla="*/ 3340 h 3410"/>
                <a:gd name="T86" fmla="*/ 1484 w 2825"/>
                <a:gd name="T87" fmla="*/ 3410 h 3410"/>
                <a:gd name="T88" fmla="*/ 786 w 2825"/>
                <a:gd name="T89" fmla="*/ 3345 h 3410"/>
                <a:gd name="T90" fmla="*/ 336 w 2825"/>
                <a:gd name="T91" fmla="*/ 3156 h 3410"/>
                <a:gd name="T92" fmla="*/ 84 w 2825"/>
                <a:gd name="T93" fmla="*/ 2868 h 3410"/>
                <a:gd name="T94" fmla="*/ 0 w 2825"/>
                <a:gd name="T95" fmla="*/ 2512 h 3410"/>
                <a:gd name="T96" fmla="*/ 54 w 2825"/>
                <a:gd name="T97" fmla="*/ 2120 h 3410"/>
                <a:gd name="T98" fmla="*/ 213 w 2825"/>
                <a:gd name="T99" fmla="*/ 1722 h 3410"/>
                <a:gd name="T100" fmla="*/ 449 w 2825"/>
                <a:gd name="T101" fmla="*/ 1350 h 3410"/>
                <a:gd name="T102" fmla="*/ 730 w 2825"/>
                <a:gd name="T103" fmla="*/ 1034 h 3410"/>
                <a:gd name="T104" fmla="*/ 1024 w 2825"/>
                <a:gd name="T105" fmla="*/ 805 h 3410"/>
                <a:gd name="T106" fmla="*/ 925 w 2825"/>
                <a:gd name="T107" fmla="*/ 597 h 3410"/>
                <a:gd name="T108" fmla="*/ 757 w 2825"/>
                <a:gd name="T109" fmla="*/ 316 h 3410"/>
                <a:gd name="T110" fmla="*/ 727 w 2825"/>
                <a:gd name="T111" fmla="*/ 84 h 3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25" h="3410">
                  <a:moveTo>
                    <a:pt x="1397" y="1356"/>
                  </a:moveTo>
                  <a:lnTo>
                    <a:pt x="1378" y="1358"/>
                  </a:lnTo>
                  <a:lnTo>
                    <a:pt x="1361" y="1365"/>
                  </a:lnTo>
                  <a:lnTo>
                    <a:pt x="1344" y="1376"/>
                  </a:lnTo>
                  <a:lnTo>
                    <a:pt x="1333" y="1390"/>
                  </a:lnTo>
                  <a:lnTo>
                    <a:pt x="1323" y="1404"/>
                  </a:lnTo>
                  <a:lnTo>
                    <a:pt x="1318" y="1421"/>
                  </a:lnTo>
                  <a:lnTo>
                    <a:pt x="1316" y="1438"/>
                  </a:lnTo>
                  <a:lnTo>
                    <a:pt x="1316" y="1532"/>
                  </a:lnTo>
                  <a:lnTo>
                    <a:pt x="1275" y="1539"/>
                  </a:lnTo>
                  <a:lnTo>
                    <a:pt x="1234" y="1550"/>
                  </a:lnTo>
                  <a:lnTo>
                    <a:pt x="1195" y="1565"/>
                  </a:lnTo>
                  <a:lnTo>
                    <a:pt x="1158" y="1584"/>
                  </a:lnTo>
                  <a:lnTo>
                    <a:pt x="1123" y="1605"/>
                  </a:lnTo>
                  <a:lnTo>
                    <a:pt x="1090" y="1632"/>
                  </a:lnTo>
                  <a:lnTo>
                    <a:pt x="1064" y="1660"/>
                  </a:lnTo>
                  <a:lnTo>
                    <a:pt x="1040" y="1692"/>
                  </a:lnTo>
                  <a:lnTo>
                    <a:pt x="1021" y="1727"/>
                  </a:lnTo>
                  <a:lnTo>
                    <a:pt x="1010" y="1756"/>
                  </a:lnTo>
                  <a:lnTo>
                    <a:pt x="1002" y="1786"/>
                  </a:lnTo>
                  <a:lnTo>
                    <a:pt x="997" y="1817"/>
                  </a:lnTo>
                  <a:lnTo>
                    <a:pt x="996" y="1848"/>
                  </a:lnTo>
                  <a:lnTo>
                    <a:pt x="998" y="1879"/>
                  </a:lnTo>
                  <a:lnTo>
                    <a:pt x="1002" y="1909"/>
                  </a:lnTo>
                  <a:lnTo>
                    <a:pt x="1011" y="1939"/>
                  </a:lnTo>
                  <a:lnTo>
                    <a:pt x="1022" y="1968"/>
                  </a:lnTo>
                  <a:lnTo>
                    <a:pt x="1037" y="1994"/>
                  </a:lnTo>
                  <a:lnTo>
                    <a:pt x="1054" y="2017"/>
                  </a:lnTo>
                  <a:lnTo>
                    <a:pt x="1074" y="2039"/>
                  </a:lnTo>
                  <a:lnTo>
                    <a:pt x="1097" y="2057"/>
                  </a:lnTo>
                  <a:lnTo>
                    <a:pt x="1129" y="2080"/>
                  </a:lnTo>
                  <a:lnTo>
                    <a:pt x="1164" y="2100"/>
                  </a:lnTo>
                  <a:lnTo>
                    <a:pt x="1201" y="2116"/>
                  </a:lnTo>
                  <a:lnTo>
                    <a:pt x="1239" y="2130"/>
                  </a:lnTo>
                  <a:lnTo>
                    <a:pt x="1278" y="2142"/>
                  </a:lnTo>
                  <a:lnTo>
                    <a:pt x="1316" y="2153"/>
                  </a:lnTo>
                  <a:lnTo>
                    <a:pt x="1316" y="2484"/>
                  </a:lnTo>
                  <a:lnTo>
                    <a:pt x="1287" y="2475"/>
                  </a:lnTo>
                  <a:lnTo>
                    <a:pt x="1259" y="2461"/>
                  </a:lnTo>
                  <a:lnTo>
                    <a:pt x="1233" y="2446"/>
                  </a:lnTo>
                  <a:lnTo>
                    <a:pt x="1210" y="2426"/>
                  </a:lnTo>
                  <a:lnTo>
                    <a:pt x="1189" y="2403"/>
                  </a:lnTo>
                  <a:lnTo>
                    <a:pt x="1172" y="2378"/>
                  </a:lnTo>
                  <a:lnTo>
                    <a:pt x="1160" y="2352"/>
                  </a:lnTo>
                  <a:lnTo>
                    <a:pt x="1155" y="2337"/>
                  </a:lnTo>
                  <a:lnTo>
                    <a:pt x="1150" y="2322"/>
                  </a:lnTo>
                  <a:lnTo>
                    <a:pt x="1142" y="2305"/>
                  </a:lnTo>
                  <a:lnTo>
                    <a:pt x="1131" y="2289"/>
                  </a:lnTo>
                  <a:lnTo>
                    <a:pt x="1115" y="2277"/>
                  </a:lnTo>
                  <a:lnTo>
                    <a:pt x="1098" y="2269"/>
                  </a:lnTo>
                  <a:lnTo>
                    <a:pt x="1079" y="2265"/>
                  </a:lnTo>
                  <a:lnTo>
                    <a:pt x="1058" y="2265"/>
                  </a:lnTo>
                  <a:lnTo>
                    <a:pt x="1040" y="2271"/>
                  </a:lnTo>
                  <a:lnTo>
                    <a:pt x="1023" y="2280"/>
                  </a:lnTo>
                  <a:lnTo>
                    <a:pt x="1009" y="2293"/>
                  </a:lnTo>
                  <a:lnTo>
                    <a:pt x="997" y="2310"/>
                  </a:lnTo>
                  <a:lnTo>
                    <a:pt x="991" y="2325"/>
                  </a:lnTo>
                  <a:lnTo>
                    <a:pt x="988" y="2341"/>
                  </a:lnTo>
                  <a:lnTo>
                    <a:pt x="988" y="2357"/>
                  </a:lnTo>
                  <a:lnTo>
                    <a:pt x="990" y="2371"/>
                  </a:lnTo>
                  <a:lnTo>
                    <a:pt x="994" y="2386"/>
                  </a:lnTo>
                  <a:lnTo>
                    <a:pt x="1004" y="2416"/>
                  </a:lnTo>
                  <a:lnTo>
                    <a:pt x="1022" y="2453"/>
                  </a:lnTo>
                  <a:lnTo>
                    <a:pt x="1043" y="2488"/>
                  </a:lnTo>
                  <a:lnTo>
                    <a:pt x="1068" y="2520"/>
                  </a:lnTo>
                  <a:lnTo>
                    <a:pt x="1097" y="2549"/>
                  </a:lnTo>
                  <a:lnTo>
                    <a:pt x="1128" y="2576"/>
                  </a:lnTo>
                  <a:lnTo>
                    <a:pt x="1161" y="2598"/>
                  </a:lnTo>
                  <a:lnTo>
                    <a:pt x="1197" y="2618"/>
                  </a:lnTo>
                  <a:lnTo>
                    <a:pt x="1234" y="2634"/>
                  </a:lnTo>
                  <a:lnTo>
                    <a:pt x="1273" y="2647"/>
                  </a:lnTo>
                  <a:lnTo>
                    <a:pt x="1316" y="2656"/>
                  </a:lnTo>
                  <a:lnTo>
                    <a:pt x="1316" y="2754"/>
                  </a:lnTo>
                  <a:lnTo>
                    <a:pt x="1318" y="2773"/>
                  </a:lnTo>
                  <a:lnTo>
                    <a:pt x="1324" y="2791"/>
                  </a:lnTo>
                  <a:lnTo>
                    <a:pt x="1335" y="2806"/>
                  </a:lnTo>
                  <a:lnTo>
                    <a:pt x="1348" y="2820"/>
                  </a:lnTo>
                  <a:lnTo>
                    <a:pt x="1365" y="2830"/>
                  </a:lnTo>
                  <a:lnTo>
                    <a:pt x="1383" y="2837"/>
                  </a:lnTo>
                  <a:lnTo>
                    <a:pt x="1402" y="2838"/>
                  </a:lnTo>
                  <a:lnTo>
                    <a:pt x="1422" y="2834"/>
                  </a:lnTo>
                  <a:lnTo>
                    <a:pt x="1439" y="2828"/>
                  </a:lnTo>
                  <a:lnTo>
                    <a:pt x="1455" y="2817"/>
                  </a:lnTo>
                  <a:lnTo>
                    <a:pt x="1467" y="2803"/>
                  </a:lnTo>
                  <a:lnTo>
                    <a:pt x="1476" y="2789"/>
                  </a:lnTo>
                  <a:lnTo>
                    <a:pt x="1482" y="2771"/>
                  </a:lnTo>
                  <a:lnTo>
                    <a:pt x="1484" y="2754"/>
                  </a:lnTo>
                  <a:lnTo>
                    <a:pt x="1484" y="2664"/>
                  </a:lnTo>
                  <a:lnTo>
                    <a:pt x="1525" y="2659"/>
                  </a:lnTo>
                  <a:lnTo>
                    <a:pt x="1568" y="2652"/>
                  </a:lnTo>
                  <a:lnTo>
                    <a:pt x="1608" y="2640"/>
                  </a:lnTo>
                  <a:lnTo>
                    <a:pt x="1648" y="2624"/>
                  </a:lnTo>
                  <a:lnTo>
                    <a:pt x="1685" y="2605"/>
                  </a:lnTo>
                  <a:lnTo>
                    <a:pt x="1720" y="2581"/>
                  </a:lnTo>
                  <a:lnTo>
                    <a:pt x="1750" y="2555"/>
                  </a:lnTo>
                  <a:lnTo>
                    <a:pt x="1777" y="2525"/>
                  </a:lnTo>
                  <a:lnTo>
                    <a:pt x="1799" y="2491"/>
                  </a:lnTo>
                  <a:lnTo>
                    <a:pt x="1816" y="2455"/>
                  </a:lnTo>
                  <a:lnTo>
                    <a:pt x="1829" y="2417"/>
                  </a:lnTo>
                  <a:lnTo>
                    <a:pt x="1836" y="2377"/>
                  </a:lnTo>
                  <a:lnTo>
                    <a:pt x="1838" y="2341"/>
                  </a:lnTo>
                  <a:lnTo>
                    <a:pt x="1835" y="2304"/>
                  </a:lnTo>
                  <a:lnTo>
                    <a:pt x="1829" y="2268"/>
                  </a:lnTo>
                  <a:lnTo>
                    <a:pt x="1817" y="2232"/>
                  </a:lnTo>
                  <a:lnTo>
                    <a:pt x="1802" y="2199"/>
                  </a:lnTo>
                  <a:lnTo>
                    <a:pt x="1803" y="2201"/>
                  </a:lnTo>
                  <a:lnTo>
                    <a:pt x="1805" y="2203"/>
                  </a:lnTo>
                  <a:lnTo>
                    <a:pt x="1806" y="2205"/>
                  </a:lnTo>
                  <a:lnTo>
                    <a:pt x="1807" y="2207"/>
                  </a:lnTo>
                  <a:lnTo>
                    <a:pt x="1808" y="2210"/>
                  </a:lnTo>
                  <a:lnTo>
                    <a:pt x="1808" y="2210"/>
                  </a:lnTo>
                  <a:lnTo>
                    <a:pt x="1808" y="2211"/>
                  </a:lnTo>
                  <a:lnTo>
                    <a:pt x="1808" y="2210"/>
                  </a:lnTo>
                  <a:lnTo>
                    <a:pt x="1807" y="2208"/>
                  </a:lnTo>
                  <a:lnTo>
                    <a:pt x="1806" y="2206"/>
                  </a:lnTo>
                  <a:lnTo>
                    <a:pt x="1804" y="2202"/>
                  </a:lnTo>
                  <a:lnTo>
                    <a:pt x="1802" y="2198"/>
                  </a:lnTo>
                  <a:lnTo>
                    <a:pt x="1799" y="2194"/>
                  </a:lnTo>
                  <a:lnTo>
                    <a:pt x="1797" y="2190"/>
                  </a:lnTo>
                  <a:lnTo>
                    <a:pt x="1796" y="2188"/>
                  </a:lnTo>
                  <a:lnTo>
                    <a:pt x="1795" y="2187"/>
                  </a:lnTo>
                  <a:lnTo>
                    <a:pt x="1795" y="2186"/>
                  </a:lnTo>
                  <a:lnTo>
                    <a:pt x="1795" y="2187"/>
                  </a:lnTo>
                  <a:lnTo>
                    <a:pt x="1796" y="2187"/>
                  </a:lnTo>
                  <a:lnTo>
                    <a:pt x="1797" y="2189"/>
                  </a:lnTo>
                  <a:lnTo>
                    <a:pt x="1798" y="2191"/>
                  </a:lnTo>
                  <a:lnTo>
                    <a:pt x="1799" y="2193"/>
                  </a:lnTo>
                  <a:lnTo>
                    <a:pt x="1800" y="2195"/>
                  </a:lnTo>
                  <a:lnTo>
                    <a:pt x="1802" y="2198"/>
                  </a:lnTo>
                  <a:lnTo>
                    <a:pt x="1783" y="2171"/>
                  </a:lnTo>
                  <a:lnTo>
                    <a:pt x="1762" y="2146"/>
                  </a:lnTo>
                  <a:lnTo>
                    <a:pt x="1739" y="2125"/>
                  </a:lnTo>
                  <a:lnTo>
                    <a:pt x="1713" y="2106"/>
                  </a:lnTo>
                  <a:lnTo>
                    <a:pt x="1686" y="2088"/>
                  </a:lnTo>
                  <a:lnTo>
                    <a:pt x="1657" y="2074"/>
                  </a:lnTo>
                  <a:lnTo>
                    <a:pt x="1627" y="2061"/>
                  </a:lnTo>
                  <a:lnTo>
                    <a:pt x="1580" y="2045"/>
                  </a:lnTo>
                  <a:lnTo>
                    <a:pt x="1532" y="2030"/>
                  </a:lnTo>
                  <a:lnTo>
                    <a:pt x="1484" y="2019"/>
                  </a:lnTo>
                  <a:lnTo>
                    <a:pt x="1484" y="1701"/>
                  </a:lnTo>
                  <a:lnTo>
                    <a:pt x="1514" y="1708"/>
                  </a:lnTo>
                  <a:lnTo>
                    <a:pt x="1544" y="1717"/>
                  </a:lnTo>
                  <a:lnTo>
                    <a:pt x="1572" y="1730"/>
                  </a:lnTo>
                  <a:lnTo>
                    <a:pt x="1599" y="1746"/>
                  </a:lnTo>
                  <a:lnTo>
                    <a:pt x="1621" y="1765"/>
                  </a:lnTo>
                  <a:lnTo>
                    <a:pt x="1638" y="1788"/>
                  </a:lnTo>
                  <a:lnTo>
                    <a:pt x="1645" y="1800"/>
                  </a:lnTo>
                  <a:lnTo>
                    <a:pt x="1652" y="1814"/>
                  </a:lnTo>
                  <a:lnTo>
                    <a:pt x="1657" y="1828"/>
                  </a:lnTo>
                  <a:lnTo>
                    <a:pt x="1661" y="1842"/>
                  </a:lnTo>
                  <a:lnTo>
                    <a:pt x="1670" y="1859"/>
                  </a:lnTo>
                  <a:lnTo>
                    <a:pt x="1683" y="1874"/>
                  </a:lnTo>
                  <a:lnTo>
                    <a:pt x="1698" y="1885"/>
                  </a:lnTo>
                  <a:lnTo>
                    <a:pt x="1716" y="1892"/>
                  </a:lnTo>
                  <a:lnTo>
                    <a:pt x="1736" y="1896"/>
                  </a:lnTo>
                  <a:lnTo>
                    <a:pt x="1755" y="1894"/>
                  </a:lnTo>
                  <a:lnTo>
                    <a:pt x="1774" y="1888"/>
                  </a:lnTo>
                  <a:lnTo>
                    <a:pt x="1790" y="1878"/>
                  </a:lnTo>
                  <a:lnTo>
                    <a:pt x="1804" y="1864"/>
                  </a:lnTo>
                  <a:lnTo>
                    <a:pt x="1815" y="1847"/>
                  </a:lnTo>
                  <a:lnTo>
                    <a:pt x="1820" y="1832"/>
                  </a:lnTo>
                  <a:lnTo>
                    <a:pt x="1823" y="1816"/>
                  </a:lnTo>
                  <a:lnTo>
                    <a:pt x="1822" y="1799"/>
                  </a:lnTo>
                  <a:lnTo>
                    <a:pt x="1818" y="1785"/>
                  </a:lnTo>
                  <a:lnTo>
                    <a:pt x="1814" y="1769"/>
                  </a:lnTo>
                  <a:lnTo>
                    <a:pt x="1802" y="1739"/>
                  </a:lnTo>
                  <a:lnTo>
                    <a:pt x="1784" y="1704"/>
                  </a:lnTo>
                  <a:lnTo>
                    <a:pt x="1761" y="1672"/>
                  </a:lnTo>
                  <a:lnTo>
                    <a:pt x="1736" y="1643"/>
                  </a:lnTo>
                  <a:lnTo>
                    <a:pt x="1705" y="1616"/>
                  </a:lnTo>
                  <a:lnTo>
                    <a:pt x="1670" y="1592"/>
                  </a:lnTo>
                  <a:lnTo>
                    <a:pt x="1634" y="1573"/>
                  </a:lnTo>
                  <a:lnTo>
                    <a:pt x="1596" y="1558"/>
                  </a:lnTo>
                  <a:lnTo>
                    <a:pt x="1556" y="1545"/>
                  </a:lnTo>
                  <a:lnTo>
                    <a:pt x="1516" y="1536"/>
                  </a:lnTo>
                  <a:lnTo>
                    <a:pt x="1484" y="1531"/>
                  </a:lnTo>
                  <a:lnTo>
                    <a:pt x="1484" y="1438"/>
                  </a:lnTo>
                  <a:lnTo>
                    <a:pt x="1482" y="1420"/>
                  </a:lnTo>
                  <a:lnTo>
                    <a:pt x="1475" y="1402"/>
                  </a:lnTo>
                  <a:lnTo>
                    <a:pt x="1464" y="1386"/>
                  </a:lnTo>
                  <a:lnTo>
                    <a:pt x="1451" y="1373"/>
                  </a:lnTo>
                  <a:lnTo>
                    <a:pt x="1435" y="1363"/>
                  </a:lnTo>
                  <a:lnTo>
                    <a:pt x="1417" y="1357"/>
                  </a:lnTo>
                  <a:lnTo>
                    <a:pt x="1397" y="1356"/>
                  </a:lnTo>
                  <a:close/>
                  <a:moveTo>
                    <a:pt x="843" y="0"/>
                  </a:moveTo>
                  <a:lnTo>
                    <a:pt x="870" y="1"/>
                  </a:lnTo>
                  <a:lnTo>
                    <a:pt x="898" y="6"/>
                  </a:lnTo>
                  <a:lnTo>
                    <a:pt x="927" y="15"/>
                  </a:lnTo>
                  <a:lnTo>
                    <a:pt x="957" y="25"/>
                  </a:lnTo>
                  <a:lnTo>
                    <a:pt x="988" y="36"/>
                  </a:lnTo>
                  <a:lnTo>
                    <a:pt x="1019" y="50"/>
                  </a:lnTo>
                  <a:lnTo>
                    <a:pt x="1052" y="64"/>
                  </a:lnTo>
                  <a:lnTo>
                    <a:pt x="1084" y="79"/>
                  </a:lnTo>
                  <a:lnTo>
                    <a:pt x="1117" y="92"/>
                  </a:lnTo>
                  <a:lnTo>
                    <a:pt x="1150" y="105"/>
                  </a:lnTo>
                  <a:lnTo>
                    <a:pt x="1185" y="116"/>
                  </a:lnTo>
                  <a:lnTo>
                    <a:pt x="1218" y="124"/>
                  </a:lnTo>
                  <a:lnTo>
                    <a:pt x="1252" y="130"/>
                  </a:lnTo>
                  <a:lnTo>
                    <a:pt x="1285" y="133"/>
                  </a:lnTo>
                  <a:lnTo>
                    <a:pt x="1319" y="131"/>
                  </a:lnTo>
                  <a:lnTo>
                    <a:pt x="1348" y="125"/>
                  </a:lnTo>
                  <a:lnTo>
                    <a:pt x="1381" y="118"/>
                  </a:lnTo>
                  <a:lnTo>
                    <a:pt x="1418" y="109"/>
                  </a:lnTo>
                  <a:lnTo>
                    <a:pt x="1455" y="98"/>
                  </a:lnTo>
                  <a:lnTo>
                    <a:pt x="1495" y="87"/>
                  </a:lnTo>
                  <a:lnTo>
                    <a:pt x="1536" y="76"/>
                  </a:lnTo>
                  <a:lnTo>
                    <a:pt x="1578" y="64"/>
                  </a:lnTo>
                  <a:lnTo>
                    <a:pt x="1621" y="52"/>
                  </a:lnTo>
                  <a:lnTo>
                    <a:pt x="1663" y="41"/>
                  </a:lnTo>
                  <a:lnTo>
                    <a:pt x="1705" y="31"/>
                  </a:lnTo>
                  <a:lnTo>
                    <a:pt x="1745" y="22"/>
                  </a:lnTo>
                  <a:lnTo>
                    <a:pt x="1784" y="16"/>
                  </a:lnTo>
                  <a:lnTo>
                    <a:pt x="1822" y="10"/>
                  </a:lnTo>
                  <a:lnTo>
                    <a:pt x="1857" y="8"/>
                  </a:lnTo>
                  <a:lnTo>
                    <a:pt x="1889" y="8"/>
                  </a:lnTo>
                  <a:lnTo>
                    <a:pt x="1917" y="11"/>
                  </a:lnTo>
                  <a:lnTo>
                    <a:pt x="1928" y="17"/>
                  </a:lnTo>
                  <a:lnTo>
                    <a:pt x="1938" y="27"/>
                  </a:lnTo>
                  <a:lnTo>
                    <a:pt x="1944" y="40"/>
                  </a:lnTo>
                  <a:lnTo>
                    <a:pt x="1948" y="58"/>
                  </a:lnTo>
                  <a:lnTo>
                    <a:pt x="1949" y="80"/>
                  </a:lnTo>
                  <a:lnTo>
                    <a:pt x="1947" y="105"/>
                  </a:lnTo>
                  <a:lnTo>
                    <a:pt x="1944" y="132"/>
                  </a:lnTo>
                  <a:lnTo>
                    <a:pt x="1938" y="163"/>
                  </a:lnTo>
                  <a:lnTo>
                    <a:pt x="1929" y="195"/>
                  </a:lnTo>
                  <a:lnTo>
                    <a:pt x="1918" y="229"/>
                  </a:lnTo>
                  <a:lnTo>
                    <a:pt x="1905" y="265"/>
                  </a:lnTo>
                  <a:lnTo>
                    <a:pt x="1891" y="304"/>
                  </a:lnTo>
                  <a:lnTo>
                    <a:pt x="1874" y="342"/>
                  </a:lnTo>
                  <a:lnTo>
                    <a:pt x="1856" y="381"/>
                  </a:lnTo>
                  <a:lnTo>
                    <a:pt x="1836" y="421"/>
                  </a:lnTo>
                  <a:lnTo>
                    <a:pt x="1814" y="461"/>
                  </a:lnTo>
                  <a:lnTo>
                    <a:pt x="1791" y="501"/>
                  </a:lnTo>
                  <a:lnTo>
                    <a:pt x="1767" y="539"/>
                  </a:lnTo>
                  <a:lnTo>
                    <a:pt x="1740" y="577"/>
                  </a:lnTo>
                  <a:lnTo>
                    <a:pt x="1713" y="614"/>
                  </a:lnTo>
                  <a:lnTo>
                    <a:pt x="1684" y="649"/>
                  </a:lnTo>
                  <a:lnTo>
                    <a:pt x="1654" y="682"/>
                  </a:lnTo>
                  <a:lnTo>
                    <a:pt x="1623" y="713"/>
                  </a:lnTo>
                  <a:lnTo>
                    <a:pt x="1591" y="742"/>
                  </a:lnTo>
                  <a:lnTo>
                    <a:pt x="1632" y="761"/>
                  </a:lnTo>
                  <a:lnTo>
                    <a:pt x="1674" y="780"/>
                  </a:lnTo>
                  <a:lnTo>
                    <a:pt x="1717" y="804"/>
                  </a:lnTo>
                  <a:lnTo>
                    <a:pt x="1759" y="829"/>
                  </a:lnTo>
                  <a:lnTo>
                    <a:pt x="1803" y="856"/>
                  </a:lnTo>
                  <a:lnTo>
                    <a:pt x="1845" y="885"/>
                  </a:lnTo>
                  <a:lnTo>
                    <a:pt x="1889" y="916"/>
                  </a:lnTo>
                  <a:lnTo>
                    <a:pt x="1931" y="949"/>
                  </a:lnTo>
                  <a:lnTo>
                    <a:pt x="1975" y="985"/>
                  </a:lnTo>
                  <a:lnTo>
                    <a:pt x="2017" y="1022"/>
                  </a:lnTo>
                  <a:lnTo>
                    <a:pt x="2060" y="1060"/>
                  </a:lnTo>
                  <a:lnTo>
                    <a:pt x="2102" y="1100"/>
                  </a:lnTo>
                  <a:lnTo>
                    <a:pt x="2144" y="1141"/>
                  </a:lnTo>
                  <a:lnTo>
                    <a:pt x="2185" y="1185"/>
                  </a:lnTo>
                  <a:lnTo>
                    <a:pt x="2225" y="1228"/>
                  </a:lnTo>
                  <a:lnTo>
                    <a:pt x="2266" y="1274"/>
                  </a:lnTo>
                  <a:lnTo>
                    <a:pt x="2305" y="1320"/>
                  </a:lnTo>
                  <a:lnTo>
                    <a:pt x="2343" y="1368"/>
                  </a:lnTo>
                  <a:lnTo>
                    <a:pt x="2382" y="1417"/>
                  </a:lnTo>
                  <a:lnTo>
                    <a:pt x="2418" y="1466"/>
                  </a:lnTo>
                  <a:lnTo>
                    <a:pt x="2453" y="1517"/>
                  </a:lnTo>
                  <a:lnTo>
                    <a:pt x="2488" y="1569"/>
                  </a:lnTo>
                  <a:lnTo>
                    <a:pt x="2522" y="1621"/>
                  </a:lnTo>
                  <a:lnTo>
                    <a:pt x="2554" y="1674"/>
                  </a:lnTo>
                  <a:lnTo>
                    <a:pt x="2584" y="1727"/>
                  </a:lnTo>
                  <a:lnTo>
                    <a:pt x="2613" y="1780"/>
                  </a:lnTo>
                  <a:lnTo>
                    <a:pt x="2641" y="1834"/>
                  </a:lnTo>
                  <a:lnTo>
                    <a:pt x="2667" y="1889"/>
                  </a:lnTo>
                  <a:lnTo>
                    <a:pt x="2691" y="1943"/>
                  </a:lnTo>
                  <a:lnTo>
                    <a:pt x="2714" y="1998"/>
                  </a:lnTo>
                  <a:lnTo>
                    <a:pt x="2735" y="2053"/>
                  </a:lnTo>
                  <a:lnTo>
                    <a:pt x="2754" y="2108"/>
                  </a:lnTo>
                  <a:lnTo>
                    <a:pt x="2770" y="2163"/>
                  </a:lnTo>
                  <a:lnTo>
                    <a:pt x="2785" y="2218"/>
                  </a:lnTo>
                  <a:lnTo>
                    <a:pt x="2798" y="2272"/>
                  </a:lnTo>
                  <a:lnTo>
                    <a:pt x="2808" y="2326"/>
                  </a:lnTo>
                  <a:lnTo>
                    <a:pt x="2816" y="2379"/>
                  </a:lnTo>
                  <a:lnTo>
                    <a:pt x="2822" y="2432"/>
                  </a:lnTo>
                  <a:lnTo>
                    <a:pt x="2825" y="2485"/>
                  </a:lnTo>
                  <a:lnTo>
                    <a:pt x="2825" y="2537"/>
                  </a:lnTo>
                  <a:lnTo>
                    <a:pt x="2824" y="2589"/>
                  </a:lnTo>
                  <a:lnTo>
                    <a:pt x="2819" y="2639"/>
                  </a:lnTo>
                  <a:lnTo>
                    <a:pt x="2812" y="2688"/>
                  </a:lnTo>
                  <a:lnTo>
                    <a:pt x="2801" y="2737"/>
                  </a:lnTo>
                  <a:lnTo>
                    <a:pt x="2788" y="2785"/>
                  </a:lnTo>
                  <a:lnTo>
                    <a:pt x="2771" y="2831"/>
                  </a:lnTo>
                  <a:lnTo>
                    <a:pt x="2751" y="2876"/>
                  </a:lnTo>
                  <a:lnTo>
                    <a:pt x="2729" y="2920"/>
                  </a:lnTo>
                  <a:lnTo>
                    <a:pt x="2703" y="2963"/>
                  </a:lnTo>
                  <a:lnTo>
                    <a:pt x="2674" y="3004"/>
                  </a:lnTo>
                  <a:lnTo>
                    <a:pt x="2641" y="3044"/>
                  </a:lnTo>
                  <a:lnTo>
                    <a:pt x="2604" y="3082"/>
                  </a:lnTo>
                  <a:lnTo>
                    <a:pt x="2565" y="3118"/>
                  </a:lnTo>
                  <a:lnTo>
                    <a:pt x="2522" y="3153"/>
                  </a:lnTo>
                  <a:lnTo>
                    <a:pt x="2474" y="3186"/>
                  </a:lnTo>
                  <a:lnTo>
                    <a:pt x="2423" y="3217"/>
                  </a:lnTo>
                  <a:lnTo>
                    <a:pt x="2368" y="3246"/>
                  </a:lnTo>
                  <a:lnTo>
                    <a:pt x="2309" y="3273"/>
                  </a:lnTo>
                  <a:lnTo>
                    <a:pt x="2246" y="3297"/>
                  </a:lnTo>
                  <a:lnTo>
                    <a:pt x="2180" y="3319"/>
                  </a:lnTo>
                  <a:lnTo>
                    <a:pt x="2108" y="3340"/>
                  </a:lnTo>
                  <a:lnTo>
                    <a:pt x="2033" y="3358"/>
                  </a:lnTo>
                  <a:lnTo>
                    <a:pt x="1952" y="3373"/>
                  </a:lnTo>
                  <a:lnTo>
                    <a:pt x="1868" y="3386"/>
                  </a:lnTo>
                  <a:lnTo>
                    <a:pt x="1779" y="3396"/>
                  </a:lnTo>
                  <a:lnTo>
                    <a:pt x="1686" y="3403"/>
                  </a:lnTo>
                  <a:lnTo>
                    <a:pt x="1587" y="3409"/>
                  </a:lnTo>
                  <a:lnTo>
                    <a:pt x="1484" y="3410"/>
                  </a:lnTo>
                  <a:lnTo>
                    <a:pt x="1376" y="3409"/>
                  </a:lnTo>
                  <a:lnTo>
                    <a:pt x="1263" y="3404"/>
                  </a:lnTo>
                  <a:lnTo>
                    <a:pt x="1145" y="3397"/>
                  </a:lnTo>
                  <a:lnTo>
                    <a:pt x="1048" y="3389"/>
                  </a:lnTo>
                  <a:lnTo>
                    <a:pt x="956" y="3378"/>
                  </a:lnTo>
                  <a:lnTo>
                    <a:pt x="869" y="3363"/>
                  </a:lnTo>
                  <a:lnTo>
                    <a:pt x="786" y="3345"/>
                  </a:lnTo>
                  <a:lnTo>
                    <a:pt x="708" y="3326"/>
                  </a:lnTo>
                  <a:lnTo>
                    <a:pt x="636" y="3303"/>
                  </a:lnTo>
                  <a:lnTo>
                    <a:pt x="566" y="3278"/>
                  </a:lnTo>
                  <a:lnTo>
                    <a:pt x="502" y="3251"/>
                  </a:lnTo>
                  <a:lnTo>
                    <a:pt x="442" y="3221"/>
                  </a:lnTo>
                  <a:lnTo>
                    <a:pt x="387" y="3190"/>
                  </a:lnTo>
                  <a:lnTo>
                    <a:pt x="336" y="3156"/>
                  </a:lnTo>
                  <a:lnTo>
                    <a:pt x="288" y="3120"/>
                  </a:lnTo>
                  <a:lnTo>
                    <a:pt x="244" y="3082"/>
                  </a:lnTo>
                  <a:lnTo>
                    <a:pt x="205" y="3043"/>
                  </a:lnTo>
                  <a:lnTo>
                    <a:pt x="169" y="3001"/>
                  </a:lnTo>
                  <a:lnTo>
                    <a:pt x="137" y="2959"/>
                  </a:lnTo>
                  <a:lnTo>
                    <a:pt x="109" y="2914"/>
                  </a:lnTo>
                  <a:lnTo>
                    <a:pt x="84" y="2868"/>
                  </a:lnTo>
                  <a:lnTo>
                    <a:pt x="62" y="2821"/>
                  </a:lnTo>
                  <a:lnTo>
                    <a:pt x="43" y="2772"/>
                  </a:lnTo>
                  <a:lnTo>
                    <a:pt x="29" y="2721"/>
                  </a:lnTo>
                  <a:lnTo>
                    <a:pt x="17" y="2671"/>
                  </a:lnTo>
                  <a:lnTo>
                    <a:pt x="8" y="2619"/>
                  </a:lnTo>
                  <a:lnTo>
                    <a:pt x="3" y="2566"/>
                  </a:lnTo>
                  <a:lnTo>
                    <a:pt x="0" y="2512"/>
                  </a:lnTo>
                  <a:lnTo>
                    <a:pt x="0" y="2458"/>
                  </a:lnTo>
                  <a:lnTo>
                    <a:pt x="2" y="2402"/>
                  </a:lnTo>
                  <a:lnTo>
                    <a:pt x="8" y="2347"/>
                  </a:lnTo>
                  <a:lnTo>
                    <a:pt x="16" y="2290"/>
                  </a:lnTo>
                  <a:lnTo>
                    <a:pt x="26" y="2234"/>
                  </a:lnTo>
                  <a:lnTo>
                    <a:pt x="38" y="2177"/>
                  </a:lnTo>
                  <a:lnTo>
                    <a:pt x="54" y="2120"/>
                  </a:lnTo>
                  <a:lnTo>
                    <a:pt x="70" y="2063"/>
                  </a:lnTo>
                  <a:lnTo>
                    <a:pt x="90" y="2006"/>
                  </a:lnTo>
                  <a:lnTo>
                    <a:pt x="111" y="1948"/>
                  </a:lnTo>
                  <a:lnTo>
                    <a:pt x="135" y="1891"/>
                  </a:lnTo>
                  <a:lnTo>
                    <a:pt x="159" y="1835"/>
                  </a:lnTo>
                  <a:lnTo>
                    <a:pt x="185" y="1778"/>
                  </a:lnTo>
                  <a:lnTo>
                    <a:pt x="213" y="1722"/>
                  </a:lnTo>
                  <a:lnTo>
                    <a:pt x="243" y="1668"/>
                  </a:lnTo>
                  <a:lnTo>
                    <a:pt x="274" y="1613"/>
                  </a:lnTo>
                  <a:lnTo>
                    <a:pt x="308" y="1558"/>
                  </a:lnTo>
                  <a:lnTo>
                    <a:pt x="342" y="1505"/>
                  </a:lnTo>
                  <a:lnTo>
                    <a:pt x="376" y="1452"/>
                  </a:lnTo>
                  <a:lnTo>
                    <a:pt x="412" y="1401"/>
                  </a:lnTo>
                  <a:lnTo>
                    <a:pt x="449" y="1350"/>
                  </a:lnTo>
                  <a:lnTo>
                    <a:pt x="488" y="1301"/>
                  </a:lnTo>
                  <a:lnTo>
                    <a:pt x="526" y="1253"/>
                  </a:lnTo>
                  <a:lnTo>
                    <a:pt x="566" y="1206"/>
                  </a:lnTo>
                  <a:lnTo>
                    <a:pt x="607" y="1161"/>
                  </a:lnTo>
                  <a:lnTo>
                    <a:pt x="647" y="1117"/>
                  </a:lnTo>
                  <a:lnTo>
                    <a:pt x="689" y="1075"/>
                  </a:lnTo>
                  <a:lnTo>
                    <a:pt x="730" y="1034"/>
                  </a:lnTo>
                  <a:lnTo>
                    <a:pt x="771" y="995"/>
                  </a:lnTo>
                  <a:lnTo>
                    <a:pt x="814" y="959"/>
                  </a:lnTo>
                  <a:lnTo>
                    <a:pt x="856" y="923"/>
                  </a:lnTo>
                  <a:lnTo>
                    <a:pt x="899" y="890"/>
                  </a:lnTo>
                  <a:lnTo>
                    <a:pt x="940" y="860"/>
                  </a:lnTo>
                  <a:lnTo>
                    <a:pt x="983" y="831"/>
                  </a:lnTo>
                  <a:lnTo>
                    <a:pt x="1024" y="805"/>
                  </a:lnTo>
                  <a:lnTo>
                    <a:pt x="1066" y="781"/>
                  </a:lnTo>
                  <a:lnTo>
                    <a:pt x="1106" y="761"/>
                  </a:lnTo>
                  <a:lnTo>
                    <a:pt x="1067" y="733"/>
                  </a:lnTo>
                  <a:lnTo>
                    <a:pt x="1028" y="703"/>
                  </a:lnTo>
                  <a:lnTo>
                    <a:pt x="992" y="669"/>
                  </a:lnTo>
                  <a:lnTo>
                    <a:pt x="958" y="634"/>
                  </a:lnTo>
                  <a:lnTo>
                    <a:pt x="925" y="597"/>
                  </a:lnTo>
                  <a:lnTo>
                    <a:pt x="894" y="559"/>
                  </a:lnTo>
                  <a:lnTo>
                    <a:pt x="866" y="519"/>
                  </a:lnTo>
                  <a:lnTo>
                    <a:pt x="839" y="479"/>
                  </a:lnTo>
                  <a:lnTo>
                    <a:pt x="815" y="437"/>
                  </a:lnTo>
                  <a:lnTo>
                    <a:pt x="793" y="397"/>
                  </a:lnTo>
                  <a:lnTo>
                    <a:pt x="774" y="357"/>
                  </a:lnTo>
                  <a:lnTo>
                    <a:pt x="757" y="316"/>
                  </a:lnTo>
                  <a:lnTo>
                    <a:pt x="744" y="278"/>
                  </a:lnTo>
                  <a:lnTo>
                    <a:pt x="733" y="239"/>
                  </a:lnTo>
                  <a:lnTo>
                    <a:pt x="725" y="204"/>
                  </a:lnTo>
                  <a:lnTo>
                    <a:pt x="721" y="170"/>
                  </a:lnTo>
                  <a:lnTo>
                    <a:pt x="720" y="139"/>
                  </a:lnTo>
                  <a:lnTo>
                    <a:pt x="722" y="110"/>
                  </a:lnTo>
                  <a:lnTo>
                    <a:pt x="727" y="84"/>
                  </a:lnTo>
                  <a:lnTo>
                    <a:pt x="736" y="62"/>
                  </a:lnTo>
                  <a:lnTo>
                    <a:pt x="750" y="44"/>
                  </a:lnTo>
                  <a:lnTo>
                    <a:pt x="770" y="24"/>
                  </a:lnTo>
                  <a:lnTo>
                    <a:pt x="793" y="11"/>
                  </a:lnTo>
                  <a:lnTo>
                    <a:pt x="818" y="3"/>
                  </a:lnTo>
                  <a:lnTo>
                    <a:pt x="8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>
                <a:solidFill>
                  <a:prstClr val="black"/>
                </a:solidFill>
              </a:endParaRPr>
            </a:p>
          </p:txBody>
        </p:sp>
        <p:sp>
          <p:nvSpPr>
            <p:cNvPr id="65" name="Freeform 22"/>
            <p:cNvSpPr>
              <a:spLocks/>
            </p:cNvSpPr>
            <p:nvPr/>
          </p:nvSpPr>
          <p:spPr bwMode="auto">
            <a:xfrm>
              <a:off x="5028" y="3802"/>
              <a:ext cx="0" cy="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26"/>
              <a:endParaRPr lang="en-US" sz="1799">
                <a:solidFill>
                  <a:prstClr val="black"/>
                </a:solidFill>
              </a:endParaRPr>
            </a:p>
          </p:txBody>
        </p:sp>
      </p:grpSp>
      <p:sp>
        <p:nvSpPr>
          <p:cNvPr id="38" name="Rounded Rectangle 37"/>
          <p:cNvSpPr/>
          <p:nvPr/>
        </p:nvSpPr>
        <p:spPr>
          <a:xfrm>
            <a:off x="8159398" y="1716024"/>
            <a:ext cx="1096994" cy="1096994"/>
          </a:xfrm>
          <a:prstGeom prst="round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/>
            <a:endParaRPr lang="en-US" sz="1799">
              <a:solidFill>
                <a:prstClr val="white"/>
              </a:solidFill>
            </a:endParaRPr>
          </a:p>
        </p:txBody>
      </p:sp>
      <p:sp>
        <p:nvSpPr>
          <p:cNvPr id="71" name="Freeform 27"/>
          <p:cNvSpPr>
            <a:spLocks noEditPoints="1"/>
          </p:cNvSpPr>
          <p:nvPr/>
        </p:nvSpPr>
        <p:spPr bwMode="auto">
          <a:xfrm>
            <a:off x="8412699" y="1998346"/>
            <a:ext cx="590395" cy="532353"/>
          </a:xfrm>
          <a:custGeom>
            <a:avLst/>
            <a:gdLst>
              <a:gd name="T0" fmla="*/ 2527 w 3331"/>
              <a:gd name="T1" fmla="*/ 2481 h 3310"/>
              <a:gd name="T2" fmla="*/ 2423 w 3331"/>
              <a:gd name="T3" fmla="*/ 2707 h 3310"/>
              <a:gd name="T4" fmla="*/ 2527 w 3331"/>
              <a:gd name="T5" fmla="*/ 2934 h 3310"/>
              <a:gd name="T6" fmla="*/ 2770 w 3331"/>
              <a:gd name="T7" fmla="*/ 3005 h 3310"/>
              <a:gd name="T8" fmla="*/ 2980 w 3331"/>
              <a:gd name="T9" fmla="*/ 2871 h 3310"/>
              <a:gd name="T10" fmla="*/ 3016 w 3331"/>
              <a:gd name="T11" fmla="*/ 2621 h 3310"/>
              <a:gd name="T12" fmla="*/ 2853 w 3331"/>
              <a:gd name="T13" fmla="*/ 2435 h 3310"/>
              <a:gd name="T14" fmla="*/ 518 w 3331"/>
              <a:gd name="T15" fmla="*/ 2419 h 3310"/>
              <a:gd name="T16" fmla="*/ 331 w 3331"/>
              <a:gd name="T17" fmla="*/ 2581 h 3310"/>
              <a:gd name="T18" fmla="*/ 331 w 3331"/>
              <a:gd name="T19" fmla="*/ 2834 h 3310"/>
              <a:gd name="T20" fmla="*/ 518 w 3331"/>
              <a:gd name="T21" fmla="*/ 2996 h 3310"/>
              <a:gd name="T22" fmla="*/ 771 w 3331"/>
              <a:gd name="T23" fmla="*/ 2959 h 3310"/>
              <a:gd name="T24" fmla="*/ 906 w 3331"/>
              <a:gd name="T25" fmla="*/ 2752 h 3310"/>
              <a:gd name="T26" fmla="*/ 834 w 3331"/>
              <a:gd name="T27" fmla="*/ 2510 h 3310"/>
              <a:gd name="T28" fmla="*/ 606 w 3331"/>
              <a:gd name="T29" fmla="*/ 2407 h 3310"/>
              <a:gd name="T30" fmla="*/ 1667 w 3331"/>
              <a:gd name="T31" fmla="*/ 750 h 3310"/>
              <a:gd name="T32" fmla="*/ 1204 w 3331"/>
              <a:gd name="T33" fmla="*/ 1006 h 3310"/>
              <a:gd name="T34" fmla="*/ 866 w 3331"/>
              <a:gd name="T35" fmla="*/ 1410 h 3310"/>
              <a:gd name="T36" fmla="*/ 892 w 3331"/>
              <a:gd name="T37" fmla="*/ 1769 h 3310"/>
              <a:gd name="T38" fmla="*/ 930 w 3331"/>
              <a:gd name="T39" fmla="*/ 1865 h 3310"/>
              <a:gd name="T40" fmla="*/ 680 w 3331"/>
              <a:gd name="T41" fmla="*/ 2109 h 3310"/>
              <a:gd name="T42" fmla="*/ 946 w 3331"/>
              <a:gd name="T43" fmla="*/ 2210 h 3310"/>
              <a:gd name="T44" fmla="*/ 1160 w 3331"/>
              <a:gd name="T45" fmla="*/ 2466 h 3310"/>
              <a:gd name="T46" fmla="*/ 1744 w 3331"/>
              <a:gd name="T47" fmla="*/ 2461 h 3310"/>
              <a:gd name="T48" fmla="*/ 1844 w 3331"/>
              <a:gd name="T49" fmla="*/ 2411 h 3310"/>
              <a:gd name="T50" fmla="*/ 2210 w 3331"/>
              <a:gd name="T51" fmla="*/ 2393 h 3310"/>
              <a:gd name="T52" fmla="*/ 2474 w 3331"/>
              <a:gd name="T53" fmla="*/ 2160 h 3310"/>
              <a:gd name="T54" fmla="*/ 2481 w 3331"/>
              <a:gd name="T55" fmla="*/ 1577 h 3310"/>
              <a:gd name="T56" fmla="*/ 2423 w 3331"/>
              <a:gd name="T57" fmla="*/ 1505 h 3310"/>
              <a:gd name="T58" fmla="*/ 2240 w 3331"/>
              <a:gd name="T59" fmla="*/ 1201 h 3310"/>
              <a:gd name="T60" fmla="*/ 2123 w 3331"/>
              <a:gd name="T61" fmla="*/ 1083 h 3310"/>
              <a:gd name="T62" fmla="*/ 3029 w 3331"/>
              <a:gd name="T63" fmla="*/ 301 h 3310"/>
              <a:gd name="T64" fmla="*/ 3264 w 3331"/>
              <a:gd name="T65" fmla="*/ 26 h 3310"/>
              <a:gd name="T66" fmla="*/ 3331 w 3331"/>
              <a:gd name="T67" fmla="*/ 1053 h 3310"/>
              <a:gd name="T68" fmla="*/ 3239 w 3331"/>
              <a:gd name="T69" fmla="*/ 1191 h 3310"/>
              <a:gd name="T70" fmla="*/ 3027 w 3331"/>
              <a:gd name="T71" fmla="*/ 1490 h 3310"/>
              <a:gd name="T72" fmla="*/ 2985 w 3331"/>
              <a:gd name="T73" fmla="*/ 1572 h 3310"/>
              <a:gd name="T74" fmla="*/ 2917 w 3331"/>
              <a:gd name="T75" fmla="*/ 2138 h 3310"/>
              <a:gd name="T76" fmla="*/ 3196 w 3331"/>
              <a:gd name="T77" fmla="*/ 2330 h 3310"/>
              <a:gd name="T78" fmla="*/ 3328 w 3331"/>
              <a:gd name="T79" fmla="*/ 2647 h 3310"/>
              <a:gd name="T80" fmla="*/ 3258 w 3331"/>
              <a:gd name="T81" fmla="*/ 2995 h 3310"/>
              <a:gd name="T82" fmla="*/ 3014 w 3331"/>
              <a:gd name="T83" fmla="*/ 3237 h 3310"/>
              <a:gd name="T84" fmla="*/ 2666 w 3331"/>
              <a:gd name="T85" fmla="*/ 3307 h 3310"/>
              <a:gd name="T86" fmla="*/ 2350 w 3331"/>
              <a:gd name="T87" fmla="*/ 3180 h 3310"/>
              <a:gd name="T88" fmla="*/ 2156 w 3331"/>
              <a:gd name="T89" fmla="*/ 2908 h 3310"/>
              <a:gd name="T90" fmla="*/ 1804 w 3331"/>
              <a:gd name="T91" fmla="*/ 3007 h 3310"/>
              <a:gd name="T92" fmla="*/ 1742 w 3331"/>
              <a:gd name="T93" fmla="*/ 2782 h 3310"/>
              <a:gd name="T94" fmla="*/ 1102 w 3331"/>
              <a:gd name="T95" fmla="*/ 3051 h 3310"/>
              <a:gd name="T96" fmla="*/ 838 w 3331"/>
              <a:gd name="T97" fmla="*/ 3263 h 3310"/>
              <a:gd name="T98" fmla="*/ 484 w 3331"/>
              <a:gd name="T99" fmla="*/ 3297 h 3310"/>
              <a:gd name="T100" fmla="*/ 178 w 3331"/>
              <a:gd name="T101" fmla="*/ 3133 h 3310"/>
              <a:gd name="T102" fmla="*/ 13 w 3331"/>
              <a:gd name="T103" fmla="*/ 2829 h 3310"/>
              <a:gd name="T104" fmla="*/ 50 w 3331"/>
              <a:gd name="T105" fmla="*/ 2467 h 3310"/>
              <a:gd name="T106" fmla="*/ 282 w 3331"/>
              <a:gd name="T107" fmla="*/ 2200 h 3310"/>
              <a:gd name="T108" fmla="*/ 337 w 3331"/>
              <a:gd name="T109" fmla="*/ 1773 h 3310"/>
              <a:gd name="T110" fmla="*/ 392 w 3331"/>
              <a:gd name="T111" fmla="*/ 1686 h 3310"/>
              <a:gd name="T112" fmla="*/ 678 w 3331"/>
              <a:gd name="T113" fmla="*/ 1444 h 3310"/>
              <a:gd name="T114" fmla="*/ 1000 w 3331"/>
              <a:gd name="T115" fmla="*/ 987 h 3310"/>
              <a:gd name="T116" fmla="*/ 1460 w 3331"/>
              <a:gd name="T117" fmla="*/ 669 h 3310"/>
              <a:gd name="T118" fmla="*/ 2020 w 3331"/>
              <a:gd name="T119" fmla="*/ 530 h 3310"/>
              <a:gd name="T120" fmla="*/ 2164 w 3331"/>
              <a:gd name="T121" fmla="*/ 44 h 3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31" h="3310">
                <a:moveTo>
                  <a:pt x="2726" y="2407"/>
                </a:moveTo>
                <a:lnTo>
                  <a:pt x="2681" y="2410"/>
                </a:lnTo>
                <a:lnTo>
                  <a:pt x="2638" y="2419"/>
                </a:lnTo>
                <a:lnTo>
                  <a:pt x="2599" y="2435"/>
                </a:lnTo>
                <a:lnTo>
                  <a:pt x="2561" y="2455"/>
                </a:lnTo>
                <a:lnTo>
                  <a:pt x="2527" y="2481"/>
                </a:lnTo>
                <a:lnTo>
                  <a:pt x="2497" y="2510"/>
                </a:lnTo>
                <a:lnTo>
                  <a:pt x="2472" y="2544"/>
                </a:lnTo>
                <a:lnTo>
                  <a:pt x="2451" y="2581"/>
                </a:lnTo>
                <a:lnTo>
                  <a:pt x="2436" y="2621"/>
                </a:lnTo>
                <a:lnTo>
                  <a:pt x="2427" y="2663"/>
                </a:lnTo>
                <a:lnTo>
                  <a:pt x="2423" y="2707"/>
                </a:lnTo>
                <a:lnTo>
                  <a:pt x="2427" y="2752"/>
                </a:lnTo>
                <a:lnTo>
                  <a:pt x="2436" y="2794"/>
                </a:lnTo>
                <a:lnTo>
                  <a:pt x="2451" y="2834"/>
                </a:lnTo>
                <a:lnTo>
                  <a:pt x="2472" y="2871"/>
                </a:lnTo>
                <a:lnTo>
                  <a:pt x="2497" y="2905"/>
                </a:lnTo>
                <a:lnTo>
                  <a:pt x="2527" y="2934"/>
                </a:lnTo>
                <a:lnTo>
                  <a:pt x="2561" y="2959"/>
                </a:lnTo>
                <a:lnTo>
                  <a:pt x="2599" y="2980"/>
                </a:lnTo>
                <a:lnTo>
                  <a:pt x="2638" y="2996"/>
                </a:lnTo>
                <a:lnTo>
                  <a:pt x="2681" y="3005"/>
                </a:lnTo>
                <a:lnTo>
                  <a:pt x="2726" y="3008"/>
                </a:lnTo>
                <a:lnTo>
                  <a:pt x="2770" y="3005"/>
                </a:lnTo>
                <a:lnTo>
                  <a:pt x="2813" y="2996"/>
                </a:lnTo>
                <a:lnTo>
                  <a:pt x="2853" y="2980"/>
                </a:lnTo>
                <a:lnTo>
                  <a:pt x="2891" y="2959"/>
                </a:lnTo>
                <a:lnTo>
                  <a:pt x="2924" y="2934"/>
                </a:lnTo>
                <a:lnTo>
                  <a:pt x="2954" y="2905"/>
                </a:lnTo>
                <a:lnTo>
                  <a:pt x="2980" y="2871"/>
                </a:lnTo>
                <a:lnTo>
                  <a:pt x="3001" y="2834"/>
                </a:lnTo>
                <a:lnTo>
                  <a:pt x="3016" y="2794"/>
                </a:lnTo>
                <a:lnTo>
                  <a:pt x="3026" y="2752"/>
                </a:lnTo>
                <a:lnTo>
                  <a:pt x="3029" y="2707"/>
                </a:lnTo>
                <a:lnTo>
                  <a:pt x="3026" y="2663"/>
                </a:lnTo>
                <a:lnTo>
                  <a:pt x="3016" y="2621"/>
                </a:lnTo>
                <a:lnTo>
                  <a:pt x="3001" y="2581"/>
                </a:lnTo>
                <a:lnTo>
                  <a:pt x="2980" y="2544"/>
                </a:lnTo>
                <a:lnTo>
                  <a:pt x="2954" y="2510"/>
                </a:lnTo>
                <a:lnTo>
                  <a:pt x="2924" y="2481"/>
                </a:lnTo>
                <a:lnTo>
                  <a:pt x="2891" y="2455"/>
                </a:lnTo>
                <a:lnTo>
                  <a:pt x="2853" y="2435"/>
                </a:lnTo>
                <a:lnTo>
                  <a:pt x="2813" y="2419"/>
                </a:lnTo>
                <a:lnTo>
                  <a:pt x="2770" y="2410"/>
                </a:lnTo>
                <a:lnTo>
                  <a:pt x="2726" y="2407"/>
                </a:lnTo>
                <a:close/>
                <a:moveTo>
                  <a:pt x="606" y="2407"/>
                </a:moveTo>
                <a:lnTo>
                  <a:pt x="561" y="2410"/>
                </a:lnTo>
                <a:lnTo>
                  <a:pt x="518" y="2419"/>
                </a:lnTo>
                <a:lnTo>
                  <a:pt x="478" y="2435"/>
                </a:lnTo>
                <a:lnTo>
                  <a:pt x="441" y="2455"/>
                </a:lnTo>
                <a:lnTo>
                  <a:pt x="407" y="2481"/>
                </a:lnTo>
                <a:lnTo>
                  <a:pt x="378" y="2510"/>
                </a:lnTo>
                <a:lnTo>
                  <a:pt x="352" y="2544"/>
                </a:lnTo>
                <a:lnTo>
                  <a:pt x="331" y="2581"/>
                </a:lnTo>
                <a:lnTo>
                  <a:pt x="316" y="2621"/>
                </a:lnTo>
                <a:lnTo>
                  <a:pt x="307" y="2663"/>
                </a:lnTo>
                <a:lnTo>
                  <a:pt x="304" y="2707"/>
                </a:lnTo>
                <a:lnTo>
                  <a:pt x="307" y="2752"/>
                </a:lnTo>
                <a:lnTo>
                  <a:pt x="316" y="2794"/>
                </a:lnTo>
                <a:lnTo>
                  <a:pt x="331" y="2834"/>
                </a:lnTo>
                <a:lnTo>
                  <a:pt x="352" y="2871"/>
                </a:lnTo>
                <a:lnTo>
                  <a:pt x="378" y="2905"/>
                </a:lnTo>
                <a:lnTo>
                  <a:pt x="407" y="2934"/>
                </a:lnTo>
                <a:lnTo>
                  <a:pt x="441" y="2959"/>
                </a:lnTo>
                <a:lnTo>
                  <a:pt x="478" y="2980"/>
                </a:lnTo>
                <a:lnTo>
                  <a:pt x="518" y="2996"/>
                </a:lnTo>
                <a:lnTo>
                  <a:pt x="561" y="3005"/>
                </a:lnTo>
                <a:lnTo>
                  <a:pt x="606" y="3008"/>
                </a:lnTo>
                <a:lnTo>
                  <a:pt x="650" y="3005"/>
                </a:lnTo>
                <a:lnTo>
                  <a:pt x="693" y="2996"/>
                </a:lnTo>
                <a:lnTo>
                  <a:pt x="734" y="2980"/>
                </a:lnTo>
                <a:lnTo>
                  <a:pt x="771" y="2959"/>
                </a:lnTo>
                <a:lnTo>
                  <a:pt x="804" y="2934"/>
                </a:lnTo>
                <a:lnTo>
                  <a:pt x="834" y="2905"/>
                </a:lnTo>
                <a:lnTo>
                  <a:pt x="860" y="2871"/>
                </a:lnTo>
                <a:lnTo>
                  <a:pt x="880" y="2834"/>
                </a:lnTo>
                <a:lnTo>
                  <a:pt x="896" y="2794"/>
                </a:lnTo>
                <a:lnTo>
                  <a:pt x="906" y="2752"/>
                </a:lnTo>
                <a:lnTo>
                  <a:pt x="909" y="2707"/>
                </a:lnTo>
                <a:lnTo>
                  <a:pt x="906" y="2663"/>
                </a:lnTo>
                <a:lnTo>
                  <a:pt x="896" y="2621"/>
                </a:lnTo>
                <a:lnTo>
                  <a:pt x="880" y="2581"/>
                </a:lnTo>
                <a:lnTo>
                  <a:pt x="860" y="2544"/>
                </a:lnTo>
                <a:lnTo>
                  <a:pt x="834" y="2510"/>
                </a:lnTo>
                <a:lnTo>
                  <a:pt x="804" y="2481"/>
                </a:lnTo>
                <a:lnTo>
                  <a:pt x="771" y="2455"/>
                </a:lnTo>
                <a:lnTo>
                  <a:pt x="734" y="2435"/>
                </a:lnTo>
                <a:lnTo>
                  <a:pt x="693" y="2419"/>
                </a:lnTo>
                <a:lnTo>
                  <a:pt x="650" y="2410"/>
                </a:lnTo>
                <a:lnTo>
                  <a:pt x="606" y="2407"/>
                </a:lnTo>
                <a:close/>
                <a:moveTo>
                  <a:pt x="2120" y="677"/>
                </a:moveTo>
                <a:lnTo>
                  <a:pt x="2026" y="681"/>
                </a:lnTo>
                <a:lnTo>
                  <a:pt x="1934" y="689"/>
                </a:lnTo>
                <a:lnTo>
                  <a:pt x="1843" y="703"/>
                </a:lnTo>
                <a:lnTo>
                  <a:pt x="1754" y="724"/>
                </a:lnTo>
                <a:lnTo>
                  <a:pt x="1667" y="750"/>
                </a:lnTo>
                <a:lnTo>
                  <a:pt x="1583" y="780"/>
                </a:lnTo>
                <a:lnTo>
                  <a:pt x="1501" y="817"/>
                </a:lnTo>
                <a:lnTo>
                  <a:pt x="1422" y="857"/>
                </a:lnTo>
                <a:lnTo>
                  <a:pt x="1346" y="903"/>
                </a:lnTo>
                <a:lnTo>
                  <a:pt x="1273" y="952"/>
                </a:lnTo>
                <a:lnTo>
                  <a:pt x="1204" y="1006"/>
                </a:lnTo>
                <a:lnTo>
                  <a:pt x="1138" y="1064"/>
                </a:lnTo>
                <a:lnTo>
                  <a:pt x="1075" y="1127"/>
                </a:lnTo>
                <a:lnTo>
                  <a:pt x="1017" y="1192"/>
                </a:lnTo>
                <a:lnTo>
                  <a:pt x="962" y="1261"/>
                </a:lnTo>
                <a:lnTo>
                  <a:pt x="912" y="1334"/>
                </a:lnTo>
                <a:lnTo>
                  <a:pt x="866" y="1410"/>
                </a:lnTo>
                <a:lnTo>
                  <a:pt x="825" y="1488"/>
                </a:lnTo>
                <a:lnTo>
                  <a:pt x="789" y="1569"/>
                </a:lnTo>
                <a:lnTo>
                  <a:pt x="758" y="1653"/>
                </a:lnTo>
                <a:lnTo>
                  <a:pt x="732" y="1738"/>
                </a:lnTo>
                <a:lnTo>
                  <a:pt x="872" y="1763"/>
                </a:lnTo>
                <a:lnTo>
                  <a:pt x="892" y="1769"/>
                </a:lnTo>
                <a:lnTo>
                  <a:pt x="910" y="1781"/>
                </a:lnTo>
                <a:lnTo>
                  <a:pt x="922" y="1796"/>
                </a:lnTo>
                <a:lnTo>
                  <a:pt x="932" y="1815"/>
                </a:lnTo>
                <a:lnTo>
                  <a:pt x="935" y="1832"/>
                </a:lnTo>
                <a:lnTo>
                  <a:pt x="934" y="1848"/>
                </a:lnTo>
                <a:lnTo>
                  <a:pt x="930" y="1865"/>
                </a:lnTo>
                <a:lnTo>
                  <a:pt x="921" y="1880"/>
                </a:lnTo>
                <a:lnTo>
                  <a:pt x="911" y="1892"/>
                </a:lnTo>
                <a:lnTo>
                  <a:pt x="682" y="2105"/>
                </a:lnTo>
                <a:lnTo>
                  <a:pt x="682" y="2105"/>
                </a:lnTo>
                <a:lnTo>
                  <a:pt x="682" y="2107"/>
                </a:lnTo>
                <a:lnTo>
                  <a:pt x="680" y="2109"/>
                </a:lnTo>
                <a:lnTo>
                  <a:pt x="680" y="2111"/>
                </a:lnTo>
                <a:lnTo>
                  <a:pt x="738" y="2121"/>
                </a:lnTo>
                <a:lnTo>
                  <a:pt x="795" y="2137"/>
                </a:lnTo>
                <a:lnTo>
                  <a:pt x="848" y="2156"/>
                </a:lnTo>
                <a:lnTo>
                  <a:pt x="898" y="2181"/>
                </a:lnTo>
                <a:lnTo>
                  <a:pt x="946" y="2210"/>
                </a:lnTo>
                <a:lnTo>
                  <a:pt x="991" y="2245"/>
                </a:lnTo>
                <a:lnTo>
                  <a:pt x="1033" y="2282"/>
                </a:lnTo>
                <a:lnTo>
                  <a:pt x="1071" y="2324"/>
                </a:lnTo>
                <a:lnTo>
                  <a:pt x="1106" y="2368"/>
                </a:lnTo>
                <a:lnTo>
                  <a:pt x="1135" y="2416"/>
                </a:lnTo>
                <a:lnTo>
                  <a:pt x="1160" y="2466"/>
                </a:lnTo>
                <a:lnTo>
                  <a:pt x="1181" y="2519"/>
                </a:lnTo>
                <a:lnTo>
                  <a:pt x="1197" y="2575"/>
                </a:lnTo>
                <a:lnTo>
                  <a:pt x="1206" y="2633"/>
                </a:lnTo>
                <a:lnTo>
                  <a:pt x="1742" y="2633"/>
                </a:lnTo>
                <a:lnTo>
                  <a:pt x="1742" y="2482"/>
                </a:lnTo>
                <a:lnTo>
                  <a:pt x="1744" y="2461"/>
                </a:lnTo>
                <a:lnTo>
                  <a:pt x="1753" y="2442"/>
                </a:lnTo>
                <a:lnTo>
                  <a:pt x="1766" y="2427"/>
                </a:lnTo>
                <a:lnTo>
                  <a:pt x="1784" y="2414"/>
                </a:lnTo>
                <a:lnTo>
                  <a:pt x="1804" y="2408"/>
                </a:lnTo>
                <a:lnTo>
                  <a:pt x="1824" y="2407"/>
                </a:lnTo>
                <a:lnTo>
                  <a:pt x="1844" y="2411"/>
                </a:lnTo>
                <a:lnTo>
                  <a:pt x="1863" y="2421"/>
                </a:lnTo>
                <a:lnTo>
                  <a:pt x="2127" y="2619"/>
                </a:lnTo>
                <a:lnTo>
                  <a:pt x="2140" y="2559"/>
                </a:lnTo>
                <a:lnTo>
                  <a:pt x="2158" y="2501"/>
                </a:lnTo>
                <a:lnTo>
                  <a:pt x="2181" y="2445"/>
                </a:lnTo>
                <a:lnTo>
                  <a:pt x="2210" y="2393"/>
                </a:lnTo>
                <a:lnTo>
                  <a:pt x="2244" y="2345"/>
                </a:lnTo>
                <a:lnTo>
                  <a:pt x="2282" y="2299"/>
                </a:lnTo>
                <a:lnTo>
                  <a:pt x="2324" y="2258"/>
                </a:lnTo>
                <a:lnTo>
                  <a:pt x="2371" y="2221"/>
                </a:lnTo>
                <a:lnTo>
                  <a:pt x="2421" y="2189"/>
                </a:lnTo>
                <a:lnTo>
                  <a:pt x="2474" y="2160"/>
                </a:lnTo>
                <a:lnTo>
                  <a:pt x="2530" y="2139"/>
                </a:lnTo>
                <a:lnTo>
                  <a:pt x="2589" y="2122"/>
                </a:lnTo>
                <a:lnTo>
                  <a:pt x="2650" y="2112"/>
                </a:lnTo>
                <a:lnTo>
                  <a:pt x="2650" y="1579"/>
                </a:lnTo>
                <a:lnTo>
                  <a:pt x="2498" y="1579"/>
                </a:lnTo>
                <a:lnTo>
                  <a:pt x="2481" y="1577"/>
                </a:lnTo>
                <a:lnTo>
                  <a:pt x="2466" y="1572"/>
                </a:lnTo>
                <a:lnTo>
                  <a:pt x="2452" y="1563"/>
                </a:lnTo>
                <a:lnTo>
                  <a:pt x="2440" y="1552"/>
                </a:lnTo>
                <a:lnTo>
                  <a:pt x="2431" y="1537"/>
                </a:lnTo>
                <a:lnTo>
                  <a:pt x="2425" y="1522"/>
                </a:lnTo>
                <a:lnTo>
                  <a:pt x="2423" y="1505"/>
                </a:lnTo>
                <a:lnTo>
                  <a:pt x="2425" y="1490"/>
                </a:lnTo>
                <a:lnTo>
                  <a:pt x="2429" y="1474"/>
                </a:lnTo>
                <a:lnTo>
                  <a:pt x="2438" y="1459"/>
                </a:lnTo>
                <a:lnTo>
                  <a:pt x="2631" y="1204"/>
                </a:lnTo>
                <a:lnTo>
                  <a:pt x="2272" y="1204"/>
                </a:lnTo>
                <a:lnTo>
                  <a:pt x="2240" y="1201"/>
                </a:lnTo>
                <a:lnTo>
                  <a:pt x="2212" y="1191"/>
                </a:lnTo>
                <a:lnTo>
                  <a:pt x="2187" y="1178"/>
                </a:lnTo>
                <a:lnTo>
                  <a:pt x="2164" y="1159"/>
                </a:lnTo>
                <a:lnTo>
                  <a:pt x="2146" y="1137"/>
                </a:lnTo>
                <a:lnTo>
                  <a:pt x="2132" y="1111"/>
                </a:lnTo>
                <a:lnTo>
                  <a:pt x="2123" y="1083"/>
                </a:lnTo>
                <a:lnTo>
                  <a:pt x="2120" y="1053"/>
                </a:lnTo>
                <a:lnTo>
                  <a:pt x="2120" y="677"/>
                </a:lnTo>
                <a:close/>
                <a:moveTo>
                  <a:pt x="2423" y="301"/>
                </a:moveTo>
                <a:lnTo>
                  <a:pt x="2423" y="902"/>
                </a:lnTo>
                <a:lnTo>
                  <a:pt x="3029" y="902"/>
                </a:lnTo>
                <a:lnTo>
                  <a:pt x="3029" y="301"/>
                </a:lnTo>
                <a:lnTo>
                  <a:pt x="2423" y="301"/>
                </a:lnTo>
                <a:close/>
                <a:moveTo>
                  <a:pt x="2272" y="0"/>
                </a:moveTo>
                <a:lnTo>
                  <a:pt x="3180" y="0"/>
                </a:lnTo>
                <a:lnTo>
                  <a:pt x="3210" y="3"/>
                </a:lnTo>
                <a:lnTo>
                  <a:pt x="3239" y="12"/>
                </a:lnTo>
                <a:lnTo>
                  <a:pt x="3264" y="26"/>
                </a:lnTo>
                <a:lnTo>
                  <a:pt x="3287" y="44"/>
                </a:lnTo>
                <a:lnTo>
                  <a:pt x="3305" y="67"/>
                </a:lnTo>
                <a:lnTo>
                  <a:pt x="3320" y="92"/>
                </a:lnTo>
                <a:lnTo>
                  <a:pt x="3328" y="120"/>
                </a:lnTo>
                <a:lnTo>
                  <a:pt x="3331" y="150"/>
                </a:lnTo>
                <a:lnTo>
                  <a:pt x="3331" y="1053"/>
                </a:lnTo>
                <a:lnTo>
                  <a:pt x="3328" y="1083"/>
                </a:lnTo>
                <a:lnTo>
                  <a:pt x="3320" y="1111"/>
                </a:lnTo>
                <a:lnTo>
                  <a:pt x="3305" y="1137"/>
                </a:lnTo>
                <a:lnTo>
                  <a:pt x="3287" y="1159"/>
                </a:lnTo>
                <a:lnTo>
                  <a:pt x="3264" y="1178"/>
                </a:lnTo>
                <a:lnTo>
                  <a:pt x="3239" y="1191"/>
                </a:lnTo>
                <a:lnTo>
                  <a:pt x="3210" y="1201"/>
                </a:lnTo>
                <a:lnTo>
                  <a:pt x="3180" y="1204"/>
                </a:lnTo>
                <a:lnTo>
                  <a:pt x="2820" y="1204"/>
                </a:lnTo>
                <a:lnTo>
                  <a:pt x="3013" y="1459"/>
                </a:lnTo>
                <a:lnTo>
                  <a:pt x="3022" y="1474"/>
                </a:lnTo>
                <a:lnTo>
                  <a:pt x="3027" y="1490"/>
                </a:lnTo>
                <a:lnTo>
                  <a:pt x="3029" y="1505"/>
                </a:lnTo>
                <a:lnTo>
                  <a:pt x="3026" y="1522"/>
                </a:lnTo>
                <a:lnTo>
                  <a:pt x="3020" y="1537"/>
                </a:lnTo>
                <a:lnTo>
                  <a:pt x="3011" y="1552"/>
                </a:lnTo>
                <a:lnTo>
                  <a:pt x="3000" y="1563"/>
                </a:lnTo>
                <a:lnTo>
                  <a:pt x="2985" y="1572"/>
                </a:lnTo>
                <a:lnTo>
                  <a:pt x="2969" y="1577"/>
                </a:lnTo>
                <a:lnTo>
                  <a:pt x="2952" y="1579"/>
                </a:lnTo>
                <a:lnTo>
                  <a:pt x="2802" y="1579"/>
                </a:lnTo>
                <a:lnTo>
                  <a:pt x="2802" y="2112"/>
                </a:lnTo>
                <a:lnTo>
                  <a:pt x="2860" y="2121"/>
                </a:lnTo>
                <a:lnTo>
                  <a:pt x="2917" y="2138"/>
                </a:lnTo>
                <a:lnTo>
                  <a:pt x="2971" y="2158"/>
                </a:lnTo>
                <a:lnTo>
                  <a:pt x="3023" y="2183"/>
                </a:lnTo>
                <a:lnTo>
                  <a:pt x="3072" y="2215"/>
                </a:lnTo>
                <a:lnTo>
                  <a:pt x="3117" y="2249"/>
                </a:lnTo>
                <a:lnTo>
                  <a:pt x="3159" y="2287"/>
                </a:lnTo>
                <a:lnTo>
                  <a:pt x="3196" y="2330"/>
                </a:lnTo>
                <a:lnTo>
                  <a:pt x="3231" y="2376"/>
                </a:lnTo>
                <a:lnTo>
                  <a:pt x="3260" y="2425"/>
                </a:lnTo>
                <a:lnTo>
                  <a:pt x="3285" y="2477"/>
                </a:lnTo>
                <a:lnTo>
                  <a:pt x="3305" y="2532"/>
                </a:lnTo>
                <a:lnTo>
                  <a:pt x="3320" y="2588"/>
                </a:lnTo>
                <a:lnTo>
                  <a:pt x="3328" y="2647"/>
                </a:lnTo>
                <a:lnTo>
                  <a:pt x="3331" y="2707"/>
                </a:lnTo>
                <a:lnTo>
                  <a:pt x="3328" y="2769"/>
                </a:lnTo>
                <a:lnTo>
                  <a:pt x="3319" y="2829"/>
                </a:lnTo>
                <a:lnTo>
                  <a:pt x="3304" y="2886"/>
                </a:lnTo>
                <a:lnTo>
                  <a:pt x="3283" y="2941"/>
                </a:lnTo>
                <a:lnTo>
                  <a:pt x="3258" y="2995"/>
                </a:lnTo>
                <a:lnTo>
                  <a:pt x="3228" y="3043"/>
                </a:lnTo>
                <a:lnTo>
                  <a:pt x="3193" y="3090"/>
                </a:lnTo>
                <a:lnTo>
                  <a:pt x="3153" y="3133"/>
                </a:lnTo>
                <a:lnTo>
                  <a:pt x="3110" y="3171"/>
                </a:lnTo>
                <a:lnTo>
                  <a:pt x="3064" y="3207"/>
                </a:lnTo>
                <a:lnTo>
                  <a:pt x="3014" y="3237"/>
                </a:lnTo>
                <a:lnTo>
                  <a:pt x="2961" y="3262"/>
                </a:lnTo>
                <a:lnTo>
                  <a:pt x="2905" y="3283"/>
                </a:lnTo>
                <a:lnTo>
                  <a:pt x="2848" y="3297"/>
                </a:lnTo>
                <a:lnTo>
                  <a:pt x="2787" y="3307"/>
                </a:lnTo>
                <a:lnTo>
                  <a:pt x="2725" y="3310"/>
                </a:lnTo>
                <a:lnTo>
                  <a:pt x="2666" y="3307"/>
                </a:lnTo>
                <a:lnTo>
                  <a:pt x="2607" y="3297"/>
                </a:lnTo>
                <a:lnTo>
                  <a:pt x="2550" y="3284"/>
                </a:lnTo>
                <a:lnTo>
                  <a:pt x="2497" y="3265"/>
                </a:lnTo>
                <a:lnTo>
                  <a:pt x="2446" y="3241"/>
                </a:lnTo>
                <a:lnTo>
                  <a:pt x="2396" y="3212"/>
                </a:lnTo>
                <a:lnTo>
                  <a:pt x="2350" y="3180"/>
                </a:lnTo>
                <a:lnTo>
                  <a:pt x="2309" y="3142"/>
                </a:lnTo>
                <a:lnTo>
                  <a:pt x="2269" y="3102"/>
                </a:lnTo>
                <a:lnTo>
                  <a:pt x="2234" y="3058"/>
                </a:lnTo>
                <a:lnTo>
                  <a:pt x="2204" y="3011"/>
                </a:lnTo>
                <a:lnTo>
                  <a:pt x="2178" y="2960"/>
                </a:lnTo>
                <a:lnTo>
                  <a:pt x="2156" y="2908"/>
                </a:lnTo>
                <a:lnTo>
                  <a:pt x="2139" y="2853"/>
                </a:lnTo>
                <a:lnTo>
                  <a:pt x="2127" y="2796"/>
                </a:lnTo>
                <a:lnTo>
                  <a:pt x="1863" y="2993"/>
                </a:lnTo>
                <a:lnTo>
                  <a:pt x="1844" y="3003"/>
                </a:lnTo>
                <a:lnTo>
                  <a:pt x="1824" y="3008"/>
                </a:lnTo>
                <a:lnTo>
                  <a:pt x="1804" y="3007"/>
                </a:lnTo>
                <a:lnTo>
                  <a:pt x="1784" y="3001"/>
                </a:lnTo>
                <a:lnTo>
                  <a:pt x="1766" y="2988"/>
                </a:lnTo>
                <a:lnTo>
                  <a:pt x="1753" y="2973"/>
                </a:lnTo>
                <a:lnTo>
                  <a:pt x="1744" y="2954"/>
                </a:lnTo>
                <a:lnTo>
                  <a:pt x="1742" y="2933"/>
                </a:lnTo>
                <a:lnTo>
                  <a:pt x="1742" y="2782"/>
                </a:lnTo>
                <a:lnTo>
                  <a:pt x="1206" y="2782"/>
                </a:lnTo>
                <a:lnTo>
                  <a:pt x="1196" y="2841"/>
                </a:lnTo>
                <a:lnTo>
                  <a:pt x="1180" y="2897"/>
                </a:lnTo>
                <a:lnTo>
                  <a:pt x="1159" y="2951"/>
                </a:lnTo>
                <a:lnTo>
                  <a:pt x="1133" y="3003"/>
                </a:lnTo>
                <a:lnTo>
                  <a:pt x="1102" y="3051"/>
                </a:lnTo>
                <a:lnTo>
                  <a:pt x="1068" y="3095"/>
                </a:lnTo>
                <a:lnTo>
                  <a:pt x="1028" y="3138"/>
                </a:lnTo>
                <a:lnTo>
                  <a:pt x="986" y="3175"/>
                </a:lnTo>
                <a:lnTo>
                  <a:pt x="940" y="3209"/>
                </a:lnTo>
                <a:lnTo>
                  <a:pt x="890" y="3239"/>
                </a:lnTo>
                <a:lnTo>
                  <a:pt x="838" y="3263"/>
                </a:lnTo>
                <a:lnTo>
                  <a:pt x="783" y="3283"/>
                </a:lnTo>
                <a:lnTo>
                  <a:pt x="726" y="3297"/>
                </a:lnTo>
                <a:lnTo>
                  <a:pt x="667" y="3307"/>
                </a:lnTo>
                <a:lnTo>
                  <a:pt x="606" y="3310"/>
                </a:lnTo>
                <a:lnTo>
                  <a:pt x="544" y="3307"/>
                </a:lnTo>
                <a:lnTo>
                  <a:pt x="484" y="3297"/>
                </a:lnTo>
                <a:lnTo>
                  <a:pt x="426" y="3283"/>
                </a:lnTo>
                <a:lnTo>
                  <a:pt x="371" y="3262"/>
                </a:lnTo>
                <a:lnTo>
                  <a:pt x="317" y="3237"/>
                </a:lnTo>
                <a:lnTo>
                  <a:pt x="268" y="3207"/>
                </a:lnTo>
                <a:lnTo>
                  <a:pt x="221" y="3171"/>
                </a:lnTo>
                <a:lnTo>
                  <a:pt x="178" y="3133"/>
                </a:lnTo>
                <a:lnTo>
                  <a:pt x="139" y="3090"/>
                </a:lnTo>
                <a:lnTo>
                  <a:pt x="104" y="3043"/>
                </a:lnTo>
                <a:lnTo>
                  <a:pt x="73" y="2995"/>
                </a:lnTo>
                <a:lnTo>
                  <a:pt x="48" y="2941"/>
                </a:lnTo>
                <a:lnTo>
                  <a:pt x="27" y="2886"/>
                </a:lnTo>
                <a:lnTo>
                  <a:pt x="13" y="2829"/>
                </a:lnTo>
                <a:lnTo>
                  <a:pt x="3" y="2769"/>
                </a:lnTo>
                <a:lnTo>
                  <a:pt x="0" y="2707"/>
                </a:lnTo>
                <a:lnTo>
                  <a:pt x="3" y="2644"/>
                </a:lnTo>
                <a:lnTo>
                  <a:pt x="14" y="2583"/>
                </a:lnTo>
                <a:lnTo>
                  <a:pt x="29" y="2524"/>
                </a:lnTo>
                <a:lnTo>
                  <a:pt x="50" y="2467"/>
                </a:lnTo>
                <a:lnTo>
                  <a:pt x="77" y="2414"/>
                </a:lnTo>
                <a:lnTo>
                  <a:pt x="110" y="2363"/>
                </a:lnTo>
                <a:lnTo>
                  <a:pt x="147" y="2316"/>
                </a:lnTo>
                <a:lnTo>
                  <a:pt x="187" y="2274"/>
                </a:lnTo>
                <a:lnTo>
                  <a:pt x="232" y="2234"/>
                </a:lnTo>
                <a:lnTo>
                  <a:pt x="282" y="2200"/>
                </a:lnTo>
                <a:lnTo>
                  <a:pt x="334" y="2171"/>
                </a:lnTo>
                <a:lnTo>
                  <a:pt x="389" y="2146"/>
                </a:lnTo>
                <a:lnTo>
                  <a:pt x="447" y="2127"/>
                </a:lnTo>
                <a:lnTo>
                  <a:pt x="508" y="2115"/>
                </a:lnTo>
                <a:lnTo>
                  <a:pt x="344" y="1793"/>
                </a:lnTo>
                <a:lnTo>
                  <a:pt x="337" y="1773"/>
                </a:lnTo>
                <a:lnTo>
                  <a:pt x="336" y="1753"/>
                </a:lnTo>
                <a:lnTo>
                  <a:pt x="341" y="1732"/>
                </a:lnTo>
                <a:lnTo>
                  <a:pt x="351" y="1714"/>
                </a:lnTo>
                <a:lnTo>
                  <a:pt x="362" y="1702"/>
                </a:lnTo>
                <a:lnTo>
                  <a:pt x="376" y="1692"/>
                </a:lnTo>
                <a:lnTo>
                  <a:pt x="392" y="1686"/>
                </a:lnTo>
                <a:lnTo>
                  <a:pt x="408" y="1684"/>
                </a:lnTo>
                <a:lnTo>
                  <a:pt x="425" y="1684"/>
                </a:lnTo>
                <a:lnTo>
                  <a:pt x="582" y="1712"/>
                </a:lnTo>
                <a:lnTo>
                  <a:pt x="609" y="1621"/>
                </a:lnTo>
                <a:lnTo>
                  <a:pt x="642" y="1531"/>
                </a:lnTo>
                <a:lnTo>
                  <a:pt x="678" y="1444"/>
                </a:lnTo>
                <a:lnTo>
                  <a:pt x="720" y="1361"/>
                </a:lnTo>
                <a:lnTo>
                  <a:pt x="767" y="1280"/>
                </a:lnTo>
                <a:lnTo>
                  <a:pt x="820" y="1202"/>
                </a:lnTo>
                <a:lnTo>
                  <a:pt x="875" y="1127"/>
                </a:lnTo>
                <a:lnTo>
                  <a:pt x="936" y="1055"/>
                </a:lnTo>
                <a:lnTo>
                  <a:pt x="1000" y="987"/>
                </a:lnTo>
                <a:lnTo>
                  <a:pt x="1068" y="924"/>
                </a:lnTo>
                <a:lnTo>
                  <a:pt x="1140" y="864"/>
                </a:lnTo>
                <a:lnTo>
                  <a:pt x="1215" y="808"/>
                </a:lnTo>
                <a:lnTo>
                  <a:pt x="1294" y="757"/>
                </a:lnTo>
                <a:lnTo>
                  <a:pt x="1376" y="711"/>
                </a:lnTo>
                <a:lnTo>
                  <a:pt x="1460" y="669"/>
                </a:lnTo>
                <a:lnTo>
                  <a:pt x="1547" y="633"/>
                </a:lnTo>
                <a:lnTo>
                  <a:pt x="1637" y="600"/>
                </a:lnTo>
                <a:lnTo>
                  <a:pt x="1731" y="574"/>
                </a:lnTo>
                <a:lnTo>
                  <a:pt x="1825" y="554"/>
                </a:lnTo>
                <a:lnTo>
                  <a:pt x="1921" y="539"/>
                </a:lnTo>
                <a:lnTo>
                  <a:pt x="2020" y="530"/>
                </a:lnTo>
                <a:lnTo>
                  <a:pt x="2120" y="527"/>
                </a:lnTo>
                <a:lnTo>
                  <a:pt x="2120" y="150"/>
                </a:lnTo>
                <a:lnTo>
                  <a:pt x="2123" y="120"/>
                </a:lnTo>
                <a:lnTo>
                  <a:pt x="2132" y="92"/>
                </a:lnTo>
                <a:lnTo>
                  <a:pt x="2146" y="67"/>
                </a:lnTo>
                <a:lnTo>
                  <a:pt x="2164" y="44"/>
                </a:lnTo>
                <a:lnTo>
                  <a:pt x="2187" y="26"/>
                </a:lnTo>
                <a:lnTo>
                  <a:pt x="2212" y="12"/>
                </a:lnTo>
                <a:lnTo>
                  <a:pt x="2240" y="3"/>
                </a:lnTo>
                <a:lnTo>
                  <a:pt x="22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defTabSz="914126"/>
            <a:endParaRPr lang="en-US" sz="1799">
              <a:solidFill>
                <a:prstClr val="black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2555435" y="5340759"/>
            <a:ext cx="769059" cy="1516349"/>
            <a:chOff x="2554511" y="5341256"/>
            <a:chExt cx="769259" cy="1516744"/>
          </a:xfrm>
          <a:solidFill>
            <a:schemeClr val="accent1">
              <a:lumMod val="75000"/>
            </a:schemeClr>
          </a:solidFill>
        </p:grpSpPr>
        <p:sp>
          <p:nvSpPr>
            <p:cNvPr id="3" name="Right Triangle 2"/>
            <p:cNvSpPr/>
            <p:nvPr/>
          </p:nvSpPr>
          <p:spPr>
            <a:xfrm flipH="1">
              <a:off x="2554511" y="5341256"/>
              <a:ext cx="769259" cy="76925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endParaRPr lang="en-US" sz="1799"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554512" y="6110513"/>
              <a:ext cx="769257" cy="7474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endParaRPr lang="en-US" sz="1799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862608" y="3033583"/>
            <a:ext cx="769059" cy="2307173"/>
            <a:chOff x="4862285" y="3033479"/>
            <a:chExt cx="769259" cy="2307774"/>
          </a:xfrm>
          <a:solidFill>
            <a:schemeClr val="accent2">
              <a:lumMod val="75000"/>
            </a:schemeClr>
          </a:solidFill>
        </p:grpSpPr>
        <p:sp>
          <p:nvSpPr>
            <p:cNvPr id="7" name="Rectangle 6"/>
            <p:cNvSpPr/>
            <p:nvPr/>
          </p:nvSpPr>
          <p:spPr>
            <a:xfrm>
              <a:off x="4862287" y="3802738"/>
              <a:ext cx="769257" cy="15385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endParaRPr lang="en-US" sz="1799">
                <a:solidFill>
                  <a:prstClr val="white"/>
                </a:solidFill>
              </a:endParaRPr>
            </a:p>
          </p:txBody>
        </p:sp>
        <p:sp>
          <p:nvSpPr>
            <p:cNvPr id="8" name="Right Triangle 7"/>
            <p:cNvSpPr/>
            <p:nvPr/>
          </p:nvSpPr>
          <p:spPr>
            <a:xfrm flipH="1">
              <a:off x="4862285" y="3033479"/>
              <a:ext cx="769259" cy="76925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endParaRPr lang="en-US" sz="1799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169781" y="726405"/>
            <a:ext cx="769059" cy="2307174"/>
            <a:chOff x="7170059" y="725701"/>
            <a:chExt cx="769259" cy="2307775"/>
          </a:xfrm>
          <a:solidFill>
            <a:schemeClr val="accent4">
              <a:lumMod val="75000"/>
            </a:schemeClr>
          </a:solidFill>
        </p:grpSpPr>
        <p:sp>
          <p:nvSpPr>
            <p:cNvPr id="11" name="Rectangle 10"/>
            <p:cNvSpPr/>
            <p:nvPr/>
          </p:nvSpPr>
          <p:spPr>
            <a:xfrm>
              <a:off x="7170061" y="1494961"/>
              <a:ext cx="769257" cy="15385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endParaRPr lang="en-US" sz="1799">
                <a:solidFill>
                  <a:prstClr val="white"/>
                </a:solidFill>
              </a:endParaRPr>
            </a:p>
          </p:txBody>
        </p:sp>
        <p:sp>
          <p:nvSpPr>
            <p:cNvPr id="12" name="Right Triangle 11"/>
            <p:cNvSpPr/>
            <p:nvPr/>
          </p:nvSpPr>
          <p:spPr>
            <a:xfrm flipH="1">
              <a:off x="7170059" y="725701"/>
              <a:ext cx="769259" cy="76925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26"/>
              <a:endParaRPr lang="en-US" sz="1799">
                <a:solidFill>
                  <a:prstClr val="white"/>
                </a:solidFill>
              </a:endParaRPr>
            </a:p>
          </p:txBody>
        </p:sp>
      </p:grpSp>
      <p:cxnSp>
        <p:nvCxnSpPr>
          <p:cNvPr id="78" name="Elbow Connector 77"/>
          <p:cNvCxnSpPr>
            <a:stCxn id="41" idx="0"/>
            <a:endCxn id="42" idx="2"/>
          </p:cNvCxnSpPr>
          <p:nvPr/>
        </p:nvCxnSpPr>
        <p:spPr>
          <a:xfrm rot="5400000" flipH="1" flipV="1">
            <a:off x="2366323" y="2281964"/>
            <a:ext cx="1666764" cy="2266547"/>
          </a:xfrm>
          <a:prstGeom prst="bentConnector3">
            <a:avLst/>
          </a:prstGeom>
          <a:ln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Elbow Connector 79"/>
          <p:cNvCxnSpPr>
            <a:stCxn id="44" idx="2"/>
            <a:endCxn id="43" idx="0"/>
          </p:cNvCxnSpPr>
          <p:nvPr/>
        </p:nvCxnSpPr>
        <p:spPr>
          <a:xfrm rot="5400000">
            <a:off x="8811888" y="2281964"/>
            <a:ext cx="1666764" cy="2266547"/>
          </a:xfrm>
          <a:prstGeom prst="bentConnector3">
            <a:avLst/>
          </a:prstGeom>
          <a:ln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75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73E02896-A694-2624-98E4-9128D594C9A1}"/>
              </a:ext>
            </a:extLst>
          </p:cNvPr>
          <p:cNvSpPr txBox="1"/>
          <p:nvPr/>
        </p:nvSpPr>
        <p:spPr>
          <a:xfrm>
            <a:off x="808832" y="94274"/>
            <a:ext cx="1064895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تقويم أثر الأنشطة الاعتيادية</a:t>
            </a:r>
            <a:endParaRPr lang="fr-CH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50">
            <a:extLst>
              <a:ext uri="{FF2B5EF4-FFF2-40B4-BE49-F238E27FC236}">
                <a16:creationId xmlns:a16="http://schemas.microsoft.com/office/drawing/2014/main" id="{7CE1D4B8-2FF9-53E9-F65C-DF2EDC54BEF8}"/>
              </a:ext>
            </a:extLst>
          </p:cNvPr>
          <p:cNvSpPr txBox="1"/>
          <p:nvPr/>
        </p:nvSpPr>
        <p:spPr>
          <a:xfrm>
            <a:off x="-37306" y="802159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C9F272F9-723A-266B-66E3-BEB8602373AE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8E4CA19E-209C-463A-0CE8-E1FDF2F8AB3A}"/>
              </a:ext>
            </a:extLst>
          </p:cNvPr>
          <p:cNvGrpSpPr/>
          <p:nvPr/>
        </p:nvGrpSpPr>
        <p:grpSpPr>
          <a:xfrm>
            <a:off x="3457097" y="1076326"/>
            <a:ext cx="5277803" cy="5286374"/>
            <a:chOff x="2514600" y="1979254"/>
            <a:chExt cx="4114800" cy="4114800"/>
          </a:xfrm>
        </p:grpSpPr>
        <p:sp>
          <p:nvSpPr>
            <p:cNvPr id="3" name="Shape">
              <a:extLst>
                <a:ext uri="{FF2B5EF4-FFF2-40B4-BE49-F238E27FC236}">
                  <a16:creationId xmlns:a16="http://schemas.microsoft.com/office/drawing/2014/main" id="{D6907901-6DC8-3D82-E680-719E6DEAB905}"/>
                </a:ext>
              </a:extLst>
            </p:cNvPr>
            <p:cNvSpPr/>
            <p:nvPr/>
          </p:nvSpPr>
          <p:spPr>
            <a:xfrm>
              <a:off x="2514601" y="1979254"/>
              <a:ext cx="2480877" cy="1575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9" h="21508" extrusionOk="0">
                  <a:moveTo>
                    <a:pt x="21374" y="7446"/>
                  </a:moveTo>
                  <a:cubicBezTo>
                    <a:pt x="21507" y="6792"/>
                    <a:pt x="21071" y="6221"/>
                    <a:pt x="20696" y="6560"/>
                  </a:cubicBezTo>
                  <a:cubicBezTo>
                    <a:pt x="19701" y="7464"/>
                    <a:pt x="18547" y="7982"/>
                    <a:pt x="17319" y="7982"/>
                  </a:cubicBezTo>
                  <a:cubicBezTo>
                    <a:pt x="15551" y="7982"/>
                    <a:pt x="13943" y="6914"/>
                    <a:pt x="12735" y="5163"/>
                  </a:cubicBezTo>
                  <a:cubicBezTo>
                    <a:pt x="12523" y="4856"/>
                    <a:pt x="12333" y="4510"/>
                    <a:pt x="12157" y="4145"/>
                  </a:cubicBezTo>
                  <a:cubicBezTo>
                    <a:pt x="12126" y="4077"/>
                    <a:pt x="12092" y="4013"/>
                    <a:pt x="12058" y="3949"/>
                  </a:cubicBezTo>
                  <a:cubicBezTo>
                    <a:pt x="11965" y="3770"/>
                    <a:pt x="11868" y="3599"/>
                    <a:pt x="11769" y="3427"/>
                  </a:cubicBezTo>
                  <a:cubicBezTo>
                    <a:pt x="10487" y="1248"/>
                    <a:pt x="8638" y="-92"/>
                    <a:pt x="6594" y="4"/>
                  </a:cubicBezTo>
                  <a:cubicBezTo>
                    <a:pt x="3004" y="169"/>
                    <a:pt x="87" y="4806"/>
                    <a:pt x="2" y="10486"/>
                  </a:cubicBezTo>
                  <a:cubicBezTo>
                    <a:pt x="-91" y="16549"/>
                    <a:pt x="2986" y="21508"/>
                    <a:pt x="6795" y="21508"/>
                  </a:cubicBezTo>
                  <a:cubicBezTo>
                    <a:pt x="8759" y="21508"/>
                    <a:pt x="10527" y="20190"/>
                    <a:pt x="11769" y="18078"/>
                  </a:cubicBezTo>
                  <a:cubicBezTo>
                    <a:pt x="11868" y="17910"/>
                    <a:pt x="11965" y="17735"/>
                    <a:pt x="12058" y="17557"/>
                  </a:cubicBezTo>
                  <a:cubicBezTo>
                    <a:pt x="12092" y="17492"/>
                    <a:pt x="12123" y="17425"/>
                    <a:pt x="12157" y="17360"/>
                  </a:cubicBezTo>
                  <a:cubicBezTo>
                    <a:pt x="12333" y="16999"/>
                    <a:pt x="12523" y="16653"/>
                    <a:pt x="12735" y="16342"/>
                  </a:cubicBezTo>
                  <a:cubicBezTo>
                    <a:pt x="13943" y="14591"/>
                    <a:pt x="15553" y="13523"/>
                    <a:pt x="17319" y="13523"/>
                  </a:cubicBezTo>
                  <a:cubicBezTo>
                    <a:pt x="18549" y="13523"/>
                    <a:pt x="19703" y="14041"/>
                    <a:pt x="20696" y="14945"/>
                  </a:cubicBezTo>
                  <a:cubicBezTo>
                    <a:pt x="21071" y="15288"/>
                    <a:pt x="21509" y="14713"/>
                    <a:pt x="21374" y="14059"/>
                  </a:cubicBezTo>
                  <a:cubicBezTo>
                    <a:pt x="21159" y="13016"/>
                    <a:pt x="21044" y="11901"/>
                    <a:pt x="21044" y="10744"/>
                  </a:cubicBezTo>
                  <a:cubicBezTo>
                    <a:pt x="21044" y="9604"/>
                    <a:pt x="21161" y="8489"/>
                    <a:pt x="21374" y="74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  <a:effectLst>
              <a:innerShdw blurRad="63500" dist="508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4" name="Shape">
              <a:extLst>
                <a:ext uri="{FF2B5EF4-FFF2-40B4-BE49-F238E27FC236}">
                  <a16:creationId xmlns:a16="http://schemas.microsoft.com/office/drawing/2014/main" id="{4E6666AB-5BD8-A48B-A1EC-6E17733242DE}"/>
                </a:ext>
              </a:extLst>
            </p:cNvPr>
            <p:cNvSpPr/>
            <p:nvPr/>
          </p:nvSpPr>
          <p:spPr>
            <a:xfrm>
              <a:off x="5053569" y="1979257"/>
              <a:ext cx="1575831" cy="2480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8" h="21399" extrusionOk="0">
                  <a:moveTo>
                    <a:pt x="14062" y="21374"/>
                  </a:moveTo>
                  <a:cubicBezTo>
                    <a:pt x="14716" y="21507"/>
                    <a:pt x="15287" y="21071"/>
                    <a:pt x="14948" y="20696"/>
                  </a:cubicBezTo>
                  <a:cubicBezTo>
                    <a:pt x="14044" y="19701"/>
                    <a:pt x="13526" y="18547"/>
                    <a:pt x="13526" y="17319"/>
                  </a:cubicBezTo>
                  <a:cubicBezTo>
                    <a:pt x="13526" y="15551"/>
                    <a:pt x="14594" y="13943"/>
                    <a:pt x="16345" y="12735"/>
                  </a:cubicBezTo>
                  <a:cubicBezTo>
                    <a:pt x="16652" y="12523"/>
                    <a:pt x="16998" y="12333"/>
                    <a:pt x="17363" y="12157"/>
                  </a:cubicBezTo>
                  <a:cubicBezTo>
                    <a:pt x="17431" y="12126"/>
                    <a:pt x="17495" y="12092"/>
                    <a:pt x="17559" y="12058"/>
                  </a:cubicBezTo>
                  <a:cubicBezTo>
                    <a:pt x="17738" y="11965"/>
                    <a:pt x="17909" y="11868"/>
                    <a:pt x="18081" y="11769"/>
                  </a:cubicBezTo>
                  <a:cubicBezTo>
                    <a:pt x="20260" y="10487"/>
                    <a:pt x="21600" y="8638"/>
                    <a:pt x="21504" y="6594"/>
                  </a:cubicBezTo>
                  <a:cubicBezTo>
                    <a:pt x="21339" y="3004"/>
                    <a:pt x="16702" y="87"/>
                    <a:pt x="11022" y="2"/>
                  </a:cubicBezTo>
                  <a:cubicBezTo>
                    <a:pt x="4959" y="-91"/>
                    <a:pt x="0" y="2986"/>
                    <a:pt x="0" y="6795"/>
                  </a:cubicBezTo>
                  <a:cubicBezTo>
                    <a:pt x="0" y="8759"/>
                    <a:pt x="1318" y="10527"/>
                    <a:pt x="3430" y="11769"/>
                  </a:cubicBezTo>
                  <a:cubicBezTo>
                    <a:pt x="3598" y="11868"/>
                    <a:pt x="3773" y="11965"/>
                    <a:pt x="3951" y="12058"/>
                  </a:cubicBezTo>
                  <a:cubicBezTo>
                    <a:pt x="4016" y="12092"/>
                    <a:pt x="4083" y="12123"/>
                    <a:pt x="4148" y="12157"/>
                  </a:cubicBezTo>
                  <a:cubicBezTo>
                    <a:pt x="4509" y="12333"/>
                    <a:pt x="4855" y="12523"/>
                    <a:pt x="5166" y="12735"/>
                  </a:cubicBezTo>
                  <a:cubicBezTo>
                    <a:pt x="6917" y="13943"/>
                    <a:pt x="7985" y="15553"/>
                    <a:pt x="7985" y="17319"/>
                  </a:cubicBezTo>
                  <a:cubicBezTo>
                    <a:pt x="7985" y="18549"/>
                    <a:pt x="7467" y="19703"/>
                    <a:pt x="6563" y="20696"/>
                  </a:cubicBezTo>
                  <a:cubicBezTo>
                    <a:pt x="6220" y="21071"/>
                    <a:pt x="6795" y="21509"/>
                    <a:pt x="7449" y="21374"/>
                  </a:cubicBezTo>
                  <a:cubicBezTo>
                    <a:pt x="8492" y="21159"/>
                    <a:pt x="9607" y="21044"/>
                    <a:pt x="10764" y="21044"/>
                  </a:cubicBezTo>
                  <a:cubicBezTo>
                    <a:pt x="11922" y="21044"/>
                    <a:pt x="13019" y="21159"/>
                    <a:pt x="14062" y="213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  <a:effectLst>
              <a:innerShdw blurRad="63500" dist="508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5" name="Shape">
              <a:extLst>
                <a:ext uri="{FF2B5EF4-FFF2-40B4-BE49-F238E27FC236}">
                  <a16:creationId xmlns:a16="http://schemas.microsoft.com/office/drawing/2014/main" id="{C4D756B7-4CE5-B682-5BCB-45E667820116}"/>
                </a:ext>
              </a:extLst>
            </p:cNvPr>
            <p:cNvSpPr/>
            <p:nvPr/>
          </p:nvSpPr>
          <p:spPr>
            <a:xfrm>
              <a:off x="4137447" y="4518223"/>
              <a:ext cx="2480877" cy="1575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9" h="21508" extrusionOk="0">
                  <a:moveTo>
                    <a:pt x="25" y="14062"/>
                  </a:moveTo>
                  <a:cubicBezTo>
                    <a:pt x="-108" y="14716"/>
                    <a:pt x="328" y="15287"/>
                    <a:pt x="703" y="14948"/>
                  </a:cubicBezTo>
                  <a:cubicBezTo>
                    <a:pt x="1698" y="14044"/>
                    <a:pt x="2852" y="13526"/>
                    <a:pt x="4080" y="13526"/>
                  </a:cubicBezTo>
                  <a:cubicBezTo>
                    <a:pt x="5848" y="13526"/>
                    <a:pt x="7456" y="14594"/>
                    <a:pt x="8664" y="16345"/>
                  </a:cubicBezTo>
                  <a:cubicBezTo>
                    <a:pt x="8876" y="16652"/>
                    <a:pt x="9066" y="16998"/>
                    <a:pt x="9242" y="17363"/>
                  </a:cubicBezTo>
                  <a:cubicBezTo>
                    <a:pt x="9273" y="17431"/>
                    <a:pt x="9307" y="17495"/>
                    <a:pt x="9341" y="17559"/>
                  </a:cubicBezTo>
                  <a:cubicBezTo>
                    <a:pt x="9434" y="17738"/>
                    <a:pt x="9531" y="17909"/>
                    <a:pt x="9630" y="18081"/>
                  </a:cubicBezTo>
                  <a:cubicBezTo>
                    <a:pt x="10912" y="20260"/>
                    <a:pt x="12761" y="21600"/>
                    <a:pt x="14805" y="21504"/>
                  </a:cubicBezTo>
                  <a:cubicBezTo>
                    <a:pt x="18395" y="21339"/>
                    <a:pt x="21312" y="16702"/>
                    <a:pt x="21397" y="11022"/>
                  </a:cubicBezTo>
                  <a:cubicBezTo>
                    <a:pt x="21490" y="4959"/>
                    <a:pt x="18413" y="0"/>
                    <a:pt x="14604" y="0"/>
                  </a:cubicBezTo>
                  <a:cubicBezTo>
                    <a:pt x="12640" y="0"/>
                    <a:pt x="10872" y="1318"/>
                    <a:pt x="9630" y="3430"/>
                  </a:cubicBezTo>
                  <a:cubicBezTo>
                    <a:pt x="9531" y="3598"/>
                    <a:pt x="9434" y="3773"/>
                    <a:pt x="9341" y="3951"/>
                  </a:cubicBezTo>
                  <a:cubicBezTo>
                    <a:pt x="9307" y="4016"/>
                    <a:pt x="9276" y="4083"/>
                    <a:pt x="9242" y="4148"/>
                  </a:cubicBezTo>
                  <a:cubicBezTo>
                    <a:pt x="9066" y="4509"/>
                    <a:pt x="8876" y="4855"/>
                    <a:pt x="8664" y="5166"/>
                  </a:cubicBezTo>
                  <a:cubicBezTo>
                    <a:pt x="7456" y="6917"/>
                    <a:pt x="5846" y="7985"/>
                    <a:pt x="4080" y="7985"/>
                  </a:cubicBezTo>
                  <a:cubicBezTo>
                    <a:pt x="2850" y="7985"/>
                    <a:pt x="1696" y="7467"/>
                    <a:pt x="703" y="6563"/>
                  </a:cubicBezTo>
                  <a:cubicBezTo>
                    <a:pt x="328" y="6220"/>
                    <a:pt x="-110" y="6795"/>
                    <a:pt x="25" y="7449"/>
                  </a:cubicBezTo>
                  <a:cubicBezTo>
                    <a:pt x="240" y="8492"/>
                    <a:pt x="355" y="9607"/>
                    <a:pt x="355" y="10764"/>
                  </a:cubicBezTo>
                  <a:cubicBezTo>
                    <a:pt x="355" y="11904"/>
                    <a:pt x="238" y="13019"/>
                    <a:pt x="25" y="140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  <a:effectLst>
              <a:innerShdw blurRad="63500" dist="508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9" name="Shape">
              <a:extLst>
                <a:ext uri="{FF2B5EF4-FFF2-40B4-BE49-F238E27FC236}">
                  <a16:creationId xmlns:a16="http://schemas.microsoft.com/office/drawing/2014/main" id="{A4C072D5-2DF9-033E-4D1E-6C084AA0FA8D}"/>
                </a:ext>
              </a:extLst>
            </p:cNvPr>
            <p:cNvSpPr/>
            <p:nvPr/>
          </p:nvSpPr>
          <p:spPr>
            <a:xfrm>
              <a:off x="2514600" y="3602101"/>
              <a:ext cx="1575831" cy="2480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8" h="21399" extrusionOk="0">
                  <a:moveTo>
                    <a:pt x="7446" y="25"/>
                  </a:moveTo>
                  <a:cubicBezTo>
                    <a:pt x="6792" y="-108"/>
                    <a:pt x="6221" y="328"/>
                    <a:pt x="6560" y="703"/>
                  </a:cubicBezTo>
                  <a:cubicBezTo>
                    <a:pt x="7464" y="1698"/>
                    <a:pt x="7982" y="2852"/>
                    <a:pt x="7982" y="4080"/>
                  </a:cubicBezTo>
                  <a:cubicBezTo>
                    <a:pt x="7982" y="5848"/>
                    <a:pt x="6914" y="7456"/>
                    <a:pt x="5163" y="8664"/>
                  </a:cubicBezTo>
                  <a:cubicBezTo>
                    <a:pt x="4856" y="8876"/>
                    <a:pt x="4510" y="9066"/>
                    <a:pt x="4145" y="9242"/>
                  </a:cubicBezTo>
                  <a:cubicBezTo>
                    <a:pt x="4077" y="9273"/>
                    <a:pt x="4013" y="9307"/>
                    <a:pt x="3949" y="9341"/>
                  </a:cubicBezTo>
                  <a:cubicBezTo>
                    <a:pt x="3770" y="9434"/>
                    <a:pt x="3599" y="9531"/>
                    <a:pt x="3427" y="9630"/>
                  </a:cubicBezTo>
                  <a:cubicBezTo>
                    <a:pt x="1248" y="10912"/>
                    <a:pt x="-92" y="12761"/>
                    <a:pt x="4" y="14805"/>
                  </a:cubicBezTo>
                  <a:cubicBezTo>
                    <a:pt x="169" y="18395"/>
                    <a:pt x="4806" y="21312"/>
                    <a:pt x="10486" y="21397"/>
                  </a:cubicBezTo>
                  <a:cubicBezTo>
                    <a:pt x="16549" y="21490"/>
                    <a:pt x="21508" y="18413"/>
                    <a:pt x="21508" y="14604"/>
                  </a:cubicBezTo>
                  <a:cubicBezTo>
                    <a:pt x="21508" y="12640"/>
                    <a:pt x="20190" y="10872"/>
                    <a:pt x="18078" y="9630"/>
                  </a:cubicBezTo>
                  <a:cubicBezTo>
                    <a:pt x="17910" y="9531"/>
                    <a:pt x="17735" y="9434"/>
                    <a:pt x="17557" y="9341"/>
                  </a:cubicBezTo>
                  <a:cubicBezTo>
                    <a:pt x="17492" y="9307"/>
                    <a:pt x="17425" y="9276"/>
                    <a:pt x="17360" y="9242"/>
                  </a:cubicBezTo>
                  <a:cubicBezTo>
                    <a:pt x="16999" y="9066"/>
                    <a:pt x="16653" y="8876"/>
                    <a:pt x="16342" y="8664"/>
                  </a:cubicBezTo>
                  <a:cubicBezTo>
                    <a:pt x="14591" y="7456"/>
                    <a:pt x="13523" y="5846"/>
                    <a:pt x="13523" y="4080"/>
                  </a:cubicBezTo>
                  <a:cubicBezTo>
                    <a:pt x="13523" y="2850"/>
                    <a:pt x="14041" y="1696"/>
                    <a:pt x="14945" y="703"/>
                  </a:cubicBezTo>
                  <a:cubicBezTo>
                    <a:pt x="15288" y="328"/>
                    <a:pt x="14713" y="-110"/>
                    <a:pt x="14059" y="25"/>
                  </a:cubicBezTo>
                  <a:cubicBezTo>
                    <a:pt x="13016" y="240"/>
                    <a:pt x="11901" y="355"/>
                    <a:pt x="10744" y="355"/>
                  </a:cubicBezTo>
                  <a:cubicBezTo>
                    <a:pt x="9604" y="355"/>
                    <a:pt x="8489" y="240"/>
                    <a:pt x="7446" y="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  <a:effectLst>
              <a:innerShdw blurRad="63500" dist="508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0" name="Circle">
              <a:extLst>
                <a:ext uri="{FF2B5EF4-FFF2-40B4-BE49-F238E27FC236}">
                  <a16:creationId xmlns:a16="http://schemas.microsoft.com/office/drawing/2014/main" id="{FD3FC61E-DDC2-E91B-5DFE-58647E61D8C2}"/>
                </a:ext>
              </a:extLst>
            </p:cNvPr>
            <p:cNvSpPr/>
            <p:nvPr/>
          </p:nvSpPr>
          <p:spPr>
            <a:xfrm>
              <a:off x="3718650" y="3183304"/>
              <a:ext cx="1713937" cy="1713937"/>
            </a:xfrm>
            <a:prstGeom prst="ellipse">
              <a:avLst/>
            </a:prstGeom>
            <a:solidFill>
              <a:srgbClr val="70F53B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11" name="Circle">
              <a:extLst>
                <a:ext uri="{FF2B5EF4-FFF2-40B4-BE49-F238E27FC236}">
                  <a16:creationId xmlns:a16="http://schemas.microsoft.com/office/drawing/2014/main" id="{9F9EA590-F786-9275-841D-6D902E1EEAA9}"/>
                </a:ext>
              </a:extLst>
            </p:cNvPr>
            <p:cNvSpPr/>
            <p:nvPr/>
          </p:nvSpPr>
          <p:spPr>
            <a:xfrm>
              <a:off x="2645476" y="2136306"/>
              <a:ext cx="1292521" cy="1292521"/>
            </a:xfrm>
            <a:prstGeom prst="ellipse">
              <a:avLst/>
            </a:prstGeom>
            <a:solidFill>
              <a:srgbClr val="FF0000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12" name="Circle">
              <a:extLst>
                <a:ext uri="{FF2B5EF4-FFF2-40B4-BE49-F238E27FC236}">
                  <a16:creationId xmlns:a16="http://schemas.microsoft.com/office/drawing/2014/main" id="{3CDD6992-1B7C-DF11-2AE7-4E92CB4D529C}"/>
                </a:ext>
              </a:extLst>
            </p:cNvPr>
            <p:cNvSpPr/>
            <p:nvPr/>
          </p:nvSpPr>
          <p:spPr>
            <a:xfrm>
              <a:off x="5184447" y="2136306"/>
              <a:ext cx="1292521" cy="1292521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13" name="Circle">
              <a:extLst>
                <a:ext uri="{FF2B5EF4-FFF2-40B4-BE49-F238E27FC236}">
                  <a16:creationId xmlns:a16="http://schemas.microsoft.com/office/drawing/2014/main" id="{C005B2EC-465D-9FD4-FD13-DFA1379A7E4B}"/>
                </a:ext>
              </a:extLst>
            </p:cNvPr>
            <p:cNvSpPr/>
            <p:nvPr/>
          </p:nvSpPr>
          <p:spPr>
            <a:xfrm>
              <a:off x="5184447" y="4649101"/>
              <a:ext cx="1292521" cy="1292521"/>
            </a:xfrm>
            <a:prstGeom prst="ellipse">
              <a:avLst/>
            </a:prstGeom>
            <a:solidFill>
              <a:srgbClr val="FF66FF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14" name="Circle">
              <a:extLst>
                <a:ext uri="{FF2B5EF4-FFF2-40B4-BE49-F238E27FC236}">
                  <a16:creationId xmlns:a16="http://schemas.microsoft.com/office/drawing/2014/main" id="{A8BB93D3-1991-F070-752D-5C4598262DAD}"/>
                </a:ext>
              </a:extLst>
            </p:cNvPr>
            <p:cNvSpPr/>
            <p:nvPr/>
          </p:nvSpPr>
          <p:spPr>
            <a:xfrm>
              <a:off x="2645476" y="4649101"/>
              <a:ext cx="1292521" cy="1292521"/>
            </a:xfrm>
            <a:prstGeom prst="ellipse">
              <a:avLst/>
            </a:prstGeom>
            <a:solidFill>
              <a:schemeClr val="accent4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649B8724-DA13-8460-AF71-50001A0CEEA0}"/>
              </a:ext>
            </a:extLst>
          </p:cNvPr>
          <p:cNvSpPr txBox="1"/>
          <p:nvPr/>
        </p:nvSpPr>
        <p:spPr>
          <a:xfrm>
            <a:off x="5151317" y="3337510"/>
            <a:ext cx="18893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H" sz="3200" b="1" dirty="0"/>
              <a:t>Français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B81B4F4-E8E1-189D-447F-A3CE7B247EB3}"/>
              </a:ext>
            </a:extLst>
          </p:cNvPr>
          <p:cNvSpPr txBox="1"/>
          <p:nvPr/>
        </p:nvSpPr>
        <p:spPr>
          <a:xfrm>
            <a:off x="3908750" y="1724882"/>
            <a:ext cx="11393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2400" b="1" dirty="0"/>
              <a:t>Écoute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754B23E-9448-E1B8-1606-7361DE47370A}"/>
              </a:ext>
            </a:extLst>
          </p:cNvPr>
          <p:cNvSpPr txBox="1"/>
          <p:nvPr/>
        </p:nvSpPr>
        <p:spPr>
          <a:xfrm>
            <a:off x="3724707" y="4934120"/>
            <a:ext cx="145835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H" sz="2000" b="1" dirty="0"/>
              <a:t>Déchiffrage</a:t>
            </a:r>
            <a:endParaRPr lang="ar-SA" sz="2000" b="1" dirty="0"/>
          </a:p>
          <a:p>
            <a:pPr algn="ctr"/>
            <a:r>
              <a:rPr lang="fr-CH" sz="2000" b="1" dirty="0"/>
              <a:t>Décodage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F9F77FB-4826-5FAE-BAE0-A459926640B2}"/>
              </a:ext>
            </a:extLst>
          </p:cNvPr>
          <p:cNvSpPr txBox="1"/>
          <p:nvPr/>
        </p:nvSpPr>
        <p:spPr>
          <a:xfrm>
            <a:off x="7114188" y="1812419"/>
            <a:ext cx="12202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2400" b="1" dirty="0"/>
              <a:t>Fluidité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6F98333-3286-ADEF-7501-161B30BD52A6}"/>
              </a:ext>
            </a:extLst>
          </p:cNvPr>
          <p:cNvSpPr txBox="1"/>
          <p:nvPr/>
        </p:nvSpPr>
        <p:spPr>
          <a:xfrm>
            <a:off x="6804744" y="4934120"/>
            <a:ext cx="19159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H" sz="2000" b="1" dirty="0"/>
              <a:t>Compréhension de l'écrit</a:t>
            </a:r>
          </a:p>
        </p:txBody>
      </p:sp>
    </p:spTree>
    <p:extLst>
      <p:ext uri="{BB962C8B-B14F-4D97-AF65-F5344CB8AC3E}">
        <p14:creationId xmlns:p14="http://schemas.microsoft.com/office/powerpoint/2010/main" val="16817599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Our Team Layout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0196" y="4389107"/>
            <a:ext cx="1920213" cy="1790995"/>
            <a:chOff x="251520" y="3350185"/>
            <a:chExt cx="1656184" cy="1343246"/>
          </a:xfrm>
        </p:grpSpPr>
        <p:grpSp>
          <p:nvGrpSpPr>
            <p:cNvPr id="15" name="Group 14"/>
            <p:cNvGrpSpPr/>
            <p:nvPr/>
          </p:nvGrpSpPr>
          <p:grpSpPr>
            <a:xfrm>
              <a:off x="251520" y="3350185"/>
              <a:ext cx="1656184" cy="511791"/>
              <a:chOff x="3779911" y="3327771"/>
              <a:chExt cx="1584178" cy="511791"/>
            </a:xfrm>
            <a:noFill/>
          </p:grpSpPr>
          <p:sp>
            <p:nvSpPr>
              <p:cNvPr id="17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867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Name Here</a:t>
                </a:r>
              </a:p>
            </p:txBody>
          </p:sp>
          <p:sp>
            <p:nvSpPr>
              <p:cNvPr id="18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600" b="1" dirty="0">
                    <a:solidFill>
                      <a:schemeClr val="accent4"/>
                    </a:solidFill>
                    <a:cs typeface="Arial" pitchFamily="34" charset="0"/>
                  </a:rPr>
                  <a:t>Programmer</a:t>
                </a: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251520" y="3885518"/>
              <a:ext cx="1656183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zing.  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814358" y="4389107"/>
            <a:ext cx="1920213" cy="1790995"/>
            <a:chOff x="251520" y="3350185"/>
            <a:chExt cx="1656184" cy="1343246"/>
          </a:xfrm>
        </p:grpSpPr>
        <p:grpSp>
          <p:nvGrpSpPr>
            <p:cNvPr id="20" name="Group 19"/>
            <p:cNvGrpSpPr/>
            <p:nvPr/>
          </p:nvGrpSpPr>
          <p:grpSpPr>
            <a:xfrm>
              <a:off x="251520" y="3350185"/>
              <a:ext cx="1656184" cy="511791"/>
              <a:chOff x="3779911" y="3327771"/>
              <a:chExt cx="1584178" cy="511791"/>
            </a:xfrm>
            <a:noFill/>
          </p:grpSpPr>
          <p:sp>
            <p:nvSpPr>
              <p:cNvPr id="22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867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Name Here</a:t>
                </a:r>
              </a:p>
            </p:txBody>
          </p:sp>
          <p:sp>
            <p:nvSpPr>
              <p:cNvPr id="23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600" b="1" dirty="0">
                    <a:solidFill>
                      <a:schemeClr val="accent1"/>
                    </a:solidFill>
                    <a:cs typeface="Arial" pitchFamily="34" charset="0"/>
                  </a:rPr>
                  <a:t>Programmer</a:t>
                </a: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251520" y="3885518"/>
              <a:ext cx="1656183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zing.  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446313" y="4389107"/>
            <a:ext cx="1932423" cy="1790995"/>
            <a:chOff x="240992" y="3350185"/>
            <a:chExt cx="1666714" cy="1343246"/>
          </a:xfrm>
        </p:grpSpPr>
        <p:grpSp>
          <p:nvGrpSpPr>
            <p:cNvPr id="25" name="Group 24"/>
            <p:cNvGrpSpPr/>
            <p:nvPr/>
          </p:nvGrpSpPr>
          <p:grpSpPr>
            <a:xfrm>
              <a:off x="240992" y="3350185"/>
              <a:ext cx="1666714" cy="511791"/>
              <a:chOff x="3769840" y="3327771"/>
              <a:chExt cx="1594250" cy="511791"/>
            </a:xfrm>
            <a:noFill/>
          </p:grpSpPr>
          <p:sp>
            <p:nvSpPr>
              <p:cNvPr id="27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867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Name Here</a:t>
                </a:r>
              </a:p>
            </p:txBody>
          </p:sp>
          <p:sp>
            <p:nvSpPr>
              <p:cNvPr id="28" name="Text Placeholder 18"/>
              <p:cNvSpPr txBox="1">
                <a:spLocks/>
              </p:cNvSpPr>
              <p:nvPr/>
            </p:nvSpPr>
            <p:spPr>
              <a:xfrm>
                <a:off x="3769840" y="3589982"/>
                <a:ext cx="1594250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600" b="1" dirty="0">
                    <a:solidFill>
                      <a:schemeClr val="accent2"/>
                    </a:solidFill>
                    <a:cs typeface="Arial" pitchFamily="34" charset="0"/>
                  </a:rPr>
                  <a:t>Programmer</a:t>
                </a: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251520" y="3885518"/>
              <a:ext cx="1656183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zing.  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102682" y="4389107"/>
            <a:ext cx="1920213" cy="1790995"/>
            <a:chOff x="251520" y="3350185"/>
            <a:chExt cx="1656184" cy="1343246"/>
          </a:xfrm>
        </p:grpSpPr>
        <p:grpSp>
          <p:nvGrpSpPr>
            <p:cNvPr id="30" name="Group 29"/>
            <p:cNvGrpSpPr/>
            <p:nvPr/>
          </p:nvGrpSpPr>
          <p:grpSpPr>
            <a:xfrm>
              <a:off x="251520" y="3350185"/>
              <a:ext cx="1656184" cy="511791"/>
              <a:chOff x="3779911" y="3327771"/>
              <a:chExt cx="1584178" cy="511791"/>
            </a:xfrm>
            <a:noFill/>
          </p:grpSpPr>
          <p:sp>
            <p:nvSpPr>
              <p:cNvPr id="32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867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Name Here</a:t>
                </a:r>
              </a:p>
            </p:txBody>
          </p:sp>
          <p:sp>
            <p:nvSpPr>
              <p:cNvPr id="33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600" b="1" dirty="0">
                    <a:solidFill>
                      <a:schemeClr val="accent3"/>
                    </a:solidFill>
                    <a:cs typeface="Arial" pitchFamily="34" charset="0"/>
                  </a:rPr>
                  <a:t>Programmer</a:t>
                </a: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51520" y="3885518"/>
              <a:ext cx="1656183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zing.  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6EF05129-6BA3-4652-8A84-E3F0B36F783A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0C12B5F2-BAAA-47AB-A438-38D932F0AA07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  <p:sp>
        <p:nvSpPr>
          <p:cNvPr id="9" name="그림 개체 틀 8">
            <a:extLst>
              <a:ext uri="{FF2B5EF4-FFF2-40B4-BE49-F238E27FC236}">
                <a16:creationId xmlns:a16="http://schemas.microsoft.com/office/drawing/2014/main" id="{7F724FB4-641F-412C-875E-19081DCA74E8}"/>
              </a:ext>
            </a:extLst>
          </p:cNvPr>
          <p:cNvSpPr>
            <a:spLocks noGrp="1"/>
          </p:cNvSpPr>
          <p:nvPr>
            <p:ph type="pic" idx="13"/>
          </p:nvPr>
        </p:nvSpPr>
        <p:spPr/>
      </p:sp>
      <p:sp>
        <p:nvSpPr>
          <p:cNvPr id="11" name="그림 개체 틀 10">
            <a:extLst>
              <a:ext uri="{FF2B5EF4-FFF2-40B4-BE49-F238E27FC236}">
                <a16:creationId xmlns:a16="http://schemas.microsoft.com/office/drawing/2014/main" id="{D02E8520-CE15-4A98-AA98-C5493487E986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</p:spTree>
    <p:extLst>
      <p:ext uri="{BB962C8B-B14F-4D97-AF65-F5344CB8AC3E}">
        <p14:creationId xmlns:p14="http://schemas.microsoft.com/office/powerpoint/2010/main" val="414348406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B851C-029A-492F-ADE9-614675176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Ring with STAGES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9F597A-BDBA-4A32-B1BD-07820C1A1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/>
          <a:lstStyle/>
          <a:p>
            <a:r>
              <a:rPr lang="en-US" dirty="0"/>
              <a:t>4 Parts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AC15B8-E25F-4876-BA8A-2085DFE5F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57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419A3FE-ED8B-4340-A6B4-02AEF3F8ACCF}"/>
              </a:ext>
            </a:extLst>
          </p:cNvPr>
          <p:cNvGrpSpPr/>
          <p:nvPr/>
        </p:nvGrpSpPr>
        <p:grpSpPr>
          <a:xfrm>
            <a:off x="3733800" y="1507569"/>
            <a:ext cx="4726775" cy="4729312"/>
            <a:chOff x="5219701" y="1256234"/>
            <a:chExt cx="4726775" cy="4729312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921948C9-4533-47FB-829E-33F09281BD10}"/>
                </a:ext>
              </a:extLst>
            </p:cNvPr>
            <p:cNvSpPr/>
            <p:nvPr/>
          </p:nvSpPr>
          <p:spPr>
            <a:xfrm>
              <a:off x="7963186" y="3483066"/>
              <a:ext cx="1983290" cy="2311936"/>
            </a:xfrm>
            <a:custGeom>
              <a:avLst/>
              <a:gdLst>
                <a:gd name="connsiteX0" fmla="*/ 137831 w 1983290"/>
                <a:gd name="connsiteY0" fmla="*/ 1172988 h 2311936"/>
                <a:gd name="connsiteX1" fmla="*/ 137833 w 1983290"/>
                <a:gd name="connsiteY1" fmla="*/ 1172990 h 2311936"/>
                <a:gd name="connsiteX2" fmla="*/ 285920 w 1983290"/>
                <a:gd name="connsiteY2" fmla="*/ 1378547 h 2311936"/>
                <a:gd name="connsiteX3" fmla="*/ 285926 w 1983290"/>
                <a:gd name="connsiteY3" fmla="*/ 1378557 h 2311936"/>
                <a:gd name="connsiteX4" fmla="*/ 338085 w 1983290"/>
                <a:gd name="connsiteY4" fmla="*/ 1470660 h 2311936"/>
                <a:gd name="connsiteX5" fmla="*/ 285927 w 1983290"/>
                <a:gd name="connsiteY5" fmla="*/ 1378557 h 2311936"/>
                <a:gd name="connsiteX6" fmla="*/ 285920 w 1983290"/>
                <a:gd name="connsiteY6" fmla="*/ 1378547 h 2311936"/>
                <a:gd name="connsiteX7" fmla="*/ 214707 w 1983290"/>
                <a:gd name="connsiteY7" fmla="*/ 1271711 h 2311936"/>
                <a:gd name="connsiteX8" fmla="*/ 137833 w 1983290"/>
                <a:gd name="connsiteY8" fmla="*/ 1172990 h 2311936"/>
                <a:gd name="connsiteX9" fmla="*/ 137831 w 1983290"/>
                <a:gd name="connsiteY9" fmla="*/ 1172988 h 2311936"/>
                <a:gd name="connsiteX10" fmla="*/ 1959900 w 1983290"/>
                <a:gd name="connsiteY10" fmla="*/ 153424 h 2311936"/>
                <a:gd name="connsiteX11" fmla="*/ 1799542 w 1983290"/>
                <a:gd name="connsiteY11" fmla="*/ 215245 h 2311936"/>
                <a:gd name="connsiteX12" fmla="*/ 1286486 w 1983290"/>
                <a:gd name="connsiteY12" fmla="*/ 288814 h 2311936"/>
                <a:gd name="connsiteX13" fmla="*/ 773430 w 1983290"/>
                <a:gd name="connsiteY13" fmla="*/ 215245 h 2311936"/>
                <a:gd name="connsiteX14" fmla="*/ 632498 w 1983290"/>
                <a:gd name="connsiteY14" fmla="*/ 160913 h 2311936"/>
                <a:gd name="connsiteX15" fmla="*/ 773430 w 1983290"/>
                <a:gd name="connsiteY15" fmla="*/ 215245 h 2311936"/>
                <a:gd name="connsiteX16" fmla="*/ 1286486 w 1983290"/>
                <a:gd name="connsiteY16" fmla="*/ 288814 h 2311936"/>
                <a:gd name="connsiteX17" fmla="*/ 1799542 w 1983290"/>
                <a:gd name="connsiteY17" fmla="*/ 215245 h 2311936"/>
                <a:gd name="connsiteX18" fmla="*/ 1286486 w 1983290"/>
                <a:gd name="connsiteY18" fmla="*/ 0 h 2311936"/>
                <a:gd name="connsiteX19" fmla="*/ 1799542 w 1983290"/>
                <a:gd name="connsiteY19" fmla="*/ 73569 h 2311936"/>
                <a:gd name="connsiteX20" fmla="*/ 1976062 w 1983290"/>
                <a:gd name="connsiteY20" fmla="*/ 141620 h 2311936"/>
                <a:gd name="connsiteX21" fmla="*/ 1974965 w 1983290"/>
                <a:gd name="connsiteY21" fmla="*/ 141197 h 2311936"/>
                <a:gd name="connsiteX22" fmla="*/ 1980673 w 1983290"/>
                <a:gd name="connsiteY22" fmla="*/ 141197 h 2311936"/>
                <a:gd name="connsiteX23" fmla="*/ 1980564 w 1983290"/>
                <a:gd name="connsiteY23" fmla="*/ 143356 h 2311936"/>
                <a:gd name="connsiteX24" fmla="*/ 1983290 w 1983290"/>
                <a:gd name="connsiteY24" fmla="*/ 144407 h 2311936"/>
                <a:gd name="connsiteX25" fmla="*/ 1980456 w 1983290"/>
                <a:gd name="connsiteY25" fmla="*/ 145499 h 2311936"/>
                <a:gd name="connsiteX26" fmla="*/ 1968718 w 1983290"/>
                <a:gd name="connsiteY26" fmla="*/ 377955 h 2311936"/>
                <a:gd name="connsiteX27" fmla="*/ 744679 w 1983290"/>
                <a:gd name="connsiteY27" fmla="*/ 2213529 h 2311936"/>
                <a:gd name="connsiteX28" fmla="*/ 551831 w 1983290"/>
                <a:gd name="connsiteY28" fmla="*/ 2306430 h 2311936"/>
                <a:gd name="connsiteX29" fmla="*/ 552048 w 1983290"/>
                <a:gd name="connsiteY29" fmla="*/ 2311936 h 2311936"/>
                <a:gd name="connsiteX30" fmla="*/ 414217 w 1983290"/>
                <a:gd name="connsiteY30" fmla="*/ 2171281 h 2311936"/>
                <a:gd name="connsiteX31" fmla="*/ 143430 w 1983290"/>
                <a:gd name="connsiteY31" fmla="*/ 1729338 h 2311936"/>
                <a:gd name="connsiteX32" fmla="*/ 7745 w 1983290"/>
                <a:gd name="connsiteY32" fmla="*/ 1229109 h 2311936"/>
                <a:gd name="connsiteX33" fmla="*/ 0 w 1983290"/>
                <a:gd name="connsiteY33" fmla="*/ 1032332 h 2311936"/>
                <a:gd name="connsiteX34" fmla="*/ 9831 w 1983290"/>
                <a:gd name="connsiteY34" fmla="*/ 1042363 h 2311936"/>
                <a:gd name="connsiteX35" fmla="*/ 4091 w 1983290"/>
                <a:gd name="connsiteY35" fmla="*/ 1028975 h 2311936"/>
                <a:gd name="connsiteX36" fmla="*/ 82162 w 1983290"/>
                <a:gd name="connsiteY36" fmla="*/ 991367 h 2311936"/>
                <a:gd name="connsiteX37" fmla="*/ 585976 w 1983290"/>
                <a:gd name="connsiteY37" fmla="*/ 235844 h 2311936"/>
                <a:gd name="connsiteX38" fmla="*/ 590576 w 1983290"/>
                <a:gd name="connsiteY38" fmla="*/ 144751 h 2311936"/>
                <a:gd name="connsiteX39" fmla="*/ 589682 w 1983290"/>
                <a:gd name="connsiteY39" fmla="*/ 144407 h 2311936"/>
                <a:gd name="connsiteX40" fmla="*/ 590611 w 1983290"/>
                <a:gd name="connsiteY40" fmla="*/ 144048 h 2311936"/>
                <a:gd name="connsiteX41" fmla="*/ 590755 w 1983290"/>
                <a:gd name="connsiteY41" fmla="*/ 141197 h 2311936"/>
                <a:gd name="connsiteX42" fmla="*/ 598007 w 1983290"/>
                <a:gd name="connsiteY42" fmla="*/ 141197 h 2311936"/>
                <a:gd name="connsiteX43" fmla="*/ 597034 w 1983290"/>
                <a:gd name="connsiteY43" fmla="*/ 141572 h 2311936"/>
                <a:gd name="connsiteX44" fmla="*/ 773430 w 1983290"/>
                <a:gd name="connsiteY44" fmla="*/ 73569 h 2311936"/>
                <a:gd name="connsiteX45" fmla="*/ 1286486 w 1983290"/>
                <a:gd name="connsiteY45" fmla="*/ 0 h 2311936"/>
                <a:gd name="connsiteX0" fmla="*/ 137831 w 1983290"/>
                <a:gd name="connsiteY0" fmla="*/ 1172988 h 2311936"/>
                <a:gd name="connsiteX1" fmla="*/ 137833 w 1983290"/>
                <a:gd name="connsiteY1" fmla="*/ 1172990 h 2311936"/>
                <a:gd name="connsiteX2" fmla="*/ 285920 w 1983290"/>
                <a:gd name="connsiteY2" fmla="*/ 1378547 h 2311936"/>
                <a:gd name="connsiteX3" fmla="*/ 285926 w 1983290"/>
                <a:gd name="connsiteY3" fmla="*/ 1378557 h 2311936"/>
                <a:gd name="connsiteX4" fmla="*/ 338085 w 1983290"/>
                <a:gd name="connsiteY4" fmla="*/ 1470660 h 2311936"/>
                <a:gd name="connsiteX5" fmla="*/ 285927 w 1983290"/>
                <a:gd name="connsiteY5" fmla="*/ 1378557 h 2311936"/>
                <a:gd name="connsiteX6" fmla="*/ 285920 w 1983290"/>
                <a:gd name="connsiteY6" fmla="*/ 1378547 h 2311936"/>
                <a:gd name="connsiteX7" fmla="*/ 137833 w 1983290"/>
                <a:gd name="connsiteY7" fmla="*/ 1172990 h 2311936"/>
                <a:gd name="connsiteX8" fmla="*/ 137831 w 1983290"/>
                <a:gd name="connsiteY8" fmla="*/ 1172988 h 2311936"/>
                <a:gd name="connsiteX9" fmla="*/ 1959900 w 1983290"/>
                <a:gd name="connsiteY9" fmla="*/ 153424 h 2311936"/>
                <a:gd name="connsiteX10" fmla="*/ 1799542 w 1983290"/>
                <a:gd name="connsiteY10" fmla="*/ 215245 h 2311936"/>
                <a:gd name="connsiteX11" fmla="*/ 1286486 w 1983290"/>
                <a:gd name="connsiteY11" fmla="*/ 288814 h 2311936"/>
                <a:gd name="connsiteX12" fmla="*/ 773430 w 1983290"/>
                <a:gd name="connsiteY12" fmla="*/ 215245 h 2311936"/>
                <a:gd name="connsiteX13" fmla="*/ 632498 w 1983290"/>
                <a:gd name="connsiteY13" fmla="*/ 160913 h 2311936"/>
                <a:gd name="connsiteX14" fmla="*/ 773430 w 1983290"/>
                <a:gd name="connsiteY14" fmla="*/ 215245 h 2311936"/>
                <a:gd name="connsiteX15" fmla="*/ 1286486 w 1983290"/>
                <a:gd name="connsiteY15" fmla="*/ 288814 h 2311936"/>
                <a:gd name="connsiteX16" fmla="*/ 1799542 w 1983290"/>
                <a:gd name="connsiteY16" fmla="*/ 215245 h 2311936"/>
                <a:gd name="connsiteX17" fmla="*/ 1959900 w 1983290"/>
                <a:gd name="connsiteY17" fmla="*/ 153424 h 2311936"/>
                <a:gd name="connsiteX18" fmla="*/ 1286486 w 1983290"/>
                <a:gd name="connsiteY18" fmla="*/ 0 h 2311936"/>
                <a:gd name="connsiteX19" fmla="*/ 1799542 w 1983290"/>
                <a:gd name="connsiteY19" fmla="*/ 73569 h 2311936"/>
                <a:gd name="connsiteX20" fmla="*/ 1976062 w 1983290"/>
                <a:gd name="connsiteY20" fmla="*/ 141620 h 2311936"/>
                <a:gd name="connsiteX21" fmla="*/ 1974965 w 1983290"/>
                <a:gd name="connsiteY21" fmla="*/ 141197 h 2311936"/>
                <a:gd name="connsiteX22" fmla="*/ 1980673 w 1983290"/>
                <a:gd name="connsiteY22" fmla="*/ 141197 h 2311936"/>
                <a:gd name="connsiteX23" fmla="*/ 1980564 w 1983290"/>
                <a:gd name="connsiteY23" fmla="*/ 143356 h 2311936"/>
                <a:gd name="connsiteX24" fmla="*/ 1983290 w 1983290"/>
                <a:gd name="connsiteY24" fmla="*/ 144407 h 2311936"/>
                <a:gd name="connsiteX25" fmla="*/ 1980456 w 1983290"/>
                <a:gd name="connsiteY25" fmla="*/ 145499 h 2311936"/>
                <a:gd name="connsiteX26" fmla="*/ 1968718 w 1983290"/>
                <a:gd name="connsiteY26" fmla="*/ 377955 h 2311936"/>
                <a:gd name="connsiteX27" fmla="*/ 744679 w 1983290"/>
                <a:gd name="connsiteY27" fmla="*/ 2213529 h 2311936"/>
                <a:gd name="connsiteX28" fmla="*/ 551831 w 1983290"/>
                <a:gd name="connsiteY28" fmla="*/ 2306430 h 2311936"/>
                <a:gd name="connsiteX29" fmla="*/ 552048 w 1983290"/>
                <a:gd name="connsiteY29" fmla="*/ 2311936 h 2311936"/>
                <a:gd name="connsiteX30" fmla="*/ 414217 w 1983290"/>
                <a:gd name="connsiteY30" fmla="*/ 2171281 h 2311936"/>
                <a:gd name="connsiteX31" fmla="*/ 143430 w 1983290"/>
                <a:gd name="connsiteY31" fmla="*/ 1729338 h 2311936"/>
                <a:gd name="connsiteX32" fmla="*/ 7745 w 1983290"/>
                <a:gd name="connsiteY32" fmla="*/ 1229109 h 2311936"/>
                <a:gd name="connsiteX33" fmla="*/ 0 w 1983290"/>
                <a:gd name="connsiteY33" fmla="*/ 1032332 h 2311936"/>
                <a:gd name="connsiteX34" fmla="*/ 9831 w 1983290"/>
                <a:gd name="connsiteY34" fmla="*/ 1042363 h 2311936"/>
                <a:gd name="connsiteX35" fmla="*/ 4091 w 1983290"/>
                <a:gd name="connsiteY35" fmla="*/ 1028975 h 2311936"/>
                <a:gd name="connsiteX36" fmla="*/ 82162 w 1983290"/>
                <a:gd name="connsiteY36" fmla="*/ 991367 h 2311936"/>
                <a:gd name="connsiteX37" fmla="*/ 585976 w 1983290"/>
                <a:gd name="connsiteY37" fmla="*/ 235844 h 2311936"/>
                <a:gd name="connsiteX38" fmla="*/ 590576 w 1983290"/>
                <a:gd name="connsiteY38" fmla="*/ 144751 h 2311936"/>
                <a:gd name="connsiteX39" fmla="*/ 589682 w 1983290"/>
                <a:gd name="connsiteY39" fmla="*/ 144407 h 2311936"/>
                <a:gd name="connsiteX40" fmla="*/ 590611 w 1983290"/>
                <a:gd name="connsiteY40" fmla="*/ 144048 h 2311936"/>
                <a:gd name="connsiteX41" fmla="*/ 590755 w 1983290"/>
                <a:gd name="connsiteY41" fmla="*/ 141197 h 2311936"/>
                <a:gd name="connsiteX42" fmla="*/ 598007 w 1983290"/>
                <a:gd name="connsiteY42" fmla="*/ 141197 h 2311936"/>
                <a:gd name="connsiteX43" fmla="*/ 597034 w 1983290"/>
                <a:gd name="connsiteY43" fmla="*/ 141572 h 2311936"/>
                <a:gd name="connsiteX44" fmla="*/ 773430 w 1983290"/>
                <a:gd name="connsiteY44" fmla="*/ 73569 h 2311936"/>
                <a:gd name="connsiteX45" fmla="*/ 1286486 w 1983290"/>
                <a:gd name="connsiteY45" fmla="*/ 0 h 2311936"/>
                <a:gd name="connsiteX0" fmla="*/ 137831 w 1983290"/>
                <a:gd name="connsiteY0" fmla="*/ 1172988 h 2311936"/>
                <a:gd name="connsiteX1" fmla="*/ 137833 w 1983290"/>
                <a:gd name="connsiteY1" fmla="*/ 1172990 h 2311936"/>
                <a:gd name="connsiteX2" fmla="*/ 285920 w 1983290"/>
                <a:gd name="connsiteY2" fmla="*/ 1378547 h 2311936"/>
                <a:gd name="connsiteX3" fmla="*/ 285926 w 1983290"/>
                <a:gd name="connsiteY3" fmla="*/ 1378557 h 2311936"/>
                <a:gd name="connsiteX4" fmla="*/ 338085 w 1983290"/>
                <a:gd name="connsiteY4" fmla="*/ 1470660 h 2311936"/>
                <a:gd name="connsiteX5" fmla="*/ 285927 w 1983290"/>
                <a:gd name="connsiteY5" fmla="*/ 1378557 h 2311936"/>
                <a:gd name="connsiteX6" fmla="*/ 137833 w 1983290"/>
                <a:gd name="connsiteY6" fmla="*/ 1172990 h 2311936"/>
                <a:gd name="connsiteX7" fmla="*/ 137831 w 1983290"/>
                <a:gd name="connsiteY7" fmla="*/ 1172988 h 2311936"/>
                <a:gd name="connsiteX8" fmla="*/ 1959900 w 1983290"/>
                <a:gd name="connsiteY8" fmla="*/ 153424 h 2311936"/>
                <a:gd name="connsiteX9" fmla="*/ 1799542 w 1983290"/>
                <a:gd name="connsiteY9" fmla="*/ 215245 h 2311936"/>
                <a:gd name="connsiteX10" fmla="*/ 1286486 w 1983290"/>
                <a:gd name="connsiteY10" fmla="*/ 288814 h 2311936"/>
                <a:gd name="connsiteX11" fmla="*/ 773430 w 1983290"/>
                <a:gd name="connsiteY11" fmla="*/ 215245 h 2311936"/>
                <a:gd name="connsiteX12" fmla="*/ 632498 w 1983290"/>
                <a:gd name="connsiteY12" fmla="*/ 160913 h 2311936"/>
                <a:gd name="connsiteX13" fmla="*/ 773430 w 1983290"/>
                <a:gd name="connsiteY13" fmla="*/ 215245 h 2311936"/>
                <a:gd name="connsiteX14" fmla="*/ 1286486 w 1983290"/>
                <a:gd name="connsiteY14" fmla="*/ 288814 h 2311936"/>
                <a:gd name="connsiteX15" fmla="*/ 1799542 w 1983290"/>
                <a:gd name="connsiteY15" fmla="*/ 215245 h 2311936"/>
                <a:gd name="connsiteX16" fmla="*/ 1959900 w 1983290"/>
                <a:gd name="connsiteY16" fmla="*/ 153424 h 2311936"/>
                <a:gd name="connsiteX17" fmla="*/ 1286486 w 1983290"/>
                <a:gd name="connsiteY17" fmla="*/ 0 h 2311936"/>
                <a:gd name="connsiteX18" fmla="*/ 1799542 w 1983290"/>
                <a:gd name="connsiteY18" fmla="*/ 73569 h 2311936"/>
                <a:gd name="connsiteX19" fmla="*/ 1976062 w 1983290"/>
                <a:gd name="connsiteY19" fmla="*/ 141620 h 2311936"/>
                <a:gd name="connsiteX20" fmla="*/ 1974965 w 1983290"/>
                <a:gd name="connsiteY20" fmla="*/ 141197 h 2311936"/>
                <a:gd name="connsiteX21" fmla="*/ 1980673 w 1983290"/>
                <a:gd name="connsiteY21" fmla="*/ 141197 h 2311936"/>
                <a:gd name="connsiteX22" fmla="*/ 1980564 w 1983290"/>
                <a:gd name="connsiteY22" fmla="*/ 143356 h 2311936"/>
                <a:gd name="connsiteX23" fmla="*/ 1983290 w 1983290"/>
                <a:gd name="connsiteY23" fmla="*/ 144407 h 2311936"/>
                <a:gd name="connsiteX24" fmla="*/ 1980456 w 1983290"/>
                <a:gd name="connsiteY24" fmla="*/ 145499 h 2311936"/>
                <a:gd name="connsiteX25" fmla="*/ 1968718 w 1983290"/>
                <a:gd name="connsiteY25" fmla="*/ 377955 h 2311936"/>
                <a:gd name="connsiteX26" fmla="*/ 744679 w 1983290"/>
                <a:gd name="connsiteY26" fmla="*/ 2213529 h 2311936"/>
                <a:gd name="connsiteX27" fmla="*/ 551831 w 1983290"/>
                <a:gd name="connsiteY27" fmla="*/ 2306430 h 2311936"/>
                <a:gd name="connsiteX28" fmla="*/ 552048 w 1983290"/>
                <a:gd name="connsiteY28" fmla="*/ 2311936 h 2311936"/>
                <a:gd name="connsiteX29" fmla="*/ 414217 w 1983290"/>
                <a:gd name="connsiteY29" fmla="*/ 2171281 h 2311936"/>
                <a:gd name="connsiteX30" fmla="*/ 143430 w 1983290"/>
                <a:gd name="connsiteY30" fmla="*/ 1729338 h 2311936"/>
                <a:gd name="connsiteX31" fmla="*/ 7745 w 1983290"/>
                <a:gd name="connsiteY31" fmla="*/ 1229109 h 2311936"/>
                <a:gd name="connsiteX32" fmla="*/ 0 w 1983290"/>
                <a:gd name="connsiteY32" fmla="*/ 1032332 h 2311936"/>
                <a:gd name="connsiteX33" fmla="*/ 9831 w 1983290"/>
                <a:gd name="connsiteY33" fmla="*/ 1042363 h 2311936"/>
                <a:gd name="connsiteX34" fmla="*/ 4091 w 1983290"/>
                <a:gd name="connsiteY34" fmla="*/ 1028975 h 2311936"/>
                <a:gd name="connsiteX35" fmla="*/ 82162 w 1983290"/>
                <a:gd name="connsiteY35" fmla="*/ 991367 h 2311936"/>
                <a:gd name="connsiteX36" fmla="*/ 585976 w 1983290"/>
                <a:gd name="connsiteY36" fmla="*/ 235844 h 2311936"/>
                <a:gd name="connsiteX37" fmla="*/ 590576 w 1983290"/>
                <a:gd name="connsiteY37" fmla="*/ 144751 h 2311936"/>
                <a:gd name="connsiteX38" fmla="*/ 589682 w 1983290"/>
                <a:gd name="connsiteY38" fmla="*/ 144407 h 2311936"/>
                <a:gd name="connsiteX39" fmla="*/ 590611 w 1983290"/>
                <a:gd name="connsiteY39" fmla="*/ 144048 h 2311936"/>
                <a:gd name="connsiteX40" fmla="*/ 590755 w 1983290"/>
                <a:gd name="connsiteY40" fmla="*/ 141197 h 2311936"/>
                <a:gd name="connsiteX41" fmla="*/ 598007 w 1983290"/>
                <a:gd name="connsiteY41" fmla="*/ 141197 h 2311936"/>
                <a:gd name="connsiteX42" fmla="*/ 597034 w 1983290"/>
                <a:gd name="connsiteY42" fmla="*/ 141572 h 2311936"/>
                <a:gd name="connsiteX43" fmla="*/ 773430 w 1983290"/>
                <a:gd name="connsiteY43" fmla="*/ 73569 h 2311936"/>
                <a:gd name="connsiteX44" fmla="*/ 1286486 w 1983290"/>
                <a:gd name="connsiteY44" fmla="*/ 0 h 2311936"/>
                <a:gd name="connsiteX0" fmla="*/ 137831 w 1983290"/>
                <a:gd name="connsiteY0" fmla="*/ 1172988 h 2311936"/>
                <a:gd name="connsiteX1" fmla="*/ 137833 w 1983290"/>
                <a:gd name="connsiteY1" fmla="*/ 1172990 h 2311936"/>
                <a:gd name="connsiteX2" fmla="*/ 285920 w 1983290"/>
                <a:gd name="connsiteY2" fmla="*/ 1378547 h 2311936"/>
                <a:gd name="connsiteX3" fmla="*/ 285926 w 1983290"/>
                <a:gd name="connsiteY3" fmla="*/ 1378557 h 2311936"/>
                <a:gd name="connsiteX4" fmla="*/ 338085 w 1983290"/>
                <a:gd name="connsiteY4" fmla="*/ 1470660 h 2311936"/>
                <a:gd name="connsiteX5" fmla="*/ 137833 w 1983290"/>
                <a:gd name="connsiteY5" fmla="*/ 1172990 h 2311936"/>
                <a:gd name="connsiteX6" fmla="*/ 137831 w 1983290"/>
                <a:gd name="connsiteY6" fmla="*/ 1172988 h 2311936"/>
                <a:gd name="connsiteX7" fmla="*/ 1959900 w 1983290"/>
                <a:gd name="connsiteY7" fmla="*/ 153424 h 2311936"/>
                <a:gd name="connsiteX8" fmla="*/ 1799542 w 1983290"/>
                <a:gd name="connsiteY8" fmla="*/ 215245 h 2311936"/>
                <a:gd name="connsiteX9" fmla="*/ 1286486 w 1983290"/>
                <a:gd name="connsiteY9" fmla="*/ 288814 h 2311936"/>
                <a:gd name="connsiteX10" fmla="*/ 773430 w 1983290"/>
                <a:gd name="connsiteY10" fmla="*/ 215245 h 2311936"/>
                <a:gd name="connsiteX11" fmla="*/ 632498 w 1983290"/>
                <a:gd name="connsiteY11" fmla="*/ 160913 h 2311936"/>
                <a:gd name="connsiteX12" fmla="*/ 773430 w 1983290"/>
                <a:gd name="connsiteY12" fmla="*/ 215245 h 2311936"/>
                <a:gd name="connsiteX13" fmla="*/ 1286486 w 1983290"/>
                <a:gd name="connsiteY13" fmla="*/ 288814 h 2311936"/>
                <a:gd name="connsiteX14" fmla="*/ 1799542 w 1983290"/>
                <a:gd name="connsiteY14" fmla="*/ 215245 h 2311936"/>
                <a:gd name="connsiteX15" fmla="*/ 1959900 w 1983290"/>
                <a:gd name="connsiteY15" fmla="*/ 153424 h 2311936"/>
                <a:gd name="connsiteX16" fmla="*/ 1286486 w 1983290"/>
                <a:gd name="connsiteY16" fmla="*/ 0 h 2311936"/>
                <a:gd name="connsiteX17" fmla="*/ 1799542 w 1983290"/>
                <a:gd name="connsiteY17" fmla="*/ 73569 h 2311936"/>
                <a:gd name="connsiteX18" fmla="*/ 1976062 w 1983290"/>
                <a:gd name="connsiteY18" fmla="*/ 141620 h 2311936"/>
                <a:gd name="connsiteX19" fmla="*/ 1974965 w 1983290"/>
                <a:gd name="connsiteY19" fmla="*/ 141197 h 2311936"/>
                <a:gd name="connsiteX20" fmla="*/ 1980673 w 1983290"/>
                <a:gd name="connsiteY20" fmla="*/ 141197 h 2311936"/>
                <a:gd name="connsiteX21" fmla="*/ 1980564 w 1983290"/>
                <a:gd name="connsiteY21" fmla="*/ 143356 h 2311936"/>
                <a:gd name="connsiteX22" fmla="*/ 1983290 w 1983290"/>
                <a:gd name="connsiteY22" fmla="*/ 144407 h 2311936"/>
                <a:gd name="connsiteX23" fmla="*/ 1980456 w 1983290"/>
                <a:gd name="connsiteY23" fmla="*/ 145499 h 2311936"/>
                <a:gd name="connsiteX24" fmla="*/ 1968718 w 1983290"/>
                <a:gd name="connsiteY24" fmla="*/ 377955 h 2311936"/>
                <a:gd name="connsiteX25" fmla="*/ 744679 w 1983290"/>
                <a:gd name="connsiteY25" fmla="*/ 2213529 h 2311936"/>
                <a:gd name="connsiteX26" fmla="*/ 551831 w 1983290"/>
                <a:gd name="connsiteY26" fmla="*/ 2306430 h 2311936"/>
                <a:gd name="connsiteX27" fmla="*/ 552048 w 1983290"/>
                <a:gd name="connsiteY27" fmla="*/ 2311936 h 2311936"/>
                <a:gd name="connsiteX28" fmla="*/ 414217 w 1983290"/>
                <a:gd name="connsiteY28" fmla="*/ 2171281 h 2311936"/>
                <a:gd name="connsiteX29" fmla="*/ 143430 w 1983290"/>
                <a:gd name="connsiteY29" fmla="*/ 1729338 h 2311936"/>
                <a:gd name="connsiteX30" fmla="*/ 7745 w 1983290"/>
                <a:gd name="connsiteY30" fmla="*/ 1229109 h 2311936"/>
                <a:gd name="connsiteX31" fmla="*/ 0 w 1983290"/>
                <a:gd name="connsiteY31" fmla="*/ 1032332 h 2311936"/>
                <a:gd name="connsiteX32" fmla="*/ 9831 w 1983290"/>
                <a:gd name="connsiteY32" fmla="*/ 1042363 h 2311936"/>
                <a:gd name="connsiteX33" fmla="*/ 4091 w 1983290"/>
                <a:gd name="connsiteY33" fmla="*/ 1028975 h 2311936"/>
                <a:gd name="connsiteX34" fmla="*/ 82162 w 1983290"/>
                <a:gd name="connsiteY34" fmla="*/ 991367 h 2311936"/>
                <a:gd name="connsiteX35" fmla="*/ 585976 w 1983290"/>
                <a:gd name="connsiteY35" fmla="*/ 235844 h 2311936"/>
                <a:gd name="connsiteX36" fmla="*/ 590576 w 1983290"/>
                <a:gd name="connsiteY36" fmla="*/ 144751 h 2311936"/>
                <a:gd name="connsiteX37" fmla="*/ 589682 w 1983290"/>
                <a:gd name="connsiteY37" fmla="*/ 144407 h 2311936"/>
                <a:gd name="connsiteX38" fmla="*/ 590611 w 1983290"/>
                <a:gd name="connsiteY38" fmla="*/ 144048 h 2311936"/>
                <a:gd name="connsiteX39" fmla="*/ 590755 w 1983290"/>
                <a:gd name="connsiteY39" fmla="*/ 141197 h 2311936"/>
                <a:gd name="connsiteX40" fmla="*/ 598007 w 1983290"/>
                <a:gd name="connsiteY40" fmla="*/ 141197 h 2311936"/>
                <a:gd name="connsiteX41" fmla="*/ 597034 w 1983290"/>
                <a:gd name="connsiteY41" fmla="*/ 141572 h 2311936"/>
                <a:gd name="connsiteX42" fmla="*/ 773430 w 1983290"/>
                <a:gd name="connsiteY42" fmla="*/ 73569 h 2311936"/>
                <a:gd name="connsiteX43" fmla="*/ 1286486 w 1983290"/>
                <a:gd name="connsiteY43" fmla="*/ 0 h 2311936"/>
                <a:gd name="connsiteX0" fmla="*/ 137831 w 1983290"/>
                <a:gd name="connsiteY0" fmla="*/ 1172988 h 2311936"/>
                <a:gd name="connsiteX1" fmla="*/ 137833 w 1983290"/>
                <a:gd name="connsiteY1" fmla="*/ 1172990 h 2311936"/>
                <a:gd name="connsiteX2" fmla="*/ 285920 w 1983290"/>
                <a:gd name="connsiteY2" fmla="*/ 1378547 h 2311936"/>
                <a:gd name="connsiteX3" fmla="*/ 285926 w 1983290"/>
                <a:gd name="connsiteY3" fmla="*/ 1378557 h 2311936"/>
                <a:gd name="connsiteX4" fmla="*/ 137833 w 1983290"/>
                <a:gd name="connsiteY4" fmla="*/ 1172990 h 2311936"/>
                <a:gd name="connsiteX5" fmla="*/ 137831 w 1983290"/>
                <a:gd name="connsiteY5" fmla="*/ 1172988 h 2311936"/>
                <a:gd name="connsiteX6" fmla="*/ 1959900 w 1983290"/>
                <a:gd name="connsiteY6" fmla="*/ 153424 h 2311936"/>
                <a:gd name="connsiteX7" fmla="*/ 1799542 w 1983290"/>
                <a:gd name="connsiteY7" fmla="*/ 215245 h 2311936"/>
                <a:gd name="connsiteX8" fmla="*/ 1286486 w 1983290"/>
                <a:gd name="connsiteY8" fmla="*/ 288814 h 2311936"/>
                <a:gd name="connsiteX9" fmla="*/ 773430 w 1983290"/>
                <a:gd name="connsiteY9" fmla="*/ 215245 h 2311936"/>
                <a:gd name="connsiteX10" fmla="*/ 632498 w 1983290"/>
                <a:gd name="connsiteY10" fmla="*/ 160913 h 2311936"/>
                <a:gd name="connsiteX11" fmla="*/ 773430 w 1983290"/>
                <a:gd name="connsiteY11" fmla="*/ 215245 h 2311936"/>
                <a:gd name="connsiteX12" fmla="*/ 1286486 w 1983290"/>
                <a:gd name="connsiteY12" fmla="*/ 288814 h 2311936"/>
                <a:gd name="connsiteX13" fmla="*/ 1799542 w 1983290"/>
                <a:gd name="connsiteY13" fmla="*/ 215245 h 2311936"/>
                <a:gd name="connsiteX14" fmla="*/ 1959900 w 1983290"/>
                <a:gd name="connsiteY14" fmla="*/ 153424 h 2311936"/>
                <a:gd name="connsiteX15" fmla="*/ 1286486 w 1983290"/>
                <a:gd name="connsiteY15" fmla="*/ 0 h 2311936"/>
                <a:gd name="connsiteX16" fmla="*/ 1799542 w 1983290"/>
                <a:gd name="connsiteY16" fmla="*/ 73569 h 2311936"/>
                <a:gd name="connsiteX17" fmla="*/ 1976062 w 1983290"/>
                <a:gd name="connsiteY17" fmla="*/ 141620 h 2311936"/>
                <a:gd name="connsiteX18" fmla="*/ 1974965 w 1983290"/>
                <a:gd name="connsiteY18" fmla="*/ 141197 h 2311936"/>
                <a:gd name="connsiteX19" fmla="*/ 1980673 w 1983290"/>
                <a:gd name="connsiteY19" fmla="*/ 141197 h 2311936"/>
                <a:gd name="connsiteX20" fmla="*/ 1980564 w 1983290"/>
                <a:gd name="connsiteY20" fmla="*/ 143356 h 2311936"/>
                <a:gd name="connsiteX21" fmla="*/ 1983290 w 1983290"/>
                <a:gd name="connsiteY21" fmla="*/ 144407 h 2311936"/>
                <a:gd name="connsiteX22" fmla="*/ 1980456 w 1983290"/>
                <a:gd name="connsiteY22" fmla="*/ 145499 h 2311936"/>
                <a:gd name="connsiteX23" fmla="*/ 1968718 w 1983290"/>
                <a:gd name="connsiteY23" fmla="*/ 377955 h 2311936"/>
                <a:gd name="connsiteX24" fmla="*/ 744679 w 1983290"/>
                <a:gd name="connsiteY24" fmla="*/ 2213529 h 2311936"/>
                <a:gd name="connsiteX25" fmla="*/ 551831 w 1983290"/>
                <a:gd name="connsiteY25" fmla="*/ 2306430 h 2311936"/>
                <a:gd name="connsiteX26" fmla="*/ 552048 w 1983290"/>
                <a:gd name="connsiteY26" fmla="*/ 2311936 h 2311936"/>
                <a:gd name="connsiteX27" fmla="*/ 414217 w 1983290"/>
                <a:gd name="connsiteY27" fmla="*/ 2171281 h 2311936"/>
                <a:gd name="connsiteX28" fmla="*/ 143430 w 1983290"/>
                <a:gd name="connsiteY28" fmla="*/ 1729338 h 2311936"/>
                <a:gd name="connsiteX29" fmla="*/ 7745 w 1983290"/>
                <a:gd name="connsiteY29" fmla="*/ 1229109 h 2311936"/>
                <a:gd name="connsiteX30" fmla="*/ 0 w 1983290"/>
                <a:gd name="connsiteY30" fmla="*/ 1032332 h 2311936"/>
                <a:gd name="connsiteX31" fmla="*/ 9831 w 1983290"/>
                <a:gd name="connsiteY31" fmla="*/ 1042363 h 2311936"/>
                <a:gd name="connsiteX32" fmla="*/ 4091 w 1983290"/>
                <a:gd name="connsiteY32" fmla="*/ 1028975 h 2311936"/>
                <a:gd name="connsiteX33" fmla="*/ 82162 w 1983290"/>
                <a:gd name="connsiteY33" fmla="*/ 991367 h 2311936"/>
                <a:gd name="connsiteX34" fmla="*/ 585976 w 1983290"/>
                <a:gd name="connsiteY34" fmla="*/ 235844 h 2311936"/>
                <a:gd name="connsiteX35" fmla="*/ 590576 w 1983290"/>
                <a:gd name="connsiteY35" fmla="*/ 144751 h 2311936"/>
                <a:gd name="connsiteX36" fmla="*/ 589682 w 1983290"/>
                <a:gd name="connsiteY36" fmla="*/ 144407 h 2311936"/>
                <a:gd name="connsiteX37" fmla="*/ 590611 w 1983290"/>
                <a:gd name="connsiteY37" fmla="*/ 144048 h 2311936"/>
                <a:gd name="connsiteX38" fmla="*/ 590755 w 1983290"/>
                <a:gd name="connsiteY38" fmla="*/ 141197 h 2311936"/>
                <a:gd name="connsiteX39" fmla="*/ 598007 w 1983290"/>
                <a:gd name="connsiteY39" fmla="*/ 141197 h 2311936"/>
                <a:gd name="connsiteX40" fmla="*/ 597034 w 1983290"/>
                <a:gd name="connsiteY40" fmla="*/ 141572 h 2311936"/>
                <a:gd name="connsiteX41" fmla="*/ 773430 w 1983290"/>
                <a:gd name="connsiteY41" fmla="*/ 73569 h 2311936"/>
                <a:gd name="connsiteX42" fmla="*/ 1286486 w 1983290"/>
                <a:gd name="connsiteY42" fmla="*/ 0 h 2311936"/>
                <a:gd name="connsiteX0" fmla="*/ 137831 w 1983290"/>
                <a:gd name="connsiteY0" fmla="*/ 1172988 h 2311936"/>
                <a:gd name="connsiteX1" fmla="*/ 137833 w 1983290"/>
                <a:gd name="connsiteY1" fmla="*/ 1172990 h 2311936"/>
                <a:gd name="connsiteX2" fmla="*/ 285920 w 1983290"/>
                <a:gd name="connsiteY2" fmla="*/ 1378547 h 2311936"/>
                <a:gd name="connsiteX3" fmla="*/ 137833 w 1983290"/>
                <a:gd name="connsiteY3" fmla="*/ 1172990 h 2311936"/>
                <a:gd name="connsiteX4" fmla="*/ 137831 w 1983290"/>
                <a:gd name="connsiteY4" fmla="*/ 1172988 h 2311936"/>
                <a:gd name="connsiteX5" fmla="*/ 1959900 w 1983290"/>
                <a:gd name="connsiteY5" fmla="*/ 153424 h 2311936"/>
                <a:gd name="connsiteX6" fmla="*/ 1799542 w 1983290"/>
                <a:gd name="connsiteY6" fmla="*/ 215245 h 2311936"/>
                <a:gd name="connsiteX7" fmla="*/ 1286486 w 1983290"/>
                <a:gd name="connsiteY7" fmla="*/ 288814 h 2311936"/>
                <a:gd name="connsiteX8" fmla="*/ 773430 w 1983290"/>
                <a:gd name="connsiteY8" fmla="*/ 215245 h 2311936"/>
                <a:gd name="connsiteX9" fmla="*/ 632498 w 1983290"/>
                <a:gd name="connsiteY9" fmla="*/ 160913 h 2311936"/>
                <a:gd name="connsiteX10" fmla="*/ 773430 w 1983290"/>
                <a:gd name="connsiteY10" fmla="*/ 215245 h 2311936"/>
                <a:gd name="connsiteX11" fmla="*/ 1286486 w 1983290"/>
                <a:gd name="connsiteY11" fmla="*/ 288814 h 2311936"/>
                <a:gd name="connsiteX12" fmla="*/ 1799542 w 1983290"/>
                <a:gd name="connsiteY12" fmla="*/ 215245 h 2311936"/>
                <a:gd name="connsiteX13" fmla="*/ 1959900 w 1983290"/>
                <a:gd name="connsiteY13" fmla="*/ 153424 h 2311936"/>
                <a:gd name="connsiteX14" fmla="*/ 1286486 w 1983290"/>
                <a:gd name="connsiteY14" fmla="*/ 0 h 2311936"/>
                <a:gd name="connsiteX15" fmla="*/ 1799542 w 1983290"/>
                <a:gd name="connsiteY15" fmla="*/ 73569 h 2311936"/>
                <a:gd name="connsiteX16" fmla="*/ 1976062 w 1983290"/>
                <a:gd name="connsiteY16" fmla="*/ 141620 h 2311936"/>
                <a:gd name="connsiteX17" fmla="*/ 1974965 w 1983290"/>
                <a:gd name="connsiteY17" fmla="*/ 141197 h 2311936"/>
                <a:gd name="connsiteX18" fmla="*/ 1980673 w 1983290"/>
                <a:gd name="connsiteY18" fmla="*/ 141197 h 2311936"/>
                <a:gd name="connsiteX19" fmla="*/ 1980564 w 1983290"/>
                <a:gd name="connsiteY19" fmla="*/ 143356 h 2311936"/>
                <a:gd name="connsiteX20" fmla="*/ 1983290 w 1983290"/>
                <a:gd name="connsiteY20" fmla="*/ 144407 h 2311936"/>
                <a:gd name="connsiteX21" fmla="*/ 1980456 w 1983290"/>
                <a:gd name="connsiteY21" fmla="*/ 145499 h 2311936"/>
                <a:gd name="connsiteX22" fmla="*/ 1968718 w 1983290"/>
                <a:gd name="connsiteY22" fmla="*/ 377955 h 2311936"/>
                <a:gd name="connsiteX23" fmla="*/ 744679 w 1983290"/>
                <a:gd name="connsiteY23" fmla="*/ 2213529 h 2311936"/>
                <a:gd name="connsiteX24" fmla="*/ 551831 w 1983290"/>
                <a:gd name="connsiteY24" fmla="*/ 2306430 h 2311936"/>
                <a:gd name="connsiteX25" fmla="*/ 552048 w 1983290"/>
                <a:gd name="connsiteY25" fmla="*/ 2311936 h 2311936"/>
                <a:gd name="connsiteX26" fmla="*/ 414217 w 1983290"/>
                <a:gd name="connsiteY26" fmla="*/ 2171281 h 2311936"/>
                <a:gd name="connsiteX27" fmla="*/ 143430 w 1983290"/>
                <a:gd name="connsiteY27" fmla="*/ 1729338 h 2311936"/>
                <a:gd name="connsiteX28" fmla="*/ 7745 w 1983290"/>
                <a:gd name="connsiteY28" fmla="*/ 1229109 h 2311936"/>
                <a:gd name="connsiteX29" fmla="*/ 0 w 1983290"/>
                <a:gd name="connsiteY29" fmla="*/ 1032332 h 2311936"/>
                <a:gd name="connsiteX30" fmla="*/ 9831 w 1983290"/>
                <a:gd name="connsiteY30" fmla="*/ 1042363 h 2311936"/>
                <a:gd name="connsiteX31" fmla="*/ 4091 w 1983290"/>
                <a:gd name="connsiteY31" fmla="*/ 1028975 h 2311936"/>
                <a:gd name="connsiteX32" fmla="*/ 82162 w 1983290"/>
                <a:gd name="connsiteY32" fmla="*/ 991367 h 2311936"/>
                <a:gd name="connsiteX33" fmla="*/ 585976 w 1983290"/>
                <a:gd name="connsiteY33" fmla="*/ 235844 h 2311936"/>
                <a:gd name="connsiteX34" fmla="*/ 590576 w 1983290"/>
                <a:gd name="connsiteY34" fmla="*/ 144751 h 2311936"/>
                <a:gd name="connsiteX35" fmla="*/ 589682 w 1983290"/>
                <a:gd name="connsiteY35" fmla="*/ 144407 h 2311936"/>
                <a:gd name="connsiteX36" fmla="*/ 590611 w 1983290"/>
                <a:gd name="connsiteY36" fmla="*/ 144048 h 2311936"/>
                <a:gd name="connsiteX37" fmla="*/ 590755 w 1983290"/>
                <a:gd name="connsiteY37" fmla="*/ 141197 h 2311936"/>
                <a:gd name="connsiteX38" fmla="*/ 598007 w 1983290"/>
                <a:gd name="connsiteY38" fmla="*/ 141197 h 2311936"/>
                <a:gd name="connsiteX39" fmla="*/ 597034 w 1983290"/>
                <a:gd name="connsiteY39" fmla="*/ 141572 h 2311936"/>
                <a:gd name="connsiteX40" fmla="*/ 773430 w 1983290"/>
                <a:gd name="connsiteY40" fmla="*/ 73569 h 2311936"/>
                <a:gd name="connsiteX41" fmla="*/ 1286486 w 1983290"/>
                <a:gd name="connsiteY41" fmla="*/ 0 h 2311936"/>
                <a:gd name="connsiteX0" fmla="*/ 137833 w 1983290"/>
                <a:gd name="connsiteY0" fmla="*/ 1172990 h 2311936"/>
                <a:gd name="connsiteX1" fmla="*/ 137833 w 1983290"/>
                <a:gd name="connsiteY1" fmla="*/ 1172990 h 2311936"/>
                <a:gd name="connsiteX2" fmla="*/ 285920 w 1983290"/>
                <a:gd name="connsiteY2" fmla="*/ 1378547 h 2311936"/>
                <a:gd name="connsiteX3" fmla="*/ 137833 w 1983290"/>
                <a:gd name="connsiteY3" fmla="*/ 1172990 h 2311936"/>
                <a:gd name="connsiteX4" fmla="*/ 1959900 w 1983290"/>
                <a:gd name="connsiteY4" fmla="*/ 153424 h 2311936"/>
                <a:gd name="connsiteX5" fmla="*/ 1799542 w 1983290"/>
                <a:gd name="connsiteY5" fmla="*/ 215245 h 2311936"/>
                <a:gd name="connsiteX6" fmla="*/ 1286486 w 1983290"/>
                <a:gd name="connsiteY6" fmla="*/ 288814 h 2311936"/>
                <a:gd name="connsiteX7" fmla="*/ 773430 w 1983290"/>
                <a:gd name="connsiteY7" fmla="*/ 215245 h 2311936"/>
                <a:gd name="connsiteX8" fmla="*/ 632498 w 1983290"/>
                <a:gd name="connsiteY8" fmla="*/ 160913 h 2311936"/>
                <a:gd name="connsiteX9" fmla="*/ 773430 w 1983290"/>
                <a:gd name="connsiteY9" fmla="*/ 215245 h 2311936"/>
                <a:gd name="connsiteX10" fmla="*/ 1286486 w 1983290"/>
                <a:gd name="connsiteY10" fmla="*/ 288814 h 2311936"/>
                <a:gd name="connsiteX11" fmla="*/ 1799542 w 1983290"/>
                <a:gd name="connsiteY11" fmla="*/ 215245 h 2311936"/>
                <a:gd name="connsiteX12" fmla="*/ 1959900 w 1983290"/>
                <a:gd name="connsiteY12" fmla="*/ 153424 h 2311936"/>
                <a:gd name="connsiteX13" fmla="*/ 1286486 w 1983290"/>
                <a:gd name="connsiteY13" fmla="*/ 0 h 2311936"/>
                <a:gd name="connsiteX14" fmla="*/ 1799542 w 1983290"/>
                <a:gd name="connsiteY14" fmla="*/ 73569 h 2311936"/>
                <a:gd name="connsiteX15" fmla="*/ 1976062 w 1983290"/>
                <a:gd name="connsiteY15" fmla="*/ 141620 h 2311936"/>
                <a:gd name="connsiteX16" fmla="*/ 1974965 w 1983290"/>
                <a:gd name="connsiteY16" fmla="*/ 141197 h 2311936"/>
                <a:gd name="connsiteX17" fmla="*/ 1980673 w 1983290"/>
                <a:gd name="connsiteY17" fmla="*/ 141197 h 2311936"/>
                <a:gd name="connsiteX18" fmla="*/ 1980564 w 1983290"/>
                <a:gd name="connsiteY18" fmla="*/ 143356 h 2311936"/>
                <a:gd name="connsiteX19" fmla="*/ 1983290 w 1983290"/>
                <a:gd name="connsiteY19" fmla="*/ 144407 h 2311936"/>
                <a:gd name="connsiteX20" fmla="*/ 1980456 w 1983290"/>
                <a:gd name="connsiteY20" fmla="*/ 145499 h 2311936"/>
                <a:gd name="connsiteX21" fmla="*/ 1968718 w 1983290"/>
                <a:gd name="connsiteY21" fmla="*/ 377955 h 2311936"/>
                <a:gd name="connsiteX22" fmla="*/ 744679 w 1983290"/>
                <a:gd name="connsiteY22" fmla="*/ 2213529 h 2311936"/>
                <a:gd name="connsiteX23" fmla="*/ 551831 w 1983290"/>
                <a:gd name="connsiteY23" fmla="*/ 2306430 h 2311936"/>
                <a:gd name="connsiteX24" fmla="*/ 552048 w 1983290"/>
                <a:gd name="connsiteY24" fmla="*/ 2311936 h 2311936"/>
                <a:gd name="connsiteX25" fmla="*/ 414217 w 1983290"/>
                <a:gd name="connsiteY25" fmla="*/ 2171281 h 2311936"/>
                <a:gd name="connsiteX26" fmla="*/ 143430 w 1983290"/>
                <a:gd name="connsiteY26" fmla="*/ 1729338 h 2311936"/>
                <a:gd name="connsiteX27" fmla="*/ 7745 w 1983290"/>
                <a:gd name="connsiteY27" fmla="*/ 1229109 h 2311936"/>
                <a:gd name="connsiteX28" fmla="*/ 0 w 1983290"/>
                <a:gd name="connsiteY28" fmla="*/ 1032332 h 2311936"/>
                <a:gd name="connsiteX29" fmla="*/ 9831 w 1983290"/>
                <a:gd name="connsiteY29" fmla="*/ 1042363 h 2311936"/>
                <a:gd name="connsiteX30" fmla="*/ 4091 w 1983290"/>
                <a:gd name="connsiteY30" fmla="*/ 1028975 h 2311936"/>
                <a:gd name="connsiteX31" fmla="*/ 82162 w 1983290"/>
                <a:gd name="connsiteY31" fmla="*/ 991367 h 2311936"/>
                <a:gd name="connsiteX32" fmla="*/ 585976 w 1983290"/>
                <a:gd name="connsiteY32" fmla="*/ 235844 h 2311936"/>
                <a:gd name="connsiteX33" fmla="*/ 590576 w 1983290"/>
                <a:gd name="connsiteY33" fmla="*/ 144751 h 2311936"/>
                <a:gd name="connsiteX34" fmla="*/ 589682 w 1983290"/>
                <a:gd name="connsiteY34" fmla="*/ 144407 h 2311936"/>
                <a:gd name="connsiteX35" fmla="*/ 590611 w 1983290"/>
                <a:gd name="connsiteY35" fmla="*/ 144048 h 2311936"/>
                <a:gd name="connsiteX36" fmla="*/ 590755 w 1983290"/>
                <a:gd name="connsiteY36" fmla="*/ 141197 h 2311936"/>
                <a:gd name="connsiteX37" fmla="*/ 598007 w 1983290"/>
                <a:gd name="connsiteY37" fmla="*/ 141197 h 2311936"/>
                <a:gd name="connsiteX38" fmla="*/ 597034 w 1983290"/>
                <a:gd name="connsiteY38" fmla="*/ 141572 h 2311936"/>
                <a:gd name="connsiteX39" fmla="*/ 773430 w 1983290"/>
                <a:gd name="connsiteY39" fmla="*/ 73569 h 2311936"/>
                <a:gd name="connsiteX40" fmla="*/ 1286486 w 1983290"/>
                <a:gd name="connsiteY40" fmla="*/ 0 h 2311936"/>
                <a:gd name="connsiteX0" fmla="*/ 137833 w 1983290"/>
                <a:gd name="connsiteY0" fmla="*/ 1172990 h 2311936"/>
                <a:gd name="connsiteX1" fmla="*/ 137833 w 1983290"/>
                <a:gd name="connsiteY1" fmla="*/ 1172990 h 2311936"/>
                <a:gd name="connsiteX2" fmla="*/ 137833 w 1983290"/>
                <a:gd name="connsiteY2" fmla="*/ 1172990 h 2311936"/>
                <a:gd name="connsiteX3" fmla="*/ 1959900 w 1983290"/>
                <a:gd name="connsiteY3" fmla="*/ 153424 h 2311936"/>
                <a:gd name="connsiteX4" fmla="*/ 1799542 w 1983290"/>
                <a:gd name="connsiteY4" fmla="*/ 215245 h 2311936"/>
                <a:gd name="connsiteX5" fmla="*/ 1286486 w 1983290"/>
                <a:gd name="connsiteY5" fmla="*/ 288814 h 2311936"/>
                <a:gd name="connsiteX6" fmla="*/ 773430 w 1983290"/>
                <a:gd name="connsiteY6" fmla="*/ 215245 h 2311936"/>
                <a:gd name="connsiteX7" fmla="*/ 632498 w 1983290"/>
                <a:gd name="connsiteY7" fmla="*/ 160913 h 2311936"/>
                <a:gd name="connsiteX8" fmla="*/ 773430 w 1983290"/>
                <a:gd name="connsiteY8" fmla="*/ 215245 h 2311936"/>
                <a:gd name="connsiteX9" fmla="*/ 1286486 w 1983290"/>
                <a:gd name="connsiteY9" fmla="*/ 288814 h 2311936"/>
                <a:gd name="connsiteX10" fmla="*/ 1799542 w 1983290"/>
                <a:gd name="connsiteY10" fmla="*/ 215245 h 2311936"/>
                <a:gd name="connsiteX11" fmla="*/ 1959900 w 1983290"/>
                <a:gd name="connsiteY11" fmla="*/ 153424 h 2311936"/>
                <a:gd name="connsiteX12" fmla="*/ 1286486 w 1983290"/>
                <a:gd name="connsiteY12" fmla="*/ 0 h 2311936"/>
                <a:gd name="connsiteX13" fmla="*/ 1799542 w 1983290"/>
                <a:gd name="connsiteY13" fmla="*/ 73569 h 2311936"/>
                <a:gd name="connsiteX14" fmla="*/ 1976062 w 1983290"/>
                <a:gd name="connsiteY14" fmla="*/ 141620 h 2311936"/>
                <a:gd name="connsiteX15" fmla="*/ 1974965 w 1983290"/>
                <a:gd name="connsiteY15" fmla="*/ 141197 h 2311936"/>
                <a:gd name="connsiteX16" fmla="*/ 1980673 w 1983290"/>
                <a:gd name="connsiteY16" fmla="*/ 141197 h 2311936"/>
                <a:gd name="connsiteX17" fmla="*/ 1980564 w 1983290"/>
                <a:gd name="connsiteY17" fmla="*/ 143356 h 2311936"/>
                <a:gd name="connsiteX18" fmla="*/ 1983290 w 1983290"/>
                <a:gd name="connsiteY18" fmla="*/ 144407 h 2311936"/>
                <a:gd name="connsiteX19" fmla="*/ 1980456 w 1983290"/>
                <a:gd name="connsiteY19" fmla="*/ 145499 h 2311936"/>
                <a:gd name="connsiteX20" fmla="*/ 1968718 w 1983290"/>
                <a:gd name="connsiteY20" fmla="*/ 377955 h 2311936"/>
                <a:gd name="connsiteX21" fmla="*/ 744679 w 1983290"/>
                <a:gd name="connsiteY21" fmla="*/ 2213529 h 2311936"/>
                <a:gd name="connsiteX22" fmla="*/ 551831 w 1983290"/>
                <a:gd name="connsiteY22" fmla="*/ 2306430 h 2311936"/>
                <a:gd name="connsiteX23" fmla="*/ 552048 w 1983290"/>
                <a:gd name="connsiteY23" fmla="*/ 2311936 h 2311936"/>
                <a:gd name="connsiteX24" fmla="*/ 414217 w 1983290"/>
                <a:gd name="connsiteY24" fmla="*/ 2171281 h 2311936"/>
                <a:gd name="connsiteX25" fmla="*/ 143430 w 1983290"/>
                <a:gd name="connsiteY25" fmla="*/ 1729338 h 2311936"/>
                <a:gd name="connsiteX26" fmla="*/ 7745 w 1983290"/>
                <a:gd name="connsiteY26" fmla="*/ 1229109 h 2311936"/>
                <a:gd name="connsiteX27" fmla="*/ 0 w 1983290"/>
                <a:gd name="connsiteY27" fmla="*/ 1032332 h 2311936"/>
                <a:gd name="connsiteX28" fmla="*/ 9831 w 1983290"/>
                <a:gd name="connsiteY28" fmla="*/ 1042363 h 2311936"/>
                <a:gd name="connsiteX29" fmla="*/ 4091 w 1983290"/>
                <a:gd name="connsiteY29" fmla="*/ 1028975 h 2311936"/>
                <a:gd name="connsiteX30" fmla="*/ 82162 w 1983290"/>
                <a:gd name="connsiteY30" fmla="*/ 991367 h 2311936"/>
                <a:gd name="connsiteX31" fmla="*/ 585976 w 1983290"/>
                <a:gd name="connsiteY31" fmla="*/ 235844 h 2311936"/>
                <a:gd name="connsiteX32" fmla="*/ 590576 w 1983290"/>
                <a:gd name="connsiteY32" fmla="*/ 144751 h 2311936"/>
                <a:gd name="connsiteX33" fmla="*/ 589682 w 1983290"/>
                <a:gd name="connsiteY33" fmla="*/ 144407 h 2311936"/>
                <a:gd name="connsiteX34" fmla="*/ 590611 w 1983290"/>
                <a:gd name="connsiteY34" fmla="*/ 144048 h 2311936"/>
                <a:gd name="connsiteX35" fmla="*/ 590755 w 1983290"/>
                <a:gd name="connsiteY35" fmla="*/ 141197 h 2311936"/>
                <a:gd name="connsiteX36" fmla="*/ 598007 w 1983290"/>
                <a:gd name="connsiteY36" fmla="*/ 141197 h 2311936"/>
                <a:gd name="connsiteX37" fmla="*/ 597034 w 1983290"/>
                <a:gd name="connsiteY37" fmla="*/ 141572 h 2311936"/>
                <a:gd name="connsiteX38" fmla="*/ 773430 w 1983290"/>
                <a:gd name="connsiteY38" fmla="*/ 73569 h 2311936"/>
                <a:gd name="connsiteX39" fmla="*/ 1286486 w 1983290"/>
                <a:gd name="connsiteY39" fmla="*/ 0 h 2311936"/>
                <a:gd name="connsiteX0" fmla="*/ 1959900 w 1983290"/>
                <a:gd name="connsiteY0" fmla="*/ 153424 h 2311936"/>
                <a:gd name="connsiteX1" fmla="*/ 1799542 w 1983290"/>
                <a:gd name="connsiteY1" fmla="*/ 215245 h 2311936"/>
                <a:gd name="connsiteX2" fmla="*/ 1286486 w 1983290"/>
                <a:gd name="connsiteY2" fmla="*/ 288814 h 2311936"/>
                <a:gd name="connsiteX3" fmla="*/ 773430 w 1983290"/>
                <a:gd name="connsiteY3" fmla="*/ 215245 h 2311936"/>
                <a:gd name="connsiteX4" fmla="*/ 632498 w 1983290"/>
                <a:gd name="connsiteY4" fmla="*/ 160913 h 2311936"/>
                <a:gd name="connsiteX5" fmla="*/ 773430 w 1983290"/>
                <a:gd name="connsiteY5" fmla="*/ 215245 h 2311936"/>
                <a:gd name="connsiteX6" fmla="*/ 1286486 w 1983290"/>
                <a:gd name="connsiteY6" fmla="*/ 288814 h 2311936"/>
                <a:gd name="connsiteX7" fmla="*/ 1799542 w 1983290"/>
                <a:gd name="connsiteY7" fmla="*/ 215245 h 2311936"/>
                <a:gd name="connsiteX8" fmla="*/ 1959900 w 1983290"/>
                <a:gd name="connsiteY8" fmla="*/ 153424 h 2311936"/>
                <a:gd name="connsiteX9" fmla="*/ 1286486 w 1983290"/>
                <a:gd name="connsiteY9" fmla="*/ 0 h 2311936"/>
                <a:gd name="connsiteX10" fmla="*/ 1799542 w 1983290"/>
                <a:gd name="connsiteY10" fmla="*/ 73569 h 2311936"/>
                <a:gd name="connsiteX11" fmla="*/ 1976062 w 1983290"/>
                <a:gd name="connsiteY11" fmla="*/ 141620 h 2311936"/>
                <a:gd name="connsiteX12" fmla="*/ 1974965 w 1983290"/>
                <a:gd name="connsiteY12" fmla="*/ 141197 h 2311936"/>
                <a:gd name="connsiteX13" fmla="*/ 1980673 w 1983290"/>
                <a:gd name="connsiteY13" fmla="*/ 141197 h 2311936"/>
                <a:gd name="connsiteX14" fmla="*/ 1980564 w 1983290"/>
                <a:gd name="connsiteY14" fmla="*/ 143356 h 2311936"/>
                <a:gd name="connsiteX15" fmla="*/ 1983290 w 1983290"/>
                <a:gd name="connsiteY15" fmla="*/ 144407 h 2311936"/>
                <a:gd name="connsiteX16" fmla="*/ 1980456 w 1983290"/>
                <a:gd name="connsiteY16" fmla="*/ 145499 h 2311936"/>
                <a:gd name="connsiteX17" fmla="*/ 1968718 w 1983290"/>
                <a:gd name="connsiteY17" fmla="*/ 377955 h 2311936"/>
                <a:gd name="connsiteX18" fmla="*/ 744679 w 1983290"/>
                <a:gd name="connsiteY18" fmla="*/ 2213529 h 2311936"/>
                <a:gd name="connsiteX19" fmla="*/ 551831 w 1983290"/>
                <a:gd name="connsiteY19" fmla="*/ 2306430 h 2311936"/>
                <a:gd name="connsiteX20" fmla="*/ 552048 w 1983290"/>
                <a:gd name="connsiteY20" fmla="*/ 2311936 h 2311936"/>
                <a:gd name="connsiteX21" fmla="*/ 414217 w 1983290"/>
                <a:gd name="connsiteY21" fmla="*/ 2171281 h 2311936"/>
                <a:gd name="connsiteX22" fmla="*/ 143430 w 1983290"/>
                <a:gd name="connsiteY22" fmla="*/ 1729338 h 2311936"/>
                <a:gd name="connsiteX23" fmla="*/ 7745 w 1983290"/>
                <a:gd name="connsiteY23" fmla="*/ 1229109 h 2311936"/>
                <a:gd name="connsiteX24" fmla="*/ 0 w 1983290"/>
                <a:gd name="connsiteY24" fmla="*/ 1032332 h 2311936"/>
                <a:gd name="connsiteX25" fmla="*/ 9831 w 1983290"/>
                <a:gd name="connsiteY25" fmla="*/ 1042363 h 2311936"/>
                <a:gd name="connsiteX26" fmla="*/ 4091 w 1983290"/>
                <a:gd name="connsiteY26" fmla="*/ 1028975 h 2311936"/>
                <a:gd name="connsiteX27" fmla="*/ 82162 w 1983290"/>
                <a:gd name="connsiteY27" fmla="*/ 991367 h 2311936"/>
                <a:gd name="connsiteX28" fmla="*/ 585976 w 1983290"/>
                <a:gd name="connsiteY28" fmla="*/ 235844 h 2311936"/>
                <a:gd name="connsiteX29" fmla="*/ 590576 w 1983290"/>
                <a:gd name="connsiteY29" fmla="*/ 144751 h 2311936"/>
                <a:gd name="connsiteX30" fmla="*/ 589682 w 1983290"/>
                <a:gd name="connsiteY30" fmla="*/ 144407 h 2311936"/>
                <a:gd name="connsiteX31" fmla="*/ 590611 w 1983290"/>
                <a:gd name="connsiteY31" fmla="*/ 144048 h 2311936"/>
                <a:gd name="connsiteX32" fmla="*/ 590755 w 1983290"/>
                <a:gd name="connsiteY32" fmla="*/ 141197 h 2311936"/>
                <a:gd name="connsiteX33" fmla="*/ 598007 w 1983290"/>
                <a:gd name="connsiteY33" fmla="*/ 141197 h 2311936"/>
                <a:gd name="connsiteX34" fmla="*/ 597034 w 1983290"/>
                <a:gd name="connsiteY34" fmla="*/ 141572 h 2311936"/>
                <a:gd name="connsiteX35" fmla="*/ 773430 w 1983290"/>
                <a:gd name="connsiteY35" fmla="*/ 73569 h 2311936"/>
                <a:gd name="connsiteX36" fmla="*/ 1286486 w 1983290"/>
                <a:gd name="connsiteY36" fmla="*/ 0 h 231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983290" h="2311936">
                  <a:moveTo>
                    <a:pt x="1959900" y="153424"/>
                  </a:moveTo>
                  <a:lnTo>
                    <a:pt x="1799542" y="215245"/>
                  </a:lnTo>
                  <a:cubicBezTo>
                    <a:pt x="1641848" y="262618"/>
                    <a:pt x="1468474" y="288814"/>
                    <a:pt x="1286486" y="288814"/>
                  </a:cubicBezTo>
                  <a:cubicBezTo>
                    <a:pt x="1104496" y="288814"/>
                    <a:pt x="931122" y="262618"/>
                    <a:pt x="773430" y="215245"/>
                  </a:cubicBezTo>
                  <a:lnTo>
                    <a:pt x="632498" y="160913"/>
                  </a:lnTo>
                  <a:lnTo>
                    <a:pt x="773430" y="215245"/>
                  </a:lnTo>
                  <a:cubicBezTo>
                    <a:pt x="931122" y="262618"/>
                    <a:pt x="1104496" y="288814"/>
                    <a:pt x="1286486" y="288814"/>
                  </a:cubicBezTo>
                  <a:cubicBezTo>
                    <a:pt x="1468474" y="288814"/>
                    <a:pt x="1641848" y="262618"/>
                    <a:pt x="1799542" y="215245"/>
                  </a:cubicBezTo>
                  <a:lnTo>
                    <a:pt x="1959900" y="153424"/>
                  </a:lnTo>
                  <a:close/>
                  <a:moveTo>
                    <a:pt x="1286486" y="0"/>
                  </a:moveTo>
                  <a:cubicBezTo>
                    <a:pt x="1468474" y="0"/>
                    <a:pt x="1641848" y="26196"/>
                    <a:pt x="1799542" y="73569"/>
                  </a:cubicBezTo>
                  <a:lnTo>
                    <a:pt x="1976062" y="141620"/>
                  </a:lnTo>
                  <a:lnTo>
                    <a:pt x="1974965" y="141197"/>
                  </a:lnTo>
                  <a:lnTo>
                    <a:pt x="1980673" y="141197"/>
                  </a:lnTo>
                  <a:cubicBezTo>
                    <a:pt x="1980637" y="141917"/>
                    <a:pt x="1980600" y="142636"/>
                    <a:pt x="1980564" y="143356"/>
                  </a:cubicBezTo>
                  <a:lnTo>
                    <a:pt x="1983290" y="144407"/>
                  </a:lnTo>
                  <a:lnTo>
                    <a:pt x="1980456" y="145499"/>
                  </a:lnTo>
                  <a:lnTo>
                    <a:pt x="1968718" y="377955"/>
                  </a:lnTo>
                  <a:cubicBezTo>
                    <a:pt x="1888073" y="1172058"/>
                    <a:pt x="1414094" y="1849881"/>
                    <a:pt x="744679" y="2213529"/>
                  </a:cubicBezTo>
                  <a:lnTo>
                    <a:pt x="551831" y="2306430"/>
                  </a:lnTo>
                  <a:cubicBezTo>
                    <a:pt x="551903" y="2308265"/>
                    <a:pt x="551976" y="2310101"/>
                    <a:pt x="552048" y="2311936"/>
                  </a:cubicBezTo>
                  <a:lnTo>
                    <a:pt x="414217" y="2171281"/>
                  </a:lnTo>
                  <a:cubicBezTo>
                    <a:pt x="308253" y="2045253"/>
                    <a:pt x="215521" y="1896439"/>
                    <a:pt x="143430" y="1729338"/>
                  </a:cubicBezTo>
                  <a:cubicBezTo>
                    <a:pt x="71339" y="1562236"/>
                    <a:pt x="26714" y="1392668"/>
                    <a:pt x="7745" y="1229109"/>
                  </a:cubicBezTo>
                  <a:lnTo>
                    <a:pt x="0" y="1032332"/>
                  </a:lnTo>
                  <a:lnTo>
                    <a:pt x="9831" y="1042363"/>
                  </a:lnTo>
                  <a:lnTo>
                    <a:pt x="4091" y="1028975"/>
                  </a:lnTo>
                  <a:lnTo>
                    <a:pt x="82162" y="991367"/>
                  </a:lnTo>
                  <a:cubicBezTo>
                    <a:pt x="357693" y="841689"/>
                    <a:pt x="552783" y="562697"/>
                    <a:pt x="585976" y="235844"/>
                  </a:cubicBezTo>
                  <a:lnTo>
                    <a:pt x="590576" y="144751"/>
                  </a:lnTo>
                  <a:lnTo>
                    <a:pt x="589682" y="144407"/>
                  </a:lnTo>
                  <a:lnTo>
                    <a:pt x="590611" y="144048"/>
                  </a:lnTo>
                  <a:lnTo>
                    <a:pt x="590755" y="141197"/>
                  </a:lnTo>
                  <a:lnTo>
                    <a:pt x="598007" y="141197"/>
                  </a:lnTo>
                  <a:lnTo>
                    <a:pt x="597034" y="141572"/>
                  </a:lnTo>
                  <a:lnTo>
                    <a:pt x="773430" y="73569"/>
                  </a:lnTo>
                  <a:cubicBezTo>
                    <a:pt x="931122" y="26196"/>
                    <a:pt x="1104496" y="0"/>
                    <a:pt x="128648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AB4C42C0-FAA7-4A8C-9560-B2E3F9842ECD}"/>
                </a:ext>
              </a:extLst>
            </p:cNvPr>
            <p:cNvSpPr/>
            <p:nvPr/>
          </p:nvSpPr>
          <p:spPr>
            <a:xfrm>
              <a:off x="7442259" y="1256234"/>
              <a:ext cx="2313045" cy="1982812"/>
            </a:xfrm>
            <a:custGeom>
              <a:avLst/>
              <a:gdLst>
                <a:gd name="connsiteX0" fmla="*/ 1036105 w 2313045"/>
                <a:gd name="connsiteY0" fmla="*/ 1982142 h 1982812"/>
                <a:gd name="connsiteX1" fmla="*/ 1034555 w 2313045"/>
                <a:gd name="connsiteY1" fmla="*/ 1982812 h 1982812"/>
                <a:gd name="connsiteX2" fmla="*/ 1034267 w 2313045"/>
                <a:gd name="connsiteY2" fmla="*/ 1982214 h 1982812"/>
                <a:gd name="connsiteX3" fmla="*/ 1291565 w 2313045"/>
                <a:gd name="connsiteY3" fmla="*/ 1759790 h 1982812"/>
                <a:gd name="connsiteX4" fmla="*/ 1174097 w 2313045"/>
                <a:gd name="connsiteY4" fmla="*/ 1844416 h 1982812"/>
                <a:gd name="connsiteX5" fmla="*/ 1108397 w 2313045"/>
                <a:gd name="connsiteY5" fmla="*/ 1908796 h 1982812"/>
                <a:gd name="connsiteX6" fmla="*/ 1174097 w 2313045"/>
                <a:gd name="connsiteY6" fmla="*/ 1844416 h 1982812"/>
                <a:gd name="connsiteX7" fmla="*/ 144921 w 2313045"/>
                <a:gd name="connsiteY7" fmla="*/ 1333 h 1982812"/>
                <a:gd name="connsiteX8" fmla="*/ 381163 w 2313045"/>
                <a:gd name="connsiteY8" fmla="*/ 13262 h 1982812"/>
                <a:gd name="connsiteX9" fmla="*/ 2216737 w 2313045"/>
                <a:gd name="connsiteY9" fmla="*/ 1237301 h 1982812"/>
                <a:gd name="connsiteX10" fmla="*/ 2309724 w 2313045"/>
                <a:gd name="connsiteY10" fmla="*/ 1430330 h 1982812"/>
                <a:gd name="connsiteX11" fmla="*/ 2313045 w 2313045"/>
                <a:gd name="connsiteY11" fmla="*/ 1430199 h 1982812"/>
                <a:gd name="connsiteX12" fmla="*/ 2172390 w 2313045"/>
                <a:gd name="connsiteY12" fmla="*/ 1568030 h 1982812"/>
                <a:gd name="connsiteX13" fmla="*/ 1730447 w 2313045"/>
                <a:gd name="connsiteY13" fmla="*/ 1838816 h 1982812"/>
                <a:gd name="connsiteX14" fmla="*/ 1230219 w 2313045"/>
                <a:gd name="connsiteY14" fmla="*/ 1974502 h 1982812"/>
                <a:gd name="connsiteX15" fmla="*/ 1033441 w 2313045"/>
                <a:gd name="connsiteY15" fmla="*/ 1982246 h 1982812"/>
                <a:gd name="connsiteX16" fmla="*/ 1034013 w 2313045"/>
                <a:gd name="connsiteY16" fmla="*/ 1981686 h 1982812"/>
                <a:gd name="connsiteX17" fmla="*/ 994575 w 2313045"/>
                <a:gd name="connsiteY17" fmla="*/ 1899818 h 1982812"/>
                <a:gd name="connsiteX18" fmla="*/ 239052 w 2313045"/>
                <a:gd name="connsiteY18" fmla="*/ 1396004 h 1982812"/>
                <a:gd name="connsiteX19" fmla="*/ 145308 w 2313045"/>
                <a:gd name="connsiteY19" fmla="*/ 1391271 h 1982812"/>
                <a:gd name="connsiteX20" fmla="*/ 215245 w 2313045"/>
                <a:gd name="connsiteY20" fmla="*/ 1209860 h 1982812"/>
                <a:gd name="connsiteX21" fmla="*/ 288814 w 2313045"/>
                <a:gd name="connsiteY21" fmla="*/ 696804 h 1982812"/>
                <a:gd name="connsiteX22" fmla="*/ 215245 w 2313045"/>
                <a:gd name="connsiteY22" fmla="*/ 183748 h 1982812"/>
                <a:gd name="connsiteX23" fmla="*/ 144406 w 2313045"/>
                <a:gd name="connsiteY23" fmla="*/ 0 h 1982812"/>
                <a:gd name="connsiteX24" fmla="*/ 215244 w 2313045"/>
                <a:gd name="connsiteY24" fmla="*/ 183748 h 1982812"/>
                <a:gd name="connsiteX25" fmla="*/ 288813 w 2313045"/>
                <a:gd name="connsiteY25" fmla="*/ 696804 h 1982812"/>
                <a:gd name="connsiteX26" fmla="*/ 215244 w 2313045"/>
                <a:gd name="connsiteY26" fmla="*/ 1209860 h 1982812"/>
                <a:gd name="connsiteX27" fmla="*/ 144406 w 2313045"/>
                <a:gd name="connsiteY27" fmla="*/ 1393608 h 1982812"/>
                <a:gd name="connsiteX28" fmla="*/ 73569 w 2313045"/>
                <a:gd name="connsiteY28" fmla="*/ 1209860 h 1982812"/>
                <a:gd name="connsiteX29" fmla="*/ 0 w 2313045"/>
                <a:gd name="connsiteY29" fmla="*/ 696804 h 1982812"/>
                <a:gd name="connsiteX30" fmla="*/ 73569 w 2313045"/>
                <a:gd name="connsiteY30" fmla="*/ 183748 h 1982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13045" h="1982812">
                  <a:moveTo>
                    <a:pt x="1036105" y="1982142"/>
                  </a:moveTo>
                  <a:lnTo>
                    <a:pt x="1034555" y="1982812"/>
                  </a:lnTo>
                  <a:lnTo>
                    <a:pt x="1034267" y="1982214"/>
                  </a:lnTo>
                  <a:close/>
                  <a:moveTo>
                    <a:pt x="1291565" y="1759790"/>
                  </a:moveTo>
                  <a:lnTo>
                    <a:pt x="1174097" y="1844416"/>
                  </a:lnTo>
                  <a:lnTo>
                    <a:pt x="1108397" y="1908796"/>
                  </a:lnTo>
                  <a:lnTo>
                    <a:pt x="1174097" y="1844416"/>
                  </a:lnTo>
                  <a:close/>
                  <a:moveTo>
                    <a:pt x="144921" y="1333"/>
                  </a:moveTo>
                  <a:lnTo>
                    <a:pt x="381163" y="13262"/>
                  </a:lnTo>
                  <a:cubicBezTo>
                    <a:pt x="1175266" y="93907"/>
                    <a:pt x="1853089" y="567886"/>
                    <a:pt x="2216737" y="1237301"/>
                  </a:cubicBezTo>
                  <a:lnTo>
                    <a:pt x="2309724" y="1430330"/>
                  </a:lnTo>
                  <a:lnTo>
                    <a:pt x="2313045" y="1430199"/>
                  </a:lnTo>
                  <a:lnTo>
                    <a:pt x="2172390" y="1568030"/>
                  </a:lnTo>
                  <a:cubicBezTo>
                    <a:pt x="2046363" y="1673994"/>
                    <a:pt x="1897548" y="1766726"/>
                    <a:pt x="1730447" y="1838816"/>
                  </a:cubicBezTo>
                  <a:cubicBezTo>
                    <a:pt x="1563346" y="1910907"/>
                    <a:pt x="1393777" y="1955533"/>
                    <a:pt x="1230219" y="1974502"/>
                  </a:cubicBezTo>
                  <a:lnTo>
                    <a:pt x="1033441" y="1982246"/>
                  </a:lnTo>
                  <a:lnTo>
                    <a:pt x="1034013" y="1981686"/>
                  </a:lnTo>
                  <a:lnTo>
                    <a:pt x="994575" y="1899818"/>
                  </a:lnTo>
                  <a:cubicBezTo>
                    <a:pt x="844897" y="1624287"/>
                    <a:pt x="565905" y="1429198"/>
                    <a:pt x="239052" y="1396004"/>
                  </a:cubicBezTo>
                  <a:lnTo>
                    <a:pt x="145308" y="1391271"/>
                  </a:lnTo>
                  <a:lnTo>
                    <a:pt x="215245" y="1209860"/>
                  </a:lnTo>
                  <a:cubicBezTo>
                    <a:pt x="262618" y="1052167"/>
                    <a:pt x="288814" y="878793"/>
                    <a:pt x="288814" y="696804"/>
                  </a:cubicBezTo>
                  <a:cubicBezTo>
                    <a:pt x="288814" y="514815"/>
                    <a:pt x="262618" y="341441"/>
                    <a:pt x="215245" y="183748"/>
                  </a:cubicBezTo>
                  <a:close/>
                  <a:moveTo>
                    <a:pt x="144406" y="0"/>
                  </a:move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6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ubicBezTo>
                    <a:pt x="0" y="514815"/>
                    <a:pt x="26196" y="341441"/>
                    <a:pt x="73569" y="18374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66BFDA8F-1C93-4059-8D20-33B5540E362B}"/>
                </a:ext>
              </a:extLst>
            </p:cNvPr>
            <p:cNvSpPr/>
            <p:nvPr/>
          </p:nvSpPr>
          <p:spPr>
            <a:xfrm>
              <a:off x="5219701" y="1443134"/>
              <a:ext cx="1979955" cy="2320773"/>
            </a:xfrm>
            <a:custGeom>
              <a:avLst/>
              <a:gdLst>
                <a:gd name="connsiteX0" fmla="*/ 1431394 w 1979955"/>
                <a:gd name="connsiteY0" fmla="*/ 0 h 2320773"/>
                <a:gd name="connsiteX1" fmla="*/ 1568615 w 1979955"/>
                <a:gd name="connsiteY1" fmla="*/ 141251 h 2320773"/>
                <a:gd name="connsiteX2" fmla="*/ 1837487 w 1979955"/>
                <a:gd name="connsiteY2" fmla="*/ 584361 h 2320773"/>
                <a:gd name="connsiteX3" fmla="*/ 1971007 w 1979955"/>
                <a:gd name="connsiteY3" fmla="*/ 1085171 h 2320773"/>
                <a:gd name="connsiteX4" fmla="*/ 1977901 w 1979955"/>
                <a:gd name="connsiteY4" fmla="*/ 1281980 h 2320773"/>
                <a:gd name="connsiteX5" fmla="*/ 1977901 w 1979955"/>
                <a:gd name="connsiteY5" fmla="*/ 1281980 h 2320773"/>
                <a:gd name="connsiteX6" fmla="*/ 1977732 w 1979955"/>
                <a:gd name="connsiteY6" fmla="*/ 1277152 h 2320773"/>
                <a:gd name="connsiteX7" fmla="*/ 1979955 w 1979955"/>
                <a:gd name="connsiteY7" fmla="*/ 1282316 h 2320773"/>
                <a:gd name="connsiteX8" fmla="*/ 1898752 w 1979955"/>
                <a:gd name="connsiteY8" fmla="*/ 1321433 h 2320773"/>
                <a:gd name="connsiteX9" fmla="*/ 1399351 w 1979955"/>
                <a:gd name="connsiteY9" fmla="*/ 2040391 h 2320773"/>
                <a:gd name="connsiteX10" fmla="*/ 1390095 w 1979955"/>
                <a:gd name="connsiteY10" fmla="*/ 2173816 h 2320773"/>
                <a:gd name="connsiteX11" fmla="*/ 1396712 w 1979955"/>
                <a:gd name="connsiteY11" fmla="*/ 2176367 h 2320773"/>
                <a:gd name="connsiteX12" fmla="*/ 1390048 w 1979955"/>
                <a:gd name="connsiteY12" fmla="*/ 2178935 h 2320773"/>
                <a:gd name="connsiteX13" fmla="*/ 1390159 w 1979955"/>
                <a:gd name="connsiteY13" fmla="*/ 2181129 h 2320773"/>
                <a:gd name="connsiteX14" fmla="*/ 1384358 w 1979955"/>
                <a:gd name="connsiteY14" fmla="*/ 2181129 h 2320773"/>
                <a:gd name="connsiteX15" fmla="*/ 1385356 w 1979955"/>
                <a:gd name="connsiteY15" fmla="*/ 2180744 h 2320773"/>
                <a:gd name="connsiteX16" fmla="*/ 1212964 w 1979955"/>
                <a:gd name="connsiteY16" fmla="*/ 2247204 h 2320773"/>
                <a:gd name="connsiteX17" fmla="*/ 699908 w 1979955"/>
                <a:gd name="connsiteY17" fmla="*/ 2320773 h 2320773"/>
                <a:gd name="connsiteX18" fmla="*/ 186852 w 1979955"/>
                <a:gd name="connsiteY18" fmla="*/ 2247204 h 2320773"/>
                <a:gd name="connsiteX19" fmla="*/ 3105 w 1979955"/>
                <a:gd name="connsiteY19" fmla="*/ 2176367 h 2320773"/>
                <a:gd name="connsiteX20" fmla="*/ 3104 w 1979955"/>
                <a:gd name="connsiteY20" fmla="*/ 2176367 h 2320773"/>
                <a:gd name="connsiteX21" fmla="*/ 15457 w 1979955"/>
                <a:gd name="connsiteY21" fmla="*/ 2181129 h 2320773"/>
                <a:gd name="connsiteX22" fmla="*/ 241 w 1979955"/>
                <a:gd name="connsiteY22" fmla="*/ 2181129 h 2320773"/>
                <a:gd name="connsiteX23" fmla="*/ 0 w 1979955"/>
                <a:gd name="connsiteY23" fmla="*/ 2176366 h 2320773"/>
                <a:gd name="connsiteX24" fmla="*/ 1236235 w 1979955"/>
                <a:gd name="connsiteY24" fmla="*/ 99271 h 2320773"/>
                <a:gd name="connsiteX25" fmla="*/ 1430307 w 1979955"/>
                <a:gd name="connsiteY25" fmla="*/ 5781 h 2320773"/>
                <a:gd name="connsiteX26" fmla="*/ 1431710 w 1979955"/>
                <a:gd name="connsiteY26" fmla="*/ 9040 h 2320773"/>
                <a:gd name="connsiteX27" fmla="*/ 1438288 w 1979955"/>
                <a:gd name="connsiteY27" fmla="*/ 196809 h 2320773"/>
                <a:gd name="connsiteX28" fmla="*/ 1445317 w 1979955"/>
                <a:gd name="connsiteY28" fmla="*/ 243745 h 2320773"/>
                <a:gd name="connsiteX29" fmla="*/ 1438288 w 1979955"/>
                <a:gd name="connsiteY29" fmla="*/ 196809 h 2320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79955" h="2320773">
                  <a:moveTo>
                    <a:pt x="1431394" y="0"/>
                  </a:moveTo>
                  <a:lnTo>
                    <a:pt x="1568615" y="141251"/>
                  </a:lnTo>
                  <a:cubicBezTo>
                    <a:pt x="1674033" y="267735"/>
                    <a:pt x="1766120" y="416949"/>
                    <a:pt x="1837487" y="584361"/>
                  </a:cubicBezTo>
                  <a:cubicBezTo>
                    <a:pt x="1908855" y="751772"/>
                    <a:pt x="1952746" y="921532"/>
                    <a:pt x="1971007" y="1085171"/>
                  </a:cubicBezTo>
                  <a:lnTo>
                    <a:pt x="1977901" y="1281980"/>
                  </a:lnTo>
                  <a:lnTo>
                    <a:pt x="1977901" y="1281980"/>
                  </a:lnTo>
                  <a:lnTo>
                    <a:pt x="1977732" y="1277152"/>
                  </a:lnTo>
                  <a:lnTo>
                    <a:pt x="1979955" y="1282316"/>
                  </a:lnTo>
                  <a:lnTo>
                    <a:pt x="1898752" y="1321433"/>
                  </a:lnTo>
                  <a:cubicBezTo>
                    <a:pt x="1633554" y="1465498"/>
                    <a:pt x="1442877" y="1729360"/>
                    <a:pt x="1399351" y="2040391"/>
                  </a:cubicBezTo>
                  <a:lnTo>
                    <a:pt x="1390095" y="2173816"/>
                  </a:lnTo>
                  <a:lnTo>
                    <a:pt x="1396712" y="2176367"/>
                  </a:lnTo>
                  <a:lnTo>
                    <a:pt x="1390048" y="2178935"/>
                  </a:lnTo>
                  <a:lnTo>
                    <a:pt x="1390159" y="2181129"/>
                  </a:lnTo>
                  <a:lnTo>
                    <a:pt x="1384358" y="2181129"/>
                  </a:lnTo>
                  <a:lnTo>
                    <a:pt x="1385356" y="2180744"/>
                  </a:lnTo>
                  <a:lnTo>
                    <a:pt x="1212964" y="2247204"/>
                  </a:lnTo>
                  <a:cubicBezTo>
                    <a:pt x="1055271" y="2294577"/>
                    <a:pt x="881897" y="2320773"/>
                    <a:pt x="699908" y="2320773"/>
                  </a:cubicBezTo>
                  <a:cubicBezTo>
                    <a:pt x="517919" y="2320773"/>
                    <a:pt x="344545" y="2294577"/>
                    <a:pt x="186852" y="2247204"/>
                  </a:cubicBezTo>
                  <a:lnTo>
                    <a:pt x="3105" y="2176367"/>
                  </a:lnTo>
                  <a:lnTo>
                    <a:pt x="3104" y="2176367"/>
                  </a:lnTo>
                  <a:lnTo>
                    <a:pt x="15457" y="2181129"/>
                  </a:lnTo>
                  <a:lnTo>
                    <a:pt x="241" y="2181129"/>
                  </a:lnTo>
                  <a:lnTo>
                    <a:pt x="0" y="2176366"/>
                  </a:lnTo>
                  <a:cubicBezTo>
                    <a:pt x="0" y="1279449"/>
                    <a:pt x="499878" y="499284"/>
                    <a:pt x="1236235" y="99271"/>
                  </a:cubicBezTo>
                  <a:lnTo>
                    <a:pt x="1430307" y="5781"/>
                  </a:lnTo>
                  <a:lnTo>
                    <a:pt x="1431710" y="9040"/>
                  </a:lnTo>
                  <a:lnTo>
                    <a:pt x="1438288" y="196809"/>
                  </a:lnTo>
                  <a:lnTo>
                    <a:pt x="1445317" y="243745"/>
                  </a:lnTo>
                  <a:lnTo>
                    <a:pt x="1438288" y="1968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F523DACD-E641-4EEB-BE56-FB0781180099}"/>
                </a:ext>
              </a:extLst>
            </p:cNvPr>
            <p:cNvSpPr/>
            <p:nvPr/>
          </p:nvSpPr>
          <p:spPr>
            <a:xfrm>
              <a:off x="5412113" y="4004367"/>
              <a:ext cx="2318482" cy="1981179"/>
            </a:xfrm>
            <a:custGeom>
              <a:avLst/>
              <a:gdLst>
                <a:gd name="connsiteX0" fmla="*/ 1281981 w 2318482"/>
                <a:gd name="connsiteY0" fmla="*/ 0 h 1981179"/>
                <a:gd name="connsiteX1" fmla="*/ 1176067 w 2318482"/>
                <a:gd name="connsiteY1" fmla="*/ 102892 h 1981179"/>
                <a:gd name="connsiteX2" fmla="*/ 1278276 w 2318482"/>
                <a:gd name="connsiteY2" fmla="*/ 3600 h 1981179"/>
                <a:gd name="connsiteX3" fmla="*/ 1278656 w 2318482"/>
                <a:gd name="connsiteY3" fmla="*/ 3437 h 1981179"/>
                <a:gd name="connsiteX4" fmla="*/ 1314854 w 2318482"/>
                <a:gd name="connsiteY4" fmla="*/ 78582 h 1981179"/>
                <a:gd name="connsiteX5" fmla="*/ 2169787 w 2318482"/>
                <a:gd name="connsiteY5" fmla="*/ 587416 h 1981179"/>
                <a:gd name="connsiteX6" fmla="*/ 2174550 w 2318482"/>
                <a:gd name="connsiteY6" fmla="*/ 587176 h 1981179"/>
                <a:gd name="connsiteX7" fmla="*/ 2174550 w 2318482"/>
                <a:gd name="connsiteY7" fmla="*/ 588801 h 1981179"/>
                <a:gd name="connsiteX8" fmla="*/ 2244913 w 2318482"/>
                <a:gd name="connsiteY8" fmla="*/ 771319 h 1981179"/>
                <a:gd name="connsiteX9" fmla="*/ 2318482 w 2318482"/>
                <a:gd name="connsiteY9" fmla="*/ 1284375 h 1981179"/>
                <a:gd name="connsiteX10" fmla="*/ 2244913 w 2318482"/>
                <a:gd name="connsiteY10" fmla="*/ 1797431 h 1981179"/>
                <a:gd name="connsiteX11" fmla="*/ 2174076 w 2318482"/>
                <a:gd name="connsiteY11" fmla="*/ 1981179 h 1981179"/>
                <a:gd name="connsiteX12" fmla="*/ 2103238 w 2318482"/>
                <a:gd name="connsiteY12" fmla="*/ 1797431 h 1981179"/>
                <a:gd name="connsiteX13" fmla="*/ 2172540 w 2318482"/>
                <a:gd name="connsiteY13" fmla="*/ 1977196 h 1981179"/>
                <a:gd name="connsiteX14" fmla="*/ 2169787 w 2318482"/>
                <a:gd name="connsiteY14" fmla="*/ 1977334 h 1981179"/>
                <a:gd name="connsiteX15" fmla="*/ 92692 w 2318482"/>
                <a:gd name="connsiteY15" fmla="*/ 741099 h 1981179"/>
                <a:gd name="connsiteX16" fmla="*/ 861 w 2318482"/>
                <a:gd name="connsiteY16" fmla="*/ 550471 h 1981179"/>
                <a:gd name="connsiteX17" fmla="*/ 11023 w 2318482"/>
                <a:gd name="connsiteY17" fmla="*/ 546121 h 1981179"/>
                <a:gd name="connsiteX18" fmla="*/ 196810 w 2318482"/>
                <a:gd name="connsiteY18" fmla="*/ 539613 h 1981179"/>
                <a:gd name="connsiteX19" fmla="*/ 697620 w 2318482"/>
                <a:gd name="connsiteY19" fmla="*/ 406093 h 1981179"/>
                <a:gd name="connsiteX20" fmla="*/ 1041676 w 2318482"/>
                <a:gd name="connsiteY20" fmla="*/ 213669 h 1981179"/>
                <a:gd name="connsiteX21" fmla="*/ 1100380 w 2318482"/>
                <a:gd name="connsiteY21" fmla="*/ 168362 h 1981179"/>
                <a:gd name="connsiteX22" fmla="*/ 1041676 w 2318482"/>
                <a:gd name="connsiteY22" fmla="*/ 213669 h 1981179"/>
                <a:gd name="connsiteX23" fmla="*/ 697620 w 2318482"/>
                <a:gd name="connsiteY23" fmla="*/ 406093 h 1981179"/>
                <a:gd name="connsiteX24" fmla="*/ 196810 w 2318482"/>
                <a:gd name="connsiteY24" fmla="*/ 539613 h 1981179"/>
                <a:gd name="connsiteX25" fmla="*/ 0 w 2318482"/>
                <a:gd name="connsiteY25" fmla="*/ 546507 h 1981179"/>
                <a:gd name="connsiteX26" fmla="*/ 141251 w 2318482"/>
                <a:gd name="connsiteY26" fmla="*/ 409286 h 1981179"/>
                <a:gd name="connsiteX27" fmla="*/ 584361 w 2318482"/>
                <a:gd name="connsiteY27" fmla="*/ 140414 h 1981179"/>
                <a:gd name="connsiteX28" fmla="*/ 1085172 w 2318482"/>
                <a:gd name="connsiteY28" fmla="*/ 6894 h 1981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318482" h="1981179">
                  <a:moveTo>
                    <a:pt x="1281981" y="0"/>
                  </a:moveTo>
                  <a:lnTo>
                    <a:pt x="1176067" y="102892"/>
                  </a:lnTo>
                  <a:lnTo>
                    <a:pt x="1278276" y="3600"/>
                  </a:lnTo>
                  <a:lnTo>
                    <a:pt x="1278656" y="3437"/>
                  </a:lnTo>
                  <a:lnTo>
                    <a:pt x="1314854" y="78582"/>
                  </a:lnTo>
                  <a:cubicBezTo>
                    <a:pt x="1479500" y="381667"/>
                    <a:pt x="1800616" y="587416"/>
                    <a:pt x="2169787" y="587416"/>
                  </a:cubicBezTo>
                  <a:lnTo>
                    <a:pt x="2174550" y="587176"/>
                  </a:lnTo>
                  <a:lnTo>
                    <a:pt x="2174550" y="588801"/>
                  </a:lnTo>
                  <a:lnTo>
                    <a:pt x="2244913" y="771319"/>
                  </a:lnTo>
                  <a:cubicBezTo>
                    <a:pt x="2292286" y="929012"/>
                    <a:pt x="2318482" y="1102386"/>
                    <a:pt x="2318482" y="1284375"/>
                  </a:cubicBezTo>
                  <a:cubicBezTo>
                    <a:pt x="2318482" y="1466364"/>
                    <a:pt x="2292286" y="1639738"/>
                    <a:pt x="2244913" y="1797431"/>
                  </a:cubicBezTo>
                  <a:lnTo>
                    <a:pt x="2174076" y="1981179"/>
                  </a:lnTo>
                  <a:lnTo>
                    <a:pt x="2103238" y="1797431"/>
                  </a:lnTo>
                  <a:lnTo>
                    <a:pt x="2172540" y="1977196"/>
                  </a:lnTo>
                  <a:lnTo>
                    <a:pt x="2169787" y="1977334"/>
                  </a:lnTo>
                  <a:cubicBezTo>
                    <a:pt x="1272870" y="1977334"/>
                    <a:pt x="492705" y="1477456"/>
                    <a:pt x="92692" y="741099"/>
                  </a:cubicBezTo>
                  <a:lnTo>
                    <a:pt x="861" y="550471"/>
                  </a:lnTo>
                  <a:lnTo>
                    <a:pt x="11023" y="546121"/>
                  </a:lnTo>
                  <a:lnTo>
                    <a:pt x="196810" y="539613"/>
                  </a:lnTo>
                  <a:cubicBezTo>
                    <a:pt x="360449" y="521352"/>
                    <a:pt x="530208" y="477460"/>
                    <a:pt x="697620" y="406093"/>
                  </a:cubicBezTo>
                  <a:cubicBezTo>
                    <a:pt x="823179" y="352567"/>
                    <a:pt x="938502" y="287387"/>
                    <a:pt x="1041676" y="213669"/>
                  </a:cubicBezTo>
                  <a:lnTo>
                    <a:pt x="1100380" y="168362"/>
                  </a:lnTo>
                  <a:lnTo>
                    <a:pt x="1041676" y="213669"/>
                  </a:lnTo>
                  <a:cubicBezTo>
                    <a:pt x="938501" y="287387"/>
                    <a:pt x="823179" y="352567"/>
                    <a:pt x="697620" y="406093"/>
                  </a:cubicBezTo>
                  <a:cubicBezTo>
                    <a:pt x="530208" y="477460"/>
                    <a:pt x="360449" y="521352"/>
                    <a:pt x="196810" y="539613"/>
                  </a:cubicBezTo>
                  <a:lnTo>
                    <a:pt x="0" y="546507"/>
                  </a:lnTo>
                  <a:lnTo>
                    <a:pt x="141251" y="409286"/>
                  </a:lnTo>
                  <a:cubicBezTo>
                    <a:pt x="267736" y="303868"/>
                    <a:pt x="416950" y="211781"/>
                    <a:pt x="584361" y="140414"/>
                  </a:cubicBezTo>
                  <a:cubicBezTo>
                    <a:pt x="751773" y="69046"/>
                    <a:pt x="921533" y="25155"/>
                    <a:pt x="1085172" y="689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668EB985-40F2-44D0-95B9-364DDD63E99B}"/>
                </a:ext>
              </a:extLst>
            </p:cNvPr>
            <p:cNvSpPr/>
            <p:nvPr/>
          </p:nvSpPr>
          <p:spPr>
            <a:xfrm>
              <a:off x="7441783" y="4591938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DF345040-5CB0-4414-B41A-01629A9E3CAB}"/>
                </a:ext>
              </a:extLst>
            </p:cNvPr>
            <p:cNvSpPr/>
            <p:nvPr/>
          </p:nvSpPr>
          <p:spPr>
            <a:xfrm rot="20199819">
              <a:off x="8094803" y="4458397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D5CDC572-4C10-4110-9A3F-1C8233890355}"/>
                </a:ext>
              </a:extLst>
            </p:cNvPr>
            <p:cNvSpPr/>
            <p:nvPr/>
          </p:nvSpPr>
          <p:spPr>
            <a:xfrm rot="16200000">
              <a:off x="9105265" y="2930670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95FB420-D9A7-4E19-A342-F253A976D632}"/>
                </a:ext>
              </a:extLst>
            </p:cNvPr>
            <p:cNvSpPr/>
            <p:nvPr/>
          </p:nvSpPr>
          <p:spPr>
            <a:xfrm rot="14799819">
              <a:off x="8971096" y="2265654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3ABBB26-6F7E-4AB8-87E5-1B6AA39441D4}"/>
                </a:ext>
              </a:extLst>
            </p:cNvPr>
            <p:cNvSpPr/>
            <p:nvPr/>
          </p:nvSpPr>
          <p:spPr>
            <a:xfrm rot="10800000">
              <a:off x="7442259" y="1256235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E89B25AE-4F97-417D-AA2A-B45D73B86966}"/>
                </a:ext>
              </a:extLst>
            </p:cNvPr>
            <p:cNvSpPr/>
            <p:nvPr/>
          </p:nvSpPr>
          <p:spPr>
            <a:xfrm rot="9414690">
              <a:off x="6779942" y="1387320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960B8F8-6E5A-499D-9421-5BCEDE28172C}"/>
                </a:ext>
              </a:extLst>
            </p:cNvPr>
            <p:cNvSpPr/>
            <p:nvPr/>
          </p:nvSpPr>
          <p:spPr>
            <a:xfrm rot="4014690">
              <a:off x="5908698" y="3580816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32C577E9-F685-4B0D-B56A-7B74421C686A}"/>
                </a:ext>
              </a:extLst>
            </p:cNvPr>
            <p:cNvSpPr/>
            <p:nvPr/>
          </p:nvSpPr>
          <p:spPr>
            <a:xfrm rot="5400000">
              <a:off x="5775202" y="2922696"/>
              <a:ext cx="288813" cy="1393608"/>
            </a:xfrm>
            <a:custGeom>
              <a:avLst/>
              <a:gdLst>
                <a:gd name="connsiteX0" fmla="*/ 0 w 288813"/>
                <a:gd name="connsiteY0" fmla="*/ 696804 h 1393608"/>
                <a:gd name="connsiteX1" fmla="*/ 73569 w 288813"/>
                <a:gd name="connsiteY1" fmla="*/ 183748 h 1393608"/>
                <a:gd name="connsiteX2" fmla="*/ 144407 w 288813"/>
                <a:gd name="connsiteY2" fmla="*/ 0 h 1393608"/>
                <a:gd name="connsiteX3" fmla="*/ 215244 w 288813"/>
                <a:gd name="connsiteY3" fmla="*/ 183748 h 1393608"/>
                <a:gd name="connsiteX4" fmla="*/ 288813 w 288813"/>
                <a:gd name="connsiteY4" fmla="*/ 696804 h 1393608"/>
                <a:gd name="connsiteX5" fmla="*/ 215244 w 288813"/>
                <a:gd name="connsiteY5" fmla="*/ 1209860 h 1393608"/>
                <a:gd name="connsiteX6" fmla="*/ 144407 w 288813"/>
                <a:gd name="connsiteY6" fmla="*/ 1393608 h 1393608"/>
                <a:gd name="connsiteX7" fmla="*/ 73569 w 288813"/>
                <a:gd name="connsiteY7" fmla="*/ 1209860 h 1393608"/>
                <a:gd name="connsiteX8" fmla="*/ 0 w 288813"/>
                <a:gd name="connsiteY8" fmla="*/ 696804 h 139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13" h="1393608">
                  <a:moveTo>
                    <a:pt x="0" y="696804"/>
                  </a:moveTo>
                  <a:cubicBezTo>
                    <a:pt x="0" y="514815"/>
                    <a:pt x="26196" y="341441"/>
                    <a:pt x="73569" y="183748"/>
                  </a:cubicBezTo>
                  <a:lnTo>
                    <a:pt x="144407" y="0"/>
                  </a:lnTo>
                  <a:lnTo>
                    <a:pt x="215244" y="183748"/>
                  </a:lnTo>
                  <a:cubicBezTo>
                    <a:pt x="262617" y="341441"/>
                    <a:pt x="288813" y="514815"/>
                    <a:pt x="288813" y="696804"/>
                  </a:cubicBezTo>
                  <a:cubicBezTo>
                    <a:pt x="288813" y="878793"/>
                    <a:pt x="262617" y="1052167"/>
                    <a:pt x="215244" y="1209860"/>
                  </a:cubicBezTo>
                  <a:lnTo>
                    <a:pt x="144407" y="1393608"/>
                  </a:lnTo>
                  <a:lnTo>
                    <a:pt x="73569" y="1209860"/>
                  </a:lnTo>
                  <a:cubicBezTo>
                    <a:pt x="26196" y="1052167"/>
                    <a:pt x="0" y="878793"/>
                    <a:pt x="0" y="69680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1681A4A9-B121-48EF-AE01-EE7D4008024D}"/>
                </a:ext>
              </a:extLst>
            </p:cNvPr>
            <p:cNvSpPr/>
            <p:nvPr/>
          </p:nvSpPr>
          <p:spPr>
            <a:xfrm>
              <a:off x="8476526" y="3238377"/>
              <a:ext cx="1838" cy="670"/>
            </a:xfrm>
            <a:custGeom>
              <a:avLst/>
              <a:gdLst>
                <a:gd name="connsiteX0" fmla="*/ 1838 w 1838"/>
                <a:gd name="connsiteY0" fmla="*/ 0 h 670"/>
                <a:gd name="connsiteX1" fmla="*/ 288 w 1838"/>
                <a:gd name="connsiteY1" fmla="*/ 670 h 670"/>
                <a:gd name="connsiteX2" fmla="*/ 0 w 1838"/>
                <a:gd name="connsiteY2" fmla="*/ 72 h 670"/>
                <a:gd name="connsiteX3" fmla="*/ 1838 w 1838"/>
                <a:gd name="connsiteY3" fmla="*/ 0 h 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8" h="670">
                  <a:moveTo>
                    <a:pt x="1838" y="0"/>
                  </a:moveTo>
                  <a:lnTo>
                    <a:pt x="288" y="670"/>
                  </a:lnTo>
                  <a:lnTo>
                    <a:pt x="0" y="72"/>
                  </a:lnTo>
                  <a:lnTo>
                    <a:pt x="1838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6C806145-FE95-446A-82D4-1AF72ADCEA9A}"/>
                </a:ext>
              </a:extLst>
            </p:cNvPr>
            <p:cNvSpPr/>
            <p:nvPr/>
          </p:nvSpPr>
          <p:spPr>
            <a:xfrm>
              <a:off x="6604060" y="3622069"/>
              <a:ext cx="5801" cy="2194"/>
            </a:xfrm>
            <a:custGeom>
              <a:avLst/>
              <a:gdLst>
                <a:gd name="connsiteX0" fmla="*/ 5690 w 5801"/>
                <a:gd name="connsiteY0" fmla="*/ 0 h 2194"/>
                <a:gd name="connsiteX1" fmla="*/ 5801 w 5801"/>
                <a:gd name="connsiteY1" fmla="*/ 2194 h 2194"/>
                <a:gd name="connsiteX2" fmla="*/ 0 w 5801"/>
                <a:gd name="connsiteY2" fmla="*/ 2194 h 2194"/>
                <a:gd name="connsiteX3" fmla="*/ 5690 w 5801"/>
                <a:gd name="connsiteY3" fmla="*/ 0 h 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1" h="2194">
                  <a:moveTo>
                    <a:pt x="5690" y="0"/>
                  </a:moveTo>
                  <a:lnTo>
                    <a:pt x="5801" y="2194"/>
                  </a:lnTo>
                  <a:lnTo>
                    <a:pt x="0" y="2194"/>
                  </a:lnTo>
                  <a:lnTo>
                    <a:pt x="569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5C5BACF3-EDDD-499B-8821-7F30FEB01A7B}"/>
                </a:ext>
              </a:extLst>
            </p:cNvPr>
            <p:cNvSpPr/>
            <p:nvPr/>
          </p:nvSpPr>
          <p:spPr>
            <a:xfrm>
              <a:off x="8553797" y="3624264"/>
              <a:ext cx="7396" cy="2852"/>
            </a:xfrm>
            <a:custGeom>
              <a:avLst/>
              <a:gdLst>
                <a:gd name="connsiteX0" fmla="*/ 144 w 7396"/>
                <a:gd name="connsiteY0" fmla="*/ 0 h 2852"/>
                <a:gd name="connsiteX1" fmla="*/ 7396 w 7396"/>
                <a:gd name="connsiteY1" fmla="*/ 0 h 2852"/>
                <a:gd name="connsiteX2" fmla="*/ 0 w 7396"/>
                <a:gd name="connsiteY2" fmla="*/ 2852 h 2852"/>
                <a:gd name="connsiteX3" fmla="*/ 144 w 7396"/>
                <a:gd name="connsiteY3" fmla="*/ 0 h 2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96" h="2852">
                  <a:moveTo>
                    <a:pt x="144" y="0"/>
                  </a:moveTo>
                  <a:lnTo>
                    <a:pt x="7396" y="0"/>
                  </a:lnTo>
                  <a:lnTo>
                    <a:pt x="0" y="2852"/>
                  </a:lnTo>
                  <a:lnTo>
                    <a:pt x="144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E4CC52AF-2168-4161-B1D2-D20427A81422}"/>
                </a:ext>
              </a:extLst>
            </p:cNvPr>
            <p:cNvSpPr/>
            <p:nvPr/>
          </p:nvSpPr>
          <p:spPr>
            <a:xfrm>
              <a:off x="9938151" y="3624265"/>
              <a:ext cx="5708" cy="2159"/>
            </a:xfrm>
            <a:custGeom>
              <a:avLst/>
              <a:gdLst>
                <a:gd name="connsiteX0" fmla="*/ 0 w 5708"/>
                <a:gd name="connsiteY0" fmla="*/ 0 h 2159"/>
                <a:gd name="connsiteX1" fmla="*/ 5708 w 5708"/>
                <a:gd name="connsiteY1" fmla="*/ 0 h 2159"/>
                <a:gd name="connsiteX2" fmla="*/ 5599 w 5708"/>
                <a:gd name="connsiteY2" fmla="*/ 2159 h 2159"/>
                <a:gd name="connsiteX3" fmla="*/ 0 w 5708"/>
                <a:gd name="connsiteY3" fmla="*/ 0 h 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08" h="2159">
                  <a:moveTo>
                    <a:pt x="0" y="0"/>
                  </a:moveTo>
                  <a:lnTo>
                    <a:pt x="5708" y="0"/>
                  </a:lnTo>
                  <a:lnTo>
                    <a:pt x="5599" y="2159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83" name="Rectangle 82">
            <a:extLst>
              <a:ext uri="{FF2B5EF4-FFF2-40B4-BE49-F238E27FC236}">
                <a16:creationId xmlns:a16="http://schemas.microsoft.com/office/drawing/2014/main" id="{1A684E34-485B-4201-A97F-707094D1054C}"/>
              </a:ext>
            </a:extLst>
          </p:cNvPr>
          <p:cNvSpPr/>
          <p:nvPr/>
        </p:nvSpPr>
        <p:spPr>
          <a:xfrm>
            <a:off x="8872102" y="2486050"/>
            <a:ext cx="2336466" cy="810478"/>
          </a:xfrm>
          <a:prstGeom prst="rect">
            <a:avLst/>
          </a:prstGeom>
          <a:solidFill>
            <a:schemeClr val="bg2"/>
          </a:solidFill>
        </p:spPr>
        <p:txBody>
          <a:bodyPr wrap="square" lIns="182880">
            <a:spAutoFit/>
          </a:bodyPr>
          <a:lstStyle/>
          <a:p>
            <a:pPr algn="just">
              <a:lnSpc>
                <a:spcPts val="1440"/>
              </a:lnSpc>
            </a:pP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. Integer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odio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libero. Sed cursus ante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diam.</a:t>
            </a:r>
          </a:p>
        </p:txBody>
      </p:sp>
      <p:pic>
        <p:nvPicPr>
          <p:cNvPr id="84" name="Graphic 83" descr="Rocket">
            <a:extLst>
              <a:ext uri="{FF2B5EF4-FFF2-40B4-BE49-F238E27FC236}">
                <a16:creationId xmlns:a16="http://schemas.microsoft.com/office/drawing/2014/main" id="{ED189203-97AC-466F-A2E1-E288451492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10013" y="2545846"/>
            <a:ext cx="690886" cy="690886"/>
          </a:xfrm>
          <a:prstGeom prst="rect">
            <a:avLst/>
          </a:prstGeom>
          <a:effectLst/>
        </p:spPr>
      </p:pic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9CF4FEA8-9680-48BA-A49C-8204FBE141B4}"/>
              </a:ext>
            </a:extLst>
          </p:cNvPr>
          <p:cNvCxnSpPr/>
          <p:nvPr/>
        </p:nvCxnSpPr>
        <p:spPr>
          <a:xfrm>
            <a:off x="8872102" y="2486050"/>
            <a:ext cx="0" cy="810478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85">
            <a:extLst>
              <a:ext uri="{FF2B5EF4-FFF2-40B4-BE49-F238E27FC236}">
                <a16:creationId xmlns:a16="http://schemas.microsoft.com/office/drawing/2014/main" id="{B8C9FFAB-1FC9-43A4-9693-668962B9B89D}"/>
              </a:ext>
            </a:extLst>
          </p:cNvPr>
          <p:cNvSpPr/>
          <p:nvPr/>
        </p:nvSpPr>
        <p:spPr>
          <a:xfrm>
            <a:off x="8872102" y="4443012"/>
            <a:ext cx="2336466" cy="810478"/>
          </a:xfrm>
          <a:prstGeom prst="rect">
            <a:avLst/>
          </a:prstGeom>
          <a:solidFill>
            <a:schemeClr val="bg2"/>
          </a:solidFill>
        </p:spPr>
        <p:txBody>
          <a:bodyPr wrap="square" lIns="182880">
            <a:spAutoFit/>
          </a:bodyPr>
          <a:lstStyle/>
          <a:p>
            <a:pPr algn="just">
              <a:lnSpc>
                <a:spcPts val="1440"/>
              </a:lnSpc>
            </a:pP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. Integer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odio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libero. Sed cursus ante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diam.</a:t>
            </a:r>
          </a:p>
        </p:txBody>
      </p:sp>
      <p:pic>
        <p:nvPicPr>
          <p:cNvPr id="87" name="Graphic 86" descr="Tools">
            <a:extLst>
              <a:ext uri="{FF2B5EF4-FFF2-40B4-BE49-F238E27FC236}">
                <a16:creationId xmlns:a16="http://schemas.microsoft.com/office/drawing/2014/main" id="{D06CA2AE-FFC1-4545-B02D-3EEAB5EEF2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10013" y="4502808"/>
            <a:ext cx="690886" cy="690886"/>
          </a:xfrm>
          <a:prstGeom prst="rect">
            <a:avLst/>
          </a:prstGeom>
          <a:effectLst/>
        </p:spPr>
      </p:pic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02E81D88-4415-4854-B0EB-67C5D87B1BC8}"/>
              </a:ext>
            </a:extLst>
          </p:cNvPr>
          <p:cNvCxnSpPr/>
          <p:nvPr/>
        </p:nvCxnSpPr>
        <p:spPr>
          <a:xfrm>
            <a:off x="8872102" y="4443012"/>
            <a:ext cx="0" cy="810478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Graphic 88" descr="Magnifying glass">
            <a:extLst>
              <a:ext uri="{FF2B5EF4-FFF2-40B4-BE49-F238E27FC236}">
                <a16:creationId xmlns:a16="http://schemas.microsoft.com/office/drawing/2014/main" id="{4EE91309-0A57-49D4-904B-720F66E0AC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0841" y="2545846"/>
            <a:ext cx="690886" cy="690886"/>
          </a:xfrm>
          <a:prstGeom prst="rect">
            <a:avLst/>
          </a:prstGeom>
          <a:effectLst/>
        </p:spPr>
      </p:pic>
      <p:sp>
        <p:nvSpPr>
          <p:cNvPr id="90" name="Rectangle 89">
            <a:extLst>
              <a:ext uri="{FF2B5EF4-FFF2-40B4-BE49-F238E27FC236}">
                <a16:creationId xmlns:a16="http://schemas.microsoft.com/office/drawing/2014/main" id="{A8E480F2-E42B-4556-AF00-358F1598B49B}"/>
              </a:ext>
            </a:extLst>
          </p:cNvPr>
          <p:cNvSpPr/>
          <p:nvPr/>
        </p:nvSpPr>
        <p:spPr>
          <a:xfrm>
            <a:off x="977277" y="2486050"/>
            <a:ext cx="2336466" cy="810478"/>
          </a:xfrm>
          <a:prstGeom prst="rect">
            <a:avLst/>
          </a:prstGeom>
          <a:solidFill>
            <a:schemeClr val="bg2"/>
          </a:solidFill>
        </p:spPr>
        <p:txBody>
          <a:bodyPr wrap="square" lIns="91440" rIns="182880">
            <a:spAutoFit/>
          </a:bodyPr>
          <a:lstStyle/>
          <a:p>
            <a:pPr algn="just">
              <a:lnSpc>
                <a:spcPts val="1440"/>
              </a:lnSpc>
            </a:pP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. Integer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odio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libero. Sed cursus ante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diam.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398A919D-8341-4AEA-ADBA-4FDDEBEA8ECD}"/>
              </a:ext>
            </a:extLst>
          </p:cNvPr>
          <p:cNvCxnSpPr/>
          <p:nvPr/>
        </p:nvCxnSpPr>
        <p:spPr>
          <a:xfrm>
            <a:off x="3313743" y="2486050"/>
            <a:ext cx="0" cy="810478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91">
            <a:extLst>
              <a:ext uri="{FF2B5EF4-FFF2-40B4-BE49-F238E27FC236}">
                <a16:creationId xmlns:a16="http://schemas.microsoft.com/office/drawing/2014/main" id="{49DFF306-8634-4A22-A1E9-649B476790DD}"/>
              </a:ext>
            </a:extLst>
          </p:cNvPr>
          <p:cNvSpPr/>
          <p:nvPr/>
        </p:nvSpPr>
        <p:spPr>
          <a:xfrm>
            <a:off x="977277" y="4443012"/>
            <a:ext cx="2336466" cy="810478"/>
          </a:xfrm>
          <a:prstGeom prst="rect">
            <a:avLst/>
          </a:prstGeom>
          <a:solidFill>
            <a:schemeClr val="bg2"/>
          </a:solidFill>
        </p:spPr>
        <p:txBody>
          <a:bodyPr wrap="square" lIns="91440" rIns="182880">
            <a:spAutoFit/>
          </a:bodyPr>
          <a:lstStyle/>
          <a:p>
            <a:pPr algn="just">
              <a:lnSpc>
                <a:spcPts val="1440"/>
              </a:lnSpc>
            </a:pP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. Integer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nec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odio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libero. Sed cursus ante </a:t>
            </a:r>
            <a:r>
              <a:rPr lang="en-US" sz="1200" dirty="0" err="1">
                <a:solidFill>
                  <a:schemeClr val="tx1">
                    <a:lumMod val="75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</a:rPr>
              <a:t> diam.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EBE4A884-FD25-4DED-A2A2-299CF88F8A3F}"/>
              </a:ext>
            </a:extLst>
          </p:cNvPr>
          <p:cNvCxnSpPr/>
          <p:nvPr/>
        </p:nvCxnSpPr>
        <p:spPr>
          <a:xfrm>
            <a:off x="3313743" y="4443012"/>
            <a:ext cx="0" cy="810478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" name="Graphic 93" descr="Gears">
            <a:extLst>
              <a:ext uri="{FF2B5EF4-FFF2-40B4-BE49-F238E27FC236}">
                <a16:creationId xmlns:a16="http://schemas.microsoft.com/office/drawing/2014/main" id="{6F044C2D-8FC3-45A6-BD6F-BDA2377EFDD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90841" y="4502808"/>
            <a:ext cx="690886" cy="690886"/>
          </a:xfrm>
          <a:prstGeom prst="rect">
            <a:avLst/>
          </a:prstGeom>
          <a:effectLst/>
        </p:spPr>
      </p:pic>
      <p:pic>
        <p:nvPicPr>
          <p:cNvPr id="95" name="Graphic 94" descr="Gears">
            <a:extLst>
              <a:ext uri="{FF2B5EF4-FFF2-40B4-BE49-F238E27FC236}">
                <a16:creationId xmlns:a16="http://schemas.microsoft.com/office/drawing/2014/main" id="{B30714D7-179C-418A-983E-BAF560E8C02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801422" y="4885462"/>
            <a:ext cx="873277" cy="8732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6" name="Graphic 95" descr="Magnifying glass">
            <a:extLst>
              <a:ext uri="{FF2B5EF4-FFF2-40B4-BE49-F238E27FC236}">
                <a16:creationId xmlns:a16="http://schemas.microsoft.com/office/drawing/2014/main" id="{D7E13292-EA03-4FB4-9FF1-B15E4C16789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147094" y="2608432"/>
            <a:ext cx="873277" cy="8732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7" name="Graphic 96" descr="Rocket">
            <a:extLst>
              <a:ext uri="{FF2B5EF4-FFF2-40B4-BE49-F238E27FC236}">
                <a16:creationId xmlns:a16="http://schemas.microsoft.com/office/drawing/2014/main" id="{11480BFD-AB50-4780-9684-E8E70B188CB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458851" y="2024027"/>
            <a:ext cx="873277" cy="8732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8" name="Graphic 97" descr="Tools">
            <a:extLst>
              <a:ext uri="{FF2B5EF4-FFF2-40B4-BE49-F238E27FC236}">
                <a16:creationId xmlns:a16="http://schemas.microsoft.com/office/drawing/2014/main" id="{89BC1B5C-FB05-4A02-A714-C3E3FC26AA3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092441" y="4313074"/>
            <a:ext cx="873277" cy="8732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080387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Table of Content – 3 Items</a:t>
            </a:r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981647" y="2438659"/>
            <a:ext cx="2561558" cy="256155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scene3d>
            <a:camera prst="orthographicFront"/>
            <a:lightRig rig="balanced" dir="t"/>
          </a:scene3d>
          <a:sp3d prstMaterial="powder">
            <a:bevelT w="1270000" h="1270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grpSp>
        <p:nvGrpSpPr>
          <p:cNvPr id="5" name="Group 4"/>
          <p:cNvGrpSpPr/>
          <p:nvPr/>
        </p:nvGrpSpPr>
        <p:grpSpPr>
          <a:xfrm>
            <a:off x="1438727" y="2438662"/>
            <a:ext cx="2085297" cy="2479187"/>
            <a:chOff x="1437138" y="2438661"/>
            <a:chExt cx="2085297" cy="2479187"/>
          </a:xfrm>
        </p:grpSpPr>
        <p:sp>
          <p:nvSpPr>
            <p:cNvPr id="29" name="Freeform 105"/>
            <p:cNvSpPr>
              <a:spLocks/>
            </p:cNvSpPr>
            <p:nvPr/>
          </p:nvSpPr>
          <p:spPr bwMode="auto">
            <a:xfrm>
              <a:off x="2460960" y="2498034"/>
              <a:ext cx="27515" cy="1158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8" y="2"/>
                </a:cxn>
                <a:cxn ang="0">
                  <a:pos x="19" y="3"/>
                </a:cxn>
                <a:cxn ang="0">
                  <a:pos x="19" y="4"/>
                </a:cxn>
                <a:cxn ang="0">
                  <a:pos x="16" y="6"/>
                </a:cxn>
                <a:cxn ang="0">
                  <a:pos x="15" y="7"/>
                </a:cxn>
                <a:cxn ang="0">
                  <a:pos x="13" y="8"/>
                </a:cxn>
                <a:cxn ang="0">
                  <a:pos x="13" y="8"/>
                </a:cxn>
                <a:cxn ang="0">
                  <a:pos x="10" y="7"/>
                </a:cxn>
                <a:cxn ang="0">
                  <a:pos x="6" y="5"/>
                </a:cxn>
                <a:cxn ang="0">
                  <a:pos x="3" y="3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6" y="1"/>
                </a:cxn>
                <a:cxn ang="0">
                  <a:pos x="12" y="0"/>
                </a:cxn>
              </a:cxnLst>
              <a:rect l="0" t="0" r="r" b="b"/>
              <a:pathLst>
                <a:path w="19" h="8">
                  <a:moveTo>
                    <a:pt x="12" y="0"/>
                  </a:moveTo>
                  <a:lnTo>
                    <a:pt x="18" y="2"/>
                  </a:lnTo>
                  <a:lnTo>
                    <a:pt x="19" y="3"/>
                  </a:lnTo>
                  <a:lnTo>
                    <a:pt x="19" y="4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0" y="7"/>
                  </a:lnTo>
                  <a:lnTo>
                    <a:pt x="6" y="5"/>
                  </a:lnTo>
                  <a:lnTo>
                    <a:pt x="3" y="3"/>
                  </a:lnTo>
                  <a:lnTo>
                    <a:pt x="1" y="2"/>
                  </a:lnTo>
                  <a:lnTo>
                    <a:pt x="0" y="1"/>
                  </a:lnTo>
                  <a:lnTo>
                    <a:pt x="6" y="1"/>
                  </a:lnTo>
                  <a:lnTo>
                    <a:pt x="12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32" name="Freeform 106"/>
            <p:cNvSpPr>
              <a:spLocks/>
            </p:cNvSpPr>
            <p:nvPr/>
          </p:nvSpPr>
          <p:spPr bwMode="auto">
            <a:xfrm>
              <a:off x="2239398" y="2621124"/>
              <a:ext cx="56477" cy="4344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8" y="4"/>
                </a:cxn>
                <a:cxn ang="0">
                  <a:pos x="25" y="10"/>
                </a:cxn>
                <a:cxn ang="0">
                  <a:pos x="27" y="11"/>
                </a:cxn>
                <a:cxn ang="0">
                  <a:pos x="31" y="12"/>
                </a:cxn>
                <a:cxn ang="0">
                  <a:pos x="34" y="14"/>
                </a:cxn>
                <a:cxn ang="0">
                  <a:pos x="37" y="15"/>
                </a:cxn>
                <a:cxn ang="0">
                  <a:pos x="39" y="18"/>
                </a:cxn>
                <a:cxn ang="0">
                  <a:pos x="39" y="19"/>
                </a:cxn>
                <a:cxn ang="0">
                  <a:pos x="38" y="20"/>
                </a:cxn>
                <a:cxn ang="0">
                  <a:pos x="37" y="21"/>
                </a:cxn>
                <a:cxn ang="0">
                  <a:pos x="36" y="21"/>
                </a:cxn>
                <a:cxn ang="0">
                  <a:pos x="33" y="23"/>
                </a:cxn>
                <a:cxn ang="0">
                  <a:pos x="32" y="24"/>
                </a:cxn>
                <a:cxn ang="0">
                  <a:pos x="31" y="25"/>
                </a:cxn>
                <a:cxn ang="0">
                  <a:pos x="30" y="26"/>
                </a:cxn>
                <a:cxn ang="0">
                  <a:pos x="30" y="27"/>
                </a:cxn>
                <a:cxn ang="0">
                  <a:pos x="29" y="28"/>
                </a:cxn>
                <a:cxn ang="0">
                  <a:pos x="29" y="29"/>
                </a:cxn>
                <a:cxn ang="0">
                  <a:pos x="29" y="30"/>
                </a:cxn>
                <a:cxn ang="0">
                  <a:pos x="28" y="30"/>
                </a:cxn>
                <a:cxn ang="0">
                  <a:pos x="27" y="30"/>
                </a:cxn>
                <a:cxn ang="0">
                  <a:pos x="20" y="29"/>
                </a:cxn>
                <a:cxn ang="0">
                  <a:pos x="13" y="25"/>
                </a:cxn>
                <a:cxn ang="0">
                  <a:pos x="6" y="22"/>
                </a:cxn>
                <a:cxn ang="0">
                  <a:pos x="2" y="2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7"/>
                </a:cxn>
                <a:cxn ang="0">
                  <a:pos x="2" y="17"/>
                </a:cxn>
                <a:cxn ang="0">
                  <a:pos x="2" y="17"/>
                </a:cxn>
                <a:cxn ang="0">
                  <a:pos x="4" y="17"/>
                </a:cxn>
                <a:cxn ang="0">
                  <a:pos x="5" y="16"/>
                </a:cxn>
                <a:cxn ang="0">
                  <a:pos x="6" y="15"/>
                </a:cxn>
                <a:cxn ang="0">
                  <a:pos x="6" y="14"/>
                </a:cxn>
                <a:cxn ang="0">
                  <a:pos x="7" y="9"/>
                </a:cxn>
                <a:cxn ang="0">
                  <a:pos x="7" y="5"/>
                </a:cxn>
                <a:cxn ang="0">
                  <a:pos x="6" y="1"/>
                </a:cxn>
                <a:cxn ang="0">
                  <a:pos x="8" y="1"/>
                </a:cxn>
                <a:cxn ang="0">
                  <a:pos x="10" y="0"/>
                </a:cxn>
              </a:cxnLst>
              <a:rect l="0" t="0" r="r" b="b"/>
              <a:pathLst>
                <a:path w="39" h="30">
                  <a:moveTo>
                    <a:pt x="10" y="0"/>
                  </a:moveTo>
                  <a:lnTo>
                    <a:pt x="12" y="0"/>
                  </a:lnTo>
                  <a:lnTo>
                    <a:pt x="13" y="1"/>
                  </a:lnTo>
                  <a:lnTo>
                    <a:pt x="18" y="4"/>
                  </a:lnTo>
                  <a:lnTo>
                    <a:pt x="25" y="10"/>
                  </a:lnTo>
                  <a:lnTo>
                    <a:pt x="27" y="11"/>
                  </a:lnTo>
                  <a:lnTo>
                    <a:pt x="31" y="12"/>
                  </a:lnTo>
                  <a:lnTo>
                    <a:pt x="34" y="14"/>
                  </a:lnTo>
                  <a:lnTo>
                    <a:pt x="37" y="15"/>
                  </a:lnTo>
                  <a:lnTo>
                    <a:pt x="39" y="18"/>
                  </a:lnTo>
                  <a:lnTo>
                    <a:pt x="39" y="19"/>
                  </a:lnTo>
                  <a:lnTo>
                    <a:pt x="38" y="20"/>
                  </a:lnTo>
                  <a:lnTo>
                    <a:pt x="37" y="21"/>
                  </a:lnTo>
                  <a:lnTo>
                    <a:pt x="36" y="21"/>
                  </a:lnTo>
                  <a:lnTo>
                    <a:pt x="33" y="23"/>
                  </a:lnTo>
                  <a:lnTo>
                    <a:pt x="32" y="24"/>
                  </a:lnTo>
                  <a:lnTo>
                    <a:pt x="31" y="25"/>
                  </a:lnTo>
                  <a:lnTo>
                    <a:pt x="30" y="26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9" y="29"/>
                  </a:lnTo>
                  <a:lnTo>
                    <a:pt x="29" y="30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0" y="29"/>
                  </a:lnTo>
                  <a:lnTo>
                    <a:pt x="13" y="25"/>
                  </a:lnTo>
                  <a:lnTo>
                    <a:pt x="6" y="22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5" y="16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7" y="9"/>
                  </a:lnTo>
                  <a:lnTo>
                    <a:pt x="7" y="5"/>
                  </a:lnTo>
                  <a:lnTo>
                    <a:pt x="6" y="1"/>
                  </a:lnTo>
                  <a:lnTo>
                    <a:pt x="8" y="1"/>
                  </a:lnTo>
                  <a:lnTo>
                    <a:pt x="1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33" name="Freeform 107"/>
            <p:cNvSpPr>
              <a:spLocks/>
            </p:cNvSpPr>
            <p:nvPr/>
          </p:nvSpPr>
          <p:spPr bwMode="auto">
            <a:xfrm>
              <a:off x="2258223" y="2590714"/>
              <a:ext cx="104265" cy="102817"/>
            </a:xfrm>
            <a:custGeom>
              <a:avLst/>
              <a:gdLst/>
              <a:ahLst/>
              <a:cxnLst>
                <a:cxn ang="0">
                  <a:pos x="64" y="2"/>
                </a:cxn>
                <a:cxn ang="0">
                  <a:pos x="72" y="15"/>
                </a:cxn>
                <a:cxn ang="0">
                  <a:pos x="60" y="28"/>
                </a:cxn>
                <a:cxn ang="0">
                  <a:pos x="47" y="39"/>
                </a:cxn>
                <a:cxn ang="0">
                  <a:pos x="50" y="39"/>
                </a:cxn>
                <a:cxn ang="0">
                  <a:pos x="62" y="46"/>
                </a:cxn>
                <a:cxn ang="0">
                  <a:pos x="62" y="51"/>
                </a:cxn>
                <a:cxn ang="0">
                  <a:pos x="51" y="52"/>
                </a:cxn>
                <a:cxn ang="0">
                  <a:pos x="42" y="56"/>
                </a:cxn>
                <a:cxn ang="0">
                  <a:pos x="44" y="60"/>
                </a:cxn>
                <a:cxn ang="0">
                  <a:pos x="50" y="62"/>
                </a:cxn>
                <a:cxn ang="0">
                  <a:pos x="60" y="65"/>
                </a:cxn>
                <a:cxn ang="0">
                  <a:pos x="63" y="68"/>
                </a:cxn>
                <a:cxn ang="0">
                  <a:pos x="52" y="71"/>
                </a:cxn>
                <a:cxn ang="0">
                  <a:pos x="53" y="68"/>
                </a:cxn>
                <a:cxn ang="0">
                  <a:pos x="41" y="65"/>
                </a:cxn>
                <a:cxn ang="0">
                  <a:pos x="32" y="70"/>
                </a:cxn>
                <a:cxn ang="0">
                  <a:pos x="24" y="68"/>
                </a:cxn>
                <a:cxn ang="0">
                  <a:pos x="15" y="70"/>
                </a:cxn>
                <a:cxn ang="0">
                  <a:pos x="9" y="60"/>
                </a:cxn>
                <a:cxn ang="0">
                  <a:pos x="12" y="56"/>
                </a:cxn>
                <a:cxn ang="0">
                  <a:pos x="25" y="54"/>
                </a:cxn>
                <a:cxn ang="0">
                  <a:pos x="29" y="50"/>
                </a:cxn>
                <a:cxn ang="0">
                  <a:pos x="26" y="44"/>
                </a:cxn>
                <a:cxn ang="0">
                  <a:pos x="24" y="44"/>
                </a:cxn>
                <a:cxn ang="0">
                  <a:pos x="34" y="46"/>
                </a:cxn>
                <a:cxn ang="0">
                  <a:pos x="35" y="41"/>
                </a:cxn>
                <a:cxn ang="0">
                  <a:pos x="24" y="34"/>
                </a:cxn>
                <a:cxn ang="0">
                  <a:pos x="17" y="28"/>
                </a:cxn>
                <a:cxn ang="0">
                  <a:pos x="28" y="29"/>
                </a:cxn>
                <a:cxn ang="0">
                  <a:pos x="40" y="26"/>
                </a:cxn>
                <a:cxn ang="0">
                  <a:pos x="44" y="19"/>
                </a:cxn>
                <a:cxn ang="0">
                  <a:pos x="37" y="16"/>
                </a:cxn>
                <a:cxn ang="0">
                  <a:pos x="31" y="24"/>
                </a:cxn>
                <a:cxn ang="0">
                  <a:pos x="21" y="27"/>
                </a:cxn>
                <a:cxn ang="0">
                  <a:pos x="16" y="25"/>
                </a:cxn>
                <a:cxn ang="0">
                  <a:pos x="21" y="19"/>
                </a:cxn>
                <a:cxn ang="0">
                  <a:pos x="13" y="21"/>
                </a:cxn>
                <a:cxn ang="0">
                  <a:pos x="6" y="22"/>
                </a:cxn>
                <a:cxn ang="0">
                  <a:pos x="1" y="19"/>
                </a:cxn>
                <a:cxn ang="0">
                  <a:pos x="1" y="15"/>
                </a:cxn>
                <a:cxn ang="0">
                  <a:pos x="9" y="12"/>
                </a:cxn>
                <a:cxn ang="0">
                  <a:pos x="13" y="9"/>
                </a:cxn>
                <a:cxn ang="0">
                  <a:pos x="24" y="11"/>
                </a:cxn>
                <a:cxn ang="0">
                  <a:pos x="34" y="13"/>
                </a:cxn>
                <a:cxn ang="0">
                  <a:pos x="36" y="9"/>
                </a:cxn>
                <a:cxn ang="0">
                  <a:pos x="37" y="7"/>
                </a:cxn>
                <a:cxn ang="0">
                  <a:pos x="50" y="1"/>
                </a:cxn>
              </a:cxnLst>
              <a:rect l="0" t="0" r="r" b="b"/>
              <a:pathLst>
                <a:path w="72" h="71">
                  <a:moveTo>
                    <a:pt x="54" y="0"/>
                  </a:moveTo>
                  <a:lnTo>
                    <a:pt x="59" y="0"/>
                  </a:lnTo>
                  <a:lnTo>
                    <a:pt x="64" y="2"/>
                  </a:lnTo>
                  <a:lnTo>
                    <a:pt x="68" y="5"/>
                  </a:lnTo>
                  <a:lnTo>
                    <a:pt x="71" y="11"/>
                  </a:lnTo>
                  <a:lnTo>
                    <a:pt x="72" y="15"/>
                  </a:lnTo>
                  <a:lnTo>
                    <a:pt x="70" y="19"/>
                  </a:lnTo>
                  <a:lnTo>
                    <a:pt x="66" y="24"/>
                  </a:lnTo>
                  <a:lnTo>
                    <a:pt x="60" y="28"/>
                  </a:lnTo>
                  <a:lnTo>
                    <a:pt x="55" y="32"/>
                  </a:lnTo>
                  <a:lnTo>
                    <a:pt x="50" y="36"/>
                  </a:lnTo>
                  <a:lnTo>
                    <a:pt x="47" y="39"/>
                  </a:lnTo>
                  <a:lnTo>
                    <a:pt x="47" y="40"/>
                  </a:lnTo>
                  <a:lnTo>
                    <a:pt x="49" y="40"/>
                  </a:lnTo>
                  <a:lnTo>
                    <a:pt x="50" y="39"/>
                  </a:lnTo>
                  <a:lnTo>
                    <a:pt x="52" y="39"/>
                  </a:lnTo>
                  <a:lnTo>
                    <a:pt x="59" y="43"/>
                  </a:lnTo>
                  <a:lnTo>
                    <a:pt x="62" y="46"/>
                  </a:lnTo>
                  <a:lnTo>
                    <a:pt x="64" y="50"/>
                  </a:lnTo>
                  <a:lnTo>
                    <a:pt x="64" y="51"/>
                  </a:lnTo>
                  <a:lnTo>
                    <a:pt x="62" y="51"/>
                  </a:lnTo>
                  <a:lnTo>
                    <a:pt x="59" y="51"/>
                  </a:lnTo>
                  <a:lnTo>
                    <a:pt x="55" y="51"/>
                  </a:lnTo>
                  <a:lnTo>
                    <a:pt x="51" y="52"/>
                  </a:lnTo>
                  <a:lnTo>
                    <a:pt x="46" y="53"/>
                  </a:lnTo>
                  <a:lnTo>
                    <a:pt x="42" y="55"/>
                  </a:lnTo>
                  <a:lnTo>
                    <a:pt x="42" y="56"/>
                  </a:lnTo>
                  <a:lnTo>
                    <a:pt x="42" y="57"/>
                  </a:lnTo>
                  <a:lnTo>
                    <a:pt x="43" y="59"/>
                  </a:lnTo>
                  <a:lnTo>
                    <a:pt x="44" y="60"/>
                  </a:lnTo>
                  <a:lnTo>
                    <a:pt x="45" y="60"/>
                  </a:lnTo>
                  <a:lnTo>
                    <a:pt x="47" y="61"/>
                  </a:lnTo>
                  <a:lnTo>
                    <a:pt x="50" y="62"/>
                  </a:lnTo>
                  <a:lnTo>
                    <a:pt x="54" y="63"/>
                  </a:lnTo>
                  <a:lnTo>
                    <a:pt x="57" y="64"/>
                  </a:lnTo>
                  <a:lnTo>
                    <a:pt x="60" y="65"/>
                  </a:lnTo>
                  <a:lnTo>
                    <a:pt x="63" y="66"/>
                  </a:lnTo>
                  <a:lnTo>
                    <a:pt x="64" y="67"/>
                  </a:lnTo>
                  <a:lnTo>
                    <a:pt x="63" y="68"/>
                  </a:lnTo>
                  <a:lnTo>
                    <a:pt x="59" y="70"/>
                  </a:lnTo>
                  <a:lnTo>
                    <a:pt x="53" y="71"/>
                  </a:lnTo>
                  <a:lnTo>
                    <a:pt x="52" y="71"/>
                  </a:lnTo>
                  <a:lnTo>
                    <a:pt x="52" y="70"/>
                  </a:lnTo>
                  <a:lnTo>
                    <a:pt x="53" y="70"/>
                  </a:lnTo>
                  <a:lnTo>
                    <a:pt x="53" y="68"/>
                  </a:lnTo>
                  <a:lnTo>
                    <a:pt x="48" y="66"/>
                  </a:lnTo>
                  <a:lnTo>
                    <a:pt x="42" y="65"/>
                  </a:lnTo>
                  <a:lnTo>
                    <a:pt x="41" y="65"/>
                  </a:lnTo>
                  <a:lnTo>
                    <a:pt x="36" y="70"/>
                  </a:lnTo>
                  <a:lnTo>
                    <a:pt x="35" y="71"/>
                  </a:lnTo>
                  <a:lnTo>
                    <a:pt x="32" y="70"/>
                  </a:lnTo>
                  <a:lnTo>
                    <a:pt x="29" y="69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1" y="69"/>
                  </a:lnTo>
                  <a:lnTo>
                    <a:pt x="18" y="70"/>
                  </a:lnTo>
                  <a:lnTo>
                    <a:pt x="15" y="70"/>
                  </a:lnTo>
                  <a:lnTo>
                    <a:pt x="13" y="69"/>
                  </a:lnTo>
                  <a:lnTo>
                    <a:pt x="10" y="64"/>
                  </a:lnTo>
                  <a:lnTo>
                    <a:pt x="9" y="60"/>
                  </a:lnTo>
                  <a:lnTo>
                    <a:pt x="9" y="58"/>
                  </a:lnTo>
                  <a:lnTo>
                    <a:pt x="10" y="56"/>
                  </a:lnTo>
                  <a:lnTo>
                    <a:pt x="12" y="56"/>
                  </a:lnTo>
                  <a:lnTo>
                    <a:pt x="19" y="55"/>
                  </a:lnTo>
                  <a:lnTo>
                    <a:pt x="22" y="55"/>
                  </a:lnTo>
                  <a:lnTo>
                    <a:pt x="25" y="54"/>
                  </a:lnTo>
                  <a:lnTo>
                    <a:pt x="27" y="54"/>
                  </a:lnTo>
                  <a:lnTo>
                    <a:pt x="29" y="52"/>
                  </a:lnTo>
                  <a:lnTo>
                    <a:pt x="29" y="50"/>
                  </a:lnTo>
                  <a:lnTo>
                    <a:pt x="29" y="46"/>
                  </a:lnTo>
                  <a:lnTo>
                    <a:pt x="28" y="45"/>
                  </a:lnTo>
                  <a:lnTo>
                    <a:pt x="26" y="44"/>
                  </a:lnTo>
                  <a:lnTo>
                    <a:pt x="21" y="44"/>
                  </a:lnTo>
                  <a:lnTo>
                    <a:pt x="21" y="44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1" y="45"/>
                  </a:lnTo>
                  <a:lnTo>
                    <a:pt x="34" y="46"/>
                  </a:lnTo>
                  <a:lnTo>
                    <a:pt x="36" y="45"/>
                  </a:lnTo>
                  <a:lnTo>
                    <a:pt x="37" y="44"/>
                  </a:lnTo>
                  <a:lnTo>
                    <a:pt x="35" y="41"/>
                  </a:lnTo>
                  <a:lnTo>
                    <a:pt x="32" y="38"/>
                  </a:lnTo>
                  <a:lnTo>
                    <a:pt x="28" y="36"/>
                  </a:lnTo>
                  <a:lnTo>
                    <a:pt x="24" y="34"/>
                  </a:lnTo>
                  <a:lnTo>
                    <a:pt x="21" y="32"/>
                  </a:lnTo>
                  <a:lnTo>
                    <a:pt x="17" y="29"/>
                  </a:lnTo>
                  <a:lnTo>
                    <a:pt x="17" y="28"/>
                  </a:lnTo>
                  <a:lnTo>
                    <a:pt x="22" y="28"/>
                  </a:lnTo>
                  <a:lnTo>
                    <a:pt x="24" y="29"/>
                  </a:lnTo>
                  <a:lnTo>
                    <a:pt x="28" y="29"/>
                  </a:lnTo>
                  <a:lnTo>
                    <a:pt x="32" y="28"/>
                  </a:lnTo>
                  <a:lnTo>
                    <a:pt x="36" y="27"/>
                  </a:lnTo>
                  <a:lnTo>
                    <a:pt x="40" y="26"/>
                  </a:lnTo>
                  <a:lnTo>
                    <a:pt x="43" y="24"/>
                  </a:lnTo>
                  <a:lnTo>
                    <a:pt x="44" y="22"/>
                  </a:lnTo>
                  <a:lnTo>
                    <a:pt x="44" y="19"/>
                  </a:lnTo>
                  <a:lnTo>
                    <a:pt x="41" y="16"/>
                  </a:lnTo>
                  <a:lnTo>
                    <a:pt x="39" y="15"/>
                  </a:lnTo>
                  <a:lnTo>
                    <a:pt x="37" y="16"/>
                  </a:lnTo>
                  <a:lnTo>
                    <a:pt x="35" y="18"/>
                  </a:lnTo>
                  <a:lnTo>
                    <a:pt x="34" y="22"/>
                  </a:lnTo>
                  <a:lnTo>
                    <a:pt x="31" y="24"/>
                  </a:lnTo>
                  <a:lnTo>
                    <a:pt x="29" y="26"/>
                  </a:lnTo>
                  <a:lnTo>
                    <a:pt x="25" y="27"/>
                  </a:lnTo>
                  <a:lnTo>
                    <a:pt x="21" y="27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5"/>
                  </a:lnTo>
                  <a:lnTo>
                    <a:pt x="16" y="24"/>
                  </a:lnTo>
                  <a:lnTo>
                    <a:pt x="21" y="20"/>
                  </a:lnTo>
                  <a:lnTo>
                    <a:pt x="21" y="19"/>
                  </a:lnTo>
                  <a:lnTo>
                    <a:pt x="20" y="19"/>
                  </a:lnTo>
                  <a:lnTo>
                    <a:pt x="17" y="19"/>
                  </a:lnTo>
                  <a:lnTo>
                    <a:pt x="13" y="21"/>
                  </a:lnTo>
                  <a:lnTo>
                    <a:pt x="10" y="22"/>
                  </a:lnTo>
                  <a:lnTo>
                    <a:pt x="7" y="22"/>
                  </a:lnTo>
                  <a:lnTo>
                    <a:pt x="6" y="22"/>
                  </a:lnTo>
                  <a:lnTo>
                    <a:pt x="3" y="21"/>
                  </a:lnTo>
                  <a:lnTo>
                    <a:pt x="2" y="21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1" y="15"/>
                  </a:lnTo>
                  <a:lnTo>
                    <a:pt x="3" y="14"/>
                  </a:lnTo>
                  <a:lnTo>
                    <a:pt x="7" y="13"/>
                  </a:lnTo>
                  <a:lnTo>
                    <a:pt x="9" y="12"/>
                  </a:lnTo>
                  <a:lnTo>
                    <a:pt x="10" y="11"/>
                  </a:lnTo>
                  <a:lnTo>
                    <a:pt x="12" y="10"/>
                  </a:lnTo>
                  <a:lnTo>
                    <a:pt x="13" y="9"/>
                  </a:lnTo>
                  <a:lnTo>
                    <a:pt x="16" y="8"/>
                  </a:lnTo>
                  <a:lnTo>
                    <a:pt x="20" y="9"/>
                  </a:lnTo>
                  <a:lnTo>
                    <a:pt x="24" y="11"/>
                  </a:lnTo>
                  <a:lnTo>
                    <a:pt x="28" y="13"/>
                  </a:lnTo>
                  <a:lnTo>
                    <a:pt x="32" y="13"/>
                  </a:lnTo>
                  <a:lnTo>
                    <a:pt x="34" y="13"/>
                  </a:lnTo>
                  <a:lnTo>
                    <a:pt x="35" y="12"/>
                  </a:lnTo>
                  <a:lnTo>
                    <a:pt x="35" y="10"/>
                  </a:lnTo>
                  <a:lnTo>
                    <a:pt x="36" y="9"/>
                  </a:lnTo>
                  <a:lnTo>
                    <a:pt x="36" y="8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1" y="4"/>
                  </a:lnTo>
                  <a:lnTo>
                    <a:pt x="45" y="3"/>
                  </a:lnTo>
                  <a:lnTo>
                    <a:pt x="50" y="1"/>
                  </a:lnTo>
                  <a:lnTo>
                    <a:pt x="54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34" name="Freeform 108"/>
            <p:cNvSpPr>
              <a:spLocks/>
            </p:cNvSpPr>
            <p:nvPr/>
          </p:nvSpPr>
          <p:spPr bwMode="auto">
            <a:xfrm>
              <a:off x="2191610" y="2645743"/>
              <a:ext cx="28962" cy="26066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1" y="4"/>
                </a:cxn>
                <a:cxn ang="0">
                  <a:pos x="15" y="7"/>
                </a:cxn>
                <a:cxn ang="0">
                  <a:pos x="18" y="12"/>
                </a:cxn>
                <a:cxn ang="0">
                  <a:pos x="20" y="17"/>
                </a:cxn>
                <a:cxn ang="0">
                  <a:pos x="19" y="18"/>
                </a:cxn>
                <a:cxn ang="0">
                  <a:pos x="18" y="17"/>
                </a:cxn>
                <a:cxn ang="0">
                  <a:pos x="15" y="16"/>
                </a:cxn>
                <a:cxn ang="0">
                  <a:pos x="12" y="14"/>
                </a:cxn>
                <a:cxn ang="0">
                  <a:pos x="10" y="12"/>
                </a:cxn>
                <a:cxn ang="0">
                  <a:pos x="7" y="10"/>
                </a:cxn>
                <a:cxn ang="0">
                  <a:pos x="5" y="10"/>
                </a:cxn>
                <a:cxn ang="0">
                  <a:pos x="4" y="11"/>
                </a:cxn>
                <a:cxn ang="0">
                  <a:pos x="2" y="11"/>
                </a:cxn>
                <a:cxn ang="0">
                  <a:pos x="1" y="11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7"/>
                </a:cxn>
                <a:cxn ang="0">
                  <a:pos x="2" y="5"/>
                </a:cxn>
                <a:cxn ang="0">
                  <a:pos x="6" y="1"/>
                </a:cxn>
                <a:cxn ang="0">
                  <a:pos x="7" y="0"/>
                </a:cxn>
              </a:cxnLst>
              <a:rect l="0" t="0" r="r" b="b"/>
              <a:pathLst>
                <a:path w="20" h="18">
                  <a:moveTo>
                    <a:pt x="7" y="0"/>
                  </a:moveTo>
                  <a:lnTo>
                    <a:pt x="11" y="4"/>
                  </a:lnTo>
                  <a:lnTo>
                    <a:pt x="15" y="7"/>
                  </a:lnTo>
                  <a:lnTo>
                    <a:pt x="18" y="12"/>
                  </a:lnTo>
                  <a:lnTo>
                    <a:pt x="20" y="17"/>
                  </a:lnTo>
                  <a:lnTo>
                    <a:pt x="19" y="18"/>
                  </a:lnTo>
                  <a:lnTo>
                    <a:pt x="18" y="17"/>
                  </a:lnTo>
                  <a:lnTo>
                    <a:pt x="15" y="16"/>
                  </a:lnTo>
                  <a:lnTo>
                    <a:pt x="12" y="14"/>
                  </a:lnTo>
                  <a:lnTo>
                    <a:pt x="10" y="12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4" y="11"/>
                  </a:lnTo>
                  <a:lnTo>
                    <a:pt x="2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7"/>
                  </a:lnTo>
                  <a:lnTo>
                    <a:pt x="2" y="5"/>
                  </a:lnTo>
                  <a:lnTo>
                    <a:pt x="6" y="1"/>
                  </a:lnTo>
                  <a:lnTo>
                    <a:pt x="7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35" name="Freeform 109"/>
            <p:cNvSpPr>
              <a:spLocks/>
            </p:cNvSpPr>
            <p:nvPr/>
          </p:nvSpPr>
          <p:spPr bwMode="auto">
            <a:xfrm>
              <a:off x="2146718" y="2651535"/>
              <a:ext cx="17377" cy="579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1"/>
                </a:cxn>
                <a:cxn ang="0">
                  <a:pos x="11" y="2"/>
                </a:cxn>
                <a:cxn ang="0">
                  <a:pos x="11" y="3"/>
                </a:cxn>
                <a:cxn ang="0">
                  <a:pos x="9" y="4"/>
                </a:cxn>
                <a:cxn ang="0">
                  <a:pos x="8" y="4"/>
                </a:cxn>
                <a:cxn ang="0">
                  <a:pos x="7" y="4"/>
                </a:cxn>
                <a:cxn ang="0">
                  <a:pos x="4" y="3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12" y="0"/>
                </a:cxn>
              </a:cxnLst>
              <a:rect l="0" t="0" r="r" b="b"/>
              <a:pathLst>
                <a:path w="12" h="4">
                  <a:moveTo>
                    <a:pt x="12" y="0"/>
                  </a:moveTo>
                  <a:lnTo>
                    <a:pt x="12" y="1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9" y="4"/>
                  </a:lnTo>
                  <a:lnTo>
                    <a:pt x="8" y="4"/>
                  </a:lnTo>
                  <a:lnTo>
                    <a:pt x="7" y="4"/>
                  </a:lnTo>
                  <a:lnTo>
                    <a:pt x="4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12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36" name="Freeform 110"/>
            <p:cNvSpPr>
              <a:spLocks/>
            </p:cNvSpPr>
            <p:nvPr/>
          </p:nvSpPr>
          <p:spPr bwMode="auto">
            <a:xfrm>
              <a:off x="2482683" y="2505275"/>
              <a:ext cx="62270" cy="1593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3" y="0"/>
                </a:cxn>
                <a:cxn ang="0">
                  <a:pos x="23" y="0"/>
                </a:cxn>
                <a:cxn ang="0">
                  <a:pos x="30" y="0"/>
                </a:cxn>
                <a:cxn ang="0">
                  <a:pos x="37" y="1"/>
                </a:cxn>
                <a:cxn ang="0">
                  <a:pos x="41" y="2"/>
                </a:cxn>
                <a:cxn ang="0">
                  <a:pos x="43" y="3"/>
                </a:cxn>
                <a:cxn ang="0">
                  <a:pos x="42" y="4"/>
                </a:cxn>
                <a:cxn ang="0">
                  <a:pos x="38" y="5"/>
                </a:cxn>
                <a:cxn ang="0">
                  <a:pos x="15" y="11"/>
                </a:cxn>
                <a:cxn ang="0">
                  <a:pos x="12" y="9"/>
                </a:cxn>
                <a:cxn ang="0">
                  <a:pos x="8" y="9"/>
                </a:cxn>
                <a:cxn ang="0">
                  <a:pos x="4" y="8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7" y="0"/>
                </a:cxn>
                <a:cxn ang="0">
                  <a:pos x="10" y="0"/>
                </a:cxn>
              </a:cxnLst>
              <a:rect l="0" t="0" r="r" b="b"/>
              <a:pathLst>
                <a:path w="43" h="11">
                  <a:moveTo>
                    <a:pt x="10" y="0"/>
                  </a:moveTo>
                  <a:lnTo>
                    <a:pt x="13" y="0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7" y="1"/>
                  </a:lnTo>
                  <a:lnTo>
                    <a:pt x="41" y="2"/>
                  </a:lnTo>
                  <a:lnTo>
                    <a:pt x="43" y="3"/>
                  </a:lnTo>
                  <a:lnTo>
                    <a:pt x="42" y="4"/>
                  </a:lnTo>
                  <a:lnTo>
                    <a:pt x="38" y="5"/>
                  </a:lnTo>
                  <a:lnTo>
                    <a:pt x="15" y="11"/>
                  </a:lnTo>
                  <a:lnTo>
                    <a:pt x="12" y="9"/>
                  </a:lnTo>
                  <a:lnTo>
                    <a:pt x="8" y="9"/>
                  </a:lnTo>
                  <a:lnTo>
                    <a:pt x="4" y="8"/>
                  </a:lnTo>
                  <a:lnTo>
                    <a:pt x="2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7" y="0"/>
                  </a:lnTo>
                  <a:lnTo>
                    <a:pt x="1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37" name="Freeform 111"/>
            <p:cNvSpPr>
              <a:spLocks/>
            </p:cNvSpPr>
            <p:nvPr/>
          </p:nvSpPr>
          <p:spPr bwMode="auto">
            <a:xfrm>
              <a:off x="2374073" y="2667464"/>
              <a:ext cx="4345" cy="144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38" name="Freeform 112"/>
            <p:cNvSpPr>
              <a:spLocks/>
            </p:cNvSpPr>
            <p:nvPr/>
          </p:nvSpPr>
          <p:spPr bwMode="auto">
            <a:xfrm>
              <a:off x="2068520" y="2666017"/>
              <a:ext cx="39100" cy="21722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3"/>
                </a:cxn>
                <a:cxn ang="0">
                  <a:pos x="26" y="7"/>
                </a:cxn>
                <a:cxn ang="0">
                  <a:pos x="26" y="10"/>
                </a:cxn>
                <a:cxn ang="0">
                  <a:pos x="24" y="13"/>
                </a:cxn>
                <a:cxn ang="0">
                  <a:pos x="22" y="14"/>
                </a:cxn>
                <a:cxn ang="0">
                  <a:pos x="18" y="15"/>
                </a:cxn>
                <a:cxn ang="0">
                  <a:pos x="14" y="15"/>
                </a:cxn>
                <a:cxn ang="0">
                  <a:pos x="10" y="15"/>
                </a:cxn>
                <a:cxn ang="0">
                  <a:pos x="5" y="15"/>
                </a:cxn>
                <a:cxn ang="0">
                  <a:pos x="2" y="13"/>
                </a:cxn>
                <a:cxn ang="0">
                  <a:pos x="0" y="10"/>
                </a:cxn>
                <a:cxn ang="0">
                  <a:pos x="0" y="8"/>
                </a:cxn>
                <a:cxn ang="0">
                  <a:pos x="1" y="8"/>
                </a:cxn>
                <a:cxn ang="0">
                  <a:pos x="2" y="8"/>
                </a:cxn>
                <a:cxn ang="0">
                  <a:pos x="3" y="8"/>
                </a:cxn>
                <a:cxn ang="0">
                  <a:pos x="4" y="7"/>
                </a:cxn>
                <a:cxn ang="0">
                  <a:pos x="5" y="7"/>
                </a:cxn>
                <a:cxn ang="0">
                  <a:pos x="9" y="6"/>
                </a:cxn>
                <a:cxn ang="0">
                  <a:pos x="14" y="4"/>
                </a:cxn>
                <a:cxn ang="0">
                  <a:pos x="19" y="3"/>
                </a:cxn>
                <a:cxn ang="0">
                  <a:pos x="23" y="1"/>
                </a:cxn>
                <a:cxn ang="0">
                  <a:pos x="26" y="1"/>
                </a:cxn>
                <a:cxn ang="0">
                  <a:pos x="27" y="0"/>
                </a:cxn>
              </a:cxnLst>
              <a:rect l="0" t="0" r="r" b="b"/>
              <a:pathLst>
                <a:path w="27" h="15">
                  <a:moveTo>
                    <a:pt x="27" y="0"/>
                  </a:moveTo>
                  <a:lnTo>
                    <a:pt x="27" y="3"/>
                  </a:lnTo>
                  <a:lnTo>
                    <a:pt x="26" y="7"/>
                  </a:lnTo>
                  <a:lnTo>
                    <a:pt x="26" y="10"/>
                  </a:lnTo>
                  <a:lnTo>
                    <a:pt x="24" y="13"/>
                  </a:lnTo>
                  <a:lnTo>
                    <a:pt x="22" y="14"/>
                  </a:lnTo>
                  <a:lnTo>
                    <a:pt x="18" y="15"/>
                  </a:lnTo>
                  <a:lnTo>
                    <a:pt x="14" y="15"/>
                  </a:lnTo>
                  <a:lnTo>
                    <a:pt x="10" y="15"/>
                  </a:lnTo>
                  <a:lnTo>
                    <a:pt x="5" y="15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1" y="8"/>
                  </a:lnTo>
                  <a:lnTo>
                    <a:pt x="2" y="8"/>
                  </a:lnTo>
                  <a:lnTo>
                    <a:pt x="3" y="8"/>
                  </a:lnTo>
                  <a:lnTo>
                    <a:pt x="4" y="7"/>
                  </a:lnTo>
                  <a:lnTo>
                    <a:pt x="5" y="7"/>
                  </a:lnTo>
                  <a:lnTo>
                    <a:pt x="9" y="6"/>
                  </a:lnTo>
                  <a:lnTo>
                    <a:pt x="14" y="4"/>
                  </a:lnTo>
                  <a:lnTo>
                    <a:pt x="19" y="3"/>
                  </a:lnTo>
                  <a:lnTo>
                    <a:pt x="23" y="1"/>
                  </a:lnTo>
                  <a:lnTo>
                    <a:pt x="26" y="1"/>
                  </a:lnTo>
                  <a:lnTo>
                    <a:pt x="27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39" name="Freeform 113"/>
            <p:cNvSpPr>
              <a:spLocks/>
            </p:cNvSpPr>
            <p:nvPr/>
          </p:nvSpPr>
          <p:spPr bwMode="auto">
            <a:xfrm>
              <a:off x="2198851" y="2689187"/>
              <a:ext cx="26066" cy="2896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8" y="0"/>
                </a:cxn>
                <a:cxn ang="0">
                  <a:pos x="15" y="11"/>
                </a:cxn>
                <a:cxn ang="0">
                  <a:pos x="18" y="14"/>
                </a:cxn>
                <a:cxn ang="0">
                  <a:pos x="18" y="18"/>
                </a:cxn>
                <a:cxn ang="0">
                  <a:pos x="16" y="20"/>
                </a:cxn>
                <a:cxn ang="0">
                  <a:pos x="13" y="20"/>
                </a:cxn>
                <a:cxn ang="0">
                  <a:pos x="10" y="20"/>
                </a:cxn>
                <a:cxn ang="0">
                  <a:pos x="7" y="19"/>
                </a:cxn>
                <a:cxn ang="0">
                  <a:pos x="4" y="17"/>
                </a:cxn>
                <a:cxn ang="0">
                  <a:pos x="1" y="14"/>
                </a:cxn>
                <a:cxn ang="0">
                  <a:pos x="0" y="10"/>
                </a:cxn>
                <a:cxn ang="0">
                  <a:pos x="0" y="5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3" y="0"/>
                </a:cxn>
              </a:cxnLst>
              <a:rect l="0" t="0" r="r" b="b"/>
              <a:pathLst>
                <a:path w="18" h="20">
                  <a:moveTo>
                    <a:pt x="3" y="0"/>
                  </a:moveTo>
                  <a:lnTo>
                    <a:pt x="8" y="0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3" y="20"/>
                  </a:lnTo>
                  <a:lnTo>
                    <a:pt x="10" y="20"/>
                  </a:lnTo>
                  <a:lnTo>
                    <a:pt x="7" y="19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0" y="5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40" name="Freeform 114"/>
            <p:cNvSpPr>
              <a:spLocks/>
            </p:cNvSpPr>
            <p:nvPr/>
          </p:nvSpPr>
          <p:spPr bwMode="auto">
            <a:xfrm>
              <a:off x="2230709" y="2683394"/>
              <a:ext cx="120195" cy="4054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" y="0"/>
                </a:cxn>
                <a:cxn ang="0">
                  <a:pos x="12" y="1"/>
                </a:cxn>
                <a:cxn ang="0">
                  <a:pos x="17" y="2"/>
                </a:cxn>
                <a:cxn ang="0">
                  <a:pos x="22" y="4"/>
                </a:cxn>
                <a:cxn ang="0">
                  <a:pos x="32" y="14"/>
                </a:cxn>
                <a:cxn ang="0">
                  <a:pos x="38" y="18"/>
                </a:cxn>
                <a:cxn ang="0">
                  <a:pos x="38" y="18"/>
                </a:cxn>
                <a:cxn ang="0">
                  <a:pos x="38" y="17"/>
                </a:cxn>
                <a:cxn ang="0">
                  <a:pos x="38" y="16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50" y="17"/>
                </a:cxn>
                <a:cxn ang="0">
                  <a:pos x="50" y="16"/>
                </a:cxn>
                <a:cxn ang="0">
                  <a:pos x="56" y="13"/>
                </a:cxn>
                <a:cxn ang="0">
                  <a:pos x="62" y="13"/>
                </a:cxn>
                <a:cxn ang="0">
                  <a:pos x="68" y="13"/>
                </a:cxn>
                <a:cxn ang="0">
                  <a:pos x="74" y="16"/>
                </a:cxn>
                <a:cxn ang="0">
                  <a:pos x="79" y="20"/>
                </a:cxn>
                <a:cxn ang="0">
                  <a:pos x="83" y="25"/>
                </a:cxn>
                <a:cxn ang="0">
                  <a:pos x="83" y="27"/>
                </a:cxn>
                <a:cxn ang="0">
                  <a:pos x="81" y="28"/>
                </a:cxn>
                <a:cxn ang="0">
                  <a:pos x="78" y="28"/>
                </a:cxn>
                <a:cxn ang="0">
                  <a:pos x="75" y="27"/>
                </a:cxn>
                <a:cxn ang="0">
                  <a:pos x="72" y="27"/>
                </a:cxn>
                <a:cxn ang="0">
                  <a:pos x="69" y="27"/>
                </a:cxn>
                <a:cxn ang="0">
                  <a:pos x="68" y="26"/>
                </a:cxn>
                <a:cxn ang="0">
                  <a:pos x="68" y="25"/>
                </a:cxn>
                <a:cxn ang="0">
                  <a:pos x="67" y="24"/>
                </a:cxn>
                <a:cxn ang="0">
                  <a:pos x="67" y="23"/>
                </a:cxn>
                <a:cxn ang="0">
                  <a:pos x="66" y="23"/>
                </a:cxn>
                <a:cxn ang="0">
                  <a:pos x="65" y="22"/>
                </a:cxn>
                <a:cxn ang="0">
                  <a:pos x="64" y="23"/>
                </a:cxn>
                <a:cxn ang="0">
                  <a:pos x="64" y="26"/>
                </a:cxn>
                <a:cxn ang="0">
                  <a:pos x="63" y="27"/>
                </a:cxn>
                <a:cxn ang="0">
                  <a:pos x="62" y="28"/>
                </a:cxn>
                <a:cxn ang="0">
                  <a:pos x="62" y="28"/>
                </a:cxn>
                <a:cxn ang="0">
                  <a:pos x="61" y="27"/>
                </a:cxn>
                <a:cxn ang="0">
                  <a:pos x="60" y="27"/>
                </a:cxn>
                <a:cxn ang="0">
                  <a:pos x="58" y="26"/>
                </a:cxn>
                <a:cxn ang="0">
                  <a:pos x="34" y="19"/>
                </a:cxn>
                <a:cxn ang="0">
                  <a:pos x="22" y="15"/>
                </a:cxn>
                <a:cxn ang="0">
                  <a:pos x="21" y="15"/>
                </a:cxn>
                <a:cxn ang="0">
                  <a:pos x="21" y="14"/>
                </a:cxn>
                <a:cxn ang="0">
                  <a:pos x="20" y="12"/>
                </a:cxn>
                <a:cxn ang="0">
                  <a:pos x="20" y="11"/>
                </a:cxn>
                <a:cxn ang="0">
                  <a:pos x="19" y="9"/>
                </a:cxn>
                <a:cxn ang="0">
                  <a:pos x="17" y="7"/>
                </a:cxn>
                <a:cxn ang="0">
                  <a:pos x="8" y="7"/>
                </a:cxn>
                <a:cxn ang="0">
                  <a:pos x="5" y="7"/>
                </a:cxn>
                <a:cxn ang="0">
                  <a:pos x="2" y="6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4" y="0"/>
                </a:cxn>
              </a:cxnLst>
              <a:rect l="0" t="0" r="r" b="b"/>
              <a:pathLst>
                <a:path w="83" h="28">
                  <a:moveTo>
                    <a:pt x="4" y="0"/>
                  </a:moveTo>
                  <a:lnTo>
                    <a:pt x="6" y="0"/>
                  </a:lnTo>
                  <a:lnTo>
                    <a:pt x="12" y="1"/>
                  </a:lnTo>
                  <a:lnTo>
                    <a:pt x="17" y="2"/>
                  </a:lnTo>
                  <a:lnTo>
                    <a:pt x="22" y="4"/>
                  </a:lnTo>
                  <a:lnTo>
                    <a:pt x="32" y="14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7"/>
                  </a:lnTo>
                  <a:lnTo>
                    <a:pt x="38" y="16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50" y="17"/>
                  </a:lnTo>
                  <a:lnTo>
                    <a:pt x="50" y="16"/>
                  </a:lnTo>
                  <a:lnTo>
                    <a:pt x="56" y="13"/>
                  </a:lnTo>
                  <a:lnTo>
                    <a:pt x="62" y="13"/>
                  </a:lnTo>
                  <a:lnTo>
                    <a:pt x="68" y="13"/>
                  </a:lnTo>
                  <a:lnTo>
                    <a:pt x="74" y="16"/>
                  </a:lnTo>
                  <a:lnTo>
                    <a:pt x="79" y="20"/>
                  </a:lnTo>
                  <a:lnTo>
                    <a:pt x="83" y="25"/>
                  </a:lnTo>
                  <a:lnTo>
                    <a:pt x="83" y="27"/>
                  </a:lnTo>
                  <a:lnTo>
                    <a:pt x="81" y="28"/>
                  </a:lnTo>
                  <a:lnTo>
                    <a:pt x="78" y="28"/>
                  </a:lnTo>
                  <a:lnTo>
                    <a:pt x="75" y="27"/>
                  </a:lnTo>
                  <a:lnTo>
                    <a:pt x="72" y="27"/>
                  </a:lnTo>
                  <a:lnTo>
                    <a:pt x="69" y="27"/>
                  </a:lnTo>
                  <a:lnTo>
                    <a:pt x="68" y="26"/>
                  </a:lnTo>
                  <a:lnTo>
                    <a:pt x="68" y="25"/>
                  </a:lnTo>
                  <a:lnTo>
                    <a:pt x="67" y="24"/>
                  </a:lnTo>
                  <a:lnTo>
                    <a:pt x="67" y="23"/>
                  </a:lnTo>
                  <a:lnTo>
                    <a:pt x="66" y="23"/>
                  </a:lnTo>
                  <a:lnTo>
                    <a:pt x="65" y="22"/>
                  </a:lnTo>
                  <a:lnTo>
                    <a:pt x="64" y="23"/>
                  </a:lnTo>
                  <a:lnTo>
                    <a:pt x="64" y="26"/>
                  </a:lnTo>
                  <a:lnTo>
                    <a:pt x="63" y="27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1" y="27"/>
                  </a:lnTo>
                  <a:lnTo>
                    <a:pt x="60" y="27"/>
                  </a:lnTo>
                  <a:lnTo>
                    <a:pt x="58" y="26"/>
                  </a:lnTo>
                  <a:lnTo>
                    <a:pt x="34" y="19"/>
                  </a:lnTo>
                  <a:lnTo>
                    <a:pt x="22" y="15"/>
                  </a:lnTo>
                  <a:lnTo>
                    <a:pt x="21" y="15"/>
                  </a:lnTo>
                  <a:lnTo>
                    <a:pt x="21" y="14"/>
                  </a:lnTo>
                  <a:lnTo>
                    <a:pt x="20" y="12"/>
                  </a:lnTo>
                  <a:lnTo>
                    <a:pt x="20" y="11"/>
                  </a:lnTo>
                  <a:lnTo>
                    <a:pt x="19" y="9"/>
                  </a:lnTo>
                  <a:lnTo>
                    <a:pt x="17" y="7"/>
                  </a:lnTo>
                  <a:lnTo>
                    <a:pt x="8" y="7"/>
                  </a:lnTo>
                  <a:lnTo>
                    <a:pt x="5" y="7"/>
                  </a:lnTo>
                  <a:lnTo>
                    <a:pt x="2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41" name="Freeform 115"/>
            <p:cNvSpPr>
              <a:spLocks noEditPoints="1"/>
            </p:cNvSpPr>
            <p:nvPr/>
          </p:nvSpPr>
          <p:spPr bwMode="auto">
            <a:xfrm>
              <a:off x="2153958" y="2686290"/>
              <a:ext cx="2896" cy="7241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2" y="0"/>
                </a:cxn>
                <a:cxn ang="0">
                  <a:pos x="1" y="3"/>
                </a:cxn>
                <a:cxn ang="0">
                  <a:pos x="2" y="0"/>
                </a:cxn>
              </a:cxnLst>
              <a:rect l="0" t="0" r="r" b="b"/>
              <a:pathLst>
                <a:path w="2" h="5">
                  <a:moveTo>
                    <a:pt x="1" y="3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close/>
                  <a:moveTo>
                    <a:pt x="2" y="0"/>
                  </a:moveTo>
                  <a:lnTo>
                    <a:pt x="1" y="3"/>
                  </a:lnTo>
                  <a:lnTo>
                    <a:pt x="2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42" name="Freeform 116"/>
            <p:cNvSpPr>
              <a:spLocks noEditPoints="1"/>
            </p:cNvSpPr>
            <p:nvPr/>
          </p:nvSpPr>
          <p:spPr bwMode="auto">
            <a:xfrm>
              <a:off x="2156855" y="2680498"/>
              <a:ext cx="2896" cy="4345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lnTo>
                    <a:pt x="1" y="2"/>
                  </a:lnTo>
                  <a:lnTo>
                    <a:pt x="0" y="3"/>
                  </a:lnTo>
                  <a:lnTo>
                    <a:pt x="1" y="1"/>
                  </a:lnTo>
                  <a:close/>
                  <a:moveTo>
                    <a:pt x="2" y="0"/>
                  </a:moveTo>
                  <a:lnTo>
                    <a:pt x="2" y="1"/>
                  </a:lnTo>
                  <a:lnTo>
                    <a:pt x="1" y="1"/>
                  </a:lnTo>
                  <a:lnTo>
                    <a:pt x="2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43" name="Freeform 117"/>
            <p:cNvSpPr>
              <a:spLocks/>
            </p:cNvSpPr>
            <p:nvPr/>
          </p:nvSpPr>
          <p:spPr bwMode="auto">
            <a:xfrm>
              <a:off x="2110515" y="2689187"/>
              <a:ext cx="62270" cy="30411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7" y="3"/>
                </a:cxn>
                <a:cxn ang="0">
                  <a:pos x="20" y="6"/>
                </a:cxn>
                <a:cxn ang="0">
                  <a:pos x="23" y="9"/>
                </a:cxn>
                <a:cxn ang="0">
                  <a:pos x="26" y="10"/>
                </a:cxn>
                <a:cxn ang="0">
                  <a:pos x="28" y="9"/>
                </a:cxn>
                <a:cxn ang="0">
                  <a:pos x="29" y="8"/>
                </a:cxn>
                <a:cxn ang="0">
                  <a:pos x="29" y="7"/>
                </a:cxn>
                <a:cxn ang="0">
                  <a:pos x="30" y="5"/>
                </a:cxn>
                <a:cxn ang="0">
                  <a:pos x="30" y="3"/>
                </a:cxn>
                <a:cxn ang="0">
                  <a:pos x="31" y="4"/>
                </a:cxn>
                <a:cxn ang="0">
                  <a:pos x="33" y="6"/>
                </a:cxn>
                <a:cxn ang="0">
                  <a:pos x="37" y="6"/>
                </a:cxn>
                <a:cxn ang="0">
                  <a:pos x="40" y="8"/>
                </a:cxn>
                <a:cxn ang="0">
                  <a:pos x="43" y="10"/>
                </a:cxn>
                <a:cxn ang="0">
                  <a:pos x="43" y="11"/>
                </a:cxn>
                <a:cxn ang="0">
                  <a:pos x="43" y="12"/>
                </a:cxn>
                <a:cxn ang="0">
                  <a:pos x="42" y="13"/>
                </a:cxn>
                <a:cxn ang="0">
                  <a:pos x="41" y="14"/>
                </a:cxn>
                <a:cxn ang="0">
                  <a:pos x="40" y="15"/>
                </a:cxn>
                <a:cxn ang="0">
                  <a:pos x="39" y="16"/>
                </a:cxn>
                <a:cxn ang="0">
                  <a:pos x="38" y="16"/>
                </a:cxn>
                <a:cxn ang="0">
                  <a:pos x="33" y="16"/>
                </a:cxn>
                <a:cxn ang="0">
                  <a:pos x="24" y="15"/>
                </a:cxn>
                <a:cxn ang="0">
                  <a:pos x="18" y="17"/>
                </a:cxn>
                <a:cxn ang="0">
                  <a:pos x="14" y="19"/>
                </a:cxn>
                <a:cxn ang="0">
                  <a:pos x="9" y="21"/>
                </a:cxn>
                <a:cxn ang="0">
                  <a:pos x="4" y="20"/>
                </a:cxn>
                <a:cxn ang="0">
                  <a:pos x="3" y="19"/>
                </a:cxn>
                <a:cxn ang="0">
                  <a:pos x="12" y="15"/>
                </a:cxn>
                <a:cxn ang="0">
                  <a:pos x="15" y="13"/>
                </a:cxn>
                <a:cxn ang="0">
                  <a:pos x="15" y="11"/>
                </a:cxn>
                <a:cxn ang="0">
                  <a:pos x="14" y="10"/>
                </a:cxn>
                <a:cxn ang="0">
                  <a:pos x="12" y="10"/>
                </a:cxn>
                <a:cxn ang="0">
                  <a:pos x="8" y="11"/>
                </a:cxn>
                <a:cxn ang="0">
                  <a:pos x="5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2" y="12"/>
                </a:cxn>
                <a:cxn ang="0">
                  <a:pos x="2" y="11"/>
                </a:cxn>
                <a:cxn ang="0">
                  <a:pos x="2" y="11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0"/>
                </a:cxn>
                <a:cxn ang="0">
                  <a:pos x="3" y="7"/>
                </a:cxn>
                <a:cxn ang="0">
                  <a:pos x="7" y="5"/>
                </a:cxn>
                <a:cxn ang="0">
                  <a:pos x="11" y="2"/>
                </a:cxn>
                <a:cxn ang="0">
                  <a:pos x="13" y="1"/>
                </a:cxn>
                <a:cxn ang="0">
                  <a:pos x="14" y="0"/>
                </a:cxn>
              </a:cxnLst>
              <a:rect l="0" t="0" r="r" b="b"/>
              <a:pathLst>
                <a:path w="43" h="21">
                  <a:moveTo>
                    <a:pt x="14" y="0"/>
                  </a:moveTo>
                  <a:lnTo>
                    <a:pt x="17" y="3"/>
                  </a:lnTo>
                  <a:lnTo>
                    <a:pt x="20" y="6"/>
                  </a:lnTo>
                  <a:lnTo>
                    <a:pt x="23" y="9"/>
                  </a:lnTo>
                  <a:lnTo>
                    <a:pt x="26" y="10"/>
                  </a:lnTo>
                  <a:lnTo>
                    <a:pt x="28" y="9"/>
                  </a:lnTo>
                  <a:lnTo>
                    <a:pt x="29" y="8"/>
                  </a:lnTo>
                  <a:lnTo>
                    <a:pt x="29" y="7"/>
                  </a:lnTo>
                  <a:lnTo>
                    <a:pt x="30" y="5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3" y="6"/>
                  </a:lnTo>
                  <a:lnTo>
                    <a:pt x="37" y="6"/>
                  </a:lnTo>
                  <a:lnTo>
                    <a:pt x="40" y="8"/>
                  </a:lnTo>
                  <a:lnTo>
                    <a:pt x="43" y="10"/>
                  </a:lnTo>
                  <a:lnTo>
                    <a:pt x="43" y="11"/>
                  </a:lnTo>
                  <a:lnTo>
                    <a:pt x="43" y="12"/>
                  </a:lnTo>
                  <a:lnTo>
                    <a:pt x="42" y="13"/>
                  </a:lnTo>
                  <a:lnTo>
                    <a:pt x="41" y="14"/>
                  </a:lnTo>
                  <a:lnTo>
                    <a:pt x="40" y="15"/>
                  </a:lnTo>
                  <a:lnTo>
                    <a:pt x="39" y="16"/>
                  </a:lnTo>
                  <a:lnTo>
                    <a:pt x="38" y="16"/>
                  </a:lnTo>
                  <a:lnTo>
                    <a:pt x="33" y="16"/>
                  </a:lnTo>
                  <a:lnTo>
                    <a:pt x="24" y="15"/>
                  </a:lnTo>
                  <a:lnTo>
                    <a:pt x="18" y="17"/>
                  </a:lnTo>
                  <a:lnTo>
                    <a:pt x="14" y="19"/>
                  </a:lnTo>
                  <a:lnTo>
                    <a:pt x="9" y="21"/>
                  </a:lnTo>
                  <a:lnTo>
                    <a:pt x="4" y="20"/>
                  </a:lnTo>
                  <a:lnTo>
                    <a:pt x="3" y="19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5" y="11"/>
                  </a:lnTo>
                  <a:lnTo>
                    <a:pt x="14" y="10"/>
                  </a:lnTo>
                  <a:lnTo>
                    <a:pt x="12" y="10"/>
                  </a:lnTo>
                  <a:lnTo>
                    <a:pt x="8" y="11"/>
                  </a:lnTo>
                  <a:lnTo>
                    <a:pt x="5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2" y="12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3" y="7"/>
                  </a:lnTo>
                  <a:lnTo>
                    <a:pt x="7" y="5"/>
                  </a:lnTo>
                  <a:lnTo>
                    <a:pt x="11" y="2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44" name="Freeform 118"/>
            <p:cNvSpPr>
              <a:spLocks/>
            </p:cNvSpPr>
            <p:nvPr/>
          </p:nvSpPr>
          <p:spPr bwMode="auto">
            <a:xfrm>
              <a:off x="1941085" y="2489346"/>
              <a:ext cx="43444" cy="1158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0" y="0"/>
                </a:cxn>
                <a:cxn ang="0">
                  <a:pos x="29" y="0"/>
                </a:cxn>
                <a:cxn ang="0">
                  <a:pos x="26" y="0"/>
                </a:cxn>
                <a:cxn ang="0">
                  <a:pos x="23" y="1"/>
                </a:cxn>
                <a:cxn ang="0">
                  <a:pos x="19" y="2"/>
                </a:cxn>
                <a:cxn ang="0">
                  <a:pos x="17" y="2"/>
                </a:cxn>
                <a:cxn ang="0">
                  <a:pos x="10" y="5"/>
                </a:cxn>
                <a:cxn ang="0">
                  <a:pos x="3" y="8"/>
                </a:cxn>
                <a:cxn ang="0">
                  <a:pos x="1" y="8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2" y="5"/>
                </a:cxn>
                <a:cxn ang="0">
                  <a:pos x="5" y="3"/>
                </a:cxn>
                <a:cxn ang="0">
                  <a:pos x="7" y="2"/>
                </a:cxn>
                <a:cxn ang="0">
                  <a:pos x="8" y="2"/>
                </a:cxn>
                <a:cxn ang="0">
                  <a:pos x="15" y="1"/>
                </a:cxn>
                <a:cxn ang="0">
                  <a:pos x="22" y="0"/>
                </a:cxn>
              </a:cxnLst>
              <a:rect l="0" t="0" r="r" b="b"/>
              <a:pathLst>
                <a:path w="30" h="8">
                  <a:moveTo>
                    <a:pt x="22" y="0"/>
                  </a:moveTo>
                  <a:lnTo>
                    <a:pt x="30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3" y="1"/>
                  </a:lnTo>
                  <a:lnTo>
                    <a:pt x="19" y="2"/>
                  </a:lnTo>
                  <a:lnTo>
                    <a:pt x="17" y="2"/>
                  </a:lnTo>
                  <a:lnTo>
                    <a:pt x="10" y="5"/>
                  </a:lnTo>
                  <a:lnTo>
                    <a:pt x="3" y="8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5"/>
                  </a:lnTo>
                  <a:lnTo>
                    <a:pt x="5" y="3"/>
                  </a:lnTo>
                  <a:lnTo>
                    <a:pt x="7" y="2"/>
                  </a:lnTo>
                  <a:lnTo>
                    <a:pt x="8" y="2"/>
                  </a:lnTo>
                  <a:lnTo>
                    <a:pt x="15" y="1"/>
                  </a:lnTo>
                  <a:lnTo>
                    <a:pt x="22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45" name="Freeform 119"/>
            <p:cNvSpPr>
              <a:spLocks/>
            </p:cNvSpPr>
            <p:nvPr/>
          </p:nvSpPr>
          <p:spPr bwMode="auto">
            <a:xfrm>
              <a:off x="1916466" y="2503827"/>
              <a:ext cx="27515" cy="8689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9" y="0"/>
                </a:cxn>
                <a:cxn ang="0">
                  <a:pos x="11" y="3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3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5" y="0"/>
                </a:cxn>
              </a:cxnLst>
              <a:rect l="0" t="0" r="r" b="b"/>
              <a:pathLst>
                <a:path w="19" h="6">
                  <a:moveTo>
                    <a:pt x="15" y="0"/>
                  </a:moveTo>
                  <a:lnTo>
                    <a:pt x="19" y="0"/>
                  </a:lnTo>
                  <a:lnTo>
                    <a:pt x="11" y="3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46" name="Freeform 120"/>
            <p:cNvSpPr>
              <a:spLocks noEditPoints="1"/>
            </p:cNvSpPr>
            <p:nvPr/>
          </p:nvSpPr>
          <p:spPr bwMode="auto">
            <a:xfrm>
              <a:off x="1977287" y="2473416"/>
              <a:ext cx="2896" cy="144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2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47" name="Freeform 121"/>
            <p:cNvSpPr>
              <a:spLocks/>
            </p:cNvSpPr>
            <p:nvPr/>
          </p:nvSpPr>
          <p:spPr bwMode="auto">
            <a:xfrm>
              <a:off x="1987425" y="2705116"/>
              <a:ext cx="99921" cy="6082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6" y="1"/>
                </a:cxn>
                <a:cxn ang="0">
                  <a:pos x="40" y="2"/>
                </a:cxn>
                <a:cxn ang="0">
                  <a:pos x="44" y="4"/>
                </a:cxn>
                <a:cxn ang="0">
                  <a:pos x="48" y="6"/>
                </a:cxn>
                <a:cxn ang="0">
                  <a:pos x="51" y="8"/>
                </a:cxn>
                <a:cxn ang="0">
                  <a:pos x="52" y="8"/>
                </a:cxn>
                <a:cxn ang="0">
                  <a:pos x="53" y="8"/>
                </a:cxn>
                <a:cxn ang="0">
                  <a:pos x="56" y="7"/>
                </a:cxn>
                <a:cxn ang="0">
                  <a:pos x="59" y="7"/>
                </a:cxn>
                <a:cxn ang="0">
                  <a:pos x="62" y="7"/>
                </a:cxn>
                <a:cxn ang="0">
                  <a:pos x="65" y="7"/>
                </a:cxn>
                <a:cxn ang="0">
                  <a:pos x="67" y="8"/>
                </a:cxn>
                <a:cxn ang="0">
                  <a:pos x="69" y="11"/>
                </a:cxn>
                <a:cxn ang="0">
                  <a:pos x="69" y="14"/>
                </a:cxn>
                <a:cxn ang="0">
                  <a:pos x="68" y="18"/>
                </a:cxn>
                <a:cxn ang="0">
                  <a:pos x="66" y="20"/>
                </a:cxn>
                <a:cxn ang="0">
                  <a:pos x="63" y="21"/>
                </a:cxn>
                <a:cxn ang="0">
                  <a:pos x="59" y="21"/>
                </a:cxn>
                <a:cxn ang="0">
                  <a:pos x="56" y="22"/>
                </a:cxn>
                <a:cxn ang="0">
                  <a:pos x="53" y="22"/>
                </a:cxn>
                <a:cxn ang="0">
                  <a:pos x="48" y="24"/>
                </a:cxn>
                <a:cxn ang="0">
                  <a:pos x="42" y="26"/>
                </a:cxn>
                <a:cxn ang="0">
                  <a:pos x="38" y="27"/>
                </a:cxn>
                <a:cxn ang="0">
                  <a:pos x="34" y="29"/>
                </a:cxn>
                <a:cxn ang="0">
                  <a:pos x="23" y="40"/>
                </a:cxn>
                <a:cxn ang="0">
                  <a:pos x="19" y="41"/>
                </a:cxn>
                <a:cxn ang="0">
                  <a:pos x="15" y="42"/>
                </a:cxn>
                <a:cxn ang="0">
                  <a:pos x="10" y="40"/>
                </a:cxn>
                <a:cxn ang="0">
                  <a:pos x="4" y="36"/>
                </a:cxn>
                <a:cxn ang="0">
                  <a:pos x="1" y="33"/>
                </a:cxn>
                <a:cxn ang="0">
                  <a:pos x="0" y="30"/>
                </a:cxn>
                <a:cxn ang="0">
                  <a:pos x="0" y="28"/>
                </a:cxn>
                <a:cxn ang="0">
                  <a:pos x="2" y="26"/>
                </a:cxn>
                <a:cxn ang="0">
                  <a:pos x="14" y="20"/>
                </a:cxn>
                <a:cxn ang="0">
                  <a:pos x="15" y="17"/>
                </a:cxn>
                <a:cxn ang="0">
                  <a:pos x="16" y="16"/>
                </a:cxn>
                <a:cxn ang="0">
                  <a:pos x="19" y="16"/>
                </a:cxn>
                <a:cxn ang="0">
                  <a:pos x="26" y="12"/>
                </a:cxn>
                <a:cxn ang="0">
                  <a:pos x="31" y="7"/>
                </a:cxn>
                <a:cxn ang="0">
                  <a:pos x="31" y="1"/>
                </a:cxn>
                <a:cxn ang="0">
                  <a:pos x="31" y="0"/>
                </a:cxn>
              </a:cxnLst>
              <a:rect l="0" t="0" r="r" b="b"/>
              <a:pathLst>
                <a:path w="69" h="42">
                  <a:moveTo>
                    <a:pt x="31" y="0"/>
                  </a:moveTo>
                  <a:lnTo>
                    <a:pt x="32" y="0"/>
                  </a:lnTo>
                  <a:lnTo>
                    <a:pt x="36" y="1"/>
                  </a:lnTo>
                  <a:lnTo>
                    <a:pt x="40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51" y="8"/>
                  </a:lnTo>
                  <a:lnTo>
                    <a:pt x="52" y="8"/>
                  </a:lnTo>
                  <a:lnTo>
                    <a:pt x="53" y="8"/>
                  </a:lnTo>
                  <a:lnTo>
                    <a:pt x="56" y="7"/>
                  </a:lnTo>
                  <a:lnTo>
                    <a:pt x="59" y="7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67" y="8"/>
                  </a:lnTo>
                  <a:lnTo>
                    <a:pt x="69" y="11"/>
                  </a:lnTo>
                  <a:lnTo>
                    <a:pt x="69" y="14"/>
                  </a:lnTo>
                  <a:lnTo>
                    <a:pt x="68" y="18"/>
                  </a:lnTo>
                  <a:lnTo>
                    <a:pt x="66" y="20"/>
                  </a:lnTo>
                  <a:lnTo>
                    <a:pt x="63" y="21"/>
                  </a:lnTo>
                  <a:lnTo>
                    <a:pt x="59" y="21"/>
                  </a:lnTo>
                  <a:lnTo>
                    <a:pt x="56" y="22"/>
                  </a:lnTo>
                  <a:lnTo>
                    <a:pt x="53" y="22"/>
                  </a:lnTo>
                  <a:lnTo>
                    <a:pt x="48" y="24"/>
                  </a:lnTo>
                  <a:lnTo>
                    <a:pt x="42" y="26"/>
                  </a:lnTo>
                  <a:lnTo>
                    <a:pt x="38" y="27"/>
                  </a:lnTo>
                  <a:lnTo>
                    <a:pt x="34" y="29"/>
                  </a:lnTo>
                  <a:lnTo>
                    <a:pt x="23" y="40"/>
                  </a:lnTo>
                  <a:lnTo>
                    <a:pt x="19" y="41"/>
                  </a:lnTo>
                  <a:lnTo>
                    <a:pt x="15" y="42"/>
                  </a:lnTo>
                  <a:lnTo>
                    <a:pt x="10" y="40"/>
                  </a:lnTo>
                  <a:lnTo>
                    <a:pt x="4" y="36"/>
                  </a:lnTo>
                  <a:lnTo>
                    <a:pt x="1" y="33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4" y="20"/>
                  </a:lnTo>
                  <a:lnTo>
                    <a:pt x="15" y="17"/>
                  </a:lnTo>
                  <a:lnTo>
                    <a:pt x="16" y="16"/>
                  </a:lnTo>
                  <a:lnTo>
                    <a:pt x="19" y="16"/>
                  </a:lnTo>
                  <a:lnTo>
                    <a:pt x="26" y="12"/>
                  </a:lnTo>
                  <a:lnTo>
                    <a:pt x="31" y="7"/>
                  </a:lnTo>
                  <a:lnTo>
                    <a:pt x="31" y="1"/>
                  </a:ln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48" name="Freeform 122"/>
            <p:cNvSpPr>
              <a:spLocks/>
            </p:cNvSpPr>
            <p:nvPr/>
          </p:nvSpPr>
          <p:spPr bwMode="auto">
            <a:xfrm>
              <a:off x="2177128" y="2734078"/>
              <a:ext cx="52132" cy="4489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1" y="5"/>
                </a:cxn>
                <a:cxn ang="0">
                  <a:pos x="22" y="9"/>
                </a:cxn>
                <a:cxn ang="0">
                  <a:pos x="25" y="12"/>
                </a:cxn>
                <a:cxn ang="0">
                  <a:pos x="27" y="14"/>
                </a:cxn>
                <a:cxn ang="0">
                  <a:pos x="29" y="14"/>
                </a:cxn>
                <a:cxn ang="0">
                  <a:pos x="31" y="13"/>
                </a:cxn>
                <a:cxn ang="0">
                  <a:pos x="35" y="11"/>
                </a:cxn>
                <a:cxn ang="0">
                  <a:pos x="36" y="11"/>
                </a:cxn>
                <a:cxn ang="0">
                  <a:pos x="36" y="12"/>
                </a:cxn>
                <a:cxn ang="0">
                  <a:pos x="36" y="15"/>
                </a:cxn>
                <a:cxn ang="0">
                  <a:pos x="36" y="20"/>
                </a:cxn>
                <a:cxn ang="0">
                  <a:pos x="35" y="28"/>
                </a:cxn>
                <a:cxn ang="0">
                  <a:pos x="34" y="30"/>
                </a:cxn>
                <a:cxn ang="0">
                  <a:pos x="31" y="31"/>
                </a:cxn>
                <a:cxn ang="0">
                  <a:pos x="29" y="30"/>
                </a:cxn>
                <a:cxn ang="0">
                  <a:pos x="24" y="28"/>
                </a:cxn>
                <a:cxn ang="0">
                  <a:pos x="21" y="28"/>
                </a:cxn>
                <a:cxn ang="0">
                  <a:pos x="18" y="28"/>
                </a:cxn>
                <a:cxn ang="0">
                  <a:pos x="15" y="28"/>
                </a:cxn>
                <a:cxn ang="0">
                  <a:pos x="13" y="26"/>
                </a:cxn>
                <a:cxn ang="0">
                  <a:pos x="13" y="25"/>
                </a:cxn>
                <a:cxn ang="0">
                  <a:pos x="12" y="23"/>
                </a:cxn>
                <a:cxn ang="0">
                  <a:pos x="11" y="22"/>
                </a:cxn>
                <a:cxn ang="0">
                  <a:pos x="8" y="20"/>
                </a:cxn>
                <a:cxn ang="0">
                  <a:pos x="4" y="18"/>
                </a:cxn>
                <a:cxn ang="0">
                  <a:pos x="0" y="15"/>
                </a:cxn>
                <a:cxn ang="0">
                  <a:pos x="0" y="14"/>
                </a:cxn>
                <a:cxn ang="0">
                  <a:pos x="1" y="12"/>
                </a:cxn>
                <a:cxn ang="0">
                  <a:pos x="2" y="11"/>
                </a:cxn>
                <a:cxn ang="0">
                  <a:pos x="3" y="10"/>
                </a:cxn>
                <a:cxn ang="0">
                  <a:pos x="4" y="10"/>
                </a:cxn>
                <a:cxn ang="0">
                  <a:pos x="6" y="11"/>
                </a:cxn>
                <a:cxn ang="0">
                  <a:pos x="7" y="12"/>
                </a:cxn>
                <a:cxn ang="0">
                  <a:pos x="7" y="14"/>
                </a:cxn>
                <a:cxn ang="0">
                  <a:pos x="8" y="15"/>
                </a:cxn>
                <a:cxn ang="0">
                  <a:pos x="10" y="16"/>
                </a:cxn>
                <a:cxn ang="0">
                  <a:pos x="13" y="15"/>
                </a:cxn>
                <a:cxn ang="0">
                  <a:pos x="15" y="12"/>
                </a:cxn>
                <a:cxn ang="0">
                  <a:pos x="16" y="8"/>
                </a:cxn>
                <a:cxn ang="0">
                  <a:pos x="18" y="5"/>
                </a:cxn>
                <a:cxn ang="0">
                  <a:pos x="19" y="1"/>
                </a:cxn>
                <a:cxn ang="0">
                  <a:pos x="19" y="0"/>
                </a:cxn>
              </a:cxnLst>
              <a:rect l="0" t="0" r="r" b="b"/>
              <a:pathLst>
                <a:path w="36" h="31">
                  <a:moveTo>
                    <a:pt x="19" y="0"/>
                  </a:moveTo>
                  <a:lnTo>
                    <a:pt x="21" y="5"/>
                  </a:lnTo>
                  <a:lnTo>
                    <a:pt x="22" y="9"/>
                  </a:lnTo>
                  <a:lnTo>
                    <a:pt x="25" y="12"/>
                  </a:lnTo>
                  <a:lnTo>
                    <a:pt x="27" y="14"/>
                  </a:lnTo>
                  <a:lnTo>
                    <a:pt x="29" y="14"/>
                  </a:lnTo>
                  <a:lnTo>
                    <a:pt x="31" y="13"/>
                  </a:lnTo>
                  <a:lnTo>
                    <a:pt x="35" y="11"/>
                  </a:lnTo>
                  <a:lnTo>
                    <a:pt x="36" y="11"/>
                  </a:lnTo>
                  <a:lnTo>
                    <a:pt x="36" y="12"/>
                  </a:lnTo>
                  <a:lnTo>
                    <a:pt x="36" y="15"/>
                  </a:lnTo>
                  <a:lnTo>
                    <a:pt x="36" y="20"/>
                  </a:lnTo>
                  <a:lnTo>
                    <a:pt x="35" y="28"/>
                  </a:lnTo>
                  <a:lnTo>
                    <a:pt x="34" y="30"/>
                  </a:lnTo>
                  <a:lnTo>
                    <a:pt x="31" y="31"/>
                  </a:lnTo>
                  <a:lnTo>
                    <a:pt x="29" y="30"/>
                  </a:lnTo>
                  <a:lnTo>
                    <a:pt x="24" y="28"/>
                  </a:lnTo>
                  <a:lnTo>
                    <a:pt x="21" y="28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3" y="26"/>
                  </a:lnTo>
                  <a:lnTo>
                    <a:pt x="13" y="25"/>
                  </a:lnTo>
                  <a:lnTo>
                    <a:pt x="12" y="23"/>
                  </a:lnTo>
                  <a:lnTo>
                    <a:pt x="11" y="22"/>
                  </a:lnTo>
                  <a:lnTo>
                    <a:pt x="8" y="20"/>
                  </a:lnTo>
                  <a:lnTo>
                    <a:pt x="4" y="18"/>
                  </a:lnTo>
                  <a:lnTo>
                    <a:pt x="0" y="15"/>
                  </a:lnTo>
                  <a:lnTo>
                    <a:pt x="0" y="14"/>
                  </a:lnTo>
                  <a:lnTo>
                    <a:pt x="1" y="12"/>
                  </a:lnTo>
                  <a:lnTo>
                    <a:pt x="2" y="11"/>
                  </a:lnTo>
                  <a:lnTo>
                    <a:pt x="3" y="10"/>
                  </a:lnTo>
                  <a:lnTo>
                    <a:pt x="4" y="10"/>
                  </a:lnTo>
                  <a:lnTo>
                    <a:pt x="6" y="11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8" y="15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8" y="5"/>
                  </a:lnTo>
                  <a:lnTo>
                    <a:pt x="19" y="1"/>
                  </a:lnTo>
                  <a:lnTo>
                    <a:pt x="19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49" name="Freeform 123"/>
            <p:cNvSpPr>
              <a:spLocks/>
            </p:cNvSpPr>
            <p:nvPr/>
          </p:nvSpPr>
          <p:spPr bwMode="auto">
            <a:xfrm>
              <a:off x="2649216" y="2786210"/>
              <a:ext cx="5792" cy="289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50" name="Freeform 124"/>
            <p:cNvSpPr>
              <a:spLocks noEditPoints="1"/>
            </p:cNvSpPr>
            <p:nvPr/>
          </p:nvSpPr>
          <p:spPr bwMode="auto">
            <a:xfrm>
              <a:off x="2362488" y="2547271"/>
              <a:ext cx="495258" cy="362031"/>
            </a:xfrm>
            <a:custGeom>
              <a:avLst/>
              <a:gdLst/>
              <a:ahLst/>
              <a:cxnLst>
                <a:cxn ang="0">
                  <a:pos x="30" y="17"/>
                </a:cxn>
                <a:cxn ang="0">
                  <a:pos x="83" y="11"/>
                </a:cxn>
                <a:cxn ang="0">
                  <a:pos x="87" y="8"/>
                </a:cxn>
                <a:cxn ang="0">
                  <a:pos x="96" y="15"/>
                </a:cxn>
                <a:cxn ang="0">
                  <a:pos x="136" y="28"/>
                </a:cxn>
                <a:cxn ang="0">
                  <a:pos x="145" y="32"/>
                </a:cxn>
                <a:cxn ang="0">
                  <a:pos x="181" y="44"/>
                </a:cxn>
                <a:cxn ang="0">
                  <a:pos x="197" y="52"/>
                </a:cxn>
                <a:cxn ang="0">
                  <a:pos x="195" y="65"/>
                </a:cxn>
                <a:cxn ang="0">
                  <a:pos x="215" y="70"/>
                </a:cxn>
                <a:cxn ang="0">
                  <a:pos x="252" y="78"/>
                </a:cxn>
                <a:cxn ang="0">
                  <a:pos x="264" y="89"/>
                </a:cxn>
                <a:cxn ang="0">
                  <a:pos x="275" y="102"/>
                </a:cxn>
                <a:cxn ang="0">
                  <a:pos x="264" y="121"/>
                </a:cxn>
                <a:cxn ang="0">
                  <a:pos x="276" y="130"/>
                </a:cxn>
                <a:cxn ang="0">
                  <a:pos x="289" y="151"/>
                </a:cxn>
                <a:cxn ang="0">
                  <a:pos x="288" y="179"/>
                </a:cxn>
                <a:cxn ang="0">
                  <a:pos x="293" y="186"/>
                </a:cxn>
                <a:cxn ang="0">
                  <a:pos x="307" y="209"/>
                </a:cxn>
                <a:cxn ang="0">
                  <a:pos x="322" y="221"/>
                </a:cxn>
                <a:cxn ang="0">
                  <a:pos x="325" y="228"/>
                </a:cxn>
                <a:cxn ang="0">
                  <a:pos x="336" y="250"/>
                </a:cxn>
                <a:cxn ang="0">
                  <a:pos x="317" y="235"/>
                </a:cxn>
                <a:cxn ang="0">
                  <a:pos x="302" y="243"/>
                </a:cxn>
                <a:cxn ang="0">
                  <a:pos x="283" y="233"/>
                </a:cxn>
                <a:cxn ang="0">
                  <a:pos x="258" y="218"/>
                </a:cxn>
                <a:cxn ang="0">
                  <a:pos x="243" y="206"/>
                </a:cxn>
                <a:cxn ang="0">
                  <a:pos x="236" y="208"/>
                </a:cxn>
                <a:cxn ang="0">
                  <a:pos x="231" y="191"/>
                </a:cxn>
                <a:cxn ang="0">
                  <a:pos x="211" y="192"/>
                </a:cxn>
                <a:cxn ang="0">
                  <a:pos x="201" y="181"/>
                </a:cxn>
                <a:cxn ang="0">
                  <a:pos x="195" y="179"/>
                </a:cxn>
                <a:cxn ang="0">
                  <a:pos x="205" y="165"/>
                </a:cxn>
                <a:cxn ang="0">
                  <a:pos x="193" y="156"/>
                </a:cxn>
                <a:cxn ang="0">
                  <a:pos x="175" y="139"/>
                </a:cxn>
                <a:cxn ang="0">
                  <a:pos x="153" y="137"/>
                </a:cxn>
                <a:cxn ang="0">
                  <a:pos x="166" y="133"/>
                </a:cxn>
                <a:cxn ang="0">
                  <a:pos x="152" y="126"/>
                </a:cxn>
                <a:cxn ang="0">
                  <a:pos x="150" y="125"/>
                </a:cxn>
                <a:cxn ang="0">
                  <a:pos x="133" y="123"/>
                </a:cxn>
                <a:cxn ang="0">
                  <a:pos x="122" y="113"/>
                </a:cxn>
                <a:cxn ang="0">
                  <a:pos x="85" y="96"/>
                </a:cxn>
                <a:cxn ang="0">
                  <a:pos x="40" y="92"/>
                </a:cxn>
                <a:cxn ang="0">
                  <a:pos x="20" y="90"/>
                </a:cxn>
                <a:cxn ang="0">
                  <a:pos x="34" y="82"/>
                </a:cxn>
                <a:cxn ang="0">
                  <a:pos x="1" y="72"/>
                </a:cxn>
                <a:cxn ang="0">
                  <a:pos x="17" y="62"/>
                </a:cxn>
                <a:cxn ang="0">
                  <a:pos x="7" y="55"/>
                </a:cxn>
                <a:cxn ang="0">
                  <a:pos x="16" y="39"/>
                </a:cxn>
                <a:cxn ang="0">
                  <a:pos x="6" y="32"/>
                </a:cxn>
                <a:cxn ang="0">
                  <a:pos x="23" y="34"/>
                </a:cxn>
                <a:cxn ang="0">
                  <a:pos x="35" y="24"/>
                </a:cxn>
                <a:cxn ang="0">
                  <a:pos x="17" y="20"/>
                </a:cxn>
                <a:cxn ang="0">
                  <a:pos x="32" y="4"/>
                </a:cxn>
                <a:cxn ang="0">
                  <a:pos x="35" y="8"/>
                </a:cxn>
                <a:cxn ang="0">
                  <a:pos x="52" y="14"/>
                </a:cxn>
                <a:cxn ang="0">
                  <a:pos x="67" y="9"/>
                </a:cxn>
                <a:cxn ang="0">
                  <a:pos x="75" y="12"/>
                </a:cxn>
                <a:cxn ang="0">
                  <a:pos x="69" y="0"/>
                </a:cxn>
              </a:cxnLst>
              <a:rect l="0" t="0" r="r" b="b"/>
              <a:pathLst>
                <a:path w="342" h="250">
                  <a:moveTo>
                    <a:pt x="28" y="17"/>
                  </a:moveTo>
                  <a:lnTo>
                    <a:pt x="27" y="17"/>
                  </a:lnTo>
                  <a:lnTo>
                    <a:pt x="26" y="17"/>
                  </a:lnTo>
                  <a:lnTo>
                    <a:pt x="25" y="18"/>
                  </a:lnTo>
                  <a:lnTo>
                    <a:pt x="26" y="18"/>
                  </a:lnTo>
                  <a:lnTo>
                    <a:pt x="27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28" y="17"/>
                  </a:lnTo>
                  <a:close/>
                  <a:moveTo>
                    <a:pt x="69" y="0"/>
                  </a:moveTo>
                  <a:lnTo>
                    <a:pt x="70" y="0"/>
                  </a:lnTo>
                  <a:lnTo>
                    <a:pt x="75" y="1"/>
                  </a:lnTo>
                  <a:lnTo>
                    <a:pt x="80" y="3"/>
                  </a:lnTo>
                  <a:lnTo>
                    <a:pt x="84" y="6"/>
                  </a:lnTo>
                  <a:lnTo>
                    <a:pt x="84" y="9"/>
                  </a:lnTo>
                  <a:lnTo>
                    <a:pt x="83" y="11"/>
                  </a:lnTo>
                  <a:lnTo>
                    <a:pt x="83" y="12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5" y="12"/>
                  </a:lnTo>
                  <a:lnTo>
                    <a:pt x="85" y="11"/>
                  </a:lnTo>
                  <a:lnTo>
                    <a:pt x="85" y="10"/>
                  </a:lnTo>
                  <a:lnTo>
                    <a:pt x="86" y="9"/>
                  </a:lnTo>
                  <a:lnTo>
                    <a:pt x="87" y="8"/>
                  </a:lnTo>
                  <a:lnTo>
                    <a:pt x="87" y="7"/>
                  </a:lnTo>
                  <a:lnTo>
                    <a:pt x="88" y="8"/>
                  </a:lnTo>
                  <a:lnTo>
                    <a:pt x="89" y="9"/>
                  </a:lnTo>
                  <a:lnTo>
                    <a:pt x="90" y="10"/>
                  </a:lnTo>
                  <a:lnTo>
                    <a:pt x="92" y="14"/>
                  </a:lnTo>
                  <a:lnTo>
                    <a:pt x="93" y="15"/>
                  </a:lnTo>
                  <a:lnTo>
                    <a:pt x="95" y="15"/>
                  </a:lnTo>
                  <a:lnTo>
                    <a:pt x="96" y="15"/>
                  </a:lnTo>
                  <a:lnTo>
                    <a:pt x="98" y="15"/>
                  </a:lnTo>
                  <a:lnTo>
                    <a:pt x="101" y="17"/>
                  </a:lnTo>
                  <a:lnTo>
                    <a:pt x="106" y="19"/>
                  </a:lnTo>
                  <a:lnTo>
                    <a:pt x="112" y="21"/>
                  </a:lnTo>
                  <a:lnTo>
                    <a:pt x="118" y="24"/>
                  </a:lnTo>
                  <a:lnTo>
                    <a:pt x="124" y="26"/>
                  </a:lnTo>
                  <a:lnTo>
                    <a:pt x="131" y="29"/>
                  </a:lnTo>
                  <a:lnTo>
                    <a:pt x="136" y="28"/>
                  </a:lnTo>
                  <a:lnTo>
                    <a:pt x="140" y="27"/>
                  </a:lnTo>
                  <a:lnTo>
                    <a:pt x="143" y="27"/>
                  </a:lnTo>
                  <a:lnTo>
                    <a:pt x="148" y="27"/>
                  </a:lnTo>
                  <a:lnTo>
                    <a:pt x="148" y="28"/>
                  </a:lnTo>
                  <a:lnTo>
                    <a:pt x="148" y="28"/>
                  </a:lnTo>
                  <a:lnTo>
                    <a:pt x="147" y="30"/>
                  </a:lnTo>
                  <a:lnTo>
                    <a:pt x="146" y="31"/>
                  </a:lnTo>
                  <a:lnTo>
                    <a:pt x="145" y="32"/>
                  </a:lnTo>
                  <a:lnTo>
                    <a:pt x="145" y="34"/>
                  </a:lnTo>
                  <a:lnTo>
                    <a:pt x="146" y="35"/>
                  </a:lnTo>
                  <a:lnTo>
                    <a:pt x="152" y="35"/>
                  </a:lnTo>
                  <a:lnTo>
                    <a:pt x="159" y="39"/>
                  </a:lnTo>
                  <a:lnTo>
                    <a:pt x="166" y="42"/>
                  </a:lnTo>
                  <a:lnTo>
                    <a:pt x="173" y="45"/>
                  </a:lnTo>
                  <a:lnTo>
                    <a:pt x="177" y="45"/>
                  </a:lnTo>
                  <a:lnTo>
                    <a:pt x="181" y="44"/>
                  </a:lnTo>
                  <a:lnTo>
                    <a:pt x="185" y="43"/>
                  </a:lnTo>
                  <a:lnTo>
                    <a:pt x="188" y="43"/>
                  </a:lnTo>
                  <a:lnTo>
                    <a:pt x="190" y="45"/>
                  </a:lnTo>
                  <a:lnTo>
                    <a:pt x="190" y="47"/>
                  </a:lnTo>
                  <a:lnTo>
                    <a:pt x="191" y="50"/>
                  </a:lnTo>
                  <a:lnTo>
                    <a:pt x="192" y="52"/>
                  </a:lnTo>
                  <a:lnTo>
                    <a:pt x="194" y="53"/>
                  </a:lnTo>
                  <a:lnTo>
                    <a:pt x="197" y="52"/>
                  </a:lnTo>
                  <a:lnTo>
                    <a:pt x="200" y="51"/>
                  </a:lnTo>
                  <a:lnTo>
                    <a:pt x="203" y="51"/>
                  </a:lnTo>
                  <a:lnTo>
                    <a:pt x="205" y="53"/>
                  </a:lnTo>
                  <a:lnTo>
                    <a:pt x="204" y="55"/>
                  </a:lnTo>
                  <a:lnTo>
                    <a:pt x="202" y="58"/>
                  </a:lnTo>
                  <a:lnTo>
                    <a:pt x="199" y="60"/>
                  </a:lnTo>
                  <a:lnTo>
                    <a:pt x="196" y="62"/>
                  </a:lnTo>
                  <a:lnTo>
                    <a:pt x="195" y="65"/>
                  </a:lnTo>
                  <a:lnTo>
                    <a:pt x="195" y="66"/>
                  </a:lnTo>
                  <a:lnTo>
                    <a:pt x="195" y="66"/>
                  </a:lnTo>
                  <a:lnTo>
                    <a:pt x="196" y="66"/>
                  </a:lnTo>
                  <a:lnTo>
                    <a:pt x="197" y="66"/>
                  </a:lnTo>
                  <a:lnTo>
                    <a:pt x="198" y="65"/>
                  </a:lnTo>
                  <a:lnTo>
                    <a:pt x="200" y="65"/>
                  </a:lnTo>
                  <a:lnTo>
                    <a:pt x="208" y="67"/>
                  </a:lnTo>
                  <a:lnTo>
                    <a:pt x="215" y="70"/>
                  </a:lnTo>
                  <a:lnTo>
                    <a:pt x="223" y="72"/>
                  </a:lnTo>
                  <a:lnTo>
                    <a:pt x="231" y="73"/>
                  </a:lnTo>
                  <a:lnTo>
                    <a:pt x="238" y="74"/>
                  </a:lnTo>
                  <a:lnTo>
                    <a:pt x="243" y="74"/>
                  </a:lnTo>
                  <a:lnTo>
                    <a:pt x="248" y="74"/>
                  </a:lnTo>
                  <a:lnTo>
                    <a:pt x="251" y="75"/>
                  </a:lnTo>
                  <a:lnTo>
                    <a:pt x="252" y="76"/>
                  </a:lnTo>
                  <a:lnTo>
                    <a:pt x="252" y="78"/>
                  </a:lnTo>
                  <a:lnTo>
                    <a:pt x="250" y="81"/>
                  </a:lnTo>
                  <a:lnTo>
                    <a:pt x="247" y="86"/>
                  </a:lnTo>
                  <a:lnTo>
                    <a:pt x="252" y="83"/>
                  </a:lnTo>
                  <a:lnTo>
                    <a:pt x="259" y="82"/>
                  </a:lnTo>
                  <a:lnTo>
                    <a:pt x="261" y="82"/>
                  </a:lnTo>
                  <a:lnTo>
                    <a:pt x="264" y="87"/>
                  </a:lnTo>
                  <a:lnTo>
                    <a:pt x="264" y="88"/>
                  </a:lnTo>
                  <a:lnTo>
                    <a:pt x="264" y="89"/>
                  </a:lnTo>
                  <a:lnTo>
                    <a:pt x="263" y="89"/>
                  </a:lnTo>
                  <a:lnTo>
                    <a:pt x="263" y="89"/>
                  </a:lnTo>
                  <a:lnTo>
                    <a:pt x="262" y="89"/>
                  </a:lnTo>
                  <a:lnTo>
                    <a:pt x="262" y="90"/>
                  </a:lnTo>
                  <a:lnTo>
                    <a:pt x="265" y="93"/>
                  </a:lnTo>
                  <a:lnTo>
                    <a:pt x="269" y="97"/>
                  </a:lnTo>
                  <a:lnTo>
                    <a:pt x="272" y="100"/>
                  </a:lnTo>
                  <a:lnTo>
                    <a:pt x="275" y="102"/>
                  </a:lnTo>
                  <a:lnTo>
                    <a:pt x="274" y="106"/>
                  </a:lnTo>
                  <a:lnTo>
                    <a:pt x="271" y="108"/>
                  </a:lnTo>
                  <a:lnTo>
                    <a:pt x="268" y="110"/>
                  </a:lnTo>
                  <a:lnTo>
                    <a:pt x="265" y="112"/>
                  </a:lnTo>
                  <a:lnTo>
                    <a:pt x="262" y="114"/>
                  </a:lnTo>
                  <a:lnTo>
                    <a:pt x="261" y="117"/>
                  </a:lnTo>
                  <a:lnTo>
                    <a:pt x="262" y="120"/>
                  </a:lnTo>
                  <a:lnTo>
                    <a:pt x="264" y="121"/>
                  </a:lnTo>
                  <a:lnTo>
                    <a:pt x="267" y="122"/>
                  </a:lnTo>
                  <a:lnTo>
                    <a:pt x="271" y="122"/>
                  </a:lnTo>
                  <a:lnTo>
                    <a:pt x="273" y="124"/>
                  </a:lnTo>
                  <a:lnTo>
                    <a:pt x="274" y="124"/>
                  </a:lnTo>
                  <a:lnTo>
                    <a:pt x="273" y="126"/>
                  </a:lnTo>
                  <a:lnTo>
                    <a:pt x="273" y="128"/>
                  </a:lnTo>
                  <a:lnTo>
                    <a:pt x="273" y="129"/>
                  </a:lnTo>
                  <a:lnTo>
                    <a:pt x="276" y="130"/>
                  </a:lnTo>
                  <a:lnTo>
                    <a:pt x="276" y="130"/>
                  </a:lnTo>
                  <a:lnTo>
                    <a:pt x="277" y="131"/>
                  </a:lnTo>
                  <a:lnTo>
                    <a:pt x="280" y="135"/>
                  </a:lnTo>
                  <a:lnTo>
                    <a:pt x="284" y="138"/>
                  </a:lnTo>
                  <a:lnTo>
                    <a:pt x="286" y="142"/>
                  </a:lnTo>
                  <a:lnTo>
                    <a:pt x="287" y="144"/>
                  </a:lnTo>
                  <a:lnTo>
                    <a:pt x="289" y="150"/>
                  </a:lnTo>
                  <a:lnTo>
                    <a:pt x="289" y="151"/>
                  </a:lnTo>
                  <a:lnTo>
                    <a:pt x="288" y="156"/>
                  </a:lnTo>
                  <a:lnTo>
                    <a:pt x="287" y="162"/>
                  </a:lnTo>
                  <a:lnTo>
                    <a:pt x="286" y="166"/>
                  </a:lnTo>
                  <a:lnTo>
                    <a:pt x="284" y="169"/>
                  </a:lnTo>
                  <a:lnTo>
                    <a:pt x="283" y="172"/>
                  </a:lnTo>
                  <a:lnTo>
                    <a:pt x="283" y="176"/>
                  </a:lnTo>
                  <a:lnTo>
                    <a:pt x="285" y="178"/>
                  </a:lnTo>
                  <a:lnTo>
                    <a:pt x="288" y="179"/>
                  </a:lnTo>
                  <a:lnTo>
                    <a:pt x="292" y="180"/>
                  </a:lnTo>
                  <a:lnTo>
                    <a:pt x="295" y="181"/>
                  </a:lnTo>
                  <a:lnTo>
                    <a:pt x="297" y="182"/>
                  </a:lnTo>
                  <a:lnTo>
                    <a:pt x="297" y="183"/>
                  </a:lnTo>
                  <a:lnTo>
                    <a:pt x="297" y="184"/>
                  </a:lnTo>
                  <a:lnTo>
                    <a:pt x="294" y="185"/>
                  </a:lnTo>
                  <a:lnTo>
                    <a:pt x="293" y="186"/>
                  </a:lnTo>
                  <a:lnTo>
                    <a:pt x="293" y="186"/>
                  </a:lnTo>
                  <a:lnTo>
                    <a:pt x="296" y="188"/>
                  </a:lnTo>
                  <a:lnTo>
                    <a:pt x="299" y="189"/>
                  </a:lnTo>
                  <a:lnTo>
                    <a:pt x="302" y="190"/>
                  </a:lnTo>
                  <a:lnTo>
                    <a:pt x="306" y="191"/>
                  </a:lnTo>
                  <a:lnTo>
                    <a:pt x="308" y="193"/>
                  </a:lnTo>
                  <a:lnTo>
                    <a:pt x="308" y="195"/>
                  </a:lnTo>
                  <a:lnTo>
                    <a:pt x="306" y="206"/>
                  </a:lnTo>
                  <a:lnTo>
                    <a:pt x="307" y="209"/>
                  </a:lnTo>
                  <a:lnTo>
                    <a:pt x="309" y="211"/>
                  </a:lnTo>
                  <a:lnTo>
                    <a:pt x="314" y="211"/>
                  </a:lnTo>
                  <a:lnTo>
                    <a:pt x="316" y="211"/>
                  </a:lnTo>
                  <a:lnTo>
                    <a:pt x="321" y="216"/>
                  </a:lnTo>
                  <a:lnTo>
                    <a:pt x="324" y="220"/>
                  </a:lnTo>
                  <a:lnTo>
                    <a:pt x="324" y="221"/>
                  </a:lnTo>
                  <a:lnTo>
                    <a:pt x="322" y="221"/>
                  </a:lnTo>
                  <a:lnTo>
                    <a:pt x="322" y="221"/>
                  </a:lnTo>
                  <a:lnTo>
                    <a:pt x="325" y="223"/>
                  </a:lnTo>
                  <a:lnTo>
                    <a:pt x="326" y="224"/>
                  </a:lnTo>
                  <a:lnTo>
                    <a:pt x="328" y="225"/>
                  </a:lnTo>
                  <a:lnTo>
                    <a:pt x="329" y="226"/>
                  </a:lnTo>
                  <a:lnTo>
                    <a:pt x="329" y="227"/>
                  </a:lnTo>
                  <a:lnTo>
                    <a:pt x="329" y="227"/>
                  </a:lnTo>
                  <a:lnTo>
                    <a:pt x="325" y="227"/>
                  </a:lnTo>
                  <a:lnTo>
                    <a:pt x="325" y="228"/>
                  </a:lnTo>
                  <a:lnTo>
                    <a:pt x="329" y="231"/>
                  </a:lnTo>
                  <a:lnTo>
                    <a:pt x="333" y="234"/>
                  </a:lnTo>
                  <a:lnTo>
                    <a:pt x="337" y="237"/>
                  </a:lnTo>
                  <a:lnTo>
                    <a:pt x="340" y="240"/>
                  </a:lnTo>
                  <a:lnTo>
                    <a:pt x="342" y="244"/>
                  </a:lnTo>
                  <a:lnTo>
                    <a:pt x="342" y="246"/>
                  </a:lnTo>
                  <a:lnTo>
                    <a:pt x="339" y="249"/>
                  </a:lnTo>
                  <a:lnTo>
                    <a:pt x="336" y="250"/>
                  </a:lnTo>
                  <a:lnTo>
                    <a:pt x="333" y="250"/>
                  </a:lnTo>
                  <a:lnTo>
                    <a:pt x="331" y="249"/>
                  </a:lnTo>
                  <a:lnTo>
                    <a:pt x="329" y="246"/>
                  </a:lnTo>
                  <a:lnTo>
                    <a:pt x="328" y="242"/>
                  </a:lnTo>
                  <a:lnTo>
                    <a:pt x="326" y="239"/>
                  </a:lnTo>
                  <a:lnTo>
                    <a:pt x="324" y="236"/>
                  </a:lnTo>
                  <a:lnTo>
                    <a:pt x="321" y="235"/>
                  </a:lnTo>
                  <a:lnTo>
                    <a:pt x="317" y="235"/>
                  </a:lnTo>
                  <a:lnTo>
                    <a:pt x="314" y="238"/>
                  </a:lnTo>
                  <a:lnTo>
                    <a:pt x="311" y="241"/>
                  </a:lnTo>
                  <a:lnTo>
                    <a:pt x="309" y="246"/>
                  </a:lnTo>
                  <a:lnTo>
                    <a:pt x="306" y="249"/>
                  </a:lnTo>
                  <a:lnTo>
                    <a:pt x="306" y="249"/>
                  </a:lnTo>
                  <a:lnTo>
                    <a:pt x="306" y="248"/>
                  </a:lnTo>
                  <a:lnTo>
                    <a:pt x="306" y="245"/>
                  </a:lnTo>
                  <a:lnTo>
                    <a:pt x="302" y="243"/>
                  </a:lnTo>
                  <a:lnTo>
                    <a:pt x="298" y="242"/>
                  </a:lnTo>
                  <a:lnTo>
                    <a:pt x="296" y="243"/>
                  </a:lnTo>
                  <a:lnTo>
                    <a:pt x="295" y="244"/>
                  </a:lnTo>
                  <a:lnTo>
                    <a:pt x="293" y="244"/>
                  </a:lnTo>
                  <a:lnTo>
                    <a:pt x="290" y="240"/>
                  </a:lnTo>
                  <a:lnTo>
                    <a:pt x="287" y="236"/>
                  </a:lnTo>
                  <a:lnTo>
                    <a:pt x="284" y="233"/>
                  </a:lnTo>
                  <a:lnTo>
                    <a:pt x="283" y="233"/>
                  </a:lnTo>
                  <a:lnTo>
                    <a:pt x="283" y="235"/>
                  </a:lnTo>
                  <a:lnTo>
                    <a:pt x="283" y="236"/>
                  </a:lnTo>
                  <a:lnTo>
                    <a:pt x="283" y="237"/>
                  </a:lnTo>
                  <a:lnTo>
                    <a:pt x="282" y="237"/>
                  </a:lnTo>
                  <a:lnTo>
                    <a:pt x="275" y="233"/>
                  </a:lnTo>
                  <a:lnTo>
                    <a:pt x="268" y="227"/>
                  </a:lnTo>
                  <a:lnTo>
                    <a:pt x="261" y="221"/>
                  </a:lnTo>
                  <a:lnTo>
                    <a:pt x="258" y="218"/>
                  </a:lnTo>
                  <a:lnTo>
                    <a:pt x="255" y="213"/>
                  </a:lnTo>
                  <a:lnTo>
                    <a:pt x="254" y="209"/>
                  </a:lnTo>
                  <a:lnTo>
                    <a:pt x="251" y="205"/>
                  </a:lnTo>
                  <a:lnTo>
                    <a:pt x="249" y="203"/>
                  </a:lnTo>
                  <a:lnTo>
                    <a:pt x="245" y="200"/>
                  </a:lnTo>
                  <a:lnTo>
                    <a:pt x="243" y="201"/>
                  </a:lnTo>
                  <a:lnTo>
                    <a:pt x="243" y="203"/>
                  </a:lnTo>
                  <a:lnTo>
                    <a:pt x="243" y="206"/>
                  </a:lnTo>
                  <a:lnTo>
                    <a:pt x="243" y="212"/>
                  </a:lnTo>
                  <a:lnTo>
                    <a:pt x="242" y="214"/>
                  </a:lnTo>
                  <a:lnTo>
                    <a:pt x="240" y="214"/>
                  </a:lnTo>
                  <a:lnTo>
                    <a:pt x="239" y="213"/>
                  </a:lnTo>
                  <a:lnTo>
                    <a:pt x="239" y="212"/>
                  </a:lnTo>
                  <a:lnTo>
                    <a:pt x="238" y="211"/>
                  </a:lnTo>
                  <a:lnTo>
                    <a:pt x="237" y="209"/>
                  </a:lnTo>
                  <a:lnTo>
                    <a:pt x="236" y="208"/>
                  </a:lnTo>
                  <a:lnTo>
                    <a:pt x="235" y="207"/>
                  </a:lnTo>
                  <a:lnTo>
                    <a:pt x="233" y="206"/>
                  </a:lnTo>
                  <a:lnTo>
                    <a:pt x="229" y="204"/>
                  </a:lnTo>
                  <a:lnTo>
                    <a:pt x="227" y="203"/>
                  </a:lnTo>
                  <a:lnTo>
                    <a:pt x="225" y="200"/>
                  </a:lnTo>
                  <a:lnTo>
                    <a:pt x="226" y="198"/>
                  </a:lnTo>
                  <a:lnTo>
                    <a:pt x="230" y="194"/>
                  </a:lnTo>
                  <a:lnTo>
                    <a:pt x="231" y="191"/>
                  </a:lnTo>
                  <a:lnTo>
                    <a:pt x="231" y="191"/>
                  </a:lnTo>
                  <a:lnTo>
                    <a:pt x="229" y="191"/>
                  </a:lnTo>
                  <a:lnTo>
                    <a:pt x="227" y="192"/>
                  </a:lnTo>
                  <a:lnTo>
                    <a:pt x="227" y="192"/>
                  </a:lnTo>
                  <a:lnTo>
                    <a:pt x="226" y="192"/>
                  </a:lnTo>
                  <a:lnTo>
                    <a:pt x="215" y="195"/>
                  </a:lnTo>
                  <a:lnTo>
                    <a:pt x="212" y="194"/>
                  </a:lnTo>
                  <a:lnTo>
                    <a:pt x="211" y="192"/>
                  </a:lnTo>
                  <a:lnTo>
                    <a:pt x="212" y="189"/>
                  </a:lnTo>
                  <a:lnTo>
                    <a:pt x="214" y="183"/>
                  </a:lnTo>
                  <a:lnTo>
                    <a:pt x="214" y="180"/>
                  </a:lnTo>
                  <a:lnTo>
                    <a:pt x="213" y="178"/>
                  </a:lnTo>
                  <a:lnTo>
                    <a:pt x="211" y="177"/>
                  </a:lnTo>
                  <a:lnTo>
                    <a:pt x="208" y="178"/>
                  </a:lnTo>
                  <a:lnTo>
                    <a:pt x="204" y="180"/>
                  </a:lnTo>
                  <a:lnTo>
                    <a:pt x="201" y="181"/>
                  </a:lnTo>
                  <a:lnTo>
                    <a:pt x="198" y="182"/>
                  </a:lnTo>
                  <a:lnTo>
                    <a:pt x="197" y="183"/>
                  </a:lnTo>
                  <a:lnTo>
                    <a:pt x="195" y="184"/>
                  </a:lnTo>
                  <a:lnTo>
                    <a:pt x="194" y="184"/>
                  </a:lnTo>
                  <a:lnTo>
                    <a:pt x="193" y="183"/>
                  </a:lnTo>
                  <a:lnTo>
                    <a:pt x="193" y="183"/>
                  </a:lnTo>
                  <a:lnTo>
                    <a:pt x="195" y="180"/>
                  </a:lnTo>
                  <a:lnTo>
                    <a:pt x="195" y="179"/>
                  </a:lnTo>
                  <a:lnTo>
                    <a:pt x="195" y="178"/>
                  </a:lnTo>
                  <a:lnTo>
                    <a:pt x="196" y="177"/>
                  </a:lnTo>
                  <a:lnTo>
                    <a:pt x="198" y="173"/>
                  </a:lnTo>
                  <a:lnTo>
                    <a:pt x="201" y="169"/>
                  </a:lnTo>
                  <a:lnTo>
                    <a:pt x="202" y="166"/>
                  </a:lnTo>
                  <a:lnTo>
                    <a:pt x="203" y="166"/>
                  </a:lnTo>
                  <a:lnTo>
                    <a:pt x="204" y="166"/>
                  </a:lnTo>
                  <a:lnTo>
                    <a:pt x="205" y="165"/>
                  </a:lnTo>
                  <a:lnTo>
                    <a:pt x="205" y="164"/>
                  </a:lnTo>
                  <a:lnTo>
                    <a:pt x="205" y="163"/>
                  </a:lnTo>
                  <a:lnTo>
                    <a:pt x="204" y="161"/>
                  </a:lnTo>
                  <a:lnTo>
                    <a:pt x="201" y="159"/>
                  </a:lnTo>
                  <a:lnTo>
                    <a:pt x="199" y="158"/>
                  </a:lnTo>
                  <a:lnTo>
                    <a:pt x="196" y="157"/>
                  </a:lnTo>
                  <a:lnTo>
                    <a:pt x="193" y="156"/>
                  </a:lnTo>
                  <a:lnTo>
                    <a:pt x="193" y="156"/>
                  </a:lnTo>
                  <a:lnTo>
                    <a:pt x="192" y="155"/>
                  </a:lnTo>
                  <a:lnTo>
                    <a:pt x="192" y="154"/>
                  </a:lnTo>
                  <a:lnTo>
                    <a:pt x="191" y="153"/>
                  </a:lnTo>
                  <a:lnTo>
                    <a:pt x="188" y="150"/>
                  </a:lnTo>
                  <a:lnTo>
                    <a:pt x="185" y="145"/>
                  </a:lnTo>
                  <a:lnTo>
                    <a:pt x="182" y="142"/>
                  </a:lnTo>
                  <a:lnTo>
                    <a:pt x="178" y="139"/>
                  </a:lnTo>
                  <a:lnTo>
                    <a:pt x="175" y="139"/>
                  </a:lnTo>
                  <a:lnTo>
                    <a:pt x="172" y="141"/>
                  </a:lnTo>
                  <a:lnTo>
                    <a:pt x="168" y="142"/>
                  </a:lnTo>
                  <a:lnTo>
                    <a:pt x="167" y="142"/>
                  </a:lnTo>
                  <a:lnTo>
                    <a:pt x="166" y="141"/>
                  </a:lnTo>
                  <a:lnTo>
                    <a:pt x="164" y="141"/>
                  </a:lnTo>
                  <a:lnTo>
                    <a:pt x="150" y="141"/>
                  </a:lnTo>
                  <a:lnTo>
                    <a:pt x="151" y="139"/>
                  </a:lnTo>
                  <a:lnTo>
                    <a:pt x="153" y="137"/>
                  </a:lnTo>
                  <a:lnTo>
                    <a:pt x="157" y="136"/>
                  </a:lnTo>
                  <a:lnTo>
                    <a:pt x="161" y="135"/>
                  </a:lnTo>
                  <a:lnTo>
                    <a:pt x="165" y="134"/>
                  </a:lnTo>
                  <a:lnTo>
                    <a:pt x="168" y="133"/>
                  </a:lnTo>
                  <a:lnTo>
                    <a:pt x="169" y="133"/>
                  </a:lnTo>
                  <a:lnTo>
                    <a:pt x="168" y="132"/>
                  </a:lnTo>
                  <a:lnTo>
                    <a:pt x="168" y="133"/>
                  </a:lnTo>
                  <a:lnTo>
                    <a:pt x="166" y="133"/>
                  </a:lnTo>
                  <a:lnTo>
                    <a:pt x="165" y="134"/>
                  </a:lnTo>
                  <a:lnTo>
                    <a:pt x="164" y="133"/>
                  </a:lnTo>
                  <a:lnTo>
                    <a:pt x="164" y="133"/>
                  </a:lnTo>
                  <a:lnTo>
                    <a:pt x="161" y="130"/>
                  </a:lnTo>
                  <a:lnTo>
                    <a:pt x="158" y="127"/>
                  </a:lnTo>
                  <a:lnTo>
                    <a:pt x="154" y="125"/>
                  </a:lnTo>
                  <a:lnTo>
                    <a:pt x="153" y="125"/>
                  </a:lnTo>
                  <a:lnTo>
                    <a:pt x="152" y="126"/>
                  </a:lnTo>
                  <a:lnTo>
                    <a:pt x="151" y="127"/>
                  </a:lnTo>
                  <a:lnTo>
                    <a:pt x="150" y="128"/>
                  </a:lnTo>
                  <a:lnTo>
                    <a:pt x="150" y="128"/>
                  </a:lnTo>
                  <a:lnTo>
                    <a:pt x="149" y="128"/>
                  </a:lnTo>
                  <a:lnTo>
                    <a:pt x="148" y="128"/>
                  </a:lnTo>
                  <a:lnTo>
                    <a:pt x="148" y="127"/>
                  </a:lnTo>
                  <a:lnTo>
                    <a:pt x="149" y="125"/>
                  </a:lnTo>
                  <a:lnTo>
                    <a:pt x="150" y="125"/>
                  </a:lnTo>
                  <a:lnTo>
                    <a:pt x="150" y="124"/>
                  </a:lnTo>
                  <a:lnTo>
                    <a:pt x="151" y="123"/>
                  </a:lnTo>
                  <a:lnTo>
                    <a:pt x="150" y="123"/>
                  </a:lnTo>
                  <a:lnTo>
                    <a:pt x="145" y="120"/>
                  </a:lnTo>
                  <a:lnTo>
                    <a:pt x="140" y="118"/>
                  </a:lnTo>
                  <a:lnTo>
                    <a:pt x="135" y="119"/>
                  </a:lnTo>
                  <a:lnTo>
                    <a:pt x="134" y="120"/>
                  </a:lnTo>
                  <a:lnTo>
                    <a:pt x="133" y="123"/>
                  </a:lnTo>
                  <a:lnTo>
                    <a:pt x="134" y="125"/>
                  </a:lnTo>
                  <a:lnTo>
                    <a:pt x="134" y="129"/>
                  </a:lnTo>
                  <a:lnTo>
                    <a:pt x="133" y="129"/>
                  </a:lnTo>
                  <a:lnTo>
                    <a:pt x="129" y="127"/>
                  </a:lnTo>
                  <a:lnTo>
                    <a:pt x="127" y="124"/>
                  </a:lnTo>
                  <a:lnTo>
                    <a:pt x="126" y="121"/>
                  </a:lnTo>
                  <a:lnTo>
                    <a:pt x="124" y="116"/>
                  </a:lnTo>
                  <a:lnTo>
                    <a:pt x="122" y="113"/>
                  </a:lnTo>
                  <a:lnTo>
                    <a:pt x="120" y="113"/>
                  </a:lnTo>
                  <a:lnTo>
                    <a:pt x="119" y="114"/>
                  </a:lnTo>
                  <a:lnTo>
                    <a:pt x="117" y="114"/>
                  </a:lnTo>
                  <a:lnTo>
                    <a:pt x="112" y="111"/>
                  </a:lnTo>
                  <a:lnTo>
                    <a:pt x="103" y="102"/>
                  </a:lnTo>
                  <a:lnTo>
                    <a:pt x="98" y="99"/>
                  </a:lnTo>
                  <a:lnTo>
                    <a:pt x="92" y="98"/>
                  </a:lnTo>
                  <a:lnTo>
                    <a:pt x="85" y="96"/>
                  </a:lnTo>
                  <a:lnTo>
                    <a:pt x="79" y="94"/>
                  </a:lnTo>
                  <a:lnTo>
                    <a:pt x="73" y="91"/>
                  </a:lnTo>
                  <a:lnTo>
                    <a:pt x="69" y="89"/>
                  </a:lnTo>
                  <a:lnTo>
                    <a:pt x="64" y="87"/>
                  </a:lnTo>
                  <a:lnTo>
                    <a:pt x="58" y="87"/>
                  </a:lnTo>
                  <a:lnTo>
                    <a:pt x="51" y="88"/>
                  </a:lnTo>
                  <a:lnTo>
                    <a:pt x="44" y="89"/>
                  </a:lnTo>
                  <a:lnTo>
                    <a:pt x="40" y="92"/>
                  </a:lnTo>
                  <a:lnTo>
                    <a:pt x="37" y="93"/>
                  </a:lnTo>
                  <a:lnTo>
                    <a:pt x="36" y="94"/>
                  </a:lnTo>
                  <a:lnTo>
                    <a:pt x="35" y="95"/>
                  </a:lnTo>
                  <a:lnTo>
                    <a:pt x="34" y="95"/>
                  </a:lnTo>
                  <a:lnTo>
                    <a:pt x="31" y="94"/>
                  </a:lnTo>
                  <a:lnTo>
                    <a:pt x="27" y="92"/>
                  </a:lnTo>
                  <a:lnTo>
                    <a:pt x="24" y="91"/>
                  </a:lnTo>
                  <a:lnTo>
                    <a:pt x="20" y="90"/>
                  </a:lnTo>
                  <a:lnTo>
                    <a:pt x="17" y="89"/>
                  </a:lnTo>
                  <a:lnTo>
                    <a:pt x="15" y="88"/>
                  </a:lnTo>
                  <a:lnTo>
                    <a:pt x="15" y="86"/>
                  </a:lnTo>
                  <a:lnTo>
                    <a:pt x="17" y="84"/>
                  </a:lnTo>
                  <a:lnTo>
                    <a:pt x="22" y="84"/>
                  </a:lnTo>
                  <a:lnTo>
                    <a:pt x="30" y="84"/>
                  </a:lnTo>
                  <a:lnTo>
                    <a:pt x="34" y="83"/>
                  </a:lnTo>
                  <a:lnTo>
                    <a:pt x="34" y="82"/>
                  </a:lnTo>
                  <a:lnTo>
                    <a:pt x="34" y="81"/>
                  </a:lnTo>
                  <a:lnTo>
                    <a:pt x="33" y="81"/>
                  </a:lnTo>
                  <a:lnTo>
                    <a:pt x="33" y="80"/>
                  </a:lnTo>
                  <a:lnTo>
                    <a:pt x="32" y="79"/>
                  </a:lnTo>
                  <a:lnTo>
                    <a:pt x="31" y="79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" y="72"/>
                  </a:lnTo>
                  <a:lnTo>
                    <a:pt x="2" y="71"/>
                  </a:lnTo>
                  <a:lnTo>
                    <a:pt x="4" y="71"/>
                  </a:lnTo>
                  <a:lnTo>
                    <a:pt x="5" y="71"/>
                  </a:lnTo>
                  <a:lnTo>
                    <a:pt x="6" y="71"/>
                  </a:lnTo>
                  <a:lnTo>
                    <a:pt x="9" y="69"/>
                  </a:lnTo>
                  <a:lnTo>
                    <a:pt x="12" y="67"/>
                  </a:lnTo>
                  <a:lnTo>
                    <a:pt x="15" y="65"/>
                  </a:lnTo>
                  <a:lnTo>
                    <a:pt x="17" y="62"/>
                  </a:lnTo>
                  <a:lnTo>
                    <a:pt x="19" y="57"/>
                  </a:lnTo>
                  <a:lnTo>
                    <a:pt x="20" y="54"/>
                  </a:lnTo>
                  <a:lnTo>
                    <a:pt x="19" y="52"/>
                  </a:lnTo>
                  <a:lnTo>
                    <a:pt x="17" y="51"/>
                  </a:lnTo>
                  <a:lnTo>
                    <a:pt x="13" y="52"/>
                  </a:lnTo>
                  <a:lnTo>
                    <a:pt x="10" y="53"/>
                  </a:lnTo>
                  <a:lnTo>
                    <a:pt x="8" y="54"/>
                  </a:lnTo>
                  <a:lnTo>
                    <a:pt x="7" y="55"/>
                  </a:lnTo>
                  <a:lnTo>
                    <a:pt x="6" y="55"/>
                  </a:lnTo>
                  <a:lnTo>
                    <a:pt x="2" y="51"/>
                  </a:lnTo>
                  <a:lnTo>
                    <a:pt x="1" y="48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7" y="42"/>
                  </a:lnTo>
                  <a:lnTo>
                    <a:pt x="13" y="40"/>
                  </a:lnTo>
                  <a:lnTo>
                    <a:pt x="16" y="39"/>
                  </a:lnTo>
                  <a:lnTo>
                    <a:pt x="18" y="38"/>
                  </a:lnTo>
                  <a:lnTo>
                    <a:pt x="19" y="37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4" y="34"/>
                  </a:lnTo>
                  <a:lnTo>
                    <a:pt x="11" y="34"/>
                  </a:lnTo>
                  <a:lnTo>
                    <a:pt x="8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7" y="30"/>
                  </a:lnTo>
                  <a:lnTo>
                    <a:pt x="10" y="28"/>
                  </a:lnTo>
                  <a:lnTo>
                    <a:pt x="11" y="28"/>
                  </a:lnTo>
                  <a:lnTo>
                    <a:pt x="14" y="29"/>
                  </a:lnTo>
                  <a:lnTo>
                    <a:pt x="16" y="31"/>
                  </a:lnTo>
                  <a:lnTo>
                    <a:pt x="20" y="33"/>
                  </a:lnTo>
                  <a:lnTo>
                    <a:pt x="23" y="34"/>
                  </a:lnTo>
                  <a:lnTo>
                    <a:pt x="24" y="34"/>
                  </a:lnTo>
                  <a:lnTo>
                    <a:pt x="25" y="33"/>
                  </a:lnTo>
                  <a:lnTo>
                    <a:pt x="27" y="31"/>
                  </a:lnTo>
                  <a:lnTo>
                    <a:pt x="29" y="30"/>
                  </a:lnTo>
                  <a:lnTo>
                    <a:pt x="34" y="29"/>
                  </a:lnTo>
                  <a:lnTo>
                    <a:pt x="35" y="28"/>
                  </a:lnTo>
                  <a:lnTo>
                    <a:pt x="36" y="26"/>
                  </a:lnTo>
                  <a:lnTo>
                    <a:pt x="35" y="24"/>
                  </a:lnTo>
                  <a:lnTo>
                    <a:pt x="33" y="24"/>
                  </a:lnTo>
                  <a:lnTo>
                    <a:pt x="29" y="23"/>
                  </a:lnTo>
                  <a:lnTo>
                    <a:pt x="26" y="23"/>
                  </a:lnTo>
                  <a:lnTo>
                    <a:pt x="23" y="23"/>
                  </a:lnTo>
                  <a:lnTo>
                    <a:pt x="21" y="22"/>
                  </a:lnTo>
                  <a:lnTo>
                    <a:pt x="20" y="20"/>
                  </a:lnTo>
                  <a:lnTo>
                    <a:pt x="19" y="20"/>
                  </a:lnTo>
                  <a:lnTo>
                    <a:pt x="17" y="20"/>
                  </a:lnTo>
                  <a:lnTo>
                    <a:pt x="16" y="20"/>
                  </a:lnTo>
                  <a:lnTo>
                    <a:pt x="15" y="19"/>
                  </a:lnTo>
                  <a:lnTo>
                    <a:pt x="14" y="16"/>
                  </a:lnTo>
                  <a:lnTo>
                    <a:pt x="16" y="12"/>
                  </a:lnTo>
                  <a:lnTo>
                    <a:pt x="20" y="9"/>
                  </a:lnTo>
                  <a:lnTo>
                    <a:pt x="24" y="6"/>
                  </a:lnTo>
                  <a:lnTo>
                    <a:pt x="28" y="5"/>
                  </a:lnTo>
                  <a:lnTo>
                    <a:pt x="32" y="4"/>
                  </a:lnTo>
                  <a:lnTo>
                    <a:pt x="34" y="4"/>
                  </a:lnTo>
                  <a:lnTo>
                    <a:pt x="35" y="5"/>
                  </a:lnTo>
                  <a:lnTo>
                    <a:pt x="34" y="8"/>
                  </a:lnTo>
                  <a:lnTo>
                    <a:pt x="33" y="11"/>
                  </a:lnTo>
                  <a:lnTo>
                    <a:pt x="33" y="13"/>
                  </a:lnTo>
                  <a:lnTo>
                    <a:pt x="34" y="14"/>
                  </a:lnTo>
                  <a:lnTo>
                    <a:pt x="35" y="13"/>
                  </a:lnTo>
                  <a:lnTo>
                    <a:pt x="35" y="8"/>
                  </a:lnTo>
                  <a:lnTo>
                    <a:pt x="36" y="6"/>
                  </a:lnTo>
                  <a:lnTo>
                    <a:pt x="37" y="4"/>
                  </a:lnTo>
                  <a:lnTo>
                    <a:pt x="40" y="2"/>
                  </a:lnTo>
                  <a:lnTo>
                    <a:pt x="45" y="2"/>
                  </a:lnTo>
                  <a:lnTo>
                    <a:pt x="49" y="3"/>
                  </a:lnTo>
                  <a:lnTo>
                    <a:pt x="51" y="6"/>
                  </a:lnTo>
                  <a:lnTo>
                    <a:pt x="51" y="10"/>
                  </a:lnTo>
                  <a:lnTo>
                    <a:pt x="52" y="14"/>
                  </a:lnTo>
                  <a:lnTo>
                    <a:pt x="54" y="17"/>
                  </a:lnTo>
                  <a:lnTo>
                    <a:pt x="55" y="17"/>
                  </a:lnTo>
                  <a:lnTo>
                    <a:pt x="55" y="11"/>
                  </a:lnTo>
                  <a:lnTo>
                    <a:pt x="55" y="10"/>
                  </a:lnTo>
                  <a:lnTo>
                    <a:pt x="56" y="10"/>
                  </a:lnTo>
                  <a:lnTo>
                    <a:pt x="59" y="9"/>
                  </a:lnTo>
                  <a:lnTo>
                    <a:pt x="64" y="9"/>
                  </a:lnTo>
                  <a:lnTo>
                    <a:pt x="67" y="9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9" y="16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6"/>
                  </a:lnTo>
                  <a:lnTo>
                    <a:pt x="79" y="13"/>
                  </a:lnTo>
                  <a:lnTo>
                    <a:pt x="75" y="12"/>
                  </a:lnTo>
                  <a:lnTo>
                    <a:pt x="71" y="11"/>
                  </a:lnTo>
                  <a:lnTo>
                    <a:pt x="68" y="9"/>
                  </a:lnTo>
                  <a:lnTo>
                    <a:pt x="65" y="6"/>
                  </a:lnTo>
                  <a:lnTo>
                    <a:pt x="65" y="5"/>
                  </a:lnTo>
                  <a:lnTo>
                    <a:pt x="65" y="4"/>
                  </a:lnTo>
                  <a:lnTo>
                    <a:pt x="66" y="2"/>
                  </a:lnTo>
                  <a:lnTo>
                    <a:pt x="68" y="1"/>
                  </a:lnTo>
                  <a:lnTo>
                    <a:pt x="69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51" name="Freeform 125"/>
            <p:cNvSpPr>
              <a:spLocks/>
            </p:cNvSpPr>
            <p:nvPr/>
          </p:nvSpPr>
          <p:spPr bwMode="auto">
            <a:xfrm>
              <a:off x="2634735" y="2787659"/>
              <a:ext cx="14481" cy="1303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7" y="7"/>
                </a:cxn>
                <a:cxn ang="0">
                  <a:pos x="4" y="9"/>
                </a:cxn>
                <a:cxn ang="0">
                  <a:pos x="3" y="9"/>
                </a:cxn>
                <a:cxn ang="0">
                  <a:pos x="2" y="8"/>
                </a:cxn>
                <a:cxn ang="0">
                  <a:pos x="2" y="7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2" y="0"/>
                </a:cxn>
              </a:cxnLst>
              <a:rect l="0" t="0" r="r" b="b"/>
              <a:pathLst>
                <a:path w="10" h="9">
                  <a:moveTo>
                    <a:pt x="2" y="0"/>
                  </a:moveTo>
                  <a:lnTo>
                    <a:pt x="7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7" y="7"/>
                  </a:lnTo>
                  <a:lnTo>
                    <a:pt x="4" y="9"/>
                  </a:lnTo>
                  <a:lnTo>
                    <a:pt x="3" y="9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52" name="Freeform 126"/>
            <p:cNvSpPr>
              <a:spLocks/>
            </p:cNvSpPr>
            <p:nvPr/>
          </p:nvSpPr>
          <p:spPr bwMode="auto">
            <a:xfrm>
              <a:off x="2025076" y="2738423"/>
              <a:ext cx="160742" cy="94128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37" y="4"/>
                </a:cxn>
                <a:cxn ang="0">
                  <a:pos x="40" y="7"/>
                </a:cxn>
                <a:cxn ang="0">
                  <a:pos x="56" y="8"/>
                </a:cxn>
                <a:cxn ang="0">
                  <a:pos x="72" y="12"/>
                </a:cxn>
                <a:cxn ang="0">
                  <a:pos x="73" y="16"/>
                </a:cxn>
                <a:cxn ang="0">
                  <a:pos x="71" y="21"/>
                </a:cxn>
                <a:cxn ang="0">
                  <a:pos x="72" y="24"/>
                </a:cxn>
                <a:cxn ang="0">
                  <a:pos x="76" y="21"/>
                </a:cxn>
                <a:cxn ang="0">
                  <a:pos x="77" y="20"/>
                </a:cxn>
                <a:cxn ang="0">
                  <a:pos x="76" y="18"/>
                </a:cxn>
                <a:cxn ang="0">
                  <a:pos x="75" y="13"/>
                </a:cxn>
                <a:cxn ang="0">
                  <a:pos x="76" y="5"/>
                </a:cxn>
                <a:cxn ang="0">
                  <a:pos x="82" y="1"/>
                </a:cxn>
                <a:cxn ang="0">
                  <a:pos x="87" y="4"/>
                </a:cxn>
                <a:cxn ang="0">
                  <a:pos x="90" y="9"/>
                </a:cxn>
                <a:cxn ang="0">
                  <a:pos x="92" y="29"/>
                </a:cxn>
                <a:cxn ang="0">
                  <a:pos x="97" y="40"/>
                </a:cxn>
                <a:cxn ang="0">
                  <a:pos x="100" y="42"/>
                </a:cxn>
                <a:cxn ang="0">
                  <a:pos x="109" y="46"/>
                </a:cxn>
                <a:cxn ang="0">
                  <a:pos x="111" y="50"/>
                </a:cxn>
                <a:cxn ang="0">
                  <a:pos x="104" y="58"/>
                </a:cxn>
                <a:cxn ang="0">
                  <a:pos x="95" y="63"/>
                </a:cxn>
                <a:cxn ang="0">
                  <a:pos x="84" y="64"/>
                </a:cxn>
                <a:cxn ang="0">
                  <a:pos x="75" y="60"/>
                </a:cxn>
                <a:cxn ang="0">
                  <a:pos x="73" y="54"/>
                </a:cxn>
                <a:cxn ang="0">
                  <a:pos x="69" y="52"/>
                </a:cxn>
                <a:cxn ang="0">
                  <a:pos x="65" y="57"/>
                </a:cxn>
                <a:cxn ang="0">
                  <a:pos x="63" y="59"/>
                </a:cxn>
                <a:cxn ang="0">
                  <a:pos x="49" y="62"/>
                </a:cxn>
                <a:cxn ang="0">
                  <a:pos x="39" y="63"/>
                </a:cxn>
                <a:cxn ang="0">
                  <a:pos x="31" y="61"/>
                </a:cxn>
                <a:cxn ang="0">
                  <a:pos x="26" y="54"/>
                </a:cxn>
                <a:cxn ang="0">
                  <a:pos x="19" y="50"/>
                </a:cxn>
                <a:cxn ang="0">
                  <a:pos x="6" y="46"/>
                </a:cxn>
                <a:cxn ang="0">
                  <a:pos x="0" y="39"/>
                </a:cxn>
                <a:cxn ang="0">
                  <a:pos x="2" y="36"/>
                </a:cxn>
                <a:cxn ang="0">
                  <a:pos x="21" y="36"/>
                </a:cxn>
                <a:cxn ang="0">
                  <a:pos x="28" y="34"/>
                </a:cxn>
                <a:cxn ang="0">
                  <a:pos x="31" y="31"/>
                </a:cxn>
                <a:cxn ang="0">
                  <a:pos x="28" y="30"/>
                </a:cxn>
                <a:cxn ang="0">
                  <a:pos x="22" y="31"/>
                </a:cxn>
                <a:cxn ang="0">
                  <a:pos x="15" y="29"/>
                </a:cxn>
                <a:cxn ang="0">
                  <a:pos x="7" y="23"/>
                </a:cxn>
                <a:cxn ang="0">
                  <a:pos x="7" y="21"/>
                </a:cxn>
                <a:cxn ang="0">
                  <a:pos x="11" y="21"/>
                </a:cxn>
                <a:cxn ang="0">
                  <a:pos x="16" y="20"/>
                </a:cxn>
                <a:cxn ang="0">
                  <a:pos x="16" y="15"/>
                </a:cxn>
                <a:cxn ang="0">
                  <a:pos x="10" y="15"/>
                </a:cxn>
                <a:cxn ang="0">
                  <a:pos x="9" y="13"/>
                </a:cxn>
                <a:cxn ang="0">
                  <a:pos x="13" y="10"/>
                </a:cxn>
                <a:cxn ang="0">
                  <a:pos x="19" y="8"/>
                </a:cxn>
                <a:cxn ang="0">
                  <a:pos x="23" y="3"/>
                </a:cxn>
                <a:cxn ang="0">
                  <a:pos x="28" y="0"/>
                </a:cxn>
              </a:cxnLst>
              <a:rect l="0" t="0" r="r" b="b"/>
              <a:pathLst>
                <a:path w="111" h="65">
                  <a:moveTo>
                    <a:pt x="28" y="0"/>
                  </a:moveTo>
                  <a:lnTo>
                    <a:pt x="31" y="1"/>
                  </a:lnTo>
                  <a:lnTo>
                    <a:pt x="34" y="3"/>
                  </a:lnTo>
                  <a:lnTo>
                    <a:pt x="37" y="4"/>
                  </a:lnTo>
                  <a:lnTo>
                    <a:pt x="39" y="6"/>
                  </a:lnTo>
                  <a:lnTo>
                    <a:pt x="40" y="7"/>
                  </a:lnTo>
                  <a:lnTo>
                    <a:pt x="48" y="7"/>
                  </a:lnTo>
                  <a:lnTo>
                    <a:pt x="56" y="8"/>
                  </a:lnTo>
                  <a:lnTo>
                    <a:pt x="64" y="9"/>
                  </a:lnTo>
                  <a:lnTo>
                    <a:pt x="72" y="12"/>
                  </a:lnTo>
                  <a:lnTo>
                    <a:pt x="73" y="13"/>
                  </a:lnTo>
                  <a:lnTo>
                    <a:pt x="73" y="16"/>
                  </a:lnTo>
                  <a:lnTo>
                    <a:pt x="72" y="19"/>
                  </a:lnTo>
                  <a:lnTo>
                    <a:pt x="71" y="21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3" y="24"/>
                  </a:lnTo>
                  <a:lnTo>
                    <a:pt x="76" y="21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6" y="19"/>
                  </a:lnTo>
                  <a:lnTo>
                    <a:pt x="76" y="18"/>
                  </a:lnTo>
                  <a:lnTo>
                    <a:pt x="75" y="17"/>
                  </a:lnTo>
                  <a:lnTo>
                    <a:pt x="75" y="13"/>
                  </a:lnTo>
                  <a:lnTo>
                    <a:pt x="75" y="8"/>
                  </a:lnTo>
                  <a:lnTo>
                    <a:pt x="76" y="5"/>
                  </a:lnTo>
                  <a:lnTo>
                    <a:pt x="79" y="2"/>
                  </a:lnTo>
                  <a:lnTo>
                    <a:pt x="82" y="1"/>
                  </a:lnTo>
                  <a:lnTo>
                    <a:pt x="84" y="2"/>
                  </a:lnTo>
                  <a:lnTo>
                    <a:pt x="87" y="4"/>
                  </a:lnTo>
                  <a:lnTo>
                    <a:pt x="89" y="6"/>
                  </a:lnTo>
                  <a:lnTo>
                    <a:pt x="90" y="9"/>
                  </a:lnTo>
                  <a:lnTo>
                    <a:pt x="90" y="15"/>
                  </a:lnTo>
                  <a:lnTo>
                    <a:pt x="92" y="29"/>
                  </a:lnTo>
                  <a:lnTo>
                    <a:pt x="94" y="35"/>
                  </a:lnTo>
                  <a:lnTo>
                    <a:pt x="97" y="40"/>
                  </a:lnTo>
                  <a:lnTo>
                    <a:pt x="98" y="41"/>
                  </a:lnTo>
                  <a:lnTo>
                    <a:pt x="100" y="42"/>
                  </a:lnTo>
                  <a:lnTo>
                    <a:pt x="106" y="44"/>
                  </a:lnTo>
                  <a:lnTo>
                    <a:pt x="109" y="46"/>
                  </a:lnTo>
                  <a:lnTo>
                    <a:pt x="111" y="47"/>
                  </a:lnTo>
                  <a:lnTo>
                    <a:pt x="111" y="50"/>
                  </a:lnTo>
                  <a:lnTo>
                    <a:pt x="109" y="53"/>
                  </a:lnTo>
                  <a:lnTo>
                    <a:pt x="104" y="58"/>
                  </a:lnTo>
                  <a:lnTo>
                    <a:pt x="99" y="61"/>
                  </a:lnTo>
                  <a:lnTo>
                    <a:pt x="95" y="63"/>
                  </a:lnTo>
                  <a:lnTo>
                    <a:pt x="89" y="65"/>
                  </a:lnTo>
                  <a:lnTo>
                    <a:pt x="84" y="64"/>
                  </a:lnTo>
                  <a:lnTo>
                    <a:pt x="77" y="62"/>
                  </a:lnTo>
                  <a:lnTo>
                    <a:pt x="75" y="60"/>
                  </a:lnTo>
                  <a:lnTo>
                    <a:pt x="74" y="57"/>
                  </a:lnTo>
                  <a:lnTo>
                    <a:pt x="73" y="54"/>
                  </a:lnTo>
                  <a:lnTo>
                    <a:pt x="70" y="52"/>
                  </a:lnTo>
                  <a:lnTo>
                    <a:pt x="69" y="52"/>
                  </a:lnTo>
                  <a:lnTo>
                    <a:pt x="66" y="55"/>
                  </a:lnTo>
                  <a:lnTo>
                    <a:pt x="65" y="57"/>
                  </a:lnTo>
                  <a:lnTo>
                    <a:pt x="64" y="58"/>
                  </a:lnTo>
                  <a:lnTo>
                    <a:pt x="63" y="59"/>
                  </a:lnTo>
                  <a:lnTo>
                    <a:pt x="56" y="61"/>
                  </a:lnTo>
                  <a:lnTo>
                    <a:pt x="49" y="62"/>
                  </a:lnTo>
                  <a:lnTo>
                    <a:pt x="44" y="63"/>
                  </a:lnTo>
                  <a:lnTo>
                    <a:pt x="39" y="63"/>
                  </a:lnTo>
                  <a:lnTo>
                    <a:pt x="34" y="63"/>
                  </a:lnTo>
                  <a:lnTo>
                    <a:pt x="31" y="61"/>
                  </a:lnTo>
                  <a:lnTo>
                    <a:pt x="29" y="57"/>
                  </a:lnTo>
                  <a:lnTo>
                    <a:pt x="26" y="54"/>
                  </a:lnTo>
                  <a:lnTo>
                    <a:pt x="24" y="51"/>
                  </a:lnTo>
                  <a:lnTo>
                    <a:pt x="19" y="50"/>
                  </a:lnTo>
                  <a:lnTo>
                    <a:pt x="10" y="48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2" y="36"/>
                  </a:lnTo>
                  <a:lnTo>
                    <a:pt x="5" y="36"/>
                  </a:lnTo>
                  <a:lnTo>
                    <a:pt x="21" y="36"/>
                  </a:lnTo>
                  <a:lnTo>
                    <a:pt x="25" y="35"/>
                  </a:lnTo>
                  <a:lnTo>
                    <a:pt x="28" y="34"/>
                  </a:lnTo>
                  <a:lnTo>
                    <a:pt x="30" y="33"/>
                  </a:lnTo>
                  <a:lnTo>
                    <a:pt x="31" y="31"/>
                  </a:lnTo>
                  <a:lnTo>
                    <a:pt x="30" y="30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2" y="31"/>
                  </a:lnTo>
                  <a:lnTo>
                    <a:pt x="20" y="31"/>
                  </a:lnTo>
                  <a:lnTo>
                    <a:pt x="15" y="29"/>
                  </a:lnTo>
                  <a:lnTo>
                    <a:pt x="11" y="26"/>
                  </a:lnTo>
                  <a:lnTo>
                    <a:pt x="7" y="23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9" y="21"/>
                  </a:lnTo>
                  <a:lnTo>
                    <a:pt x="11" y="21"/>
                  </a:lnTo>
                  <a:lnTo>
                    <a:pt x="15" y="21"/>
                  </a:lnTo>
                  <a:lnTo>
                    <a:pt x="16" y="20"/>
                  </a:lnTo>
                  <a:lnTo>
                    <a:pt x="17" y="18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0" y="15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11" y="11"/>
                  </a:lnTo>
                  <a:lnTo>
                    <a:pt x="13" y="10"/>
                  </a:lnTo>
                  <a:lnTo>
                    <a:pt x="16" y="9"/>
                  </a:lnTo>
                  <a:lnTo>
                    <a:pt x="19" y="8"/>
                  </a:lnTo>
                  <a:lnTo>
                    <a:pt x="21" y="6"/>
                  </a:lnTo>
                  <a:lnTo>
                    <a:pt x="23" y="3"/>
                  </a:lnTo>
                  <a:lnTo>
                    <a:pt x="26" y="2"/>
                  </a:lnTo>
                  <a:lnTo>
                    <a:pt x="28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53" name="Freeform 127"/>
            <p:cNvSpPr>
              <a:spLocks/>
            </p:cNvSpPr>
            <p:nvPr/>
          </p:nvSpPr>
          <p:spPr bwMode="auto">
            <a:xfrm>
              <a:off x="2588395" y="2754352"/>
              <a:ext cx="24619" cy="173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5"/>
                </a:cxn>
                <a:cxn ang="0">
                  <a:pos x="16" y="11"/>
                </a:cxn>
                <a:cxn ang="0">
                  <a:pos x="17" y="11"/>
                </a:cxn>
                <a:cxn ang="0">
                  <a:pos x="16" y="11"/>
                </a:cxn>
                <a:cxn ang="0">
                  <a:pos x="16" y="12"/>
                </a:cxn>
                <a:cxn ang="0">
                  <a:pos x="15" y="11"/>
                </a:cxn>
                <a:cxn ang="0">
                  <a:pos x="14" y="11"/>
                </a:cxn>
                <a:cxn ang="0">
                  <a:pos x="12" y="11"/>
                </a:cxn>
                <a:cxn ang="0">
                  <a:pos x="11" y="11"/>
                </a:cxn>
                <a:cxn ang="0">
                  <a:pos x="11" y="10"/>
                </a:cxn>
                <a:cxn ang="0">
                  <a:pos x="8" y="8"/>
                </a:cxn>
                <a:cxn ang="0">
                  <a:pos x="2" y="2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17" h="12">
                  <a:moveTo>
                    <a:pt x="0" y="0"/>
                  </a:moveTo>
                  <a:lnTo>
                    <a:pt x="9" y="5"/>
                  </a:lnTo>
                  <a:lnTo>
                    <a:pt x="16" y="11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6" y="12"/>
                  </a:lnTo>
                  <a:lnTo>
                    <a:pt x="15" y="11"/>
                  </a:lnTo>
                  <a:lnTo>
                    <a:pt x="14" y="11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11" y="10"/>
                  </a:lnTo>
                  <a:lnTo>
                    <a:pt x="8" y="8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54" name="Freeform 128"/>
            <p:cNvSpPr>
              <a:spLocks/>
            </p:cNvSpPr>
            <p:nvPr/>
          </p:nvSpPr>
          <p:spPr bwMode="auto">
            <a:xfrm>
              <a:off x="2194506" y="2812277"/>
              <a:ext cx="39100" cy="2896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6" y="4"/>
                </a:cxn>
                <a:cxn ang="0">
                  <a:pos x="21" y="8"/>
                </a:cxn>
                <a:cxn ang="0">
                  <a:pos x="25" y="12"/>
                </a:cxn>
                <a:cxn ang="0">
                  <a:pos x="27" y="17"/>
                </a:cxn>
                <a:cxn ang="0">
                  <a:pos x="27" y="18"/>
                </a:cxn>
                <a:cxn ang="0">
                  <a:pos x="26" y="19"/>
                </a:cxn>
                <a:cxn ang="0">
                  <a:pos x="25" y="20"/>
                </a:cxn>
                <a:cxn ang="0">
                  <a:pos x="24" y="20"/>
                </a:cxn>
                <a:cxn ang="0">
                  <a:pos x="23" y="20"/>
                </a:cxn>
                <a:cxn ang="0">
                  <a:pos x="20" y="20"/>
                </a:cxn>
                <a:cxn ang="0">
                  <a:pos x="14" y="19"/>
                </a:cxn>
                <a:cxn ang="0">
                  <a:pos x="9" y="16"/>
                </a:cxn>
                <a:cxn ang="0">
                  <a:pos x="7" y="16"/>
                </a:cxn>
                <a:cxn ang="0">
                  <a:pos x="4" y="16"/>
                </a:cxn>
                <a:cxn ang="0">
                  <a:pos x="2" y="15"/>
                </a:cxn>
                <a:cxn ang="0">
                  <a:pos x="0" y="15"/>
                </a:cxn>
                <a:cxn ang="0">
                  <a:pos x="0" y="13"/>
                </a:cxn>
                <a:cxn ang="0">
                  <a:pos x="1" y="10"/>
                </a:cxn>
                <a:cxn ang="0">
                  <a:pos x="7" y="4"/>
                </a:cxn>
                <a:cxn ang="0">
                  <a:pos x="9" y="2"/>
                </a:cxn>
                <a:cxn ang="0">
                  <a:pos x="11" y="0"/>
                </a:cxn>
                <a:cxn ang="0">
                  <a:pos x="12" y="0"/>
                </a:cxn>
              </a:cxnLst>
              <a:rect l="0" t="0" r="r" b="b"/>
              <a:pathLst>
                <a:path w="27" h="20">
                  <a:moveTo>
                    <a:pt x="12" y="0"/>
                  </a:moveTo>
                  <a:lnTo>
                    <a:pt x="16" y="4"/>
                  </a:lnTo>
                  <a:lnTo>
                    <a:pt x="21" y="8"/>
                  </a:lnTo>
                  <a:lnTo>
                    <a:pt x="25" y="12"/>
                  </a:lnTo>
                  <a:lnTo>
                    <a:pt x="27" y="17"/>
                  </a:lnTo>
                  <a:lnTo>
                    <a:pt x="27" y="18"/>
                  </a:lnTo>
                  <a:lnTo>
                    <a:pt x="26" y="19"/>
                  </a:lnTo>
                  <a:lnTo>
                    <a:pt x="25" y="20"/>
                  </a:lnTo>
                  <a:lnTo>
                    <a:pt x="24" y="20"/>
                  </a:lnTo>
                  <a:lnTo>
                    <a:pt x="23" y="20"/>
                  </a:lnTo>
                  <a:lnTo>
                    <a:pt x="20" y="20"/>
                  </a:lnTo>
                  <a:lnTo>
                    <a:pt x="14" y="19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4" y="16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7" y="4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2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55" name="Freeform 129"/>
            <p:cNvSpPr>
              <a:spLocks/>
            </p:cNvSpPr>
            <p:nvPr/>
          </p:nvSpPr>
          <p:spPr bwMode="auto">
            <a:xfrm>
              <a:off x="2323389" y="2845584"/>
              <a:ext cx="5792" cy="434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3" y="2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56" name="Freeform 130"/>
            <p:cNvSpPr>
              <a:spLocks noEditPoints="1"/>
            </p:cNvSpPr>
            <p:nvPr/>
          </p:nvSpPr>
          <p:spPr bwMode="auto">
            <a:xfrm>
              <a:off x="2284289" y="2734078"/>
              <a:ext cx="328724" cy="218667"/>
            </a:xfrm>
            <a:custGeom>
              <a:avLst/>
              <a:gdLst/>
              <a:ahLst/>
              <a:cxnLst>
                <a:cxn ang="0">
                  <a:pos x="189" y="67"/>
                </a:cxn>
                <a:cxn ang="0">
                  <a:pos x="23" y="0"/>
                </a:cxn>
                <a:cxn ang="0">
                  <a:pos x="19" y="10"/>
                </a:cxn>
                <a:cxn ang="0">
                  <a:pos x="29" y="33"/>
                </a:cxn>
                <a:cxn ang="0">
                  <a:pos x="34" y="32"/>
                </a:cxn>
                <a:cxn ang="0">
                  <a:pos x="29" y="26"/>
                </a:cxn>
                <a:cxn ang="0">
                  <a:pos x="23" y="13"/>
                </a:cxn>
                <a:cxn ang="0">
                  <a:pos x="33" y="14"/>
                </a:cxn>
                <a:cxn ang="0">
                  <a:pos x="42" y="1"/>
                </a:cxn>
                <a:cxn ang="0">
                  <a:pos x="54" y="16"/>
                </a:cxn>
                <a:cxn ang="0">
                  <a:pos x="55" y="19"/>
                </a:cxn>
                <a:cxn ang="0">
                  <a:pos x="60" y="20"/>
                </a:cxn>
                <a:cxn ang="0">
                  <a:pos x="70" y="10"/>
                </a:cxn>
                <a:cxn ang="0">
                  <a:pos x="54" y="3"/>
                </a:cxn>
                <a:cxn ang="0">
                  <a:pos x="75" y="9"/>
                </a:cxn>
                <a:cxn ang="0">
                  <a:pos x="90" y="25"/>
                </a:cxn>
                <a:cxn ang="0">
                  <a:pos x="104" y="28"/>
                </a:cxn>
                <a:cxn ang="0">
                  <a:pos x="109" y="25"/>
                </a:cxn>
                <a:cxn ang="0">
                  <a:pos x="114" y="41"/>
                </a:cxn>
                <a:cxn ang="0">
                  <a:pos x="122" y="31"/>
                </a:cxn>
                <a:cxn ang="0">
                  <a:pos x="134" y="34"/>
                </a:cxn>
                <a:cxn ang="0">
                  <a:pos x="133" y="44"/>
                </a:cxn>
                <a:cxn ang="0">
                  <a:pos x="144" y="42"/>
                </a:cxn>
                <a:cxn ang="0">
                  <a:pos x="144" y="51"/>
                </a:cxn>
                <a:cxn ang="0">
                  <a:pos x="152" y="54"/>
                </a:cxn>
                <a:cxn ang="0">
                  <a:pos x="172" y="65"/>
                </a:cxn>
                <a:cxn ang="0">
                  <a:pos x="174" y="64"/>
                </a:cxn>
                <a:cxn ang="0">
                  <a:pos x="175" y="60"/>
                </a:cxn>
                <a:cxn ang="0">
                  <a:pos x="190" y="65"/>
                </a:cxn>
                <a:cxn ang="0">
                  <a:pos x="193" y="69"/>
                </a:cxn>
                <a:cxn ang="0">
                  <a:pos x="213" y="71"/>
                </a:cxn>
                <a:cxn ang="0">
                  <a:pos x="208" y="72"/>
                </a:cxn>
                <a:cxn ang="0">
                  <a:pos x="217" y="79"/>
                </a:cxn>
                <a:cxn ang="0">
                  <a:pos x="207" y="81"/>
                </a:cxn>
                <a:cxn ang="0">
                  <a:pos x="210" y="97"/>
                </a:cxn>
                <a:cxn ang="0">
                  <a:pos x="201" y="83"/>
                </a:cxn>
                <a:cxn ang="0">
                  <a:pos x="193" y="84"/>
                </a:cxn>
                <a:cxn ang="0">
                  <a:pos x="179" y="98"/>
                </a:cxn>
                <a:cxn ang="0">
                  <a:pos x="183" y="96"/>
                </a:cxn>
                <a:cxn ang="0">
                  <a:pos x="190" y="103"/>
                </a:cxn>
                <a:cxn ang="0">
                  <a:pos x="203" y="104"/>
                </a:cxn>
                <a:cxn ang="0">
                  <a:pos x="208" y="109"/>
                </a:cxn>
                <a:cxn ang="0">
                  <a:pos x="216" y="113"/>
                </a:cxn>
                <a:cxn ang="0">
                  <a:pos x="227" y="135"/>
                </a:cxn>
                <a:cxn ang="0">
                  <a:pos x="211" y="151"/>
                </a:cxn>
                <a:cxn ang="0">
                  <a:pos x="184" y="138"/>
                </a:cxn>
                <a:cxn ang="0">
                  <a:pos x="164" y="133"/>
                </a:cxn>
                <a:cxn ang="0">
                  <a:pos x="169" y="130"/>
                </a:cxn>
                <a:cxn ang="0">
                  <a:pos x="149" y="123"/>
                </a:cxn>
                <a:cxn ang="0">
                  <a:pos x="146" y="101"/>
                </a:cxn>
                <a:cxn ang="0">
                  <a:pos x="162" y="87"/>
                </a:cxn>
                <a:cxn ang="0">
                  <a:pos x="144" y="80"/>
                </a:cxn>
                <a:cxn ang="0">
                  <a:pos x="124" y="66"/>
                </a:cxn>
                <a:cxn ang="0">
                  <a:pos x="118" y="65"/>
                </a:cxn>
                <a:cxn ang="0">
                  <a:pos x="107" y="60"/>
                </a:cxn>
                <a:cxn ang="0">
                  <a:pos x="101" y="55"/>
                </a:cxn>
                <a:cxn ang="0">
                  <a:pos x="90" y="48"/>
                </a:cxn>
                <a:cxn ang="0">
                  <a:pos x="76" y="38"/>
                </a:cxn>
                <a:cxn ang="0">
                  <a:pos x="65" y="49"/>
                </a:cxn>
                <a:cxn ang="0">
                  <a:pos x="58" y="50"/>
                </a:cxn>
                <a:cxn ang="0">
                  <a:pos x="21" y="43"/>
                </a:cxn>
                <a:cxn ang="0">
                  <a:pos x="5" y="18"/>
                </a:cxn>
              </a:cxnLst>
              <a:rect l="0" t="0" r="r" b="b"/>
              <a:pathLst>
                <a:path w="227" h="151">
                  <a:moveTo>
                    <a:pt x="184" y="67"/>
                  </a:moveTo>
                  <a:lnTo>
                    <a:pt x="184" y="67"/>
                  </a:lnTo>
                  <a:lnTo>
                    <a:pt x="185" y="68"/>
                  </a:lnTo>
                  <a:lnTo>
                    <a:pt x="187" y="68"/>
                  </a:lnTo>
                  <a:lnTo>
                    <a:pt x="189" y="67"/>
                  </a:lnTo>
                  <a:lnTo>
                    <a:pt x="187" y="67"/>
                  </a:lnTo>
                  <a:lnTo>
                    <a:pt x="186" y="67"/>
                  </a:lnTo>
                  <a:lnTo>
                    <a:pt x="184" y="67"/>
                  </a:lnTo>
                  <a:close/>
                  <a:moveTo>
                    <a:pt x="20" y="0"/>
                  </a:moveTo>
                  <a:lnTo>
                    <a:pt x="23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5" y="2"/>
                  </a:lnTo>
                  <a:lnTo>
                    <a:pt x="24" y="5"/>
                  </a:lnTo>
                  <a:lnTo>
                    <a:pt x="19" y="10"/>
                  </a:lnTo>
                  <a:lnTo>
                    <a:pt x="18" y="13"/>
                  </a:lnTo>
                  <a:lnTo>
                    <a:pt x="18" y="18"/>
                  </a:lnTo>
                  <a:lnTo>
                    <a:pt x="21" y="23"/>
                  </a:lnTo>
                  <a:lnTo>
                    <a:pt x="24" y="28"/>
                  </a:lnTo>
                  <a:lnTo>
                    <a:pt x="29" y="33"/>
                  </a:lnTo>
                  <a:lnTo>
                    <a:pt x="33" y="35"/>
                  </a:lnTo>
                  <a:lnTo>
                    <a:pt x="33" y="35"/>
                  </a:lnTo>
                  <a:lnTo>
                    <a:pt x="34" y="34"/>
                  </a:lnTo>
                  <a:lnTo>
                    <a:pt x="34" y="33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4" y="29"/>
                  </a:lnTo>
                  <a:lnTo>
                    <a:pt x="33" y="28"/>
                  </a:lnTo>
                  <a:lnTo>
                    <a:pt x="32" y="27"/>
                  </a:lnTo>
                  <a:lnTo>
                    <a:pt x="29" y="26"/>
                  </a:lnTo>
                  <a:lnTo>
                    <a:pt x="23" y="24"/>
                  </a:lnTo>
                  <a:lnTo>
                    <a:pt x="21" y="22"/>
                  </a:lnTo>
                  <a:lnTo>
                    <a:pt x="20" y="20"/>
                  </a:lnTo>
                  <a:lnTo>
                    <a:pt x="20" y="16"/>
                  </a:lnTo>
                  <a:lnTo>
                    <a:pt x="23" y="13"/>
                  </a:lnTo>
                  <a:lnTo>
                    <a:pt x="25" y="12"/>
                  </a:lnTo>
                  <a:lnTo>
                    <a:pt x="27" y="13"/>
                  </a:lnTo>
                  <a:lnTo>
                    <a:pt x="29" y="14"/>
                  </a:lnTo>
                  <a:lnTo>
                    <a:pt x="31" y="14"/>
                  </a:lnTo>
                  <a:lnTo>
                    <a:pt x="33" y="14"/>
                  </a:lnTo>
                  <a:lnTo>
                    <a:pt x="36" y="11"/>
                  </a:lnTo>
                  <a:lnTo>
                    <a:pt x="37" y="8"/>
                  </a:lnTo>
                  <a:lnTo>
                    <a:pt x="38" y="5"/>
                  </a:lnTo>
                  <a:lnTo>
                    <a:pt x="40" y="1"/>
                  </a:lnTo>
                  <a:lnTo>
                    <a:pt x="42" y="1"/>
                  </a:lnTo>
                  <a:lnTo>
                    <a:pt x="45" y="2"/>
                  </a:lnTo>
                  <a:lnTo>
                    <a:pt x="48" y="4"/>
                  </a:lnTo>
                  <a:lnTo>
                    <a:pt x="51" y="8"/>
                  </a:lnTo>
                  <a:lnTo>
                    <a:pt x="54" y="12"/>
                  </a:lnTo>
                  <a:lnTo>
                    <a:pt x="54" y="16"/>
                  </a:lnTo>
                  <a:lnTo>
                    <a:pt x="53" y="20"/>
                  </a:lnTo>
                  <a:lnTo>
                    <a:pt x="54" y="24"/>
                  </a:lnTo>
                  <a:lnTo>
                    <a:pt x="54" y="23"/>
                  </a:lnTo>
                  <a:lnTo>
                    <a:pt x="54" y="21"/>
                  </a:lnTo>
                  <a:lnTo>
                    <a:pt x="55" y="19"/>
                  </a:lnTo>
                  <a:lnTo>
                    <a:pt x="56" y="18"/>
                  </a:lnTo>
                  <a:lnTo>
                    <a:pt x="57" y="18"/>
                  </a:lnTo>
                  <a:lnTo>
                    <a:pt x="58" y="19"/>
                  </a:lnTo>
                  <a:lnTo>
                    <a:pt x="59" y="19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5" y="16"/>
                  </a:lnTo>
                  <a:lnTo>
                    <a:pt x="69" y="12"/>
                  </a:lnTo>
                  <a:lnTo>
                    <a:pt x="72" y="10"/>
                  </a:lnTo>
                  <a:lnTo>
                    <a:pt x="70" y="10"/>
                  </a:lnTo>
                  <a:lnTo>
                    <a:pt x="69" y="9"/>
                  </a:lnTo>
                  <a:lnTo>
                    <a:pt x="68" y="9"/>
                  </a:lnTo>
                  <a:lnTo>
                    <a:pt x="67" y="9"/>
                  </a:lnTo>
                  <a:lnTo>
                    <a:pt x="59" y="6"/>
                  </a:lnTo>
                  <a:lnTo>
                    <a:pt x="54" y="3"/>
                  </a:lnTo>
                  <a:lnTo>
                    <a:pt x="50" y="2"/>
                  </a:lnTo>
                  <a:lnTo>
                    <a:pt x="48" y="1"/>
                  </a:lnTo>
                  <a:lnTo>
                    <a:pt x="47" y="0"/>
                  </a:lnTo>
                  <a:lnTo>
                    <a:pt x="61" y="4"/>
                  </a:lnTo>
                  <a:lnTo>
                    <a:pt x="75" y="9"/>
                  </a:lnTo>
                  <a:lnTo>
                    <a:pt x="77" y="9"/>
                  </a:lnTo>
                  <a:lnTo>
                    <a:pt x="81" y="11"/>
                  </a:lnTo>
                  <a:lnTo>
                    <a:pt x="85" y="15"/>
                  </a:lnTo>
                  <a:lnTo>
                    <a:pt x="88" y="18"/>
                  </a:lnTo>
                  <a:lnTo>
                    <a:pt x="90" y="25"/>
                  </a:lnTo>
                  <a:lnTo>
                    <a:pt x="92" y="28"/>
                  </a:lnTo>
                  <a:lnTo>
                    <a:pt x="95" y="30"/>
                  </a:lnTo>
                  <a:lnTo>
                    <a:pt x="99" y="31"/>
                  </a:lnTo>
                  <a:lnTo>
                    <a:pt x="103" y="30"/>
                  </a:lnTo>
                  <a:lnTo>
                    <a:pt x="104" y="28"/>
                  </a:lnTo>
                  <a:lnTo>
                    <a:pt x="105" y="23"/>
                  </a:lnTo>
                  <a:lnTo>
                    <a:pt x="106" y="21"/>
                  </a:lnTo>
                  <a:lnTo>
                    <a:pt x="107" y="21"/>
                  </a:lnTo>
                  <a:lnTo>
                    <a:pt x="108" y="22"/>
                  </a:lnTo>
                  <a:lnTo>
                    <a:pt x="109" y="25"/>
                  </a:lnTo>
                  <a:lnTo>
                    <a:pt x="109" y="28"/>
                  </a:lnTo>
                  <a:lnTo>
                    <a:pt x="109" y="32"/>
                  </a:lnTo>
                  <a:lnTo>
                    <a:pt x="110" y="35"/>
                  </a:lnTo>
                  <a:lnTo>
                    <a:pt x="112" y="38"/>
                  </a:lnTo>
                  <a:lnTo>
                    <a:pt x="114" y="41"/>
                  </a:lnTo>
                  <a:lnTo>
                    <a:pt x="117" y="41"/>
                  </a:lnTo>
                  <a:lnTo>
                    <a:pt x="121" y="40"/>
                  </a:lnTo>
                  <a:lnTo>
                    <a:pt x="122" y="39"/>
                  </a:lnTo>
                  <a:lnTo>
                    <a:pt x="122" y="34"/>
                  </a:lnTo>
                  <a:lnTo>
                    <a:pt x="122" y="31"/>
                  </a:lnTo>
                  <a:lnTo>
                    <a:pt x="122" y="28"/>
                  </a:lnTo>
                  <a:lnTo>
                    <a:pt x="124" y="27"/>
                  </a:lnTo>
                  <a:lnTo>
                    <a:pt x="127" y="28"/>
                  </a:lnTo>
                  <a:lnTo>
                    <a:pt x="131" y="30"/>
                  </a:lnTo>
                  <a:lnTo>
                    <a:pt x="134" y="34"/>
                  </a:lnTo>
                  <a:lnTo>
                    <a:pt x="135" y="38"/>
                  </a:lnTo>
                  <a:lnTo>
                    <a:pt x="135" y="41"/>
                  </a:lnTo>
                  <a:lnTo>
                    <a:pt x="134" y="42"/>
                  </a:lnTo>
                  <a:lnTo>
                    <a:pt x="133" y="43"/>
                  </a:lnTo>
                  <a:lnTo>
                    <a:pt x="133" y="44"/>
                  </a:lnTo>
                  <a:lnTo>
                    <a:pt x="133" y="44"/>
                  </a:lnTo>
                  <a:lnTo>
                    <a:pt x="133" y="45"/>
                  </a:lnTo>
                  <a:lnTo>
                    <a:pt x="137" y="45"/>
                  </a:lnTo>
                  <a:lnTo>
                    <a:pt x="140" y="44"/>
                  </a:lnTo>
                  <a:lnTo>
                    <a:pt x="144" y="42"/>
                  </a:lnTo>
                  <a:lnTo>
                    <a:pt x="148" y="42"/>
                  </a:lnTo>
                  <a:lnTo>
                    <a:pt x="150" y="43"/>
                  </a:lnTo>
                  <a:lnTo>
                    <a:pt x="151" y="44"/>
                  </a:lnTo>
                  <a:lnTo>
                    <a:pt x="149" y="47"/>
                  </a:lnTo>
                  <a:lnTo>
                    <a:pt x="144" y="51"/>
                  </a:lnTo>
                  <a:lnTo>
                    <a:pt x="142" y="53"/>
                  </a:lnTo>
                  <a:lnTo>
                    <a:pt x="144" y="54"/>
                  </a:lnTo>
                  <a:lnTo>
                    <a:pt x="145" y="55"/>
                  </a:lnTo>
                  <a:lnTo>
                    <a:pt x="150" y="54"/>
                  </a:lnTo>
                  <a:lnTo>
                    <a:pt x="152" y="54"/>
                  </a:lnTo>
                  <a:lnTo>
                    <a:pt x="155" y="55"/>
                  </a:lnTo>
                  <a:lnTo>
                    <a:pt x="158" y="56"/>
                  </a:lnTo>
                  <a:lnTo>
                    <a:pt x="161" y="58"/>
                  </a:lnTo>
                  <a:lnTo>
                    <a:pt x="170" y="64"/>
                  </a:lnTo>
                  <a:lnTo>
                    <a:pt x="172" y="65"/>
                  </a:lnTo>
                  <a:lnTo>
                    <a:pt x="172" y="65"/>
                  </a:lnTo>
                  <a:lnTo>
                    <a:pt x="173" y="65"/>
                  </a:lnTo>
                  <a:lnTo>
                    <a:pt x="174" y="66"/>
                  </a:lnTo>
                  <a:lnTo>
                    <a:pt x="174" y="65"/>
                  </a:lnTo>
                  <a:lnTo>
                    <a:pt x="174" y="64"/>
                  </a:lnTo>
                  <a:lnTo>
                    <a:pt x="174" y="63"/>
                  </a:lnTo>
                  <a:lnTo>
                    <a:pt x="173" y="62"/>
                  </a:lnTo>
                  <a:lnTo>
                    <a:pt x="172" y="61"/>
                  </a:lnTo>
                  <a:lnTo>
                    <a:pt x="173" y="61"/>
                  </a:lnTo>
                  <a:lnTo>
                    <a:pt x="175" y="60"/>
                  </a:lnTo>
                  <a:lnTo>
                    <a:pt x="178" y="60"/>
                  </a:lnTo>
                  <a:lnTo>
                    <a:pt x="181" y="61"/>
                  </a:lnTo>
                  <a:lnTo>
                    <a:pt x="182" y="61"/>
                  </a:lnTo>
                  <a:lnTo>
                    <a:pt x="185" y="62"/>
                  </a:lnTo>
                  <a:lnTo>
                    <a:pt x="190" y="65"/>
                  </a:lnTo>
                  <a:lnTo>
                    <a:pt x="191" y="67"/>
                  </a:lnTo>
                  <a:lnTo>
                    <a:pt x="190" y="67"/>
                  </a:lnTo>
                  <a:lnTo>
                    <a:pt x="192" y="67"/>
                  </a:lnTo>
                  <a:lnTo>
                    <a:pt x="193" y="68"/>
                  </a:lnTo>
                  <a:lnTo>
                    <a:pt x="193" y="69"/>
                  </a:lnTo>
                  <a:lnTo>
                    <a:pt x="194" y="70"/>
                  </a:lnTo>
                  <a:lnTo>
                    <a:pt x="196" y="70"/>
                  </a:lnTo>
                  <a:lnTo>
                    <a:pt x="199" y="69"/>
                  </a:lnTo>
                  <a:lnTo>
                    <a:pt x="207" y="69"/>
                  </a:lnTo>
                  <a:lnTo>
                    <a:pt x="213" y="71"/>
                  </a:lnTo>
                  <a:lnTo>
                    <a:pt x="213" y="71"/>
                  </a:lnTo>
                  <a:lnTo>
                    <a:pt x="209" y="71"/>
                  </a:lnTo>
                  <a:lnTo>
                    <a:pt x="208" y="72"/>
                  </a:lnTo>
                  <a:lnTo>
                    <a:pt x="208" y="72"/>
                  </a:lnTo>
                  <a:lnTo>
                    <a:pt x="208" y="72"/>
                  </a:lnTo>
                  <a:lnTo>
                    <a:pt x="209" y="74"/>
                  </a:lnTo>
                  <a:lnTo>
                    <a:pt x="211" y="74"/>
                  </a:lnTo>
                  <a:lnTo>
                    <a:pt x="214" y="75"/>
                  </a:lnTo>
                  <a:lnTo>
                    <a:pt x="217" y="77"/>
                  </a:lnTo>
                  <a:lnTo>
                    <a:pt x="217" y="79"/>
                  </a:lnTo>
                  <a:lnTo>
                    <a:pt x="216" y="81"/>
                  </a:lnTo>
                  <a:lnTo>
                    <a:pt x="214" y="81"/>
                  </a:lnTo>
                  <a:lnTo>
                    <a:pt x="210" y="80"/>
                  </a:lnTo>
                  <a:lnTo>
                    <a:pt x="208" y="80"/>
                  </a:lnTo>
                  <a:lnTo>
                    <a:pt x="207" y="81"/>
                  </a:lnTo>
                  <a:lnTo>
                    <a:pt x="208" y="86"/>
                  </a:lnTo>
                  <a:lnTo>
                    <a:pt x="210" y="91"/>
                  </a:lnTo>
                  <a:lnTo>
                    <a:pt x="211" y="95"/>
                  </a:lnTo>
                  <a:lnTo>
                    <a:pt x="211" y="96"/>
                  </a:lnTo>
                  <a:lnTo>
                    <a:pt x="210" y="97"/>
                  </a:lnTo>
                  <a:lnTo>
                    <a:pt x="210" y="97"/>
                  </a:lnTo>
                  <a:lnTo>
                    <a:pt x="209" y="97"/>
                  </a:lnTo>
                  <a:lnTo>
                    <a:pt x="206" y="93"/>
                  </a:lnTo>
                  <a:lnTo>
                    <a:pt x="204" y="88"/>
                  </a:lnTo>
                  <a:lnTo>
                    <a:pt x="201" y="83"/>
                  </a:lnTo>
                  <a:lnTo>
                    <a:pt x="197" y="80"/>
                  </a:lnTo>
                  <a:lnTo>
                    <a:pt x="195" y="80"/>
                  </a:lnTo>
                  <a:lnTo>
                    <a:pt x="194" y="81"/>
                  </a:lnTo>
                  <a:lnTo>
                    <a:pt x="193" y="82"/>
                  </a:lnTo>
                  <a:lnTo>
                    <a:pt x="193" y="84"/>
                  </a:lnTo>
                  <a:lnTo>
                    <a:pt x="192" y="85"/>
                  </a:lnTo>
                  <a:lnTo>
                    <a:pt x="191" y="87"/>
                  </a:lnTo>
                  <a:lnTo>
                    <a:pt x="190" y="88"/>
                  </a:lnTo>
                  <a:lnTo>
                    <a:pt x="185" y="93"/>
                  </a:lnTo>
                  <a:lnTo>
                    <a:pt x="179" y="98"/>
                  </a:lnTo>
                  <a:lnTo>
                    <a:pt x="180" y="98"/>
                  </a:lnTo>
                  <a:lnTo>
                    <a:pt x="181" y="97"/>
                  </a:lnTo>
                  <a:lnTo>
                    <a:pt x="181" y="97"/>
                  </a:lnTo>
                  <a:lnTo>
                    <a:pt x="182" y="96"/>
                  </a:lnTo>
                  <a:lnTo>
                    <a:pt x="183" y="96"/>
                  </a:lnTo>
                  <a:lnTo>
                    <a:pt x="185" y="97"/>
                  </a:lnTo>
                  <a:lnTo>
                    <a:pt x="186" y="98"/>
                  </a:lnTo>
                  <a:lnTo>
                    <a:pt x="187" y="100"/>
                  </a:lnTo>
                  <a:lnTo>
                    <a:pt x="189" y="101"/>
                  </a:lnTo>
                  <a:lnTo>
                    <a:pt x="190" y="103"/>
                  </a:lnTo>
                  <a:lnTo>
                    <a:pt x="192" y="105"/>
                  </a:lnTo>
                  <a:lnTo>
                    <a:pt x="195" y="106"/>
                  </a:lnTo>
                  <a:lnTo>
                    <a:pt x="197" y="107"/>
                  </a:lnTo>
                  <a:lnTo>
                    <a:pt x="199" y="106"/>
                  </a:lnTo>
                  <a:lnTo>
                    <a:pt x="203" y="104"/>
                  </a:lnTo>
                  <a:lnTo>
                    <a:pt x="204" y="103"/>
                  </a:lnTo>
                  <a:lnTo>
                    <a:pt x="206" y="104"/>
                  </a:lnTo>
                  <a:lnTo>
                    <a:pt x="209" y="108"/>
                  </a:lnTo>
                  <a:lnTo>
                    <a:pt x="209" y="109"/>
                  </a:lnTo>
                  <a:lnTo>
                    <a:pt x="208" y="109"/>
                  </a:lnTo>
                  <a:lnTo>
                    <a:pt x="206" y="111"/>
                  </a:lnTo>
                  <a:lnTo>
                    <a:pt x="207" y="111"/>
                  </a:lnTo>
                  <a:lnTo>
                    <a:pt x="210" y="112"/>
                  </a:lnTo>
                  <a:lnTo>
                    <a:pt x="213" y="112"/>
                  </a:lnTo>
                  <a:lnTo>
                    <a:pt x="216" y="113"/>
                  </a:lnTo>
                  <a:lnTo>
                    <a:pt x="219" y="117"/>
                  </a:lnTo>
                  <a:lnTo>
                    <a:pt x="222" y="120"/>
                  </a:lnTo>
                  <a:lnTo>
                    <a:pt x="225" y="125"/>
                  </a:lnTo>
                  <a:lnTo>
                    <a:pt x="227" y="130"/>
                  </a:lnTo>
                  <a:lnTo>
                    <a:pt x="227" y="135"/>
                  </a:lnTo>
                  <a:lnTo>
                    <a:pt x="227" y="140"/>
                  </a:lnTo>
                  <a:lnTo>
                    <a:pt x="225" y="145"/>
                  </a:lnTo>
                  <a:lnTo>
                    <a:pt x="221" y="148"/>
                  </a:lnTo>
                  <a:lnTo>
                    <a:pt x="216" y="151"/>
                  </a:lnTo>
                  <a:lnTo>
                    <a:pt x="211" y="151"/>
                  </a:lnTo>
                  <a:lnTo>
                    <a:pt x="207" y="150"/>
                  </a:lnTo>
                  <a:lnTo>
                    <a:pt x="203" y="147"/>
                  </a:lnTo>
                  <a:lnTo>
                    <a:pt x="195" y="142"/>
                  </a:lnTo>
                  <a:lnTo>
                    <a:pt x="191" y="140"/>
                  </a:lnTo>
                  <a:lnTo>
                    <a:pt x="184" y="138"/>
                  </a:lnTo>
                  <a:lnTo>
                    <a:pt x="178" y="137"/>
                  </a:lnTo>
                  <a:lnTo>
                    <a:pt x="170" y="136"/>
                  </a:lnTo>
                  <a:lnTo>
                    <a:pt x="164" y="134"/>
                  </a:lnTo>
                  <a:lnTo>
                    <a:pt x="164" y="134"/>
                  </a:lnTo>
                  <a:lnTo>
                    <a:pt x="164" y="133"/>
                  </a:lnTo>
                  <a:lnTo>
                    <a:pt x="165" y="133"/>
                  </a:lnTo>
                  <a:lnTo>
                    <a:pt x="168" y="132"/>
                  </a:lnTo>
                  <a:lnTo>
                    <a:pt x="170" y="131"/>
                  </a:lnTo>
                  <a:lnTo>
                    <a:pt x="170" y="131"/>
                  </a:lnTo>
                  <a:lnTo>
                    <a:pt x="169" y="130"/>
                  </a:lnTo>
                  <a:lnTo>
                    <a:pt x="165" y="129"/>
                  </a:lnTo>
                  <a:lnTo>
                    <a:pt x="161" y="127"/>
                  </a:lnTo>
                  <a:lnTo>
                    <a:pt x="156" y="125"/>
                  </a:lnTo>
                  <a:lnTo>
                    <a:pt x="152" y="124"/>
                  </a:lnTo>
                  <a:lnTo>
                    <a:pt x="149" y="123"/>
                  </a:lnTo>
                  <a:lnTo>
                    <a:pt x="132" y="118"/>
                  </a:lnTo>
                  <a:lnTo>
                    <a:pt x="135" y="115"/>
                  </a:lnTo>
                  <a:lnTo>
                    <a:pt x="137" y="110"/>
                  </a:lnTo>
                  <a:lnTo>
                    <a:pt x="140" y="106"/>
                  </a:lnTo>
                  <a:lnTo>
                    <a:pt x="146" y="101"/>
                  </a:lnTo>
                  <a:lnTo>
                    <a:pt x="153" y="96"/>
                  </a:lnTo>
                  <a:lnTo>
                    <a:pt x="155" y="94"/>
                  </a:lnTo>
                  <a:lnTo>
                    <a:pt x="159" y="92"/>
                  </a:lnTo>
                  <a:lnTo>
                    <a:pt x="161" y="90"/>
                  </a:lnTo>
                  <a:lnTo>
                    <a:pt x="162" y="87"/>
                  </a:lnTo>
                  <a:lnTo>
                    <a:pt x="162" y="84"/>
                  </a:lnTo>
                  <a:lnTo>
                    <a:pt x="160" y="82"/>
                  </a:lnTo>
                  <a:lnTo>
                    <a:pt x="157" y="81"/>
                  </a:lnTo>
                  <a:lnTo>
                    <a:pt x="153" y="81"/>
                  </a:lnTo>
                  <a:lnTo>
                    <a:pt x="144" y="80"/>
                  </a:lnTo>
                  <a:lnTo>
                    <a:pt x="139" y="79"/>
                  </a:lnTo>
                  <a:lnTo>
                    <a:pt x="136" y="78"/>
                  </a:lnTo>
                  <a:lnTo>
                    <a:pt x="132" y="75"/>
                  </a:lnTo>
                  <a:lnTo>
                    <a:pt x="128" y="70"/>
                  </a:lnTo>
                  <a:lnTo>
                    <a:pt x="124" y="66"/>
                  </a:lnTo>
                  <a:lnTo>
                    <a:pt x="123" y="65"/>
                  </a:lnTo>
                  <a:lnTo>
                    <a:pt x="122" y="65"/>
                  </a:lnTo>
                  <a:lnTo>
                    <a:pt x="120" y="66"/>
                  </a:lnTo>
                  <a:lnTo>
                    <a:pt x="119" y="66"/>
                  </a:lnTo>
                  <a:lnTo>
                    <a:pt x="118" y="65"/>
                  </a:lnTo>
                  <a:lnTo>
                    <a:pt x="117" y="65"/>
                  </a:lnTo>
                  <a:lnTo>
                    <a:pt x="117" y="62"/>
                  </a:lnTo>
                  <a:lnTo>
                    <a:pt x="116" y="61"/>
                  </a:lnTo>
                  <a:lnTo>
                    <a:pt x="113" y="60"/>
                  </a:lnTo>
                  <a:lnTo>
                    <a:pt x="107" y="60"/>
                  </a:lnTo>
                  <a:lnTo>
                    <a:pt x="106" y="59"/>
                  </a:lnTo>
                  <a:lnTo>
                    <a:pt x="105" y="58"/>
                  </a:lnTo>
                  <a:lnTo>
                    <a:pt x="103" y="57"/>
                  </a:lnTo>
                  <a:lnTo>
                    <a:pt x="102" y="56"/>
                  </a:lnTo>
                  <a:lnTo>
                    <a:pt x="101" y="55"/>
                  </a:lnTo>
                  <a:lnTo>
                    <a:pt x="96" y="53"/>
                  </a:lnTo>
                  <a:lnTo>
                    <a:pt x="92" y="51"/>
                  </a:lnTo>
                  <a:lnTo>
                    <a:pt x="91" y="50"/>
                  </a:lnTo>
                  <a:lnTo>
                    <a:pt x="90" y="50"/>
                  </a:lnTo>
                  <a:lnTo>
                    <a:pt x="90" y="48"/>
                  </a:lnTo>
                  <a:lnTo>
                    <a:pt x="89" y="48"/>
                  </a:lnTo>
                  <a:lnTo>
                    <a:pt x="88" y="47"/>
                  </a:lnTo>
                  <a:lnTo>
                    <a:pt x="83" y="43"/>
                  </a:lnTo>
                  <a:lnTo>
                    <a:pt x="80" y="40"/>
                  </a:lnTo>
                  <a:lnTo>
                    <a:pt x="76" y="38"/>
                  </a:lnTo>
                  <a:lnTo>
                    <a:pt x="71" y="38"/>
                  </a:lnTo>
                  <a:lnTo>
                    <a:pt x="68" y="40"/>
                  </a:lnTo>
                  <a:lnTo>
                    <a:pt x="67" y="42"/>
                  </a:lnTo>
                  <a:lnTo>
                    <a:pt x="66" y="46"/>
                  </a:lnTo>
                  <a:lnTo>
                    <a:pt x="65" y="49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62" y="52"/>
                  </a:lnTo>
                  <a:lnTo>
                    <a:pt x="59" y="51"/>
                  </a:lnTo>
                  <a:lnTo>
                    <a:pt x="58" y="50"/>
                  </a:lnTo>
                  <a:lnTo>
                    <a:pt x="58" y="51"/>
                  </a:lnTo>
                  <a:lnTo>
                    <a:pt x="56" y="52"/>
                  </a:lnTo>
                  <a:lnTo>
                    <a:pt x="55" y="52"/>
                  </a:lnTo>
                  <a:lnTo>
                    <a:pt x="38" y="48"/>
                  </a:lnTo>
                  <a:lnTo>
                    <a:pt x="21" y="43"/>
                  </a:lnTo>
                  <a:lnTo>
                    <a:pt x="4" y="37"/>
                  </a:lnTo>
                  <a:lnTo>
                    <a:pt x="1" y="35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5" y="18"/>
                  </a:lnTo>
                  <a:lnTo>
                    <a:pt x="11" y="9"/>
                  </a:lnTo>
                  <a:lnTo>
                    <a:pt x="18" y="1"/>
                  </a:ln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57" name="Freeform 131"/>
            <p:cNvSpPr>
              <a:spLocks/>
            </p:cNvSpPr>
            <p:nvPr/>
          </p:nvSpPr>
          <p:spPr bwMode="auto">
            <a:xfrm>
              <a:off x="2468202" y="2903509"/>
              <a:ext cx="7241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5" y="1"/>
                  </a:lnTo>
                  <a:lnTo>
                    <a:pt x="4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58" name="Freeform 132"/>
            <p:cNvSpPr>
              <a:spLocks/>
            </p:cNvSpPr>
            <p:nvPr/>
          </p:nvSpPr>
          <p:spPr bwMode="auto">
            <a:xfrm>
              <a:off x="2442135" y="2891924"/>
              <a:ext cx="26066" cy="1158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4" y="0"/>
                </a:cxn>
                <a:cxn ang="0">
                  <a:pos x="8" y="1"/>
                </a:cxn>
                <a:cxn ang="0">
                  <a:pos x="12" y="2"/>
                </a:cxn>
                <a:cxn ang="0">
                  <a:pos x="15" y="3"/>
                </a:cxn>
                <a:cxn ang="0">
                  <a:pos x="16" y="3"/>
                </a:cxn>
                <a:cxn ang="0">
                  <a:pos x="17" y="4"/>
                </a:cxn>
                <a:cxn ang="0">
                  <a:pos x="18" y="8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8" h="8">
                  <a:moveTo>
                    <a:pt x="1" y="0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12" y="2"/>
                  </a:lnTo>
                  <a:lnTo>
                    <a:pt x="15" y="3"/>
                  </a:lnTo>
                  <a:lnTo>
                    <a:pt x="16" y="3"/>
                  </a:lnTo>
                  <a:lnTo>
                    <a:pt x="17" y="4"/>
                  </a:lnTo>
                  <a:lnTo>
                    <a:pt x="18" y="8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59" name="Freeform 133"/>
            <p:cNvSpPr>
              <a:spLocks noEditPoints="1"/>
            </p:cNvSpPr>
            <p:nvPr/>
          </p:nvSpPr>
          <p:spPr bwMode="auto">
            <a:xfrm>
              <a:off x="2817199" y="2683394"/>
              <a:ext cx="76751" cy="56477"/>
            </a:xfrm>
            <a:custGeom>
              <a:avLst/>
              <a:gdLst/>
              <a:ahLst/>
              <a:cxnLst>
                <a:cxn ang="0">
                  <a:pos x="22" y="26"/>
                </a:cxn>
                <a:cxn ang="0">
                  <a:pos x="23" y="26"/>
                </a:cxn>
                <a:cxn ang="0">
                  <a:pos x="22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2" y="1"/>
                </a:cxn>
                <a:cxn ang="0">
                  <a:pos x="13" y="1"/>
                </a:cxn>
                <a:cxn ang="0">
                  <a:pos x="14" y="2"/>
                </a:cxn>
                <a:cxn ang="0">
                  <a:pos x="21" y="4"/>
                </a:cxn>
                <a:cxn ang="0">
                  <a:pos x="28" y="6"/>
                </a:cxn>
                <a:cxn ang="0">
                  <a:pos x="35" y="9"/>
                </a:cxn>
                <a:cxn ang="0">
                  <a:pos x="41" y="14"/>
                </a:cxn>
                <a:cxn ang="0">
                  <a:pos x="41" y="15"/>
                </a:cxn>
                <a:cxn ang="0">
                  <a:pos x="41" y="16"/>
                </a:cxn>
                <a:cxn ang="0">
                  <a:pos x="41" y="17"/>
                </a:cxn>
                <a:cxn ang="0">
                  <a:pos x="42" y="19"/>
                </a:cxn>
                <a:cxn ang="0">
                  <a:pos x="47" y="22"/>
                </a:cxn>
                <a:cxn ang="0">
                  <a:pos x="48" y="24"/>
                </a:cxn>
                <a:cxn ang="0">
                  <a:pos x="50" y="26"/>
                </a:cxn>
                <a:cxn ang="0">
                  <a:pos x="52" y="29"/>
                </a:cxn>
                <a:cxn ang="0">
                  <a:pos x="53" y="31"/>
                </a:cxn>
                <a:cxn ang="0">
                  <a:pos x="53" y="33"/>
                </a:cxn>
                <a:cxn ang="0">
                  <a:pos x="51" y="36"/>
                </a:cxn>
                <a:cxn ang="0">
                  <a:pos x="48" y="37"/>
                </a:cxn>
                <a:cxn ang="0">
                  <a:pos x="43" y="39"/>
                </a:cxn>
                <a:cxn ang="0">
                  <a:pos x="28" y="39"/>
                </a:cxn>
                <a:cxn ang="0">
                  <a:pos x="24" y="37"/>
                </a:cxn>
                <a:cxn ang="0">
                  <a:pos x="22" y="35"/>
                </a:cxn>
                <a:cxn ang="0">
                  <a:pos x="21" y="33"/>
                </a:cxn>
                <a:cxn ang="0">
                  <a:pos x="21" y="30"/>
                </a:cxn>
                <a:cxn ang="0">
                  <a:pos x="20" y="27"/>
                </a:cxn>
                <a:cxn ang="0">
                  <a:pos x="18" y="26"/>
                </a:cxn>
                <a:cxn ang="0">
                  <a:pos x="17" y="26"/>
                </a:cxn>
                <a:cxn ang="0">
                  <a:pos x="15" y="29"/>
                </a:cxn>
                <a:cxn ang="0">
                  <a:pos x="15" y="30"/>
                </a:cxn>
                <a:cxn ang="0">
                  <a:pos x="14" y="32"/>
                </a:cxn>
                <a:cxn ang="0">
                  <a:pos x="14" y="33"/>
                </a:cxn>
                <a:cxn ang="0">
                  <a:pos x="13" y="33"/>
                </a:cxn>
                <a:cxn ang="0">
                  <a:pos x="7" y="30"/>
                </a:cxn>
                <a:cxn ang="0">
                  <a:pos x="3" y="28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1" y="20"/>
                </a:cxn>
                <a:cxn ang="0">
                  <a:pos x="5" y="19"/>
                </a:cxn>
                <a:cxn ang="0">
                  <a:pos x="10" y="19"/>
                </a:cxn>
                <a:cxn ang="0">
                  <a:pos x="14" y="21"/>
                </a:cxn>
                <a:cxn ang="0">
                  <a:pos x="19" y="24"/>
                </a:cxn>
                <a:cxn ang="0">
                  <a:pos x="21" y="25"/>
                </a:cxn>
                <a:cxn ang="0">
                  <a:pos x="20" y="24"/>
                </a:cxn>
                <a:cxn ang="0">
                  <a:pos x="19" y="23"/>
                </a:cxn>
                <a:cxn ang="0">
                  <a:pos x="18" y="22"/>
                </a:cxn>
                <a:cxn ang="0">
                  <a:pos x="17" y="22"/>
                </a:cxn>
                <a:cxn ang="0">
                  <a:pos x="20" y="22"/>
                </a:cxn>
                <a:cxn ang="0">
                  <a:pos x="20" y="21"/>
                </a:cxn>
                <a:cxn ang="0">
                  <a:pos x="16" y="16"/>
                </a:cxn>
                <a:cxn ang="0">
                  <a:pos x="13" y="11"/>
                </a:cxn>
                <a:cxn ang="0">
                  <a:pos x="9" y="6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8" y="0"/>
                </a:cxn>
              </a:cxnLst>
              <a:rect l="0" t="0" r="r" b="b"/>
              <a:pathLst>
                <a:path w="53" h="39">
                  <a:moveTo>
                    <a:pt x="22" y="26"/>
                  </a:moveTo>
                  <a:lnTo>
                    <a:pt x="23" y="26"/>
                  </a:lnTo>
                  <a:lnTo>
                    <a:pt x="22" y="26"/>
                  </a:lnTo>
                  <a:close/>
                  <a:moveTo>
                    <a:pt x="8" y="0"/>
                  </a:moveTo>
                  <a:lnTo>
                    <a:pt x="8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2" y="1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21" y="4"/>
                  </a:lnTo>
                  <a:lnTo>
                    <a:pt x="28" y="6"/>
                  </a:lnTo>
                  <a:lnTo>
                    <a:pt x="35" y="9"/>
                  </a:lnTo>
                  <a:lnTo>
                    <a:pt x="41" y="14"/>
                  </a:lnTo>
                  <a:lnTo>
                    <a:pt x="41" y="15"/>
                  </a:lnTo>
                  <a:lnTo>
                    <a:pt x="41" y="16"/>
                  </a:lnTo>
                  <a:lnTo>
                    <a:pt x="41" y="17"/>
                  </a:lnTo>
                  <a:lnTo>
                    <a:pt x="42" y="19"/>
                  </a:lnTo>
                  <a:lnTo>
                    <a:pt x="47" y="22"/>
                  </a:lnTo>
                  <a:lnTo>
                    <a:pt x="48" y="24"/>
                  </a:lnTo>
                  <a:lnTo>
                    <a:pt x="50" y="26"/>
                  </a:lnTo>
                  <a:lnTo>
                    <a:pt x="52" y="29"/>
                  </a:lnTo>
                  <a:lnTo>
                    <a:pt x="53" y="31"/>
                  </a:lnTo>
                  <a:lnTo>
                    <a:pt x="53" y="33"/>
                  </a:lnTo>
                  <a:lnTo>
                    <a:pt x="51" y="36"/>
                  </a:lnTo>
                  <a:lnTo>
                    <a:pt x="48" y="37"/>
                  </a:lnTo>
                  <a:lnTo>
                    <a:pt x="43" y="39"/>
                  </a:lnTo>
                  <a:lnTo>
                    <a:pt x="28" y="39"/>
                  </a:lnTo>
                  <a:lnTo>
                    <a:pt x="24" y="37"/>
                  </a:lnTo>
                  <a:lnTo>
                    <a:pt x="22" y="35"/>
                  </a:lnTo>
                  <a:lnTo>
                    <a:pt x="21" y="33"/>
                  </a:lnTo>
                  <a:lnTo>
                    <a:pt x="21" y="30"/>
                  </a:lnTo>
                  <a:lnTo>
                    <a:pt x="20" y="27"/>
                  </a:lnTo>
                  <a:lnTo>
                    <a:pt x="18" y="26"/>
                  </a:lnTo>
                  <a:lnTo>
                    <a:pt x="17" y="26"/>
                  </a:lnTo>
                  <a:lnTo>
                    <a:pt x="15" y="29"/>
                  </a:lnTo>
                  <a:lnTo>
                    <a:pt x="15" y="30"/>
                  </a:lnTo>
                  <a:lnTo>
                    <a:pt x="14" y="32"/>
                  </a:lnTo>
                  <a:lnTo>
                    <a:pt x="14" y="33"/>
                  </a:lnTo>
                  <a:lnTo>
                    <a:pt x="13" y="33"/>
                  </a:lnTo>
                  <a:lnTo>
                    <a:pt x="7" y="30"/>
                  </a:lnTo>
                  <a:lnTo>
                    <a:pt x="3" y="28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1" y="20"/>
                  </a:lnTo>
                  <a:lnTo>
                    <a:pt x="5" y="19"/>
                  </a:lnTo>
                  <a:lnTo>
                    <a:pt x="10" y="19"/>
                  </a:lnTo>
                  <a:lnTo>
                    <a:pt x="14" y="21"/>
                  </a:lnTo>
                  <a:lnTo>
                    <a:pt x="19" y="24"/>
                  </a:lnTo>
                  <a:lnTo>
                    <a:pt x="21" y="25"/>
                  </a:lnTo>
                  <a:lnTo>
                    <a:pt x="20" y="24"/>
                  </a:lnTo>
                  <a:lnTo>
                    <a:pt x="19" y="23"/>
                  </a:lnTo>
                  <a:lnTo>
                    <a:pt x="18" y="22"/>
                  </a:lnTo>
                  <a:lnTo>
                    <a:pt x="17" y="22"/>
                  </a:lnTo>
                  <a:lnTo>
                    <a:pt x="20" y="22"/>
                  </a:lnTo>
                  <a:lnTo>
                    <a:pt x="20" y="21"/>
                  </a:lnTo>
                  <a:lnTo>
                    <a:pt x="16" y="16"/>
                  </a:lnTo>
                  <a:lnTo>
                    <a:pt x="13" y="11"/>
                  </a:lnTo>
                  <a:lnTo>
                    <a:pt x="9" y="6"/>
                  </a:lnTo>
                  <a:lnTo>
                    <a:pt x="7" y="1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60" name="Freeform 134"/>
            <p:cNvSpPr>
              <a:spLocks/>
            </p:cNvSpPr>
            <p:nvPr/>
          </p:nvSpPr>
          <p:spPr bwMode="auto">
            <a:xfrm>
              <a:off x="2336422" y="2900613"/>
              <a:ext cx="79647" cy="5358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7" y="0"/>
                </a:cxn>
                <a:cxn ang="0">
                  <a:pos x="20" y="2"/>
                </a:cxn>
                <a:cxn ang="0">
                  <a:pos x="25" y="4"/>
                </a:cxn>
                <a:cxn ang="0">
                  <a:pos x="28" y="6"/>
                </a:cxn>
                <a:cxn ang="0">
                  <a:pos x="31" y="7"/>
                </a:cxn>
                <a:cxn ang="0">
                  <a:pos x="32" y="8"/>
                </a:cxn>
                <a:cxn ang="0">
                  <a:pos x="38" y="15"/>
                </a:cxn>
                <a:cxn ang="0">
                  <a:pos x="44" y="21"/>
                </a:cxn>
                <a:cxn ang="0">
                  <a:pos x="46" y="23"/>
                </a:cxn>
                <a:cxn ang="0">
                  <a:pos x="50" y="24"/>
                </a:cxn>
                <a:cxn ang="0">
                  <a:pos x="53" y="25"/>
                </a:cxn>
                <a:cxn ang="0">
                  <a:pos x="55" y="27"/>
                </a:cxn>
                <a:cxn ang="0">
                  <a:pos x="55" y="29"/>
                </a:cxn>
                <a:cxn ang="0">
                  <a:pos x="53" y="30"/>
                </a:cxn>
                <a:cxn ang="0">
                  <a:pos x="51" y="30"/>
                </a:cxn>
                <a:cxn ang="0">
                  <a:pos x="47" y="29"/>
                </a:cxn>
                <a:cxn ang="0">
                  <a:pos x="43" y="28"/>
                </a:cxn>
                <a:cxn ang="0">
                  <a:pos x="39" y="26"/>
                </a:cxn>
                <a:cxn ang="0">
                  <a:pos x="37" y="24"/>
                </a:cxn>
                <a:cxn ang="0">
                  <a:pos x="34" y="23"/>
                </a:cxn>
                <a:cxn ang="0">
                  <a:pos x="34" y="21"/>
                </a:cxn>
                <a:cxn ang="0">
                  <a:pos x="35" y="20"/>
                </a:cxn>
                <a:cxn ang="0">
                  <a:pos x="35" y="19"/>
                </a:cxn>
                <a:cxn ang="0">
                  <a:pos x="34" y="19"/>
                </a:cxn>
                <a:cxn ang="0">
                  <a:pos x="31" y="23"/>
                </a:cxn>
                <a:cxn ang="0">
                  <a:pos x="29" y="28"/>
                </a:cxn>
                <a:cxn ang="0">
                  <a:pos x="26" y="32"/>
                </a:cxn>
                <a:cxn ang="0">
                  <a:pos x="23" y="35"/>
                </a:cxn>
                <a:cxn ang="0">
                  <a:pos x="19" y="37"/>
                </a:cxn>
                <a:cxn ang="0">
                  <a:pos x="17" y="37"/>
                </a:cxn>
                <a:cxn ang="0">
                  <a:pos x="16" y="35"/>
                </a:cxn>
                <a:cxn ang="0">
                  <a:pos x="15" y="32"/>
                </a:cxn>
                <a:cxn ang="0">
                  <a:pos x="14" y="29"/>
                </a:cxn>
                <a:cxn ang="0">
                  <a:pos x="13" y="28"/>
                </a:cxn>
                <a:cxn ang="0">
                  <a:pos x="10" y="28"/>
                </a:cxn>
                <a:cxn ang="0">
                  <a:pos x="5" y="31"/>
                </a:cxn>
                <a:cxn ang="0">
                  <a:pos x="2" y="32"/>
                </a:cxn>
                <a:cxn ang="0">
                  <a:pos x="0" y="31"/>
                </a:cxn>
                <a:cxn ang="0">
                  <a:pos x="0" y="30"/>
                </a:cxn>
                <a:cxn ang="0">
                  <a:pos x="4" y="26"/>
                </a:cxn>
                <a:cxn ang="0">
                  <a:pos x="6" y="24"/>
                </a:cxn>
                <a:cxn ang="0">
                  <a:pos x="8" y="22"/>
                </a:cxn>
                <a:cxn ang="0">
                  <a:pos x="8" y="21"/>
                </a:cxn>
                <a:cxn ang="0">
                  <a:pos x="8" y="20"/>
                </a:cxn>
                <a:cxn ang="0">
                  <a:pos x="6" y="19"/>
                </a:cxn>
                <a:cxn ang="0">
                  <a:pos x="5" y="18"/>
                </a:cxn>
                <a:cxn ang="0">
                  <a:pos x="4" y="16"/>
                </a:cxn>
                <a:cxn ang="0">
                  <a:pos x="4" y="15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15" y="5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1"/>
                </a:cxn>
                <a:cxn ang="0">
                  <a:pos x="16" y="0"/>
                </a:cxn>
              </a:cxnLst>
              <a:rect l="0" t="0" r="r" b="b"/>
              <a:pathLst>
                <a:path w="55" h="37">
                  <a:moveTo>
                    <a:pt x="16" y="0"/>
                  </a:moveTo>
                  <a:lnTo>
                    <a:pt x="17" y="0"/>
                  </a:lnTo>
                  <a:lnTo>
                    <a:pt x="20" y="2"/>
                  </a:lnTo>
                  <a:lnTo>
                    <a:pt x="25" y="4"/>
                  </a:lnTo>
                  <a:lnTo>
                    <a:pt x="28" y="6"/>
                  </a:lnTo>
                  <a:lnTo>
                    <a:pt x="31" y="7"/>
                  </a:lnTo>
                  <a:lnTo>
                    <a:pt x="32" y="8"/>
                  </a:lnTo>
                  <a:lnTo>
                    <a:pt x="38" y="15"/>
                  </a:lnTo>
                  <a:lnTo>
                    <a:pt x="44" y="21"/>
                  </a:lnTo>
                  <a:lnTo>
                    <a:pt x="46" y="23"/>
                  </a:lnTo>
                  <a:lnTo>
                    <a:pt x="50" y="24"/>
                  </a:lnTo>
                  <a:lnTo>
                    <a:pt x="53" y="25"/>
                  </a:lnTo>
                  <a:lnTo>
                    <a:pt x="55" y="27"/>
                  </a:lnTo>
                  <a:lnTo>
                    <a:pt x="55" y="29"/>
                  </a:lnTo>
                  <a:lnTo>
                    <a:pt x="53" y="30"/>
                  </a:lnTo>
                  <a:lnTo>
                    <a:pt x="51" y="30"/>
                  </a:lnTo>
                  <a:lnTo>
                    <a:pt x="47" y="29"/>
                  </a:lnTo>
                  <a:lnTo>
                    <a:pt x="43" y="28"/>
                  </a:lnTo>
                  <a:lnTo>
                    <a:pt x="39" y="26"/>
                  </a:lnTo>
                  <a:lnTo>
                    <a:pt x="37" y="24"/>
                  </a:lnTo>
                  <a:lnTo>
                    <a:pt x="34" y="23"/>
                  </a:lnTo>
                  <a:lnTo>
                    <a:pt x="34" y="21"/>
                  </a:lnTo>
                  <a:lnTo>
                    <a:pt x="35" y="20"/>
                  </a:lnTo>
                  <a:lnTo>
                    <a:pt x="35" y="19"/>
                  </a:lnTo>
                  <a:lnTo>
                    <a:pt x="34" y="19"/>
                  </a:lnTo>
                  <a:lnTo>
                    <a:pt x="31" y="23"/>
                  </a:lnTo>
                  <a:lnTo>
                    <a:pt x="29" y="28"/>
                  </a:lnTo>
                  <a:lnTo>
                    <a:pt x="26" y="32"/>
                  </a:lnTo>
                  <a:lnTo>
                    <a:pt x="23" y="35"/>
                  </a:lnTo>
                  <a:lnTo>
                    <a:pt x="19" y="37"/>
                  </a:lnTo>
                  <a:lnTo>
                    <a:pt x="17" y="37"/>
                  </a:lnTo>
                  <a:lnTo>
                    <a:pt x="16" y="35"/>
                  </a:lnTo>
                  <a:lnTo>
                    <a:pt x="15" y="32"/>
                  </a:lnTo>
                  <a:lnTo>
                    <a:pt x="14" y="29"/>
                  </a:lnTo>
                  <a:lnTo>
                    <a:pt x="13" y="28"/>
                  </a:lnTo>
                  <a:lnTo>
                    <a:pt x="10" y="28"/>
                  </a:lnTo>
                  <a:lnTo>
                    <a:pt x="5" y="31"/>
                  </a:lnTo>
                  <a:lnTo>
                    <a:pt x="2" y="32"/>
                  </a:lnTo>
                  <a:lnTo>
                    <a:pt x="0" y="31"/>
                  </a:lnTo>
                  <a:lnTo>
                    <a:pt x="0" y="30"/>
                  </a:lnTo>
                  <a:lnTo>
                    <a:pt x="4" y="26"/>
                  </a:lnTo>
                  <a:lnTo>
                    <a:pt x="6" y="24"/>
                  </a:lnTo>
                  <a:lnTo>
                    <a:pt x="8" y="22"/>
                  </a:lnTo>
                  <a:lnTo>
                    <a:pt x="8" y="21"/>
                  </a:lnTo>
                  <a:lnTo>
                    <a:pt x="8" y="20"/>
                  </a:lnTo>
                  <a:lnTo>
                    <a:pt x="6" y="19"/>
                  </a:lnTo>
                  <a:lnTo>
                    <a:pt x="5" y="18"/>
                  </a:lnTo>
                  <a:lnTo>
                    <a:pt x="4" y="16"/>
                  </a:lnTo>
                  <a:lnTo>
                    <a:pt x="4" y="15"/>
                  </a:lnTo>
                  <a:lnTo>
                    <a:pt x="8" y="11"/>
                  </a:lnTo>
                  <a:lnTo>
                    <a:pt x="12" y="8"/>
                  </a:lnTo>
                  <a:lnTo>
                    <a:pt x="15" y="5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1"/>
                  </a:lnTo>
                  <a:lnTo>
                    <a:pt x="16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61" name="Freeform 135"/>
            <p:cNvSpPr>
              <a:spLocks/>
            </p:cNvSpPr>
            <p:nvPr/>
          </p:nvSpPr>
          <p:spPr bwMode="auto">
            <a:xfrm>
              <a:off x="2458064" y="2932471"/>
              <a:ext cx="11585" cy="289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5" y="1"/>
                </a:cxn>
                <a:cxn ang="0">
                  <a:pos x="6" y="1"/>
                </a:cxn>
                <a:cxn ang="0">
                  <a:pos x="7" y="2"/>
                </a:cxn>
                <a:cxn ang="0">
                  <a:pos x="8" y="2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8" h="2">
                  <a:moveTo>
                    <a:pt x="1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1"/>
                  </a:lnTo>
                  <a:lnTo>
                    <a:pt x="6" y="1"/>
                  </a:lnTo>
                  <a:lnTo>
                    <a:pt x="7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62" name="Freeform 136"/>
            <p:cNvSpPr>
              <a:spLocks/>
            </p:cNvSpPr>
            <p:nvPr/>
          </p:nvSpPr>
          <p:spPr bwMode="auto">
            <a:xfrm>
              <a:off x="1663045" y="2996189"/>
              <a:ext cx="17377" cy="3330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9" y="0"/>
                </a:cxn>
                <a:cxn ang="0">
                  <a:pos x="11" y="1"/>
                </a:cxn>
                <a:cxn ang="0">
                  <a:pos x="12" y="1"/>
                </a:cxn>
                <a:cxn ang="0">
                  <a:pos x="7" y="12"/>
                </a:cxn>
                <a:cxn ang="0">
                  <a:pos x="1" y="22"/>
                </a:cxn>
                <a:cxn ang="0">
                  <a:pos x="0" y="23"/>
                </a:cxn>
                <a:cxn ang="0">
                  <a:pos x="0" y="21"/>
                </a:cxn>
                <a:cxn ang="0">
                  <a:pos x="1" y="20"/>
                </a:cxn>
                <a:cxn ang="0">
                  <a:pos x="1" y="19"/>
                </a:cxn>
                <a:cxn ang="0">
                  <a:pos x="2" y="17"/>
                </a:cxn>
                <a:cxn ang="0">
                  <a:pos x="2" y="15"/>
                </a:cxn>
                <a:cxn ang="0">
                  <a:pos x="4" y="11"/>
                </a:cxn>
                <a:cxn ang="0">
                  <a:pos x="5" y="6"/>
                </a:cxn>
                <a:cxn ang="0">
                  <a:pos x="7" y="1"/>
                </a:cxn>
                <a:cxn ang="0">
                  <a:pos x="8" y="0"/>
                </a:cxn>
              </a:cxnLst>
              <a:rect l="0" t="0" r="r" b="b"/>
              <a:pathLst>
                <a:path w="12" h="23">
                  <a:moveTo>
                    <a:pt x="8" y="0"/>
                  </a:moveTo>
                  <a:lnTo>
                    <a:pt x="9" y="0"/>
                  </a:lnTo>
                  <a:lnTo>
                    <a:pt x="11" y="1"/>
                  </a:lnTo>
                  <a:lnTo>
                    <a:pt x="12" y="1"/>
                  </a:lnTo>
                  <a:lnTo>
                    <a:pt x="7" y="12"/>
                  </a:lnTo>
                  <a:lnTo>
                    <a:pt x="1" y="22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" y="20"/>
                  </a:lnTo>
                  <a:lnTo>
                    <a:pt x="1" y="19"/>
                  </a:lnTo>
                  <a:lnTo>
                    <a:pt x="2" y="17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5" y="6"/>
                  </a:lnTo>
                  <a:lnTo>
                    <a:pt x="7" y="1"/>
                  </a:lnTo>
                  <a:lnTo>
                    <a:pt x="8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63" name="Freeform 137"/>
            <p:cNvSpPr>
              <a:spLocks/>
            </p:cNvSpPr>
            <p:nvPr/>
          </p:nvSpPr>
          <p:spPr bwMode="auto">
            <a:xfrm>
              <a:off x="3038762" y="2764489"/>
              <a:ext cx="5792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1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64" name="Freeform 138"/>
            <p:cNvSpPr>
              <a:spLocks/>
            </p:cNvSpPr>
            <p:nvPr/>
          </p:nvSpPr>
          <p:spPr bwMode="auto">
            <a:xfrm>
              <a:off x="3035866" y="2761593"/>
              <a:ext cx="2896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1" y="1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65" name="Freeform 139"/>
            <p:cNvSpPr>
              <a:spLocks noEditPoints="1"/>
            </p:cNvSpPr>
            <p:nvPr/>
          </p:nvSpPr>
          <p:spPr bwMode="auto">
            <a:xfrm>
              <a:off x="1668838" y="3029495"/>
              <a:ext cx="11585" cy="44892"/>
            </a:xfrm>
            <a:custGeom>
              <a:avLst/>
              <a:gdLst/>
              <a:ahLst/>
              <a:cxnLst>
                <a:cxn ang="0">
                  <a:pos x="5" y="11"/>
                </a:cxn>
                <a:cxn ang="0">
                  <a:pos x="4" y="17"/>
                </a:cxn>
                <a:cxn ang="0">
                  <a:pos x="5" y="18"/>
                </a:cxn>
                <a:cxn ang="0">
                  <a:pos x="8" y="21"/>
                </a:cxn>
                <a:cxn ang="0">
                  <a:pos x="8" y="22"/>
                </a:cxn>
                <a:cxn ang="0">
                  <a:pos x="7" y="25"/>
                </a:cxn>
                <a:cxn ang="0">
                  <a:pos x="6" y="28"/>
                </a:cxn>
                <a:cxn ang="0">
                  <a:pos x="4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28"/>
                </a:cxn>
                <a:cxn ang="0">
                  <a:pos x="1" y="25"/>
                </a:cxn>
                <a:cxn ang="0">
                  <a:pos x="3" y="20"/>
                </a:cxn>
                <a:cxn ang="0">
                  <a:pos x="4" y="15"/>
                </a:cxn>
                <a:cxn ang="0">
                  <a:pos x="5" y="11"/>
                </a:cxn>
                <a:cxn ang="0">
                  <a:pos x="6" y="2"/>
                </a:cxn>
                <a:cxn ang="0">
                  <a:pos x="6" y="5"/>
                </a:cxn>
                <a:cxn ang="0">
                  <a:pos x="5" y="11"/>
                </a:cxn>
                <a:cxn ang="0">
                  <a:pos x="5" y="8"/>
                </a:cxn>
                <a:cxn ang="0">
                  <a:pos x="6" y="2"/>
                </a:cxn>
                <a:cxn ang="0">
                  <a:pos x="7" y="0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7" y="0"/>
                </a:cxn>
              </a:cxnLst>
              <a:rect l="0" t="0" r="r" b="b"/>
              <a:pathLst>
                <a:path w="8" h="31">
                  <a:moveTo>
                    <a:pt x="5" y="11"/>
                  </a:moveTo>
                  <a:lnTo>
                    <a:pt x="4" y="17"/>
                  </a:lnTo>
                  <a:lnTo>
                    <a:pt x="5" y="18"/>
                  </a:lnTo>
                  <a:lnTo>
                    <a:pt x="8" y="21"/>
                  </a:lnTo>
                  <a:lnTo>
                    <a:pt x="8" y="22"/>
                  </a:lnTo>
                  <a:lnTo>
                    <a:pt x="7" y="25"/>
                  </a:lnTo>
                  <a:lnTo>
                    <a:pt x="6" y="28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4" y="15"/>
                  </a:lnTo>
                  <a:lnTo>
                    <a:pt x="5" y="11"/>
                  </a:lnTo>
                  <a:close/>
                  <a:moveTo>
                    <a:pt x="6" y="2"/>
                  </a:moveTo>
                  <a:lnTo>
                    <a:pt x="6" y="5"/>
                  </a:lnTo>
                  <a:lnTo>
                    <a:pt x="5" y="11"/>
                  </a:lnTo>
                  <a:lnTo>
                    <a:pt x="5" y="8"/>
                  </a:lnTo>
                  <a:lnTo>
                    <a:pt x="6" y="2"/>
                  </a:lnTo>
                  <a:close/>
                  <a:moveTo>
                    <a:pt x="7" y="0"/>
                  </a:moveTo>
                  <a:lnTo>
                    <a:pt x="6" y="2"/>
                  </a:lnTo>
                  <a:lnTo>
                    <a:pt x="6" y="1"/>
                  </a:lnTo>
                  <a:lnTo>
                    <a:pt x="7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66" name="Freeform 140"/>
            <p:cNvSpPr>
              <a:spLocks/>
            </p:cNvSpPr>
            <p:nvPr/>
          </p:nvSpPr>
          <p:spPr bwMode="auto">
            <a:xfrm>
              <a:off x="3044554" y="2764489"/>
              <a:ext cx="17377" cy="130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"/>
                </a:cxn>
                <a:cxn ang="0">
                  <a:pos x="5" y="3"/>
                </a:cxn>
                <a:cxn ang="0">
                  <a:pos x="6" y="4"/>
                </a:cxn>
                <a:cxn ang="0">
                  <a:pos x="6" y="5"/>
                </a:cxn>
                <a:cxn ang="0">
                  <a:pos x="8" y="6"/>
                </a:cxn>
                <a:cxn ang="0">
                  <a:pos x="9" y="6"/>
                </a:cxn>
                <a:cxn ang="0">
                  <a:pos x="12" y="9"/>
                </a:cxn>
                <a:cxn ang="0">
                  <a:pos x="7" y="6"/>
                </a:cxn>
                <a:cxn ang="0">
                  <a:pos x="2" y="2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9">
                  <a:moveTo>
                    <a:pt x="0" y="0"/>
                  </a:moveTo>
                  <a:lnTo>
                    <a:pt x="2" y="1"/>
                  </a:lnTo>
                  <a:lnTo>
                    <a:pt x="5" y="3"/>
                  </a:lnTo>
                  <a:lnTo>
                    <a:pt x="6" y="4"/>
                  </a:lnTo>
                  <a:lnTo>
                    <a:pt x="6" y="5"/>
                  </a:lnTo>
                  <a:lnTo>
                    <a:pt x="8" y="6"/>
                  </a:lnTo>
                  <a:lnTo>
                    <a:pt x="9" y="6"/>
                  </a:lnTo>
                  <a:lnTo>
                    <a:pt x="12" y="9"/>
                  </a:lnTo>
                  <a:lnTo>
                    <a:pt x="7" y="6"/>
                  </a:lnTo>
                  <a:lnTo>
                    <a:pt x="2" y="2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67" name="Freeform 141"/>
            <p:cNvSpPr>
              <a:spLocks/>
            </p:cNvSpPr>
            <p:nvPr/>
          </p:nvSpPr>
          <p:spPr bwMode="auto">
            <a:xfrm>
              <a:off x="2995318" y="2726838"/>
              <a:ext cx="149157" cy="11295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1" y="1"/>
                </a:cxn>
                <a:cxn ang="0">
                  <a:pos x="25" y="12"/>
                </a:cxn>
                <a:cxn ang="0">
                  <a:pos x="30" y="18"/>
                </a:cxn>
                <a:cxn ang="0">
                  <a:pos x="34" y="21"/>
                </a:cxn>
                <a:cxn ang="0">
                  <a:pos x="33" y="20"/>
                </a:cxn>
                <a:cxn ang="0">
                  <a:pos x="33" y="18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42" y="21"/>
                </a:cxn>
                <a:cxn ang="0">
                  <a:pos x="57" y="29"/>
                </a:cxn>
                <a:cxn ang="0">
                  <a:pos x="73" y="39"/>
                </a:cxn>
                <a:cxn ang="0">
                  <a:pos x="86" y="50"/>
                </a:cxn>
                <a:cxn ang="0">
                  <a:pos x="91" y="55"/>
                </a:cxn>
                <a:cxn ang="0">
                  <a:pos x="96" y="66"/>
                </a:cxn>
                <a:cxn ang="0">
                  <a:pos x="103" y="78"/>
                </a:cxn>
                <a:cxn ang="0">
                  <a:pos x="101" y="75"/>
                </a:cxn>
                <a:cxn ang="0">
                  <a:pos x="94" y="67"/>
                </a:cxn>
                <a:cxn ang="0">
                  <a:pos x="88" y="59"/>
                </a:cxn>
                <a:cxn ang="0">
                  <a:pos x="84" y="57"/>
                </a:cxn>
                <a:cxn ang="0">
                  <a:pos x="89" y="62"/>
                </a:cxn>
                <a:cxn ang="0">
                  <a:pos x="89" y="65"/>
                </a:cxn>
                <a:cxn ang="0">
                  <a:pos x="81" y="57"/>
                </a:cxn>
                <a:cxn ang="0">
                  <a:pos x="77" y="54"/>
                </a:cxn>
                <a:cxn ang="0">
                  <a:pos x="75" y="55"/>
                </a:cxn>
                <a:cxn ang="0">
                  <a:pos x="69" y="47"/>
                </a:cxn>
                <a:cxn ang="0">
                  <a:pos x="66" y="43"/>
                </a:cxn>
                <a:cxn ang="0">
                  <a:pos x="64" y="41"/>
                </a:cxn>
                <a:cxn ang="0">
                  <a:pos x="59" y="37"/>
                </a:cxn>
                <a:cxn ang="0">
                  <a:pos x="50" y="29"/>
                </a:cxn>
                <a:cxn ang="0">
                  <a:pos x="46" y="28"/>
                </a:cxn>
                <a:cxn ang="0">
                  <a:pos x="46" y="31"/>
                </a:cxn>
                <a:cxn ang="0">
                  <a:pos x="50" y="34"/>
                </a:cxn>
                <a:cxn ang="0">
                  <a:pos x="51" y="37"/>
                </a:cxn>
                <a:cxn ang="0">
                  <a:pos x="44" y="32"/>
                </a:cxn>
                <a:cxn ang="0">
                  <a:pos x="38" y="26"/>
                </a:cxn>
                <a:cxn ang="0">
                  <a:pos x="30" y="23"/>
                </a:cxn>
                <a:cxn ang="0">
                  <a:pos x="27" y="20"/>
                </a:cxn>
                <a:cxn ang="0">
                  <a:pos x="28" y="21"/>
                </a:cxn>
                <a:cxn ang="0">
                  <a:pos x="29" y="23"/>
                </a:cxn>
                <a:cxn ang="0">
                  <a:pos x="30" y="24"/>
                </a:cxn>
                <a:cxn ang="0">
                  <a:pos x="14" y="12"/>
                </a:cxn>
                <a:cxn ang="0">
                  <a:pos x="6" y="7"/>
                </a:cxn>
                <a:cxn ang="0">
                  <a:pos x="1" y="3"/>
                </a:cxn>
                <a:cxn ang="0">
                  <a:pos x="5" y="3"/>
                </a:cxn>
                <a:cxn ang="0">
                  <a:pos x="10" y="5"/>
                </a:cxn>
                <a:cxn ang="0">
                  <a:pos x="12" y="7"/>
                </a:cxn>
                <a:cxn ang="0">
                  <a:pos x="13" y="9"/>
                </a:cxn>
                <a:cxn ang="0">
                  <a:pos x="15" y="10"/>
                </a:cxn>
                <a:cxn ang="0">
                  <a:pos x="14" y="6"/>
                </a:cxn>
                <a:cxn ang="0">
                  <a:pos x="10" y="0"/>
                </a:cxn>
              </a:cxnLst>
              <a:rect l="0" t="0" r="r" b="b"/>
              <a:pathLst>
                <a:path w="103" h="78">
                  <a:moveTo>
                    <a:pt x="10" y="0"/>
                  </a:moveTo>
                  <a:lnTo>
                    <a:pt x="10" y="0"/>
                  </a:lnTo>
                  <a:lnTo>
                    <a:pt x="11" y="0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25" y="12"/>
                  </a:lnTo>
                  <a:lnTo>
                    <a:pt x="28" y="15"/>
                  </a:lnTo>
                  <a:lnTo>
                    <a:pt x="30" y="18"/>
                  </a:lnTo>
                  <a:lnTo>
                    <a:pt x="33" y="21"/>
                  </a:lnTo>
                  <a:lnTo>
                    <a:pt x="34" y="21"/>
                  </a:lnTo>
                  <a:lnTo>
                    <a:pt x="34" y="20"/>
                  </a:lnTo>
                  <a:lnTo>
                    <a:pt x="33" y="20"/>
                  </a:lnTo>
                  <a:lnTo>
                    <a:pt x="33" y="19"/>
                  </a:lnTo>
                  <a:lnTo>
                    <a:pt x="33" y="18"/>
                  </a:lnTo>
                  <a:lnTo>
                    <a:pt x="32" y="17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2" y="21"/>
                  </a:lnTo>
                  <a:lnTo>
                    <a:pt x="47" y="24"/>
                  </a:lnTo>
                  <a:lnTo>
                    <a:pt x="57" y="29"/>
                  </a:lnTo>
                  <a:lnTo>
                    <a:pt x="65" y="33"/>
                  </a:lnTo>
                  <a:lnTo>
                    <a:pt x="73" y="39"/>
                  </a:lnTo>
                  <a:lnTo>
                    <a:pt x="82" y="46"/>
                  </a:lnTo>
                  <a:lnTo>
                    <a:pt x="86" y="50"/>
                  </a:lnTo>
                  <a:lnTo>
                    <a:pt x="90" y="54"/>
                  </a:lnTo>
                  <a:lnTo>
                    <a:pt x="91" y="55"/>
                  </a:lnTo>
                  <a:lnTo>
                    <a:pt x="92" y="60"/>
                  </a:lnTo>
                  <a:lnTo>
                    <a:pt x="96" y="66"/>
                  </a:lnTo>
                  <a:lnTo>
                    <a:pt x="100" y="72"/>
                  </a:lnTo>
                  <a:lnTo>
                    <a:pt x="103" y="78"/>
                  </a:lnTo>
                  <a:lnTo>
                    <a:pt x="102" y="77"/>
                  </a:lnTo>
                  <a:lnTo>
                    <a:pt x="101" y="75"/>
                  </a:lnTo>
                  <a:lnTo>
                    <a:pt x="98" y="71"/>
                  </a:lnTo>
                  <a:lnTo>
                    <a:pt x="94" y="67"/>
                  </a:lnTo>
                  <a:lnTo>
                    <a:pt x="91" y="62"/>
                  </a:lnTo>
                  <a:lnTo>
                    <a:pt x="88" y="59"/>
                  </a:lnTo>
                  <a:lnTo>
                    <a:pt x="85" y="56"/>
                  </a:lnTo>
                  <a:lnTo>
                    <a:pt x="84" y="57"/>
                  </a:lnTo>
                  <a:lnTo>
                    <a:pt x="85" y="59"/>
                  </a:lnTo>
                  <a:lnTo>
                    <a:pt x="89" y="62"/>
                  </a:lnTo>
                  <a:lnTo>
                    <a:pt x="90" y="64"/>
                  </a:lnTo>
                  <a:lnTo>
                    <a:pt x="89" y="65"/>
                  </a:lnTo>
                  <a:lnTo>
                    <a:pt x="86" y="63"/>
                  </a:lnTo>
                  <a:lnTo>
                    <a:pt x="81" y="57"/>
                  </a:lnTo>
                  <a:lnTo>
                    <a:pt x="78" y="54"/>
                  </a:lnTo>
                  <a:lnTo>
                    <a:pt x="77" y="54"/>
                  </a:lnTo>
                  <a:lnTo>
                    <a:pt x="77" y="55"/>
                  </a:lnTo>
                  <a:lnTo>
                    <a:pt x="75" y="55"/>
                  </a:lnTo>
                  <a:lnTo>
                    <a:pt x="71" y="50"/>
                  </a:lnTo>
                  <a:lnTo>
                    <a:pt x="69" y="47"/>
                  </a:lnTo>
                  <a:lnTo>
                    <a:pt x="67" y="45"/>
                  </a:lnTo>
                  <a:lnTo>
                    <a:pt x="66" y="43"/>
                  </a:lnTo>
                  <a:lnTo>
                    <a:pt x="65" y="42"/>
                  </a:lnTo>
                  <a:lnTo>
                    <a:pt x="64" y="41"/>
                  </a:lnTo>
                  <a:lnTo>
                    <a:pt x="62" y="39"/>
                  </a:lnTo>
                  <a:lnTo>
                    <a:pt x="59" y="37"/>
                  </a:lnTo>
                  <a:lnTo>
                    <a:pt x="55" y="34"/>
                  </a:lnTo>
                  <a:lnTo>
                    <a:pt x="50" y="29"/>
                  </a:lnTo>
                  <a:lnTo>
                    <a:pt x="48" y="28"/>
                  </a:lnTo>
                  <a:lnTo>
                    <a:pt x="46" y="28"/>
                  </a:lnTo>
                  <a:lnTo>
                    <a:pt x="45" y="29"/>
                  </a:lnTo>
                  <a:lnTo>
                    <a:pt x="46" y="31"/>
                  </a:lnTo>
                  <a:lnTo>
                    <a:pt x="48" y="33"/>
                  </a:lnTo>
                  <a:lnTo>
                    <a:pt x="50" y="34"/>
                  </a:lnTo>
                  <a:lnTo>
                    <a:pt x="52" y="36"/>
                  </a:lnTo>
                  <a:lnTo>
                    <a:pt x="51" y="37"/>
                  </a:lnTo>
                  <a:lnTo>
                    <a:pt x="48" y="37"/>
                  </a:lnTo>
                  <a:lnTo>
                    <a:pt x="44" y="32"/>
                  </a:lnTo>
                  <a:lnTo>
                    <a:pt x="42" y="29"/>
                  </a:lnTo>
                  <a:lnTo>
                    <a:pt x="38" y="26"/>
                  </a:lnTo>
                  <a:lnTo>
                    <a:pt x="32" y="24"/>
                  </a:lnTo>
                  <a:lnTo>
                    <a:pt x="30" y="23"/>
                  </a:lnTo>
                  <a:lnTo>
                    <a:pt x="28" y="21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8" y="21"/>
                  </a:lnTo>
                  <a:lnTo>
                    <a:pt x="29" y="22"/>
                  </a:lnTo>
                  <a:lnTo>
                    <a:pt x="29" y="23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4" y="20"/>
                  </a:lnTo>
                  <a:lnTo>
                    <a:pt x="14" y="12"/>
                  </a:lnTo>
                  <a:lnTo>
                    <a:pt x="11" y="10"/>
                  </a:lnTo>
                  <a:lnTo>
                    <a:pt x="6" y="7"/>
                  </a:lnTo>
                  <a:lnTo>
                    <a:pt x="3" y="4"/>
                  </a:lnTo>
                  <a:lnTo>
                    <a:pt x="1" y="3"/>
                  </a:lnTo>
                  <a:lnTo>
                    <a:pt x="0" y="2"/>
                  </a:lnTo>
                  <a:lnTo>
                    <a:pt x="5" y="3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1" y="6"/>
                  </a:lnTo>
                  <a:lnTo>
                    <a:pt x="12" y="7"/>
                  </a:lnTo>
                  <a:lnTo>
                    <a:pt x="13" y="8"/>
                  </a:lnTo>
                  <a:lnTo>
                    <a:pt x="13" y="9"/>
                  </a:lnTo>
                  <a:lnTo>
                    <a:pt x="14" y="10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4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68" name="Freeform 142"/>
            <p:cNvSpPr>
              <a:spLocks/>
            </p:cNvSpPr>
            <p:nvPr/>
          </p:nvSpPr>
          <p:spPr bwMode="auto">
            <a:xfrm>
              <a:off x="1641323" y="3088869"/>
              <a:ext cx="26066" cy="20274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8" y="0"/>
                </a:cxn>
                <a:cxn ang="0">
                  <a:pos x="10" y="10"/>
                </a:cxn>
                <a:cxn ang="0">
                  <a:pos x="6" y="13"/>
                </a:cxn>
                <a:cxn ang="0">
                  <a:pos x="5" y="14"/>
                </a:cxn>
                <a:cxn ang="0">
                  <a:pos x="2" y="14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3" y="6"/>
                </a:cxn>
                <a:cxn ang="0">
                  <a:pos x="8" y="3"/>
                </a:cxn>
                <a:cxn ang="0">
                  <a:pos x="12" y="1"/>
                </a:cxn>
                <a:cxn ang="0">
                  <a:pos x="13" y="0"/>
                </a:cxn>
              </a:cxnLst>
              <a:rect l="0" t="0" r="r" b="b"/>
              <a:pathLst>
                <a:path w="18" h="14">
                  <a:moveTo>
                    <a:pt x="13" y="0"/>
                  </a:moveTo>
                  <a:lnTo>
                    <a:pt x="18" y="0"/>
                  </a:lnTo>
                  <a:lnTo>
                    <a:pt x="10" y="10"/>
                  </a:lnTo>
                  <a:lnTo>
                    <a:pt x="6" y="13"/>
                  </a:lnTo>
                  <a:lnTo>
                    <a:pt x="5" y="14"/>
                  </a:lnTo>
                  <a:lnTo>
                    <a:pt x="2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3" y="6"/>
                  </a:lnTo>
                  <a:lnTo>
                    <a:pt x="8" y="3"/>
                  </a:lnTo>
                  <a:lnTo>
                    <a:pt x="12" y="1"/>
                  </a:lnTo>
                  <a:lnTo>
                    <a:pt x="13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69" name="Freeform 143"/>
            <p:cNvSpPr>
              <a:spLocks/>
            </p:cNvSpPr>
            <p:nvPr/>
          </p:nvSpPr>
          <p:spPr bwMode="auto">
            <a:xfrm>
              <a:off x="3069172" y="2789107"/>
              <a:ext cx="70958" cy="6951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0"/>
                </a:cxn>
                <a:cxn ang="0">
                  <a:pos x="7" y="3"/>
                </a:cxn>
                <a:cxn ang="0">
                  <a:pos x="9" y="5"/>
                </a:cxn>
                <a:cxn ang="0">
                  <a:pos x="11" y="6"/>
                </a:cxn>
                <a:cxn ang="0">
                  <a:pos x="20" y="13"/>
                </a:cxn>
                <a:cxn ang="0">
                  <a:pos x="27" y="18"/>
                </a:cxn>
                <a:cxn ang="0">
                  <a:pos x="34" y="25"/>
                </a:cxn>
                <a:cxn ang="0">
                  <a:pos x="39" y="32"/>
                </a:cxn>
                <a:cxn ang="0">
                  <a:pos x="45" y="41"/>
                </a:cxn>
                <a:cxn ang="0">
                  <a:pos x="46" y="43"/>
                </a:cxn>
                <a:cxn ang="0">
                  <a:pos x="47" y="44"/>
                </a:cxn>
                <a:cxn ang="0">
                  <a:pos x="49" y="47"/>
                </a:cxn>
                <a:cxn ang="0">
                  <a:pos x="49" y="47"/>
                </a:cxn>
                <a:cxn ang="0">
                  <a:pos x="48" y="48"/>
                </a:cxn>
                <a:cxn ang="0">
                  <a:pos x="45" y="48"/>
                </a:cxn>
                <a:cxn ang="0">
                  <a:pos x="42" y="46"/>
                </a:cxn>
                <a:cxn ang="0">
                  <a:pos x="39" y="43"/>
                </a:cxn>
                <a:cxn ang="0">
                  <a:pos x="36" y="39"/>
                </a:cxn>
                <a:cxn ang="0">
                  <a:pos x="34" y="35"/>
                </a:cxn>
                <a:cxn ang="0">
                  <a:pos x="32" y="31"/>
                </a:cxn>
                <a:cxn ang="0">
                  <a:pos x="32" y="30"/>
                </a:cxn>
                <a:cxn ang="0">
                  <a:pos x="32" y="31"/>
                </a:cxn>
                <a:cxn ang="0">
                  <a:pos x="33" y="32"/>
                </a:cxn>
                <a:cxn ang="0">
                  <a:pos x="33" y="33"/>
                </a:cxn>
                <a:cxn ang="0">
                  <a:pos x="33" y="34"/>
                </a:cxn>
                <a:cxn ang="0">
                  <a:pos x="34" y="36"/>
                </a:cxn>
                <a:cxn ang="0">
                  <a:pos x="35" y="37"/>
                </a:cxn>
                <a:cxn ang="0">
                  <a:pos x="35" y="37"/>
                </a:cxn>
                <a:cxn ang="0">
                  <a:pos x="34" y="37"/>
                </a:cxn>
                <a:cxn ang="0">
                  <a:pos x="31" y="33"/>
                </a:cxn>
                <a:cxn ang="0">
                  <a:pos x="28" y="29"/>
                </a:cxn>
                <a:cxn ang="0">
                  <a:pos x="25" y="26"/>
                </a:cxn>
                <a:cxn ang="0">
                  <a:pos x="22" y="25"/>
                </a:cxn>
                <a:cxn ang="0">
                  <a:pos x="16" y="23"/>
                </a:cxn>
                <a:cxn ang="0">
                  <a:pos x="13" y="21"/>
                </a:cxn>
                <a:cxn ang="0">
                  <a:pos x="11" y="18"/>
                </a:cxn>
                <a:cxn ang="0">
                  <a:pos x="11" y="16"/>
                </a:cxn>
                <a:cxn ang="0">
                  <a:pos x="12" y="16"/>
                </a:cxn>
                <a:cxn ang="0">
                  <a:pos x="12" y="15"/>
                </a:cxn>
                <a:cxn ang="0">
                  <a:pos x="7" y="9"/>
                </a:cxn>
                <a:cxn ang="0">
                  <a:pos x="4" y="6"/>
                </a:cxn>
                <a:cxn ang="0">
                  <a:pos x="1" y="4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49" h="48">
                  <a:moveTo>
                    <a:pt x="1" y="0"/>
                  </a:moveTo>
                  <a:lnTo>
                    <a:pt x="2" y="0"/>
                  </a:lnTo>
                  <a:lnTo>
                    <a:pt x="7" y="3"/>
                  </a:lnTo>
                  <a:lnTo>
                    <a:pt x="9" y="5"/>
                  </a:lnTo>
                  <a:lnTo>
                    <a:pt x="11" y="6"/>
                  </a:lnTo>
                  <a:lnTo>
                    <a:pt x="20" y="13"/>
                  </a:lnTo>
                  <a:lnTo>
                    <a:pt x="27" y="18"/>
                  </a:lnTo>
                  <a:lnTo>
                    <a:pt x="34" y="25"/>
                  </a:lnTo>
                  <a:lnTo>
                    <a:pt x="39" y="32"/>
                  </a:lnTo>
                  <a:lnTo>
                    <a:pt x="45" y="41"/>
                  </a:lnTo>
                  <a:lnTo>
                    <a:pt x="46" y="43"/>
                  </a:lnTo>
                  <a:lnTo>
                    <a:pt x="47" y="44"/>
                  </a:lnTo>
                  <a:lnTo>
                    <a:pt x="49" y="47"/>
                  </a:lnTo>
                  <a:lnTo>
                    <a:pt x="49" y="47"/>
                  </a:lnTo>
                  <a:lnTo>
                    <a:pt x="48" y="48"/>
                  </a:lnTo>
                  <a:lnTo>
                    <a:pt x="45" y="48"/>
                  </a:lnTo>
                  <a:lnTo>
                    <a:pt x="42" y="46"/>
                  </a:lnTo>
                  <a:lnTo>
                    <a:pt x="39" y="43"/>
                  </a:lnTo>
                  <a:lnTo>
                    <a:pt x="36" y="39"/>
                  </a:lnTo>
                  <a:lnTo>
                    <a:pt x="34" y="35"/>
                  </a:lnTo>
                  <a:lnTo>
                    <a:pt x="32" y="31"/>
                  </a:lnTo>
                  <a:lnTo>
                    <a:pt x="32" y="30"/>
                  </a:lnTo>
                  <a:lnTo>
                    <a:pt x="32" y="31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3" y="34"/>
                  </a:lnTo>
                  <a:lnTo>
                    <a:pt x="34" y="36"/>
                  </a:lnTo>
                  <a:lnTo>
                    <a:pt x="35" y="37"/>
                  </a:lnTo>
                  <a:lnTo>
                    <a:pt x="35" y="37"/>
                  </a:lnTo>
                  <a:lnTo>
                    <a:pt x="34" y="37"/>
                  </a:lnTo>
                  <a:lnTo>
                    <a:pt x="31" y="33"/>
                  </a:lnTo>
                  <a:lnTo>
                    <a:pt x="28" y="29"/>
                  </a:lnTo>
                  <a:lnTo>
                    <a:pt x="25" y="26"/>
                  </a:lnTo>
                  <a:lnTo>
                    <a:pt x="22" y="25"/>
                  </a:lnTo>
                  <a:lnTo>
                    <a:pt x="16" y="23"/>
                  </a:lnTo>
                  <a:lnTo>
                    <a:pt x="13" y="21"/>
                  </a:lnTo>
                  <a:lnTo>
                    <a:pt x="11" y="18"/>
                  </a:lnTo>
                  <a:lnTo>
                    <a:pt x="11" y="16"/>
                  </a:lnTo>
                  <a:lnTo>
                    <a:pt x="12" y="16"/>
                  </a:lnTo>
                  <a:lnTo>
                    <a:pt x="12" y="15"/>
                  </a:lnTo>
                  <a:lnTo>
                    <a:pt x="7" y="9"/>
                  </a:lnTo>
                  <a:lnTo>
                    <a:pt x="4" y="6"/>
                  </a:lnTo>
                  <a:lnTo>
                    <a:pt x="1" y="4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70" name="Freeform 144"/>
            <p:cNvSpPr>
              <a:spLocks/>
            </p:cNvSpPr>
            <p:nvPr/>
          </p:nvSpPr>
          <p:spPr bwMode="auto">
            <a:xfrm>
              <a:off x="1668838" y="3193133"/>
              <a:ext cx="41996" cy="7819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3" y="6"/>
                </a:cxn>
                <a:cxn ang="0">
                  <a:pos x="20" y="13"/>
                </a:cxn>
                <a:cxn ang="0">
                  <a:pos x="21" y="14"/>
                </a:cxn>
                <a:cxn ang="0">
                  <a:pos x="20" y="15"/>
                </a:cxn>
                <a:cxn ang="0">
                  <a:pos x="20" y="15"/>
                </a:cxn>
                <a:cxn ang="0">
                  <a:pos x="19" y="16"/>
                </a:cxn>
                <a:cxn ang="0">
                  <a:pos x="19" y="17"/>
                </a:cxn>
                <a:cxn ang="0">
                  <a:pos x="23" y="27"/>
                </a:cxn>
                <a:cxn ang="0">
                  <a:pos x="27" y="37"/>
                </a:cxn>
                <a:cxn ang="0">
                  <a:pos x="28" y="40"/>
                </a:cxn>
                <a:cxn ang="0">
                  <a:pos x="29" y="43"/>
                </a:cxn>
                <a:cxn ang="0">
                  <a:pos x="29" y="50"/>
                </a:cxn>
                <a:cxn ang="0">
                  <a:pos x="28" y="53"/>
                </a:cxn>
                <a:cxn ang="0">
                  <a:pos x="25" y="54"/>
                </a:cxn>
                <a:cxn ang="0">
                  <a:pos x="22" y="54"/>
                </a:cxn>
                <a:cxn ang="0">
                  <a:pos x="17" y="51"/>
                </a:cxn>
                <a:cxn ang="0">
                  <a:pos x="13" y="47"/>
                </a:cxn>
                <a:cxn ang="0">
                  <a:pos x="10" y="42"/>
                </a:cxn>
                <a:cxn ang="0">
                  <a:pos x="10" y="41"/>
                </a:cxn>
                <a:cxn ang="0">
                  <a:pos x="11" y="40"/>
                </a:cxn>
                <a:cxn ang="0">
                  <a:pos x="12" y="40"/>
                </a:cxn>
                <a:cxn ang="0">
                  <a:pos x="14" y="39"/>
                </a:cxn>
                <a:cxn ang="0">
                  <a:pos x="15" y="38"/>
                </a:cxn>
                <a:cxn ang="0">
                  <a:pos x="16" y="38"/>
                </a:cxn>
                <a:cxn ang="0">
                  <a:pos x="17" y="37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8" y="35"/>
                </a:cxn>
                <a:cxn ang="0">
                  <a:pos x="16" y="34"/>
                </a:cxn>
                <a:cxn ang="0">
                  <a:pos x="15" y="35"/>
                </a:cxn>
                <a:cxn ang="0">
                  <a:pos x="12" y="37"/>
                </a:cxn>
                <a:cxn ang="0">
                  <a:pos x="10" y="38"/>
                </a:cxn>
                <a:cxn ang="0">
                  <a:pos x="8" y="38"/>
                </a:cxn>
                <a:cxn ang="0">
                  <a:pos x="7" y="36"/>
                </a:cxn>
                <a:cxn ang="0">
                  <a:pos x="8" y="34"/>
                </a:cxn>
                <a:cxn ang="0">
                  <a:pos x="9" y="31"/>
                </a:cxn>
                <a:cxn ang="0">
                  <a:pos x="9" y="29"/>
                </a:cxn>
                <a:cxn ang="0">
                  <a:pos x="8" y="28"/>
                </a:cxn>
                <a:cxn ang="0">
                  <a:pos x="7" y="27"/>
                </a:cxn>
                <a:cxn ang="0">
                  <a:pos x="6" y="27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6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0" y="12"/>
                </a:cxn>
                <a:cxn ang="0">
                  <a:pos x="1" y="8"/>
                </a:cxn>
                <a:cxn ang="0">
                  <a:pos x="2" y="3"/>
                </a:cxn>
                <a:cxn ang="0">
                  <a:pos x="3" y="1"/>
                </a:cxn>
                <a:cxn ang="0">
                  <a:pos x="4" y="0"/>
                </a:cxn>
              </a:cxnLst>
              <a:rect l="0" t="0" r="r" b="b"/>
              <a:pathLst>
                <a:path w="29" h="54">
                  <a:moveTo>
                    <a:pt x="4" y="0"/>
                  </a:moveTo>
                  <a:lnTo>
                    <a:pt x="13" y="6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9" y="16"/>
                  </a:lnTo>
                  <a:lnTo>
                    <a:pt x="19" y="17"/>
                  </a:lnTo>
                  <a:lnTo>
                    <a:pt x="23" y="27"/>
                  </a:lnTo>
                  <a:lnTo>
                    <a:pt x="27" y="37"/>
                  </a:lnTo>
                  <a:lnTo>
                    <a:pt x="28" y="40"/>
                  </a:lnTo>
                  <a:lnTo>
                    <a:pt x="29" y="43"/>
                  </a:lnTo>
                  <a:lnTo>
                    <a:pt x="29" y="50"/>
                  </a:lnTo>
                  <a:lnTo>
                    <a:pt x="28" y="53"/>
                  </a:lnTo>
                  <a:lnTo>
                    <a:pt x="25" y="54"/>
                  </a:lnTo>
                  <a:lnTo>
                    <a:pt x="22" y="54"/>
                  </a:lnTo>
                  <a:lnTo>
                    <a:pt x="17" y="51"/>
                  </a:lnTo>
                  <a:lnTo>
                    <a:pt x="13" y="47"/>
                  </a:lnTo>
                  <a:lnTo>
                    <a:pt x="10" y="42"/>
                  </a:lnTo>
                  <a:lnTo>
                    <a:pt x="10" y="41"/>
                  </a:lnTo>
                  <a:lnTo>
                    <a:pt x="11" y="40"/>
                  </a:lnTo>
                  <a:lnTo>
                    <a:pt x="12" y="40"/>
                  </a:lnTo>
                  <a:lnTo>
                    <a:pt x="14" y="39"/>
                  </a:lnTo>
                  <a:lnTo>
                    <a:pt x="15" y="38"/>
                  </a:lnTo>
                  <a:lnTo>
                    <a:pt x="16" y="38"/>
                  </a:lnTo>
                  <a:lnTo>
                    <a:pt x="17" y="37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35"/>
                  </a:lnTo>
                  <a:lnTo>
                    <a:pt x="16" y="34"/>
                  </a:lnTo>
                  <a:lnTo>
                    <a:pt x="15" y="35"/>
                  </a:lnTo>
                  <a:lnTo>
                    <a:pt x="12" y="37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7" y="36"/>
                  </a:lnTo>
                  <a:lnTo>
                    <a:pt x="8" y="34"/>
                  </a:lnTo>
                  <a:lnTo>
                    <a:pt x="9" y="31"/>
                  </a:lnTo>
                  <a:lnTo>
                    <a:pt x="9" y="29"/>
                  </a:lnTo>
                  <a:lnTo>
                    <a:pt x="8" y="28"/>
                  </a:lnTo>
                  <a:lnTo>
                    <a:pt x="7" y="27"/>
                  </a:lnTo>
                  <a:lnTo>
                    <a:pt x="6" y="27"/>
                  </a:lnTo>
                  <a:lnTo>
                    <a:pt x="4" y="27"/>
                  </a:lnTo>
                  <a:lnTo>
                    <a:pt x="3" y="27"/>
                  </a:lnTo>
                  <a:lnTo>
                    <a:pt x="2" y="26"/>
                  </a:lnTo>
                  <a:lnTo>
                    <a:pt x="1" y="25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1" y="8"/>
                  </a:lnTo>
                  <a:lnTo>
                    <a:pt x="2" y="3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71" name="Freeform 145"/>
            <p:cNvSpPr>
              <a:spLocks/>
            </p:cNvSpPr>
            <p:nvPr/>
          </p:nvSpPr>
          <p:spPr bwMode="auto">
            <a:xfrm>
              <a:off x="2792581" y="3229336"/>
              <a:ext cx="36204" cy="144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2"/>
                </a:cxn>
                <a:cxn ang="0">
                  <a:pos x="16" y="4"/>
                </a:cxn>
                <a:cxn ang="0">
                  <a:pos x="24" y="8"/>
                </a:cxn>
                <a:cxn ang="0">
                  <a:pos x="25" y="9"/>
                </a:cxn>
                <a:cxn ang="0">
                  <a:pos x="24" y="9"/>
                </a:cxn>
                <a:cxn ang="0">
                  <a:pos x="24" y="9"/>
                </a:cxn>
                <a:cxn ang="0">
                  <a:pos x="23" y="10"/>
                </a:cxn>
                <a:cxn ang="0">
                  <a:pos x="19" y="10"/>
                </a:cxn>
                <a:cxn ang="0">
                  <a:pos x="16" y="8"/>
                </a:cxn>
                <a:cxn ang="0">
                  <a:pos x="8" y="4"/>
                </a:cxn>
                <a:cxn ang="0">
                  <a:pos x="4" y="2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25" h="10">
                  <a:moveTo>
                    <a:pt x="0" y="0"/>
                  </a:moveTo>
                  <a:lnTo>
                    <a:pt x="9" y="2"/>
                  </a:lnTo>
                  <a:lnTo>
                    <a:pt x="16" y="4"/>
                  </a:lnTo>
                  <a:lnTo>
                    <a:pt x="24" y="8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3" y="10"/>
                  </a:lnTo>
                  <a:lnTo>
                    <a:pt x="19" y="10"/>
                  </a:lnTo>
                  <a:lnTo>
                    <a:pt x="16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72" name="Freeform 146"/>
            <p:cNvSpPr>
              <a:spLocks/>
            </p:cNvSpPr>
            <p:nvPr/>
          </p:nvSpPr>
          <p:spPr bwMode="auto">
            <a:xfrm>
              <a:off x="2962011" y="3197477"/>
              <a:ext cx="18826" cy="5937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2"/>
                </a:cxn>
                <a:cxn ang="0">
                  <a:pos x="5" y="9"/>
                </a:cxn>
                <a:cxn ang="0">
                  <a:pos x="7" y="16"/>
                </a:cxn>
                <a:cxn ang="0">
                  <a:pos x="10" y="25"/>
                </a:cxn>
                <a:cxn ang="0">
                  <a:pos x="13" y="38"/>
                </a:cxn>
                <a:cxn ang="0">
                  <a:pos x="13" y="39"/>
                </a:cxn>
                <a:cxn ang="0">
                  <a:pos x="12" y="39"/>
                </a:cxn>
                <a:cxn ang="0">
                  <a:pos x="9" y="41"/>
                </a:cxn>
                <a:cxn ang="0">
                  <a:pos x="8" y="40"/>
                </a:cxn>
                <a:cxn ang="0">
                  <a:pos x="5" y="37"/>
                </a:cxn>
                <a:cxn ang="0">
                  <a:pos x="4" y="33"/>
                </a:cxn>
                <a:cxn ang="0">
                  <a:pos x="4" y="30"/>
                </a:cxn>
                <a:cxn ang="0">
                  <a:pos x="2" y="26"/>
                </a:cxn>
                <a:cxn ang="0">
                  <a:pos x="0" y="24"/>
                </a:cxn>
                <a:cxn ang="0">
                  <a:pos x="1" y="22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2" y="0"/>
                </a:cxn>
              </a:cxnLst>
              <a:rect l="0" t="0" r="r" b="b"/>
              <a:pathLst>
                <a:path w="13" h="41">
                  <a:moveTo>
                    <a:pt x="2" y="0"/>
                  </a:moveTo>
                  <a:lnTo>
                    <a:pt x="2" y="2"/>
                  </a:lnTo>
                  <a:lnTo>
                    <a:pt x="5" y="9"/>
                  </a:lnTo>
                  <a:lnTo>
                    <a:pt x="7" y="16"/>
                  </a:lnTo>
                  <a:lnTo>
                    <a:pt x="10" y="25"/>
                  </a:lnTo>
                  <a:lnTo>
                    <a:pt x="13" y="38"/>
                  </a:lnTo>
                  <a:lnTo>
                    <a:pt x="13" y="39"/>
                  </a:lnTo>
                  <a:lnTo>
                    <a:pt x="12" y="39"/>
                  </a:lnTo>
                  <a:lnTo>
                    <a:pt x="9" y="41"/>
                  </a:lnTo>
                  <a:lnTo>
                    <a:pt x="8" y="40"/>
                  </a:lnTo>
                  <a:lnTo>
                    <a:pt x="5" y="37"/>
                  </a:lnTo>
                  <a:lnTo>
                    <a:pt x="4" y="33"/>
                  </a:lnTo>
                  <a:lnTo>
                    <a:pt x="4" y="30"/>
                  </a:lnTo>
                  <a:lnTo>
                    <a:pt x="2" y="26"/>
                  </a:lnTo>
                  <a:lnTo>
                    <a:pt x="0" y="24"/>
                  </a:lnTo>
                  <a:lnTo>
                    <a:pt x="1" y="22"/>
                  </a:lnTo>
                  <a:lnTo>
                    <a:pt x="1" y="3"/>
                  </a:lnTo>
                  <a:lnTo>
                    <a:pt x="1" y="1"/>
                  </a:lnTo>
                  <a:lnTo>
                    <a:pt x="2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73" name="Freeform 147"/>
            <p:cNvSpPr>
              <a:spLocks/>
            </p:cNvSpPr>
            <p:nvPr/>
          </p:nvSpPr>
          <p:spPr bwMode="auto">
            <a:xfrm>
              <a:off x="2869331" y="3145345"/>
              <a:ext cx="86887" cy="120195"/>
            </a:xfrm>
            <a:custGeom>
              <a:avLst/>
              <a:gdLst/>
              <a:ahLst/>
              <a:cxnLst>
                <a:cxn ang="0">
                  <a:pos x="10" y="7"/>
                </a:cxn>
                <a:cxn ang="0">
                  <a:pos x="12" y="16"/>
                </a:cxn>
                <a:cxn ang="0">
                  <a:pos x="20" y="24"/>
                </a:cxn>
                <a:cxn ang="0">
                  <a:pos x="25" y="29"/>
                </a:cxn>
                <a:cxn ang="0">
                  <a:pos x="23" y="33"/>
                </a:cxn>
                <a:cxn ang="0">
                  <a:pos x="22" y="38"/>
                </a:cxn>
                <a:cxn ang="0">
                  <a:pos x="22" y="42"/>
                </a:cxn>
                <a:cxn ang="0">
                  <a:pos x="28" y="43"/>
                </a:cxn>
                <a:cxn ang="0">
                  <a:pos x="34" y="42"/>
                </a:cxn>
                <a:cxn ang="0">
                  <a:pos x="35" y="36"/>
                </a:cxn>
                <a:cxn ang="0">
                  <a:pos x="37" y="30"/>
                </a:cxn>
                <a:cxn ang="0">
                  <a:pos x="41" y="27"/>
                </a:cxn>
                <a:cxn ang="0">
                  <a:pos x="48" y="31"/>
                </a:cxn>
                <a:cxn ang="0">
                  <a:pos x="48" y="36"/>
                </a:cxn>
                <a:cxn ang="0">
                  <a:pos x="47" y="43"/>
                </a:cxn>
                <a:cxn ang="0">
                  <a:pos x="48" y="43"/>
                </a:cxn>
                <a:cxn ang="0">
                  <a:pos x="53" y="41"/>
                </a:cxn>
                <a:cxn ang="0">
                  <a:pos x="53" y="44"/>
                </a:cxn>
                <a:cxn ang="0">
                  <a:pos x="50" y="48"/>
                </a:cxn>
                <a:cxn ang="0">
                  <a:pos x="51" y="49"/>
                </a:cxn>
                <a:cxn ang="0">
                  <a:pos x="55" y="45"/>
                </a:cxn>
                <a:cxn ang="0">
                  <a:pos x="60" y="41"/>
                </a:cxn>
                <a:cxn ang="0">
                  <a:pos x="59" y="44"/>
                </a:cxn>
                <a:cxn ang="0">
                  <a:pos x="55" y="48"/>
                </a:cxn>
                <a:cxn ang="0">
                  <a:pos x="55" y="52"/>
                </a:cxn>
                <a:cxn ang="0">
                  <a:pos x="56" y="56"/>
                </a:cxn>
                <a:cxn ang="0">
                  <a:pos x="56" y="58"/>
                </a:cxn>
                <a:cxn ang="0">
                  <a:pos x="54" y="58"/>
                </a:cxn>
                <a:cxn ang="0">
                  <a:pos x="56" y="61"/>
                </a:cxn>
                <a:cxn ang="0">
                  <a:pos x="58" y="66"/>
                </a:cxn>
                <a:cxn ang="0">
                  <a:pos x="51" y="76"/>
                </a:cxn>
                <a:cxn ang="0">
                  <a:pos x="47" y="79"/>
                </a:cxn>
                <a:cxn ang="0">
                  <a:pos x="49" y="75"/>
                </a:cxn>
                <a:cxn ang="0">
                  <a:pos x="54" y="67"/>
                </a:cxn>
                <a:cxn ang="0">
                  <a:pos x="51" y="61"/>
                </a:cxn>
                <a:cxn ang="0">
                  <a:pos x="44" y="61"/>
                </a:cxn>
                <a:cxn ang="0">
                  <a:pos x="39" y="65"/>
                </a:cxn>
                <a:cxn ang="0">
                  <a:pos x="37" y="72"/>
                </a:cxn>
                <a:cxn ang="0">
                  <a:pos x="31" y="75"/>
                </a:cxn>
                <a:cxn ang="0">
                  <a:pos x="18" y="76"/>
                </a:cxn>
                <a:cxn ang="0">
                  <a:pos x="13" y="81"/>
                </a:cxn>
                <a:cxn ang="0">
                  <a:pos x="7" y="82"/>
                </a:cxn>
                <a:cxn ang="0">
                  <a:pos x="6" y="79"/>
                </a:cxn>
                <a:cxn ang="0">
                  <a:pos x="10" y="70"/>
                </a:cxn>
                <a:cxn ang="0">
                  <a:pos x="12" y="63"/>
                </a:cxn>
                <a:cxn ang="0">
                  <a:pos x="8" y="63"/>
                </a:cxn>
                <a:cxn ang="0">
                  <a:pos x="4" y="66"/>
                </a:cxn>
                <a:cxn ang="0">
                  <a:pos x="1" y="65"/>
                </a:cxn>
                <a:cxn ang="0">
                  <a:pos x="3" y="62"/>
                </a:cxn>
                <a:cxn ang="0">
                  <a:pos x="4" y="60"/>
                </a:cxn>
                <a:cxn ang="0">
                  <a:pos x="1" y="26"/>
                </a:cxn>
                <a:cxn ang="0">
                  <a:pos x="0" y="7"/>
                </a:cxn>
                <a:cxn ang="0">
                  <a:pos x="4" y="2"/>
                </a:cxn>
                <a:cxn ang="0">
                  <a:pos x="6" y="0"/>
                </a:cxn>
              </a:cxnLst>
              <a:rect l="0" t="0" r="r" b="b"/>
              <a:pathLst>
                <a:path w="60" h="83">
                  <a:moveTo>
                    <a:pt x="6" y="0"/>
                  </a:moveTo>
                  <a:lnTo>
                    <a:pt x="10" y="7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6" y="20"/>
                  </a:lnTo>
                  <a:lnTo>
                    <a:pt x="20" y="24"/>
                  </a:lnTo>
                  <a:lnTo>
                    <a:pt x="24" y="27"/>
                  </a:lnTo>
                  <a:lnTo>
                    <a:pt x="25" y="29"/>
                  </a:lnTo>
                  <a:lnTo>
                    <a:pt x="24" y="31"/>
                  </a:lnTo>
                  <a:lnTo>
                    <a:pt x="23" y="33"/>
                  </a:lnTo>
                  <a:lnTo>
                    <a:pt x="22" y="35"/>
                  </a:lnTo>
                  <a:lnTo>
                    <a:pt x="22" y="38"/>
                  </a:lnTo>
                  <a:lnTo>
                    <a:pt x="21" y="40"/>
                  </a:lnTo>
                  <a:lnTo>
                    <a:pt x="22" y="42"/>
                  </a:lnTo>
                  <a:lnTo>
                    <a:pt x="25" y="43"/>
                  </a:lnTo>
                  <a:lnTo>
                    <a:pt x="28" y="43"/>
                  </a:lnTo>
                  <a:lnTo>
                    <a:pt x="34" y="43"/>
                  </a:lnTo>
                  <a:lnTo>
                    <a:pt x="34" y="42"/>
                  </a:lnTo>
                  <a:lnTo>
                    <a:pt x="34" y="40"/>
                  </a:lnTo>
                  <a:lnTo>
                    <a:pt x="35" y="36"/>
                  </a:lnTo>
                  <a:lnTo>
                    <a:pt x="36" y="33"/>
                  </a:lnTo>
                  <a:lnTo>
                    <a:pt x="37" y="30"/>
                  </a:lnTo>
                  <a:lnTo>
                    <a:pt x="39" y="28"/>
                  </a:lnTo>
                  <a:lnTo>
                    <a:pt x="41" y="27"/>
                  </a:lnTo>
                  <a:lnTo>
                    <a:pt x="44" y="27"/>
                  </a:lnTo>
                  <a:lnTo>
                    <a:pt x="48" y="31"/>
                  </a:lnTo>
                  <a:lnTo>
                    <a:pt x="48" y="33"/>
                  </a:lnTo>
                  <a:lnTo>
                    <a:pt x="48" y="36"/>
                  </a:lnTo>
                  <a:lnTo>
                    <a:pt x="47" y="40"/>
                  </a:lnTo>
                  <a:lnTo>
                    <a:pt x="47" y="43"/>
                  </a:lnTo>
                  <a:lnTo>
                    <a:pt x="47" y="43"/>
                  </a:lnTo>
                  <a:lnTo>
                    <a:pt x="48" y="43"/>
                  </a:lnTo>
                  <a:lnTo>
                    <a:pt x="52" y="41"/>
                  </a:lnTo>
                  <a:lnTo>
                    <a:pt x="53" y="41"/>
                  </a:lnTo>
                  <a:lnTo>
                    <a:pt x="53" y="42"/>
                  </a:lnTo>
                  <a:lnTo>
                    <a:pt x="53" y="44"/>
                  </a:lnTo>
                  <a:lnTo>
                    <a:pt x="51" y="46"/>
                  </a:lnTo>
                  <a:lnTo>
                    <a:pt x="50" y="48"/>
                  </a:lnTo>
                  <a:lnTo>
                    <a:pt x="50" y="49"/>
                  </a:lnTo>
                  <a:lnTo>
                    <a:pt x="51" y="49"/>
                  </a:lnTo>
                  <a:lnTo>
                    <a:pt x="53" y="48"/>
                  </a:lnTo>
                  <a:lnTo>
                    <a:pt x="55" y="45"/>
                  </a:lnTo>
                  <a:lnTo>
                    <a:pt x="58" y="41"/>
                  </a:lnTo>
                  <a:lnTo>
                    <a:pt x="60" y="41"/>
                  </a:lnTo>
                  <a:lnTo>
                    <a:pt x="60" y="42"/>
                  </a:lnTo>
                  <a:lnTo>
                    <a:pt x="59" y="44"/>
                  </a:lnTo>
                  <a:lnTo>
                    <a:pt x="57" y="46"/>
                  </a:lnTo>
                  <a:lnTo>
                    <a:pt x="55" y="48"/>
                  </a:lnTo>
                  <a:lnTo>
                    <a:pt x="55" y="50"/>
                  </a:lnTo>
                  <a:lnTo>
                    <a:pt x="55" y="52"/>
                  </a:lnTo>
                  <a:lnTo>
                    <a:pt x="55" y="54"/>
                  </a:lnTo>
                  <a:lnTo>
                    <a:pt x="56" y="56"/>
                  </a:lnTo>
                  <a:lnTo>
                    <a:pt x="57" y="58"/>
                  </a:lnTo>
                  <a:lnTo>
                    <a:pt x="56" y="58"/>
                  </a:lnTo>
                  <a:lnTo>
                    <a:pt x="55" y="57"/>
                  </a:lnTo>
                  <a:lnTo>
                    <a:pt x="54" y="58"/>
                  </a:lnTo>
                  <a:lnTo>
                    <a:pt x="55" y="59"/>
                  </a:lnTo>
                  <a:lnTo>
                    <a:pt x="56" y="61"/>
                  </a:lnTo>
                  <a:lnTo>
                    <a:pt x="58" y="63"/>
                  </a:lnTo>
                  <a:lnTo>
                    <a:pt x="58" y="66"/>
                  </a:lnTo>
                  <a:lnTo>
                    <a:pt x="55" y="71"/>
                  </a:lnTo>
                  <a:lnTo>
                    <a:pt x="51" y="76"/>
                  </a:lnTo>
                  <a:lnTo>
                    <a:pt x="47" y="81"/>
                  </a:lnTo>
                  <a:lnTo>
                    <a:pt x="47" y="79"/>
                  </a:lnTo>
                  <a:lnTo>
                    <a:pt x="48" y="79"/>
                  </a:lnTo>
                  <a:lnTo>
                    <a:pt x="49" y="75"/>
                  </a:lnTo>
                  <a:lnTo>
                    <a:pt x="52" y="71"/>
                  </a:lnTo>
                  <a:lnTo>
                    <a:pt x="54" y="67"/>
                  </a:lnTo>
                  <a:lnTo>
                    <a:pt x="53" y="63"/>
                  </a:lnTo>
                  <a:lnTo>
                    <a:pt x="51" y="61"/>
                  </a:lnTo>
                  <a:lnTo>
                    <a:pt x="47" y="61"/>
                  </a:lnTo>
                  <a:lnTo>
                    <a:pt x="44" y="61"/>
                  </a:lnTo>
                  <a:lnTo>
                    <a:pt x="41" y="63"/>
                  </a:lnTo>
                  <a:lnTo>
                    <a:pt x="39" y="65"/>
                  </a:lnTo>
                  <a:lnTo>
                    <a:pt x="38" y="68"/>
                  </a:lnTo>
                  <a:lnTo>
                    <a:pt x="37" y="72"/>
                  </a:lnTo>
                  <a:lnTo>
                    <a:pt x="35" y="74"/>
                  </a:lnTo>
                  <a:lnTo>
                    <a:pt x="31" y="75"/>
                  </a:lnTo>
                  <a:lnTo>
                    <a:pt x="22" y="75"/>
                  </a:lnTo>
                  <a:lnTo>
                    <a:pt x="18" y="76"/>
                  </a:lnTo>
                  <a:lnTo>
                    <a:pt x="15" y="78"/>
                  </a:lnTo>
                  <a:lnTo>
                    <a:pt x="13" y="81"/>
                  </a:lnTo>
                  <a:lnTo>
                    <a:pt x="9" y="83"/>
                  </a:lnTo>
                  <a:lnTo>
                    <a:pt x="7" y="82"/>
                  </a:lnTo>
                  <a:lnTo>
                    <a:pt x="6" y="80"/>
                  </a:lnTo>
                  <a:lnTo>
                    <a:pt x="6" y="79"/>
                  </a:lnTo>
                  <a:lnTo>
                    <a:pt x="7" y="74"/>
                  </a:lnTo>
                  <a:lnTo>
                    <a:pt x="10" y="70"/>
                  </a:lnTo>
                  <a:lnTo>
                    <a:pt x="12" y="67"/>
                  </a:lnTo>
                  <a:lnTo>
                    <a:pt x="12" y="63"/>
                  </a:lnTo>
                  <a:lnTo>
                    <a:pt x="11" y="62"/>
                  </a:lnTo>
                  <a:lnTo>
                    <a:pt x="8" y="63"/>
                  </a:lnTo>
                  <a:lnTo>
                    <a:pt x="6" y="64"/>
                  </a:lnTo>
                  <a:lnTo>
                    <a:pt x="4" y="66"/>
                  </a:lnTo>
                  <a:lnTo>
                    <a:pt x="2" y="66"/>
                  </a:lnTo>
                  <a:lnTo>
                    <a:pt x="1" y="65"/>
                  </a:lnTo>
                  <a:lnTo>
                    <a:pt x="2" y="64"/>
                  </a:lnTo>
                  <a:lnTo>
                    <a:pt x="3" y="62"/>
                  </a:lnTo>
                  <a:lnTo>
                    <a:pt x="4" y="61"/>
                  </a:lnTo>
                  <a:lnTo>
                    <a:pt x="4" y="60"/>
                  </a:lnTo>
                  <a:lnTo>
                    <a:pt x="3" y="43"/>
                  </a:lnTo>
                  <a:lnTo>
                    <a:pt x="1" y="26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1"/>
                  </a:lnTo>
                  <a:lnTo>
                    <a:pt x="6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74" name="Freeform 148"/>
            <p:cNvSpPr>
              <a:spLocks/>
            </p:cNvSpPr>
            <p:nvPr/>
          </p:nvSpPr>
          <p:spPr bwMode="auto">
            <a:xfrm>
              <a:off x="2951875" y="3229336"/>
              <a:ext cx="10137" cy="43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0"/>
                </a:cxn>
                <a:cxn ang="0">
                  <a:pos x="5" y="1"/>
                </a:cxn>
                <a:cxn ang="0">
                  <a:pos x="6" y="1"/>
                </a:cxn>
                <a:cxn ang="0">
                  <a:pos x="7" y="2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5" y="3"/>
                </a:cxn>
                <a:cxn ang="0">
                  <a:pos x="3" y="3"/>
                </a:cxn>
                <a:cxn ang="0">
                  <a:pos x="0" y="0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6" y="1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75" name="Freeform 149"/>
            <p:cNvSpPr>
              <a:spLocks/>
            </p:cNvSpPr>
            <p:nvPr/>
          </p:nvSpPr>
          <p:spPr bwMode="auto">
            <a:xfrm>
              <a:off x="2691212" y="3508824"/>
              <a:ext cx="39100" cy="23170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7" y="14"/>
                </a:cxn>
                <a:cxn ang="0">
                  <a:pos x="5" y="15"/>
                </a:cxn>
                <a:cxn ang="0">
                  <a:pos x="3" y="15"/>
                </a:cxn>
                <a:cxn ang="0">
                  <a:pos x="2" y="16"/>
                </a:cxn>
                <a:cxn ang="0">
                  <a:pos x="1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9" y="9"/>
                </a:cxn>
                <a:cxn ang="0">
                  <a:pos x="17" y="3"/>
                </a:cxn>
                <a:cxn ang="0">
                  <a:pos x="24" y="1"/>
                </a:cxn>
                <a:cxn ang="0">
                  <a:pos x="26" y="1"/>
                </a:cxn>
                <a:cxn ang="0">
                  <a:pos x="27" y="0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7" y="14"/>
                  </a:lnTo>
                  <a:lnTo>
                    <a:pt x="5" y="15"/>
                  </a:lnTo>
                  <a:lnTo>
                    <a:pt x="3" y="15"/>
                  </a:lnTo>
                  <a:lnTo>
                    <a:pt x="2" y="16"/>
                  </a:lnTo>
                  <a:lnTo>
                    <a:pt x="1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9" y="9"/>
                  </a:lnTo>
                  <a:lnTo>
                    <a:pt x="17" y="3"/>
                  </a:lnTo>
                  <a:lnTo>
                    <a:pt x="24" y="1"/>
                  </a:lnTo>
                  <a:lnTo>
                    <a:pt x="26" y="1"/>
                  </a:lnTo>
                  <a:lnTo>
                    <a:pt x="27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76" name="Freeform 150"/>
            <p:cNvSpPr>
              <a:spLocks/>
            </p:cNvSpPr>
            <p:nvPr/>
          </p:nvSpPr>
          <p:spPr bwMode="auto">
            <a:xfrm>
              <a:off x="1755725" y="3853477"/>
              <a:ext cx="7241" cy="144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6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4" y="10"/>
                </a:cxn>
                <a:cxn ang="0">
                  <a:pos x="3" y="10"/>
                </a:cxn>
                <a:cxn ang="0">
                  <a:pos x="2" y="9"/>
                </a:cxn>
                <a:cxn ang="0">
                  <a:pos x="2" y="8"/>
                </a:cxn>
                <a:cxn ang="0">
                  <a:pos x="1" y="8"/>
                </a:cxn>
                <a:cxn ang="0">
                  <a:pos x="1" y="7"/>
                </a:cxn>
                <a:cxn ang="0">
                  <a:pos x="1" y="5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5" h="10">
                  <a:moveTo>
                    <a:pt x="0" y="0"/>
                  </a:moveTo>
                  <a:lnTo>
                    <a:pt x="4" y="6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2" y="9"/>
                  </a:lnTo>
                  <a:lnTo>
                    <a:pt x="2" y="8"/>
                  </a:lnTo>
                  <a:lnTo>
                    <a:pt x="1" y="8"/>
                  </a:lnTo>
                  <a:lnTo>
                    <a:pt x="1" y="7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77" name="Freeform 151"/>
            <p:cNvSpPr>
              <a:spLocks/>
            </p:cNvSpPr>
            <p:nvPr/>
          </p:nvSpPr>
          <p:spPr bwMode="auto">
            <a:xfrm>
              <a:off x="2685420" y="3951950"/>
              <a:ext cx="10137" cy="2172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1"/>
                </a:cxn>
                <a:cxn ang="0">
                  <a:pos x="6" y="3"/>
                </a:cxn>
                <a:cxn ang="0">
                  <a:pos x="7" y="6"/>
                </a:cxn>
                <a:cxn ang="0">
                  <a:pos x="6" y="10"/>
                </a:cxn>
                <a:cxn ang="0">
                  <a:pos x="4" y="15"/>
                </a:cxn>
                <a:cxn ang="0">
                  <a:pos x="4" y="15"/>
                </a:cxn>
                <a:cxn ang="0">
                  <a:pos x="3" y="15"/>
                </a:cxn>
                <a:cxn ang="0">
                  <a:pos x="2" y="15"/>
                </a:cxn>
                <a:cxn ang="0">
                  <a:pos x="1" y="14"/>
                </a:cxn>
                <a:cxn ang="0">
                  <a:pos x="0" y="13"/>
                </a:cxn>
                <a:cxn ang="0">
                  <a:pos x="1" y="10"/>
                </a:cxn>
                <a:cxn ang="0">
                  <a:pos x="3" y="7"/>
                </a:cxn>
                <a:cxn ang="0">
                  <a:pos x="4" y="5"/>
                </a:cxn>
                <a:cxn ang="0">
                  <a:pos x="3" y="2"/>
                </a:cxn>
                <a:cxn ang="0">
                  <a:pos x="2" y="0"/>
                </a:cxn>
              </a:cxnLst>
              <a:rect l="0" t="0" r="r" b="b"/>
              <a:pathLst>
                <a:path w="7" h="15">
                  <a:moveTo>
                    <a:pt x="2" y="0"/>
                  </a:moveTo>
                  <a:lnTo>
                    <a:pt x="4" y="1"/>
                  </a:lnTo>
                  <a:lnTo>
                    <a:pt x="6" y="3"/>
                  </a:lnTo>
                  <a:lnTo>
                    <a:pt x="7" y="6"/>
                  </a:lnTo>
                  <a:lnTo>
                    <a:pt x="6" y="10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3" y="15"/>
                  </a:lnTo>
                  <a:lnTo>
                    <a:pt x="2" y="15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78" name="Freeform 152"/>
            <p:cNvSpPr>
              <a:spLocks/>
            </p:cNvSpPr>
            <p:nvPr/>
          </p:nvSpPr>
          <p:spPr bwMode="auto">
            <a:xfrm>
              <a:off x="2669490" y="3947605"/>
              <a:ext cx="18826" cy="43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5" y="1"/>
                </a:cxn>
                <a:cxn ang="0">
                  <a:pos x="9" y="2"/>
                </a:cxn>
                <a:cxn ang="0">
                  <a:pos x="13" y="3"/>
                </a:cxn>
                <a:cxn ang="0">
                  <a:pos x="7" y="2"/>
                </a:cxn>
                <a:cxn ang="0">
                  <a:pos x="0" y="0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lnTo>
                    <a:pt x="1" y="0"/>
                  </a:lnTo>
                  <a:lnTo>
                    <a:pt x="5" y="1"/>
                  </a:lnTo>
                  <a:lnTo>
                    <a:pt x="9" y="2"/>
                  </a:lnTo>
                  <a:lnTo>
                    <a:pt x="13" y="3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79" name="Freeform 153"/>
            <p:cNvSpPr>
              <a:spLocks/>
            </p:cNvSpPr>
            <p:nvPr/>
          </p:nvSpPr>
          <p:spPr bwMode="auto">
            <a:xfrm>
              <a:off x="2500060" y="4067800"/>
              <a:ext cx="267903" cy="76751"/>
            </a:xfrm>
            <a:custGeom>
              <a:avLst/>
              <a:gdLst/>
              <a:ahLst/>
              <a:cxnLst>
                <a:cxn ang="0">
                  <a:pos x="68" y="1"/>
                </a:cxn>
                <a:cxn ang="0">
                  <a:pos x="67" y="3"/>
                </a:cxn>
                <a:cxn ang="0">
                  <a:pos x="76" y="3"/>
                </a:cxn>
                <a:cxn ang="0">
                  <a:pos x="88" y="5"/>
                </a:cxn>
                <a:cxn ang="0">
                  <a:pos x="101" y="10"/>
                </a:cxn>
                <a:cxn ang="0">
                  <a:pos x="109" y="9"/>
                </a:cxn>
                <a:cxn ang="0">
                  <a:pos x="123" y="10"/>
                </a:cxn>
                <a:cxn ang="0">
                  <a:pos x="137" y="17"/>
                </a:cxn>
                <a:cxn ang="0">
                  <a:pos x="146" y="23"/>
                </a:cxn>
                <a:cxn ang="0">
                  <a:pos x="149" y="22"/>
                </a:cxn>
                <a:cxn ang="0">
                  <a:pos x="152" y="22"/>
                </a:cxn>
                <a:cxn ang="0">
                  <a:pos x="162" y="27"/>
                </a:cxn>
                <a:cxn ang="0">
                  <a:pos x="170" y="29"/>
                </a:cxn>
                <a:cxn ang="0">
                  <a:pos x="176" y="28"/>
                </a:cxn>
                <a:cxn ang="0">
                  <a:pos x="181" y="27"/>
                </a:cxn>
                <a:cxn ang="0">
                  <a:pos x="185" y="29"/>
                </a:cxn>
                <a:cxn ang="0">
                  <a:pos x="185" y="38"/>
                </a:cxn>
                <a:cxn ang="0">
                  <a:pos x="180" y="42"/>
                </a:cxn>
                <a:cxn ang="0">
                  <a:pos x="166" y="44"/>
                </a:cxn>
                <a:cxn ang="0">
                  <a:pos x="141" y="52"/>
                </a:cxn>
                <a:cxn ang="0">
                  <a:pos x="133" y="53"/>
                </a:cxn>
                <a:cxn ang="0">
                  <a:pos x="140" y="45"/>
                </a:cxn>
                <a:cxn ang="0">
                  <a:pos x="144" y="40"/>
                </a:cxn>
                <a:cxn ang="0">
                  <a:pos x="142" y="37"/>
                </a:cxn>
                <a:cxn ang="0">
                  <a:pos x="130" y="35"/>
                </a:cxn>
                <a:cxn ang="0">
                  <a:pos x="118" y="33"/>
                </a:cxn>
                <a:cxn ang="0">
                  <a:pos x="115" y="29"/>
                </a:cxn>
                <a:cxn ang="0">
                  <a:pos x="113" y="23"/>
                </a:cxn>
                <a:cxn ang="0">
                  <a:pos x="111" y="24"/>
                </a:cxn>
                <a:cxn ang="0">
                  <a:pos x="96" y="21"/>
                </a:cxn>
                <a:cxn ang="0">
                  <a:pos x="74" y="17"/>
                </a:cxn>
                <a:cxn ang="0">
                  <a:pos x="59" y="19"/>
                </a:cxn>
                <a:cxn ang="0">
                  <a:pos x="43" y="22"/>
                </a:cxn>
                <a:cxn ang="0">
                  <a:pos x="31" y="25"/>
                </a:cxn>
                <a:cxn ang="0">
                  <a:pos x="23" y="26"/>
                </a:cxn>
                <a:cxn ang="0">
                  <a:pos x="12" y="33"/>
                </a:cxn>
                <a:cxn ang="0">
                  <a:pos x="6" y="36"/>
                </a:cxn>
                <a:cxn ang="0">
                  <a:pos x="1" y="35"/>
                </a:cxn>
                <a:cxn ang="0">
                  <a:pos x="6" y="27"/>
                </a:cxn>
                <a:cxn ang="0">
                  <a:pos x="18" y="15"/>
                </a:cxn>
                <a:cxn ang="0">
                  <a:pos x="35" y="8"/>
                </a:cxn>
                <a:cxn ang="0">
                  <a:pos x="54" y="2"/>
                </a:cxn>
                <a:cxn ang="0">
                  <a:pos x="68" y="0"/>
                </a:cxn>
              </a:cxnLst>
              <a:rect l="0" t="0" r="r" b="b"/>
              <a:pathLst>
                <a:path w="185" h="53">
                  <a:moveTo>
                    <a:pt x="68" y="0"/>
                  </a:moveTo>
                  <a:lnTo>
                    <a:pt x="68" y="1"/>
                  </a:lnTo>
                  <a:lnTo>
                    <a:pt x="67" y="2"/>
                  </a:lnTo>
                  <a:lnTo>
                    <a:pt x="67" y="3"/>
                  </a:lnTo>
                  <a:lnTo>
                    <a:pt x="72" y="3"/>
                  </a:lnTo>
                  <a:lnTo>
                    <a:pt x="76" y="3"/>
                  </a:lnTo>
                  <a:lnTo>
                    <a:pt x="81" y="3"/>
                  </a:lnTo>
                  <a:lnTo>
                    <a:pt x="88" y="5"/>
                  </a:lnTo>
                  <a:lnTo>
                    <a:pt x="95" y="8"/>
                  </a:lnTo>
                  <a:lnTo>
                    <a:pt x="101" y="10"/>
                  </a:lnTo>
                  <a:lnTo>
                    <a:pt x="105" y="10"/>
                  </a:lnTo>
                  <a:lnTo>
                    <a:pt x="109" y="9"/>
                  </a:lnTo>
                  <a:lnTo>
                    <a:pt x="112" y="8"/>
                  </a:lnTo>
                  <a:lnTo>
                    <a:pt x="123" y="10"/>
                  </a:lnTo>
                  <a:lnTo>
                    <a:pt x="132" y="14"/>
                  </a:lnTo>
                  <a:lnTo>
                    <a:pt x="137" y="17"/>
                  </a:lnTo>
                  <a:lnTo>
                    <a:pt x="141" y="20"/>
                  </a:lnTo>
                  <a:lnTo>
                    <a:pt x="146" y="23"/>
                  </a:lnTo>
                  <a:lnTo>
                    <a:pt x="148" y="23"/>
                  </a:lnTo>
                  <a:lnTo>
                    <a:pt x="149" y="22"/>
                  </a:lnTo>
                  <a:lnTo>
                    <a:pt x="151" y="22"/>
                  </a:lnTo>
                  <a:lnTo>
                    <a:pt x="152" y="22"/>
                  </a:lnTo>
                  <a:lnTo>
                    <a:pt x="157" y="24"/>
                  </a:lnTo>
                  <a:lnTo>
                    <a:pt x="162" y="27"/>
                  </a:lnTo>
                  <a:lnTo>
                    <a:pt x="167" y="29"/>
                  </a:lnTo>
                  <a:lnTo>
                    <a:pt x="170" y="29"/>
                  </a:lnTo>
                  <a:lnTo>
                    <a:pt x="173" y="29"/>
                  </a:lnTo>
                  <a:lnTo>
                    <a:pt x="176" y="28"/>
                  </a:lnTo>
                  <a:lnTo>
                    <a:pt x="178" y="27"/>
                  </a:lnTo>
                  <a:lnTo>
                    <a:pt x="181" y="27"/>
                  </a:lnTo>
                  <a:lnTo>
                    <a:pt x="183" y="27"/>
                  </a:lnTo>
                  <a:lnTo>
                    <a:pt x="185" y="29"/>
                  </a:lnTo>
                  <a:lnTo>
                    <a:pt x="185" y="32"/>
                  </a:lnTo>
                  <a:lnTo>
                    <a:pt x="185" y="38"/>
                  </a:lnTo>
                  <a:lnTo>
                    <a:pt x="184" y="40"/>
                  </a:lnTo>
                  <a:lnTo>
                    <a:pt x="180" y="42"/>
                  </a:lnTo>
                  <a:lnTo>
                    <a:pt x="175" y="43"/>
                  </a:lnTo>
                  <a:lnTo>
                    <a:pt x="166" y="44"/>
                  </a:lnTo>
                  <a:lnTo>
                    <a:pt x="161" y="44"/>
                  </a:lnTo>
                  <a:lnTo>
                    <a:pt x="141" y="52"/>
                  </a:lnTo>
                  <a:lnTo>
                    <a:pt x="134" y="53"/>
                  </a:lnTo>
                  <a:lnTo>
                    <a:pt x="133" y="53"/>
                  </a:lnTo>
                  <a:lnTo>
                    <a:pt x="133" y="52"/>
                  </a:lnTo>
                  <a:lnTo>
                    <a:pt x="140" y="45"/>
                  </a:lnTo>
                  <a:lnTo>
                    <a:pt x="142" y="42"/>
                  </a:lnTo>
                  <a:lnTo>
                    <a:pt x="144" y="40"/>
                  </a:lnTo>
                  <a:lnTo>
                    <a:pt x="144" y="38"/>
                  </a:lnTo>
                  <a:lnTo>
                    <a:pt x="142" y="37"/>
                  </a:lnTo>
                  <a:lnTo>
                    <a:pt x="135" y="36"/>
                  </a:lnTo>
                  <a:lnTo>
                    <a:pt x="130" y="35"/>
                  </a:lnTo>
                  <a:lnTo>
                    <a:pt x="124" y="35"/>
                  </a:lnTo>
                  <a:lnTo>
                    <a:pt x="118" y="33"/>
                  </a:lnTo>
                  <a:lnTo>
                    <a:pt x="116" y="31"/>
                  </a:lnTo>
                  <a:lnTo>
                    <a:pt x="115" y="29"/>
                  </a:lnTo>
                  <a:lnTo>
                    <a:pt x="114" y="25"/>
                  </a:lnTo>
                  <a:lnTo>
                    <a:pt x="113" y="23"/>
                  </a:lnTo>
                  <a:lnTo>
                    <a:pt x="112" y="23"/>
                  </a:lnTo>
                  <a:lnTo>
                    <a:pt x="111" y="24"/>
                  </a:lnTo>
                  <a:lnTo>
                    <a:pt x="110" y="24"/>
                  </a:lnTo>
                  <a:lnTo>
                    <a:pt x="96" y="21"/>
                  </a:lnTo>
                  <a:lnTo>
                    <a:pt x="81" y="18"/>
                  </a:lnTo>
                  <a:lnTo>
                    <a:pt x="74" y="17"/>
                  </a:lnTo>
                  <a:lnTo>
                    <a:pt x="67" y="18"/>
                  </a:lnTo>
                  <a:lnTo>
                    <a:pt x="59" y="19"/>
                  </a:lnTo>
                  <a:lnTo>
                    <a:pt x="51" y="20"/>
                  </a:lnTo>
                  <a:lnTo>
                    <a:pt x="43" y="22"/>
                  </a:lnTo>
                  <a:lnTo>
                    <a:pt x="36" y="23"/>
                  </a:lnTo>
                  <a:lnTo>
                    <a:pt x="31" y="25"/>
                  </a:lnTo>
                  <a:lnTo>
                    <a:pt x="28" y="25"/>
                  </a:lnTo>
                  <a:lnTo>
                    <a:pt x="23" y="26"/>
                  </a:lnTo>
                  <a:lnTo>
                    <a:pt x="18" y="27"/>
                  </a:lnTo>
                  <a:lnTo>
                    <a:pt x="12" y="33"/>
                  </a:lnTo>
                  <a:lnTo>
                    <a:pt x="9" y="36"/>
                  </a:lnTo>
                  <a:lnTo>
                    <a:pt x="6" y="36"/>
                  </a:lnTo>
                  <a:lnTo>
                    <a:pt x="3" y="35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6" y="27"/>
                  </a:lnTo>
                  <a:lnTo>
                    <a:pt x="12" y="19"/>
                  </a:lnTo>
                  <a:lnTo>
                    <a:pt x="18" y="15"/>
                  </a:lnTo>
                  <a:lnTo>
                    <a:pt x="26" y="11"/>
                  </a:lnTo>
                  <a:lnTo>
                    <a:pt x="35" y="8"/>
                  </a:lnTo>
                  <a:lnTo>
                    <a:pt x="45" y="4"/>
                  </a:lnTo>
                  <a:lnTo>
                    <a:pt x="54" y="2"/>
                  </a:lnTo>
                  <a:lnTo>
                    <a:pt x="62" y="1"/>
                  </a:lnTo>
                  <a:lnTo>
                    <a:pt x="68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80" name="Freeform 154"/>
            <p:cNvSpPr>
              <a:spLocks/>
            </p:cNvSpPr>
            <p:nvPr/>
          </p:nvSpPr>
          <p:spPr bwMode="auto">
            <a:xfrm>
              <a:off x="2888157" y="2610988"/>
              <a:ext cx="5792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"/>
                </a:cxn>
                <a:cxn ang="0">
                  <a:pos x="4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2" y="1"/>
                  </a:lnTo>
                  <a:lnTo>
                    <a:pt x="4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81" name="Freeform 155"/>
            <p:cNvSpPr>
              <a:spLocks noEditPoints="1"/>
            </p:cNvSpPr>
            <p:nvPr/>
          </p:nvSpPr>
          <p:spPr bwMode="auto">
            <a:xfrm>
              <a:off x="2893950" y="2613884"/>
              <a:ext cx="28962" cy="17377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20" y="12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0" y="0"/>
                </a:cxn>
              </a:cxnLst>
              <a:rect l="0" t="0" r="r" b="b"/>
              <a:pathLst>
                <a:path w="20" h="12">
                  <a:moveTo>
                    <a:pt x="2" y="1"/>
                  </a:moveTo>
                  <a:lnTo>
                    <a:pt x="20" y="12"/>
                  </a:lnTo>
                  <a:lnTo>
                    <a:pt x="2" y="1"/>
                  </a:lnTo>
                  <a:close/>
                  <a:moveTo>
                    <a:pt x="0" y="0"/>
                  </a:moveTo>
                  <a:lnTo>
                    <a:pt x="1" y="1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82" name="Freeform 156"/>
            <p:cNvSpPr>
              <a:spLocks/>
            </p:cNvSpPr>
            <p:nvPr/>
          </p:nvSpPr>
          <p:spPr bwMode="auto">
            <a:xfrm>
              <a:off x="2831680" y="2580577"/>
              <a:ext cx="7241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2"/>
                </a:cxn>
                <a:cxn ang="0">
                  <a:pos x="3" y="2"/>
                </a:cxn>
                <a:cxn ang="0">
                  <a:pos x="0" y="0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83" name="Freeform 157"/>
            <p:cNvSpPr>
              <a:spLocks/>
            </p:cNvSpPr>
            <p:nvPr/>
          </p:nvSpPr>
          <p:spPr bwMode="auto">
            <a:xfrm>
              <a:off x="2838921" y="2583473"/>
              <a:ext cx="26066" cy="130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9"/>
                </a:cxn>
                <a:cxn ang="0">
                  <a:pos x="9" y="5"/>
                </a:cxn>
                <a:cxn ang="0">
                  <a:pos x="0" y="0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18" y="9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84" name="Freeform 158"/>
            <p:cNvSpPr>
              <a:spLocks/>
            </p:cNvSpPr>
            <p:nvPr/>
          </p:nvSpPr>
          <p:spPr bwMode="auto">
            <a:xfrm>
              <a:off x="2668042" y="2509619"/>
              <a:ext cx="14481" cy="43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3">
                  <a:moveTo>
                    <a:pt x="0" y="0"/>
                  </a:moveTo>
                  <a:lnTo>
                    <a:pt x="1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85" name="Freeform 159"/>
            <p:cNvSpPr>
              <a:spLocks/>
            </p:cNvSpPr>
            <p:nvPr/>
          </p:nvSpPr>
          <p:spPr bwMode="auto">
            <a:xfrm>
              <a:off x="2778100" y="4104002"/>
              <a:ext cx="149157" cy="66614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8" y="3"/>
                </a:cxn>
                <a:cxn ang="0">
                  <a:pos x="84" y="1"/>
                </a:cxn>
                <a:cxn ang="0">
                  <a:pos x="91" y="1"/>
                </a:cxn>
                <a:cxn ang="0">
                  <a:pos x="99" y="4"/>
                </a:cxn>
                <a:cxn ang="0">
                  <a:pos x="103" y="10"/>
                </a:cxn>
                <a:cxn ang="0">
                  <a:pos x="97" y="17"/>
                </a:cxn>
                <a:cxn ang="0">
                  <a:pos x="94" y="16"/>
                </a:cxn>
                <a:cxn ang="0">
                  <a:pos x="84" y="16"/>
                </a:cxn>
                <a:cxn ang="0">
                  <a:pos x="74" y="21"/>
                </a:cxn>
                <a:cxn ang="0">
                  <a:pos x="67" y="27"/>
                </a:cxn>
                <a:cxn ang="0">
                  <a:pos x="65" y="25"/>
                </a:cxn>
                <a:cxn ang="0">
                  <a:pos x="60" y="25"/>
                </a:cxn>
                <a:cxn ang="0">
                  <a:pos x="51" y="34"/>
                </a:cxn>
                <a:cxn ang="0">
                  <a:pos x="45" y="36"/>
                </a:cxn>
                <a:cxn ang="0">
                  <a:pos x="42" y="34"/>
                </a:cxn>
                <a:cxn ang="0">
                  <a:pos x="37" y="35"/>
                </a:cxn>
                <a:cxn ang="0">
                  <a:pos x="29" y="39"/>
                </a:cxn>
                <a:cxn ang="0">
                  <a:pos x="22" y="39"/>
                </a:cxn>
                <a:cxn ang="0">
                  <a:pos x="17" y="41"/>
                </a:cxn>
                <a:cxn ang="0">
                  <a:pos x="11" y="46"/>
                </a:cxn>
                <a:cxn ang="0">
                  <a:pos x="3" y="44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9" y="35"/>
                </a:cxn>
                <a:cxn ang="0">
                  <a:pos x="19" y="35"/>
                </a:cxn>
                <a:cxn ang="0">
                  <a:pos x="25" y="35"/>
                </a:cxn>
                <a:cxn ang="0">
                  <a:pos x="30" y="31"/>
                </a:cxn>
                <a:cxn ang="0">
                  <a:pos x="29" y="24"/>
                </a:cxn>
                <a:cxn ang="0">
                  <a:pos x="17" y="15"/>
                </a:cxn>
                <a:cxn ang="0">
                  <a:pos x="17" y="9"/>
                </a:cxn>
                <a:cxn ang="0">
                  <a:pos x="21" y="6"/>
                </a:cxn>
                <a:cxn ang="0">
                  <a:pos x="28" y="6"/>
                </a:cxn>
                <a:cxn ang="0">
                  <a:pos x="34" y="7"/>
                </a:cxn>
                <a:cxn ang="0">
                  <a:pos x="45" y="6"/>
                </a:cxn>
                <a:cxn ang="0">
                  <a:pos x="61" y="1"/>
                </a:cxn>
              </a:cxnLst>
              <a:rect l="0" t="0" r="r" b="b"/>
              <a:pathLst>
                <a:path w="103" h="46">
                  <a:moveTo>
                    <a:pt x="69" y="0"/>
                  </a:moveTo>
                  <a:lnTo>
                    <a:pt x="72" y="0"/>
                  </a:lnTo>
                  <a:lnTo>
                    <a:pt x="75" y="2"/>
                  </a:lnTo>
                  <a:lnTo>
                    <a:pt x="78" y="3"/>
                  </a:lnTo>
                  <a:lnTo>
                    <a:pt x="81" y="2"/>
                  </a:lnTo>
                  <a:lnTo>
                    <a:pt x="84" y="1"/>
                  </a:lnTo>
                  <a:lnTo>
                    <a:pt x="88" y="0"/>
                  </a:lnTo>
                  <a:lnTo>
                    <a:pt x="91" y="1"/>
                  </a:lnTo>
                  <a:lnTo>
                    <a:pt x="95" y="2"/>
                  </a:lnTo>
                  <a:lnTo>
                    <a:pt x="99" y="4"/>
                  </a:lnTo>
                  <a:lnTo>
                    <a:pt x="102" y="7"/>
                  </a:lnTo>
                  <a:lnTo>
                    <a:pt x="103" y="10"/>
                  </a:lnTo>
                  <a:lnTo>
                    <a:pt x="102" y="14"/>
                  </a:lnTo>
                  <a:lnTo>
                    <a:pt x="97" y="17"/>
                  </a:lnTo>
                  <a:lnTo>
                    <a:pt x="96" y="17"/>
                  </a:lnTo>
                  <a:lnTo>
                    <a:pt x="94" y="16"/>
                  </a:lnTo>
                  <a:lnTo>
                    <a:pt x="92" y="15"/>
                  </a:lnTo>
                  <a:lnTo>
                    <a:pt x="84" y="16"/>
                  </a:lnTo>
                  <a:lnTo>
                    <a:pt x="77" y="19"/>
                  </a:lnTo>
                  <a:lnTo>
                    <a:pt x="74" y="21"/>
                  </a:lnTo>
                  <a:lnTo>
                    <a:pt x="71" y="25"/>
                  </a:lnTo>
                  <a:lnTo>
                    <a:pt x="67" y="27"/>
                  </a:lnTo>
                  <a:lnTo>
                    <a:pt x="66" y="26"/>
                  </a:lnTo>
                  <a:lnTo>
                    <a:pt x="65" y="25"/>
                  </a:lnTo>
                  <a:lnTo>
                    <a:pt x="64" y="24"/>
                  </a:lnTo>
                  <a:lnTo>
                    <a:pt x="60" y="25"/>
                  </a:lnTo>
                  <a:lnTo>
                    <a:pt x="57" y="28"/>
                  </a:lnTo>
                  <a:lnTo>
                    <a:pt x="51" y="34"/>
                  </a:lnTo>
                  <a:lnTo>
                    <a:pt x="47" y="36"/>
                  </a:lnTo>
                  <a:lnTo>
                    <a:pt x="45" y="36"/>
                  </a:lnTo>
                  <a:lnTo>
                    <a:pt x="43" y="34"/>
                  </a:lnTo>
                  <a:lnTo>
                    <a:pt x="42" y="34"/>
                  </a:lnTo>
                  <a:lnTo>
                    <a:pt x="41" y="34"/>
                  </a:lnTo>
                  <a:lnTo>
                    <a:pt x="37" y="35"/>
                  </a:lnTo>
                  <a:lnTo>
                    <a:pt x="33" y="38"/>
                  </a:lnTo>
                  <a:lnTo>
                    <a:pt x="29" y="39"/>
                  </a:lnTo>
                  <a:lnTo>
                    <a:pt x="26" y="40"/>
                  </a:lnTo>
                  <a:lnTo>
                    <a:pt x="22" y="39"/>
                  </a:lnTo>
                  <a:lnTo>
                    <a:pt x="19" y="40"/>
                  </a:lnTo>
                  <a:lnTo>
                    <a:pt x="17" y="41"/>
                  </a:lnTo>
                  <a:lnTo>
                    <a:pt x="13" y="45"/>
                  </a:lnTo>
                  <a:lnTo>
                    <a:pt x="11" y="46"/>
                  </a:lnTo>
                  <a:lnTo>
                    <a:pt x="7" y="45"/>
                  </a:lnTo>
                  <a:lnTo>
                    <a:pt x="3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9"/>
                  </a:lnTo>
                  <a:lnTo>
                    <a:pt x="3" y="36"/>
                  </a:lnTo>
                  <a:lnTo>
                    <a:pt x="4" y="36"/>
                  </a:lnTo>
                  <a:lnTo>
                    <a:pt x="9" y="35"/>
                  </a:lnTo>
                  <a:lnTo>
                    <a:pt x="15" y="34"/>
                  </a:lnTo>
                  <a:lnTo>
                    <a:pt x="19" y="35"/>
                  </a:lnTo>
                  <a:lnTo>
                    <a:pt x="22" y="35"/>
                  </a:lnTo>
                  <a:lnTo>
                    <a:pt x="25" y="35"/>
                  </a:lnTo>
                  <a:lnTo>
                    <a:pt x="27" y="34"/>
                  </a:lnTo>
                  <a:lnTo>
                    <a:pt x="30" y="31"/>
                  </a:lnTo>
                  <a:lnTo>
                    <a:pt x="31" y="27"/>
                  </a:lnTo>
                  <a:lnTo>
                    <a:pt x="29" y="24"/>
                  </a:lnTo>
                  <a:lnTo>
                    <a:pt x="20" y="16"/>
                  </a:lnTo>
                  <a:lnTo>
                    <a:pt x="17" y="15"/>
                  </a:lnTo>
                  <a:lnTo>
                    <a:pt x="16" y="13"/>
                  </a:lnTo>
                  <a:lnTo>
                    <a:pt x="17" y="9"/>
                  </a:lnTo>
                  <a:lnTo>
                    <a:pt x="18" y="6"/>
                  </a:lnTo>
                  <a:lnTo>
                    <a:pt x="21" y="6"/>
                  </a:lnTo>
                  <a:lnTo>
                    <a:pt x="24" y="6"/>
                  </a:lnTo>
                  <a:lnTo>
                    <a:pt x="28" y="6"/>
                  </a:lnTo>
                  <a:lnTo>
                    <a:pt x="31" y="7"/>
                  </a:lnTo>
                  <a:lnTo>
                    <a:pt x="34" y="7"/>
                  </a:lnTo>
                  <a:lnTo>
                    <a:pt x="35" y="8"/>
                  </a:lnTo>
                  <a:lnTo>
                    <a:pt x="45" y="6"/>
                  </a:lnTo>
                  <a:lnTo>
                    <a:pt x="53" y="3"/>
                  </a:lnTo>
                  <a:lnTo>
                    <a:pt x="61" y="1"/>
                  </a:lnTo>
                  <a:lnTo>
                    <a:pt x="69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86" name="Freeform 160"/>
            <p:cNvSpPr>
              <a:spLocks/>
            </p:cNvSpPr>
            <p:nvPr/>
          </p:nvSpPr>
          <p:spPr bwMode="auto">
            <a:xfrm>
              <a:off x="2950426" y="4102554"/>
              <a:ext cx="28962" cy="21722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7" y="0"/>
                </a:cxn>
                <a:cxn ang="0">
                  <a:pos x="20" y="3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5"/>
                </a:cxn>
                <a:cxn ang="0">
                  <a:pos x="2" y="15"/>
                </a:cxn>
                <a:cxn ang="0">
                  <a:pos x="1" y="14"/>
                </a:cxn>
                <a:cxn ang="0">
                  <a:pos x="1" y="13"/>
                </a:cxn>
                <a:cxn ang="0">
                  <a:pos x="1" y="12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2" y="6"/>
                </a:cxn>
                <a:cxn ang="0">
                  <a:pos x="4" y="4"/>
                </a:cxn>
                <a:cxn ang="0">
                  <a:pos x="8" y="2"/>
                </a:cxn>
                <a:cxn ang="0">
                  <a:pos x="12" y="1"/>
                </a:cxn>
                <a:cxn ang="0">
                  <a:pos x="15" y="0"/>
                </a:cxn>
              </a:cxnLst>
              <a:rect l="0" t="0" r="r" b="b"/>
              <a:pathLst>
                <a:path w="20" h="15">
                  <a:moveTo>
                    <a:pt x="15" y="0"/>
                  </a:moveTo>
                  <a:lnTo>
                    <a:pt x="17" y="0"/>
                  </a:lnTo>
                  <a:lnTo>
                    <a:pt x="20" y="3"/>
                  </a:lnTo>
                  <a:lnTo>
                    <a:pt x="20" y="6"/>
                  </a:lnTo>
                  <a:lnTo>
                    <a:pt x="18" y="9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5"/>
                  </a:lnTo>
                  <a:lnTo>
                    <a:pt x="2" y="15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0" y="11"/>
                  </a:lnTo>
                  <a:lnTo>
                    <a:pt x="0" y="7"/>
                  </a:lnTo>
                  <a:lnTo>
                    <a:pt x="2" y="6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1"/>
                  </a:lnTo>
                  <a:lnTo>
                    <a:pt x="15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87" name="Freeform 161"/>
            <p:cNvSpPr>
              <a:spLocks/>
            </p:cNvSpPr>
            <p:nvPr/>
          </p:nvSpPr>
          <p:spPr bwMode="auto">
            <a:xfrm>
              <a:off x="2319044" y="4652841"/>
              <a:ext cx="20274" cy="217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2"/>
                </a:cxn>
                <a:cxn ang="0">
                  <a:pos x="7" y="4"/>
                </a:cxn>
                <a:cxn ang="0">
                  <a:pos x="10" y="5"/>
                </a:cxn>
                <a:cxn ang="0">
                  <a:pos x="13" y="7"/>
                </a:cxn>
                <a:cxn ang="0">
                  <a:pos x="14" y="10"/>
                </a:cxn>
                <a:cxn ang="0">
                  <a:pos x="13" y="13"/>
                </a:cxn>
                <a:cxn ang="0">
                  <a:pos x="10" y="15"/>
                </a:cxn>
                <a:cxn ang="0">
                  <a:pos x="6" y="15"/>
                </a:cxn>
                <a:cxn ang="0">
                  <a:pos x="2" y="14"/>
                </a:cxn>
                <a:cxn ang="0">
                  <a:pos x="1" y="12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14" h="15">
                  <a:moveTo>
                    <a:pt x="0" y="0"/>
                  </a:moveTo>
                  <a:lnTo>
                    <a:pt x="3" y="2"/>
                  </a:lnTo>
                  <a:lnTo>
                    <a:pt x="7" y="4"/>
                  </a:lnTo>
                  <a:lnTo>
                    <a:pt x="10" y="5"/>
                  </a:lnTo>
                  <a:lnTo>
                    <a:pt x="13" y="7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0" y="15"/>
                  </a:lnTo>
                  <a:lnTo>
                    <a:pt x="6" y="15"/>
                  </a:lnTo>
                  <a:lnTo>
                    <a:pt x="2" y="14"/>
                  </a:lnTo>
                  <a:lnTo>
                    <a:pt x="1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88" name="Freeform 162"/>
            <p:cNvSpPr>
              <a:spLocks noEditPoints="1"/>
            </p:cNvSpPr>
            <p:nvPr/>
          </p:nvSpPr>
          <p:spPr bwMode="auto">
            <a:xfrm>
              <a:off x="1437138" y="2674705"/>
              <a:ext cx="1973792" cy="2243143"/>
            </a:xfrm>
            <a:custGeom>
              <a:avLst/>
              <a:gdLst/>
              <a:ahLst/>
              <a:cxnLst>
                <a:cxn ang="0">
                  <a:pos x="782" y="897"/>
                </a:cxn>
                <a:cxn ang="0">
                  <a:pos x="586" y="158"/>
                </a:cxn>
                <a:cxn ang="0">
                  <a:pos x="232" y="0"/>
                </a:cxn>
                <a:cxn ang="0">
                  <a:pos x="289" y="51"/>
                </a:cxn>
                <a:cxn ang="0">
                  <a:pos x="376" y="78"/>
                </a:cxn>
                <a:cxn ang="0">
                  <a:pos x="458" y="132"/>
                </a:cxn>
                <a:cxn ang="0">
                  <a:pos x="545" y="128"/>
                </a:cxn>
                <a:cxn ang="0">
                  <a:pos x="553" y="51"/>
                </a:cxn>
                <a:cxn ang="0">
                  <a:pos x="615" y="130"/>
                </a:cxn>
                <a:cxn ang="0">
                  <a:pos x="631" y="133"/>
                </a:cxn>
                <a:cxn ang="0">
                  <a:pos x="604" y="179"/>
                </a:cxn>
                <a:cxn ang="0">
                  <a:pos x="573" y="211"/>
                </a:cxn>
                <a:cxn ang="0">
                  <a:pos x="574" y="302"/>
                </a:cxn>
                <a:cxn ang="0">
                  <a:pos x="712" y="381"/>
                </a:cxn>
                <a:cxn ang="0">
                  <a:pos x="745" y="364"/>
                </a:cxn>
                <a:cxn ang="0">
                  <a:pos x="713" y="225"/>
                </a:cxn>
                <a:cxn ang="0">
                  <a:pos x="792" y="209"/>
                </a:cxn>
                <a:cxn ang="0">
                  <a:pos x="835" y="246"/>
                </a:cxn>
                <a:cxn ang="0">
                  <a:pos x="869" y="234"/>
                </a:cxn>
                <a:cxn ang="0">
                  <a:pos x="934" y="306"/>
                </a:cxn>
                <a:cxn ang="0">
                  <a:pos x="897" y="394"/>
                </a:cxn>
                <a:cxn ang="0">
                  <a:pos x="914" y="427"/>
                </a:cxn>
                <a:cxn ang="0">
                  <a:pos x="919" y="498"/>
                </a:cxn>
                <a:cxn ang="0">
                  <a:pos x="861" y="637"/>
                </a:cxn>
                <a:cxn ang="0">
                  <a:pos x="860" y="686"/>
                </a:cxn>
                <a:cxn ang="0">
                  <a:pos x="812" y="760"/>
                </a:cxn>
                <a:cxn ang="0">
                  <a:pos x="800" y="920"/>
                </a:cxn>
                <a:cxn ang="0">
                  <a:pos x="716" y="841"/>
                </a:cxn>
                <a:cxn ang="0">
                  <a:pos x="630" y="860"/>
                </a:cxn>
                <a:cxn ang="0">
                  <a:pos x="547" y="851"/>
                </a:cxn>
                <a:cxn ang="0">
                  <a:pos x="495" y="946"/>
                </a:cxn>
                <a:cxn ang="0">
                  <a:pos x="625" y="1046"/>
                </a:cxn>
                <a:cxn ang="0">
                  <a:pos x="675" y="1075"/>
                </a:cxn>
                <a:cxn ang="0">
                  <a:pos x="761" y="1164"/>
                </a:cxn>
                <a:cxn ang="0">
                  <a:pos x="927" y="1156"/>
                </a:cxn>
                <a:cxn ang="0">
                  <a:pos x="1036" y="1130"/>
                </a:cxn>
                <a:cxn ang="0">
                  <a:pos x="1117" y="1100"/>
                </a:cxn>
                <a:cxn ang="0">
                  <a:pos x="1220" y="1115"/>
                </a:cxn>
                <a:cxn ang="0">
                  <a:pos x="1253" y="1165"/>
                </a:cxn>
                <a:cxn ang="0">
                  <a:pos x="1307" y="1135"/>
                </a:cxn>
                <a:cxn ang="0">
                  <a:pos x="853" y="1549"/>
                </a:cxn>
                <a:cxn ang="0">
                  <a:pos x="835" y="1436"/>
                </a:cxn>
                <a:cxn ang="0">
                  <a:pos x="818" y="1351"/>
                </a:cxn>
                <a:cxn ang="0">
                  <a:pos x="870" y="1232"/>
                </a:cxn>
                <a:cxn ang="0">
                  <a:pos x="787" y="1231"/>
                </a:cxn>
                <a:cxn ang="0">
                  <a:pos x="685" y="1167"/>
                </a:cxn>
                <a:cxn ang="0">
                  <a:pos x="541" y="1110"/>
                </a:cxn>
                <a:cxn ang="0">
                  <a:pos x="374" y="1056"/>
                </a:cxn>
                <a:cxn ang="0">
                  <a:pos x="310" y="935"/>
                </a:cxn>
                <a:cxn ang="0">
                  <a:pos x="231" y="793"/>
                </a:cxn>
                <a:cxn ang="0">
                  <a:pos x="231" y="856"/>
                </a:cxn>
                <a:cxn ang="0">
                  <a:pos x="232" y="886"/>
                </a:cxn>
                <a:cxn ang="0">
                  <a:pos x="177" y="746"/>
                </a:cxn>
                <a:cxn ang="0">
                  <a:pos x="121" y="586"/>
                </a:cxn>
                <a:cxn ang="0">
                  <a:pos x="188" y="427"/>
                </a:cxn>
                <a:cxn ang="0">
                  <a:pos x="171" y="358"/>
                </a:cxn>
                <a:cxn ang="0">
                  <a:pos x="185" y="277"/>
                </a:cxn>
                <a:cxn ang="0">
                  <a:pos x="190" y="212"/>
                </a:cxn>
                <a:cxn ang="0">
                  <a:pos x="169" y="172"/>
                </a:cxn>
                <a:cxn ang="0">
                  <a:pos x="113" y="133"/>
                </a:cxn>
                <a:cxn ang="0">
                  <a:pos x="28" y="149"/>
                </a:cxn>
                <a:cxn ang="0">
                  <a:pos x="75" y="84"/>
                </a:cxn>
                <a:cxn ang="0">
                  <a:pos x="162" y="20"/>
                </a:cxn>
              </a:cxnLst>
              <a:rect l="0" t="0" r="r" b="b"/>
              <a:pathLst>
                <a:path w="1363" h="1549">
                  <a:moveTo>
                    <a:pt x="1254" y="1171"/>
                  </a:moveTo>
                  <a:lnTo>
                    <a:pt x="1253" y="1173"/>
                  </a:lnTo>
                  <a:lnTo>
                    <a:pt x="1253" y="1175"/>
                  </a:lnTo>
                  <a:lnTo>
                    <a:pt x="1254" y="1176"/>
                  </a:lnTo>
                  <a:lnTo>
                    <a:pt x="1256" y="1176"/>
                  </a:lnTo>
                  <a:lnTo>
                    <a:pt x="1257" y="1175"/>
                  </a:lnTo>
                  <a:lnTo>
                    <a:pt x="1260" y="1173"/>
                  </a:lnTo>
                  <a:lnTo>
                    <a:pt x="1258" y="1174"/>
                  </a:lnTo>
                  <a:lnTo>
                    <a:pt x="1257" y="1174"/>
                  </a:lnTo>
                  <a:lnTo>
                    <a:pt x="1256" y="1174"/>
                  </a:lnTo>
                  <a:lnTo>
                    <a:pt x="1255" y="1173"/>
                  </a:lnTo>
                  <a:lnTo>
                    <a:pt x="1254" y="1172"/>
                  </a:lnTo>
                  <a:lnTo>
                    <a:pt x="1254" y="1172"/>
                  </a:lnTo>
                  <a:lnTo>
                    <a:pt x="1254" y="1171"/>
                  </a:lnTo>
                  <a:close/>
                  <a:moveTo>
                    <a:pt x="765" y="1160"/>
                  </a:moveTo>
                  <a:lnTo>
                    <a:pt x="765" y="1161"/>
                  </a:lnTo>
                  <a:lnTo>
                    <a:pt x="765" y="1160"/>
                  </a:lnTo>
                  <a:close/>
                  <a:moveTo>
                    <a:pt x="981" y="1148"/>
                  </a:moveTo>
                  <a:lnTo>
                    <a:pt x="981" y="1150"/>
                  </a:lnTo>
                  <a:lnTo>
                    <a:pt x="979" y="1152"/>
                  </a:lnTo>
                  <a:lnTo>
                    <a:pt x="977" y="1154"/>
                  </a:lnTo>
                  <a:lnTo>
                    <a:pt x="973" y="1161"/>
                  </a:lnTo>
                  <a:lnTo>
                    <a:pt x="972" y="1165"/>
                  </a:lnTo>
                  <a:lnTo>
                    <a:pt x="972" y="1169"/>
                  </a:lnTo>
                  <a:lnTo>
                    <a:pt x="973" y="1171"/>
                  </a:lnTo>
                  <a:lnTo>
                    <a:pt x="976" y="1173"/>
                  </a:lnTo>
                  <a:lnTo>
                    <a:pt x="980" y="1175"/>
                  </a:lnTo>
                  <a:lnTo>
                    <a:pt x="983" y="1174"/>
                  </a:lnTo>
                  <a:lnTo>
                    <a:pt x="987" y="1172"/>
                  </a:lnTo>
                  <a:lnTo>
                    <a:pt x="990" y="1169"/>
                  </a:lnTo>
                  <a:lnTo>
                    <a:pt x="991" y="1165"/>
                  </a:lnTo>
                  <a:lnTo>
                    <a:pt x="991" y="1161"/>
                  </a:lnTo>
                  <a:lnTo>
                    <a:pt x="989" y="1158"/>
                  </a:lnTo>
                  <a:lnTo>
                    <a:pt x="986" y="1155"/>
                  </a:lnTo>
                  <a:lnTo>
                    <a:pt x="983" y="1152"/>
                  </a:lnTo>
                  <a:lnTo>
                    <a:pt x="981" y="1148"/>
                  </a:lnTo>
                  <a:close/>
                  <a:moveTo>
                    <a:pt x="1102" y="1104"/>
                  </a:moveTo>
                  <a:lnTo>
                    <a:pt x="1101" y="1105"/>
                  </a:lnTo>
                  <a:lnTo>
                    <a:pt x="1100" y="1105"/>
                  </a:lnTo>
                  <a:lnTo>
                    <a:pt x="1102" y="1104"/>
                  </a:lnTo>
                  <a:close/>
                  <a:moveTo>
                    <a:pt x="1103" y="1104"/>
                  </a:moveTo>
                  <a:lnTo>
                    <a:pt x="1103" y="1104"/>
                  </a:lnTo>
                  <a:lnTo>
                    <a:pt x="1102" y="1104"/>
                  </a:lnTo>
                  <a:lnTo>
                    <a:pt x="1103" y="1104"/>
                  </a:lnTo>
                  <a:close/>
                  <a:moveTo>
                    <a:pt x="784" y="894"/>
                  </a:moveTo>
                  <a:lnTo>
                    <a:pt x="783" y="895"/>
                  </a:lnTo>
                  <a:lnTo>
                    <a:pt x="783" y="895"/>
                  </a:lnTo>
                  <a:lnTo>
                    <a:pt x="782" y="897"/>
                  </a:lnTo>
                  <a:lnTo>
                    <a:pt x="782" y="897"/>
                  </a:lnTo>
                  <a:lnTo>
                    <a:pt x="783" y="896"/>
                  </a:lnTo>
                  <a:lnTo>
                    <a:pt x="784" y="895"/>
                  </a:lnTo>
                  <a:lnTo>
                    <a:pt x="784" y="895"/>
                  </a:lnTo>
                  <a:lnTo>
                    <a:pt x="784" y="894"/>
                  </a:lnTo>
                  <a:lnTo>
                    <a:pt x="784" y="894"/>
                  </a:lnTo>
                  <a:close/>
                  <a:moveTo>
                    <a:pt x="797" y="850"/>
                  </a:moveTo>
                  <a:lnTo>
                    <a:pt x="797" y="851"/>
                  </a:lnTo>
                  <a:lnTo>
                    <a:pt x="797" y="852"/>
                  </a:lnTo>
                  <a:lnTo>
                    <a:pt x="797" y="853"/>
                  </a:lnTo>
                  <a:lnTo>
                    <a:pt x="798" y="854"/>
                  </a:lnTo>
                  <a:lnTo>
                    <a:pt x="798" y="855"/>
                  </a:lnTo>
                  <a:lnTo>
                    <a:pt x="800" y="857"/>
                  </a:lnTo>
                  <a:lnTo>
                    <a:pt x="801" y="860"/>
                  </a:lnTo>
                  <a:lnTo>
                    <a:pt x="802" y="862"/>
                  </a:lnTo>
                  <a:lnTo>
                    <a:pt x="800" y="856"/>
                  </a:lnTo>
                  <a:lnTo>
                    <a:pt x="797" y="850"/>
                  </a:lnTo>
                  <a:close/>
                  <a:moveTo>
                    <a:pt x="852" y="610"/>
                  </a:moveTo>
                  <a:lnTo>
                    <a:pt x="850" y="614"/>
                  </a:lnTo>
                  <a:lnTo>
                    <a:pt x="849" y="619"/>
                  </a:lnTo>
                  <a:lnTo>
                    <a:pt x="851" y="614"/>
                  </a:lnTo>
                  <a:lnTo>
                    <a:pt x="852" y="610"/>
                  </a:lnTo>
                  <a:close/>
                  <a:moveTo>
                    <a:pt x="731" y="397"/>
                  </a:moveTo>
                  <a:lnTo>
                    <a:pt x="730" y="398"/>
                  </a:lnTo>
                  <a:lnTo>
                    <a:pt x="729" y="399"/>
                  </a:lnTo>
                  <a:lnTo>
                    <a:pt x="727" y="399"/>
                  </a:lnTo>
                  <a:lnTo>
                    <a:pt x="727" y="400"/>
                  </a:lnTo>
                  <a:lnTo>
                    <a:pt x="726" y="401"/>
                  </a:lnTo>
                  <a:lnTo>
                    <a:pt x="727" y="402"/>
                  </a:lnTo>
                  <a:lnTo>
                    <a:pt x="727" y="402"/>
                  </a:lnTo>
                  <a:lnTo>
                    <a:pt x="730" y="400"/>
                  </a:lnTo>
                  <a:lnTo>
                    <a:pt x="730" y="399"/>
                  </a:lnTo>
                  <a:lnTo>
                    <a:pt x="731" y="398"/>
                  </a:lnTo>
                  <a:lnTo>
                    <a:pt x="731" y="397"/>
                  </a:lnTo>
                  <a:close/>
                  <a:moveTo>
                    <a:pt x="563" y="179"/>
                  </a:moveTo>
                  <a:lnTo>
                    <a:pt x="563" y="181"/>
                  </a:lnTo>
                  <a:lnTo>
                    <a:pt x="564" y="184"/>
                  </a:lnTo>
                  <a:lnTo>
                    <a:pt x="564" y="184"/>
                  </a:lnTo>
                  <a:lnTo>
                    <a:pt x="569" y="185"/>
                  </a:lnTo>
                  <a:lnTo>
                    <a:pt x="574" y="186"/>
                  </a:lnTo>
                  <a:lnTo>
                    <a:pt x="570" y="181"/>
                  </a:lnTo>
                  <a:lnTo>
                    <a:pt x="567" y="180"/>
                  </a:lnTo>
                  <a:lnTo>
                    <a:pt x="563" y="179"/>
                  </a:lnTo>
                  <a:lnTo>
                    <a:pt x="563" y="179"/>
                  </a:lnTo>
                  <a:close/>
                  <a:moveTo>
                    <a:pt x="583" y="150"/>
                  </a:moveTo>
                  <a:lnTo>
                    <a:pt x="581" y="150"/>
                  </a:lnTo>
                  <a:lnTo>
                    <a:pt x="581" y="152"/>
                  </a:lnTo>
                  <a:lnTo>
                    <a:pt x="586" y="158"/>
                  </a:lnTo>
                  <a:lnTo>
                    <a:pt x="589" y="161"/>
                  </a:lnTo>
                  <a:lnTo>
                    <a:pt x="592" y="163"/>
                  </a:lnTo>
                  <a:lnTo>
                    <a:pt x="595" y="163"/>
                  </a:lnTo>
                  <a:lnTo>
                    <a:pt x="597" y="162"/>
                  </a:lnTo>
                  <a:lnTo>
                    <a:pt x="599" y="161"/>
                  </a:lnTo>
                  <a:lnTo>
                    <a:pt x="602" y="161"/>
                  </a:lnTo>
                  <a:lnTo>
                    <a:pt x="609" y="161"/>
                  </a:lnTo>
                  <a:lnTo>
                    <a:pt x="611" y="161"/>
                  </a:lnTo>
                  <a:lnTo>
                    <a:pt x="612" y="161"/>
                  </a:lnTo>
                  <a:lnTo>
                    <a:pt x="609" y="160"/>
                  </a:lnTo>
                  <a:lnTo>
                    <a:pt x="606" y="157"/>
                  </a:lnTo>
                  <a:lnTo>
                    <a:pt x="601" y="153"/>
                  </a:lnTo>
                  <a:lnTo>
                    <a:pt x="596" y="151"/>
                  </a:lnTo>
                  <a:lnTo>
                    <a:pt x="593" y="151"/>
                  </a:lnTo>
                  <a:lnTo>
                    <a:pt x="586" y="150"/>
                  </a:lnTo>
                  <a:lnTo>
                    <a:pt x="583" y="150"/>
                  </a:lnTo>
                  <a:close/>
                  <a:moveTo>
                    <a:pt x="88" y="92"/>
                  </a:moveTo>
                  <a:lnTo>
                    <a:pt x="86" y="93"/>
                  </a:lnTo>
                  <a:lnTo>
                    <a:pt x="87" y="93"/>
                  </a:lnTo>
                  <a:lnTo>
                    <a:pt x="88" y="92"/>
                  </a:lnTo>
                  <a:close/>
                  <a:moveTo>
                    <a:pt x="340" y="66"/>
                  </a:moveTo>
                  <a:lnTo>
                    <a:pt x="334" y="67"/>
                  </a:lnTo>
                  <a:lnTo>
                    <a:pt x="320" y="70"/>
                  </a:lnTo>
                  <a:lnTo>
                    <a:pt x="314" y="71"/>
                  </a:lnTo>
                  <a:lnTo>
                    <a:pt x="311" y="72"/>
                  </a:lnTo>
                  <a:lnTo>
                    <a:pt x="311" y="73"/>
                  </a:lnTo>
                  <a:lnTo>
                    <a:pt x="311" y="75"/>
                  </a:lnTo>
                  <a:lnTo>
                    <a:pt x="311" y="75"/>
                  </a:lnTo>
                  <a:lnTo>
                    <a:pt x="316" y="75"/>
                  </a:lnTo>
                  <a:lnTo>
                    <a:pt x="321" y="73"/>
                  </a:lnTo>
                  <a:lnTo>
                    <a:pt x="327" y="71"/>
                  </a:lnTo>
                  <a:lnTo>
                    <a:pt x="335" y="68"/>
                  </a:lnTo>
                  <a:lnTo>
                    <a:pt x="340" y="66"/>
                  </a:lnTo>
                  <a:close/>
                  <a:moveTo>
                    <a:pt x="182" y="28"/>
                  </a:moveTo>
                  <a:lnTo>
                    <a:pt x="181" y="30"/>
                  </a:lnTo>
                  <a:lnTo>
                    <a:pt x="180" y="32"/>
                  </a:lnTo>
                  <a:lnTo>
                    <a:pt x="178" y="35"/>
                  </a:lnTo>
                  <a:lnTo>
                    <a:pt x="177" y="37"/>
                  </a:lnTo>
                  <a:lnTo>
                    <a:pt x="177" y="39"/>
                  </a:lnTo>
                  <a:lnTo>
                    <a:pt x="179" y="39"/>
                  </a:lnTo>
                  <a:lnTo>
                    <a:pt x="181" y="37"/>
                  </a:lnTo>
                  <a:lnTo>
                    <a:pt x="182" y="33"/>
                  </a:lnTo>
                  <a:lnTo>
                    <a:pt x="183" y="30"/>
                  </a:lnTo>
                  <a:lnTo>
                    <a:pt x="183" y="29"/>
                  </a:lnTo>
                  <a:lnTo>
                    <a:pt x="183" y="29"/>
                  </a:lnTo>
                  <a:lnTo>
                    <a:pt x="182" y="29"/>
                  </a:lnTo>
                  <a:lnTo>
                    <a:pt x="182" y="28"/>
                  </a:lnTo>
                  <a:close/>
                  <a:moveTo>
                    <a:pt x="232" y="0"/>
                  </a:moveTo>
                  <a:lnTo>
                    <a:pt x="233" y="0"/>
                  </a:lnTo>
                  <a:lnTo>
                    <a:pt x="234" y="0"/>
                  </a:lnTo>
                  <a:lnTo>
                    <a:pt x="234" y="2"/>
                  </a:lnTo>
                  <a:lnTo>
                    <a:pt x="235" y="2"/>
                  </a:lnTo>
                  <a:lnTo>
                    <a:pt x="235" y="4"/>
                  </a:lnTo>
                  <a:lnTo>
                    <a:pt x="235" y="4"/>
                  </a:lnTo>
                  <a:lnTo>
                    <a:pt x="236" y="5"/>
                  </a:lnTo>
                  <a:lnTo>
                    <a:pt x="238" y="5"/>
                  </a:lnTo>
                  <a:lnTo>
                    <a:pt x="241" y="5"/>
                  </a:lnTo>
                  <a:lnTo>
                    <a:pt x="242" y="4"/>
                  </a:lnTo>
                  <a:lnTo>
                    <a:pt x="244" y="4"/>
                  </a:lnTo>
                  <a:lnTo>
                    <a:pt x="245" y="3"/>
                  </a:lnTo>
                  <a:lnTo>
                    <a:pt x="245" y="2"/>
                  </a:lnTo>
                  <a:lnTo>
                    <a:pt x="244" y="1"/>
                  </a:lnTo>
                  <a:lnTo>
                    <a:pt x="244" y="1"/>
                  </a:lnTo>
                  <a:lnTo>
                    <a:pt x="250" y="2"/>
                  </a:lnTo>
                  <a:lnTo>
                    <a:pt x="256" y="4"/>
                  </a:lnTo>
                  <a:lnTo>
                    <a:pt x="262" y="6"/>
                  </a:lnTo>
                  <a:lnTo>
                    <a:pt x="262" y="7"/>
                  </a:lnTo>
                  <a:lnTo>
                    <a:pt x="261" y="7"/>
                  </a:lnTo>
                  <a:lnTo>
                    <a:pt x="260" y="7"/>
                  </a:lnTo>
                  <a:lnTo>
                    <a:pt x="256" y="7"/>
                  </a:lnTo>
                  <a:lnTo>
                    <a:pt x="255" y="8"/>
                  </a:lnTo>
                  <a:lnTo>
                    <a:pt x="255" y="8"/>
                  </a:lnTo>
                  <a:lnTo>
                    <a:pt x="255" y="9"/>
                  </a:lnTo>
                  <a:lnTo>
                    <a:pt x="257" y="11"/>
                  </a:lnTo>
                  <a:lnTo>
                    <a:pt x="260" y="12"/>
                  </a:lnTo>
                  <a:lnTo>
                    <a:pt x="263" y="13"/>
                  </a:lnTo>
                  <a:lnTo>
                    <a:pt x="266" y="15"/>
                  </a:lnTo>
                  <a:lnTo>
                    <a:pt x="266" y="16"/>
                  </a:lnTo>
                  <a:lnTo>
                    <a:pt x="264" y="16"/>
                  </a:lnTo>
                  <a:lnTo>
                    <a:pt x="263" y="17"/>
                  </a:lnTo>
                  <a:lnTo>
                    <a:pt x="260" y="17"/>
                  </a:lnTo>
                  <a:lnTo>
                    <a:pt x="259" y="18"/>
                  </a:lnTo>
                  <a:lnTo>
                    <a:pt x="259" y="20"/>
                  </a:lnTo>
                  <a:lnTo>
                    <a:pt x="260" y="20"/>
                  </a:lnTo>
                  <a:lnTo>
                    <a:pt x="262" y="22"/>
                  </a:lnTo>
                  <a:lnTo>
                    <a:pt x="263" y="22"/>
                  </a:lnTo>
                  <a:lnTo>
                    <a:pt x="264" y="22"/>
                  </a:lnTo>
                  <a:lnTo>
                    <a:pt x="265" y="23"/>
                  </a:lnTo>
                  <a:lnTo>
                    <a:pt x="267" y="23"/>
                  </a:lnTo>
                  <a:lnTo>
                    <a:pt x="269" y="24"/>
                  </a:lnTo>
                  <a:lnTo>
                    <a:pt x="271" y="28"/>
                  </a:lnTo>
                  <a:lnTo>
                    <a:pt x="274" y="34"/>
                  </a:lnTo>
                  <a:lnTo>
                    <a:pt x="276" y="38"/>
                  </a:lnTo>
                  <a:lnTo>
                    <a:pt x="281" y="44"/>
                  </a:lnTo>
                  <a:lnTo>
                    <a:pt x="287" y="49"/>
                  </a:lnTo>
                  <a:lnTo>
                    <a:pt x="289" y="51"/>
                  </a:lnTo>
                  <a:lnTo>
                    <a:pt x="292" y="53"/>
                  </a:lnTo>
                  <a:lnTo>
                    <a:pt x="293" y="54"/>
                  </a:lnTo>
                  <a:lnTo>
                    <a:pt x="293" y="56"/>
                  </a:lnTo>
                  <a:lnTo>
                    <a:pt x="292" y="57"/>
                  </a:lnTo>
                  <a:lnTo>
                    <a:pt x="292" y="57"/>
                  </a:lnTo>
                  <a:lnTo>
                    <a:pt x="292" y="59"/>
                  </a:lnTo>
                  <a:lnTo>
                    <a:pt x="295" y="65"/>
                  </a:lnTo>
                  <a:lnTo>
                    <a:pt x="301" y="71"/>
                  </a:lnTo>
                  <a:lnTo>
                    <a:pt x="301" y="68"/>
                  </a:lnTo>
                  <a:lnTo>
                    <a:pt x="301" y="68"/>
                  </a:lnTo>
                  <a:lnTo>
                    <a:pt x="321" y="66"/>
                  </a:lnTo>
                  <a:lnTo>
                    <a:pt x="334" y="63"/>
                  </a:lnTo>
                  <a:lnTo>
                    <a:pt x="347" y="62"/>
                  </a:lnTo>
                  <a:lnTo>
                    <a:pt x="347" y="62"/>
                  </a:lnTo>
                  <a:lnTo>
                    <a:pt x="347" y="62"/>
                  </a:lnTo>
                  <a:lnTo>
                    <a:pt x="346" y="63"/>
                  </a:lnTo>
                  <a:lnTo>
                    <a:pt x="345" y="65"/>
                  </a:lnTo>
                  <a:lnTo>
                    <a:pt x="348" y="64"/>
                  </a:lnTo>
                  <a:lnTo>
                    <a:pt x="353" y="62"/>
                  </a:lnTo>
                  <a:lnTo>
                    <a:pt x="356" y="61"/>
                  </a:lnTo>
                  <a:lnTo>
                    <a:pt x="358" y="60"/>
                  </a:lnTo>
                  <a:lnTo>
                    <a:pt x="360" y="62"/>
                  </a:lnTo>
                  <a:lnTo>
                    <a:pt x="360" y="64"/>
                  </a:lnTo>
                  <a:lnTo>
                    <a:pt x="357" y="73"/>
                  </a:lnTo>
                  <a:lnTo>
                    <a:pt x="356" y="76"/>
                  </a:lnTo>
                  <a:lnTo>
                    <a:pt x="356" y="77"/>
                  </a:lnTo>
                  <a:lnTo>
                    <a:pt x="358" y="79"/>
                  </a:lnTo>
                  <a:lnTo>
                    <a:pt x="358" y="79"/>
                  </a:lnTo>
                  <a:lnTo>
                    <a:pt x="359" y="79"/>
                  </a:lnTo>
                  <a:lnTo>
                    <a:pt x="362" y="78"/>
                  </a:lnTo>
                  <a:lnTo>
                    <a:pt x="364" y="75"/>
                  </a:lnTo>
                  <a:lnTo>
                    <a:pt x="366" y="73"/>
                  </a:lnTo>
                  <a:lnTo>
                    <a:pt x="369" y="71"/>
                  </a:lnTo>
                  <a:lnTo>
                    <a:pt x="372" y="70"/>
                  </a:lnTo>
                  <a:lnTo>
                    <a:pt x="373" y="71"/>
                  </a:lnTo>
                  <a:lnTo>
                    <a:pt x="372" y="73"/>
                  </a:lnTo>
                  <a:lnTo>
                    <a:pt x="370" y="74"/>
                  </a:lnTo>
                  <a:lnTo>
                    <a:pt x="366" y="78"/>
                  </a:lnTo>
                  <a:lnTo>
                    <a:pt x="365" y="80"/>
                  </a:lnTo>
                  <a:lnTo>
                    <a:pt x="365" y="81"/>
                  </a:lnTo>
                  <a:lnTo>
                    <a:pt x="366" y="81"/>
                  </a:lnTo>
                  <a:lnTo>
                    <a:pt x="367" y="82"/>
                  </a:lnTo>
                  <a:lnTo>
                    <a:pt x="368" y="82"/>
                  </a:lnTo>
                  <a:lnTo>
                    <a:pt x="369" y="81"/>
                  </a:lnTo>
                  <a:lnTo>
                    <a:pt x="370" y="81"/>
                  </a:lnTo>
                  <a:lnTo>
                    <a:pt x="373" y="80"/>
                  </a:lnTo>
                  <a:lnTo>
                    <a:pt x="375" y="78"/>
                  </a:lnTo>
                  <a:lnTo>
                    <a:pt x="376" y="78"/>
                  </a:lnTo>
                  <a:lnTo>
                    <a:pt x="377" y="77"/>
                  </a:lnTo>
                  <a:lnTo>
                    <a:pt x="378" y="76"/>
                  </a:lnTo>
                  <a:lnTo>
                    <a:pt x="380" y="76"/>
                  </a:lnTo>
                  <a:lnTo>
                    <a:pt x="382" y="77"/>
                  </a:lnTo>
                  <a:lnTo>
                    <a:pt x="384" y="78"/>
                  </a:lnTo>
                  <a:lnTo>
                    <a:pt x="385" y="79"/>
                  </a:lnTo>
                  <a:lnTo>
                    <a:pt x="389" y="82"/>
                  </a:lnTo>
                  <a:lnTo>
                    <a:pt x="390" y="84"/>
                  </a:lnTo>
                  <a:lnTo>
                    <a:pt x="391" y="85"/>
                  </a:lnTo>
                  <a:lnTo>
                    <a:pt x="390" y="86"/>
                  </a:lnTo>
                  <a:lnTo>
                    <a:pt x="389" y="86"/>
                  </a:lnTo>
                  <a:lnTo>
                    <a:pt x="388" y="87"/>
                  </a:lnTo>
                  <a:lnTo>
                    <a:pt x="388" y="88"/>
                  </a:lnTo>
                  <a:lnTo>
                    <a:pt x="389" y="89"/>
                  </a:lnTo>
                  <a:lnTo>
                    <a:pt x="392" y="90"/>
                  </a:lnTo>
                  <a:lnTo>
                    <a:pt x="397" y="93"/>
                  </a:lnTo>
                  <a:lnTo>
                    <a:pt x="404" y="96"/>
                  </a:lnTo>
                  <a:lnTo>
                    <a:pt x="407" y="96"/>
                  </a:lnTo>
                  <a:lnTo>
                    <a:pt x="410" y="96"/>
                  </a:lnTo>
                  <a:lnTo>
                    <a:pt x="413" y="96"/>
                  </a:lnTo>
                  <a:lnTo>
                    <a:pt x="416" y="96"/>
                  </a:lnTo>
                  <a:lnTo>
                    <a:pt x="418" y="98"/>
                  </a:lnTo>
                  <a:lnTo>
                    <a:pt x="418" y="101"/>
                  </a:lnTo>
                  <a:lnTo>
                    <a:pt x="416" y="104"/>
                  </a:lnTo>
                  <a:lnTo>
                    <a:pt x="412" y="107"/>
                  </a:lnTo>
                  <a:lnTo>
                    <a:pt x="410" y="109"/>
                  </a:lnTo>
                  <a:lnTo>
                    <a:pt x="410" y="112"/>
                  </a:lnTo>
                  <a:lnTo>
                    <a:pt x="411" y="115"/>
                  </a:lnTo>
                  <a:lnTo>
                    <a:pt x="413" y="116"/>
                  </a:lnTo>
                  <a:lnTo>
                    <a:pt x="417" y="116"/>
                  </a:lnTo>
                  <a:lnTo>
                    <a:pt x="420" y="116"/>
                  </a:lnTo>
                  <a:lnTo>
                    <a:pt x="423" y="117"/>
                  </a:lnTo>
                  <a:lnTo>
                    <a:pt x="437" y="121"/>
                  </a:lnTo>
                  <a:lnTo>
                    <a:pt x="451" y="125"/>
                  </a:lnTo>
                  <a:lnTo>
                    <a:pt x="451" y="125"/>
                  </a:lnTo>
                  <a:lnTo>
                    <a:pt x="452" y="124"/>
                  </a:lnTo>
                  <a:lnTo>
                    <a:pt x="453" y="122"/>
                  </a:lnTo>
                  <a:lnTo>
                    <a:pt x="453" y="121"/>
                  </a:lnTo>
                  <a:lnTo>
                    <a:pt x="453" y="121"/>
                  </a:lnTo>
                  <a:lnTo>
                    <a:pt x="453" y="121"/>
                  </a:lnTo>
                  <a:lnTo>
                    <a:pt x="455" y="126"/>
                  </a:lnTo>
                  <a:lnTo>
                    <a:pt x="456" y="136"/>
                  </a:lnTo>
                  <a:lnTo>
                    <a:pt x="458" y="141"/>
                  </a:lnTo>
                  <a:lnTo>
                    <a:pt x="459" y="142"/>
                  </a:lnTo>
                  <a:lnTo>
                    <a:pt x="459" y="140"/>
                  </a:lnTo>
                  <a:lnTo>
                    <a:pt x="458" y="138"/>
                  </a:lnTo>
                  <a:lnTo>
                    <a:pt x="458" y="135"/>
                  </a:lnTo>
                  <a:lnTo>
                    <a:pt x="458" y="132"/>
                  </a:lnTo>
                  <a:lnTo>
                    <a:pt x="458" y="130"/>
                  </a:lnTo>
                  <a:lnTo>
                    <a:pt x="462" y="124"/>
                  </a:lnTo>
                  <a:lnTo>
                    <a:pt x="467" y="120"/>
                  </a:lnTo>
                  <a:lnTo>
                    <a:pt x="472" y="116"/>
                  </a:lnTo>
                  <a:lnTo>
                    <a:pt x="473" y="115"/>
                  </a:lnTo>
                  <a:lnTo>
                    <a:pt x="474" y="113"/>
                  </a:lnTo>
                  <a:lnTo>
                    <a:pt x="476" y="113"/>
                  </a:lnTo>
                  <a:lnTo>
                    <a:pt x="477" y="112"/>
                  </a:lnTo>
                  <a:lnTo>
                    <a:pt x="478" y="111"/>
                  </a:lnTo>
                  <a:lnTo>
                    <a:pt x="479" y="110"/>
                  </a:lnTo>
                  <a:lnTo>
                    <a:pt x="479" y="109"/>
                  </a:lnTo>
                  <a:lnTo>
                    <a:pt x="479" y="108"/>
                  </a:lnTo>
                  <a:lnTo>
                    <a:pt x="478" y="108"/>
                  </a:lnTo>
                  <a:lnTo>
                    <a:pt x="478" y="109"/>
                  </a:lnTo>
                  <a:lnTo>
                    <a:pt x="477" y="109"/>
                  </a:lnTo>
                  <a:lnTo>
                    <a:pt x="474" y="112"/>
                  </a:lnTo>
                  <a:lnTo>
                    <a:pt x="472" y="113"/>
                  </a:lnTo>
                  <a:lnTo>
                    <a:pt x="467" y="115"/>
                  </a:lnTo>
                  <a:lnTo>
                    <a:pt x="462" y="115"/>
                  </a:lnTo>
                  <a:lnTo>
                    <a:pt x="458" y="113"/>
                  </a:lnTo>
                  <a:lnTo>
                    <a:pt x="457" y="113"/>
                  </a:lnTo>
                  <a:lnTo>
                    <a:pt x="457" y="112"/>
                  </a:lnTo>
                  <a:lnTo>
                    <a:pt x="458" y="111"/>
                  </a:lnTo>
                  <a:lnTo>
                    <a:pt x="458" y="110"/>
                  </a:lnTo>
                  <a:lnTo>
                    <a:pt x="459" y="109"/>
                  </a:lnTo>
                  <a:lnTo>
                    <a:pt x="460" y="108"/>
                  </a:lnTo>
                  <a:lnTo>
                    <a:pt x="464" y="106"/>
                  </a:lnTo>
                  <a:lnTo>
                    <a:pt x="468" y="104"/>
                  </a:lnTo>
                  <a:lnTo>
                    <a:pt x="473" y="104"/>
                  </a:lnTo>
                  <a:lnTo>
                    <a:pt x="476" y="105"/>
                  </a:lnTo>
                  <a:lnTo>
                    <a:pt x="479" y="107"/>
                  </a:lnTo>
                  <a:lnTo>
                    <a:pt x="480" y="109"/>
                  </a:lnTo>
                  <a:lnTo>
                    <a:pt x="481" y="112"/>
                  </a:lnTo>
                  <a:lnTo>
                    <a:pt x="483" y="116"/>
                  </a:lnTo>
                  <a:lnTo>
                    <a:pt x="485" y="118"/>
                  </a:lnTo>
                  <a:lnTo>
                    <a:pt x="490" y="121"/>
                  </a:lnTo>
                  <a:lnTo>
                    <a:pt x="500" y="124"/>
                  </a:lnTo>
                  <a:lnTo>
                    <a:pt x="506" y="125"/>
                  </a:lnTo>
                  <a:lnTo>
                    <a:pt x="511" y="123"/>
                  </a:lnTo>
                  <a:lnTo>
                    <a:pt x="517" y="120"/>
                  </a:lnTo>
                  <a:lnTo>
                    <a:pt x="522" y="117"/>
                  </a:lnTo>
                  <a:lnTo>
                    <a:pt x="528" y="115"/>
                  </a:lnTo>
                  <a:lnTo>
                    <a:pt x="534" y="113"/>
                  </a:lnTo>
                  <a:lnTo>
                    <a:pt x="537" y="115"/>
                  </a:lnTo>
                  <a:lnTo>
                    <a:pt x="540" y="118"/>
                  </a:lnTo>
                  <a:lnTo>
                    <a:pt x="543" y="121"/>
                  </a:lnTo>
                  <a:lnTo>
                    <a:pt x="545" y="125"/>
                  </a:lnTo>
                  <a:lnTo>
                    <a:pt x="545" y="128"/>
                  </a:lnTo>
                  <a:lnTo>
                    <a:pt x="544" y="131"/>
                  </a:lnTo>
                  <a:lnTo>
                    <a:pt x="544" y="132"/>
                  </a:lnTo>
                  <a:lnTo>
                    <a:pt x="544" y="132"/>
                  </a:lnTo>
                  <a:lnTo>
                    <a:pt x="547" y="133"/>
                  </a:lnTo>
                  <a:lnTo>
                    <a:pt x="549" y="132"/>
                  </a:lnTo>
                  <a:lnTo>
                    <a:pt x="550" y="130"/>
                  </a:lnTo>
                  <a:lnTo>
                    <a:pt x="550" y="122"/>
                  </a:lnTo>
                  <a:lnTo>
                    <a:pt x="551" y="121"/>
                  </a:lnTo>
                  <a:lnTo>
                    <a:pt x="554" y="118"/>
                  </a:lnTo>
                  <a:lnTo>
                    <a:pt x="563" y="115"/>
                  </a:lnTo>
                  <a:lnTo>
                    <a:pt x="566" y="112"/>
                  </a:lnTo>
                  <a:lnTo>
                    <a:pt x="567" y="110"/>
                  </a:lnTo>
                  <a:lnTo>
                    <a:pt x="567" y="108"/>
                  </a:lnTo>
                  <a:lnTo>
                    <a:pt x="565" y="107"/>
                  </a:lnTo>
                  <a:lnTo>
                    <a:pt x="563" y="106"/>
                  </a:lnTo>
                  <a:lnTo>
                    <a:pt x="561" y="106"/>
                  </a:lnTo>
                  <a:lnTo>
                    <a:pt x="559" y="104"/>
                  </a:lnTo>
                  <a:lnTo>
                    <a:pt x="559" y="103"/>
                  </a:lnTo>
                  <a:lnTo>
                    <a:pt x="560" y="102"/>
                  </a:lnTo>
                  <a:lnTo>
                    <a:pt x="561" y="102"/>
                  </a:lnTo>
                  <a:lnTo>
                    <a:pt x="563" y="102"/>
                  </a:lnTo>
                  <a:lnTo>
                    <a:pt x="564" y="101"/>
                  </a:lnTo>
                  <a:lnTo>
                    <a:pt x="565" y="101"/>
                  </a:lnTo>
                  <a:lnTo>
                    <a:pt x="565" y="101"/>
                  </a:lnTo>
                  <a:lnTo>
                    <a:pt x="560" y="98"/>
                  </a:lnTo>
                  <a:lnTo>
                    <a:pt x="555" y="96"/>
                  </a:lnTo>
                  <a:lnTo>
                    <a:pt x="549" y="94"/>
                  </a:lnTo>
                  <a:lnTo>
                    <a:pt x="545" y="91"/>
                  </a:lnTo>
                  <a:lnTo>
                    <a:pt x="544" y="91"/>
                  </a:lnTo>
                  <a:lnTo>
                    <a:pt x="545" y="90"/>
                  </a:lnTo>
                  <a:lnTo>
                    <a:pt x="546" y="89"/>
                  </a:lnTo>
                  <a:lnTo>
                    <a:pt x="548" y="89"/>
                  </a:lnTo>
                  <a:lnTo>
                    <a:pt x="549" y="87"/>
                  </a:lnTo>
                  <a:lnTo>
                    <a:pt x="550" y="86"/>
                  </a:lnTo>
                  <a:lnTo>
                    <a:pt x="550" y="85"/>
                  </a:lnTo>
                  <a:lnTo>
                    <a:pt x="549" y="85"/>
                  </a:lnTo>
                  <a:lnTo>
                    <a:pt x="548" y="84"/>
                  </a:lnTo>
                  <a:lnTo>
                    <a:pt x="545" y="83"/>
                  </a:lnTo>
                  <a:lnTo>
                    <a:pt x="545" y="82"/>
                  </a:lnTo>
                  <a:lnTo>
                    <a:pt x="545" y="78"/>
                  </a:lnTo>
                  <a:lnTo>
                    <a:pt x="548" y="74"/>
                  </a:lnTo>
                  <a:lnTo>
                    <a:pt x="551" y="70"/>
                  </a:lnTo>
                  <a:lnTo>
                    <a:pt x="555" y="68"/>
                  </a:lnTo>
                  <a:lnTo>
                    <a:pt x="554" y="67"/>
                  </a:lnTo>
                  <a:lnTo>
                    <a:pt x="554" y="67"/>
                  </a:lnTo>
                  <a:lnTo>
                    <a:pt x="552" y="62"/>
                  </a:lnTo>
                  <a:lnTo>
                    <a:pt x="552" y="56"/>
                  </a:lnTo>
                  <a:lnTo>
                    <a:pt x="553" y="51"/>
                  </a:lnTo>
                  <a:lnTo>
                    <a:pt x="554" y="46"/>
                  </a:lnTo>
                  <a:lnTo>
                    <a:pt x="555" y="41"/>
                  </a:lnTo>
                  <a:lnTo>
                    <a:pt x="559" y="44"/>
                  </a:lnTo>
                  <a:lnTo>
                    <a:pt x="567" y="50"/>
                  </a:lnTo>
                  <a:lnTo>
                    <a:pt x="570" y="53"/>
                  </a:lnTo>
                  <a:lnTo>
                    <a:pt x="572" y="57"/>
                  </a:lnTo>
                  <a:lnTo>
                    <a:pt x="572" y="59"/>
                  </a:lnTo>
                  <a:lnTo>
                    <a:pt x="568" y="62"/>
                  </a:lnTo>
                  <a:lnTo>
                    <a:pt x="565" y="64"/>
                  </a:lnTo>
                  <a:lnTo>
                    <a:pt x="561" y="67"/>
                  </a:lnTo>
                  <a:lnTo>
                    <a:pt x="563" y="69"/>
                  </a:lnTo>
                  <a:lnTo>
                    <a:pt x="565" y="75"/>
                  </a:lnTo>
                  <a:lnTo>
                    <a:pt x="566" y="80"/>
                  </a:lnTo>
                  <a:lnTo>
                    <a:pt x="567" y="87"/>
                  </a:lnTo>
                  <a:lnTo>
                    <a:pt x="568" y="92"/>
                  </a:lnTo>
                  <a:lnTo>
                    <a:pt x="568" y="96"/>
                  </a:lnTo>
                  <a:lnTo>
                    <a:pt x="568" y="98"/>
                  </a:lnTo>
                  <a:lnTo>
                    <a:pt x="569" y="99"/>
                  </a:lnTo>
                  <a:lnTo>
                    <a:pt x="570" y="99"/>
                  </a:lnTo>
                  <a:lnTo>
                    <a:pt x="573" y="99"/>
                  </a:lnTo>
                  <a:lnTo>
                    <a:pt x="574" y="100"/>
                  </a:lnTo>
                  <a:lnTo>
                    <a:pt x="575" y="100"/>
                  </a:lnTo>
                  <a:lnTo>
                    <a:pt x="576" y="101"/>
                  </a:lnTo>
                  <a:lnTo>
                    <a:pt x="582" y="104"/>
                  </a:lnTo>
                  <a:lnTo>
                    <a:pt x="587" y="109"/>
                  </a:lnTo>
                  <a:lnTo>
                    <a:pt x="587" y="111"/>
                  </a:lnTo>
                  <a:lnTo>
                    <a:pt x="587" y="116"/>
                  </a:lnTo>
                  <a:lnTo>
                    <a:pt x="588" y="118"/>
                  </a:lnTo>
                  <a:lnTo>
                    <a:pt x="589" y="118"/>
                  </a:lnTo>
                  <a:lnTo>
                    <a:pt x="590" y="116"/>
                  </a:lnTo>
                  <a:lnTo>
                    <a:pt x="591" y="113"/>
                  </a:lnTo>
                  <a:lnTo>
                    <a:pt x="592" y="110"/>
                  </a:lnTo>
                  <a:lnTo>
                    <a:pt x="593" y="107"/>
                  </a:lnTo>
                  <a:lnTo>
                    <a:pt x="594" y="104"/>
                  </a:lnTo>
                  <a:lnTo>
                    <a:pt x="596" y="103"/>
                  </a:lnTo>
                  <a:lnTo>
                    <a:pt x="599" y="104"/>
                  </a:lnTo>
                  <a:lnTo>
                    <a:pt x="602" y="107"/>
                  </a:lnTo>
                  <a:lnTo>
                    <a:pt x="604" y="111"/>
                  </a:lnTo>
                  <a:lnTo>
                    <a:pt x="606" y="115"/>
                  </a:lnTo>
                  <a:lnTo>
                    <a:pt x="606" y="116"/>
                  </a:lnTo>
                  <a:lnTo>
                    <a:pt x="603" y="116"/>
                  </a:lnTo>
                  <a:lnTo>
                    <a:pt x="602" y="116"/>
                  </a:lnTo>
                  <a:lnTo>
                    <a:pt x="602" y="116"/>
                  </a:lnTo>
                  <a:lnTo>
                    <a:pt x="602" y="117"/>
                  </a:lnTo>
                  <a:lnTo>
                    <a:pt x="607" y="124"/>
                  </a:lnTo>
                  <a:lnTo>
                    <a:pt x="614" y="131"/>
                  </a:lnTo>
                  <a:lnTo>
                    <a:pt x="615" y="131"/>
                  </a:lnTo>
                  <a:lnTo>
                    <a:pt x="615" y="130"/>
                  </a:lnTo>
                  <a:lnTo>
                    <a:pt x="616" y="129"/>
                  </a:lnTo>
                  <a:lnTo>
                    <a:pt x="616" y="129"/>
                  </a:lnTo>
                  <a:lnTo>
                    <a:pt x="617" y="129"/>
                  </a:lnTo>
                  <a:lnTo>
                    <a:pt x="617" y="129"/>
                  </a:lnTo>
                  <a:lnTo>
                    <a:pt x="618" y="130"/>
                  </a:lnTo>
                  <a:lnTo>
                    <a:pt x="618" y="129"/>
                  </a:lnTo>
                  <a:lnTo>
                    <a:pt x="617" y="128"/>
                  </a:lnTo>
                  <a:lnTo>
                    <a:pt x="617" y="126"/>
                  </a:lnTo>
                  <a:lnTo>
                    <a:pt x="617" y="125"/>
                  </a:lnTo>
                  <a:lnTo>
                    <a:pt x="617" y="124"/>
                  </a:lnTo>
                  <a:lnTo>
                    <a:pt x="619" y="118"/>
                  </a:lnTo>
                  <a:lnTo>
                    <a:pt x="621" y="111"/>
                  </a:lnTo>
                  <a:lnTo>
                    <a:pt x="623" y="105"/>
                  </a:lnTo>
                  <a:lnTo>
                    <a:pt x="626" y="99"/>
                  </a:lnTo>
                  <a:lnTo>
                    <a:pt x="630" y="95"/>
                  </a:lnTo>
                  <a:lnTo>
                    <a:pt x="634" y="94"/>
                  </a:lnTo>
                  <a:lnTo>
                    <a:pt x="637" y="94"/>
                  </a:lnTo>
                  <a:lnTo>
                    <a:pt x="641" y="96"/>
                  </a:lnTo>
                  <a:lnTo>
                    <a:pt x="645" y="98"/>
                  </a:lnTo>
                  <a:lnTo>
                    <a:pt x="648" y="101"/>
                  </a:lnTo>
                  <a:lnTo>
                    <a:pt x="649" y="101"/>
                  </a:lnTo>
                  <a:lnTo>
                    <a:pt x="648" y="102"/>
                  </a:lnTo>
                  <a:lnTo>
                    <a:pt x="646" y="103"/>
                  </a:lnTo>
                  <a:lnTo>
                    <a:pt x="645" y="105"/>
                  </a:lnTo>
                  <a:lnTo>
                    <a:pt x="645" y="106"/>
                  </a:lnTo>
                  <a:lnTo>
                    <a:pt x="645" y="106"/>
                  </a:lnTo>
                  <a:lnTo>
                    <a:pt x="646" y="107"/>
                  </a:lnTo>
                  <a:lnTo>
                    <a:pt x="647" y="107"/>
                  </a:lnTo>
                  <a:lnTo>
                    <a:pt x="648" y="107"/>
                  </a:lnTo>
                  <a:lnTo>
                    <a:pt x="649" y="107"/>
                  </a:lnTo>
                  <a:lnTo>
                    <a:pt x="650" y="108"/>
                  </a:lnTo>
                  <a:lnTo>
                    <a:pt x="651" y="108"/>
                  </a:lnTo>
                  <a:lnTo>
                    <a:pt x="653" y="112"/>
                  </a:lnTo>
                  <a:lnTo>
                    <a:pt x="655" y="117"/>
                  </a:lnTo>
                  <a:lnTo>
                    <a:pt x="656" y="122"/>
                  </a:lnTo>
                  <a:lnTo>
                    <a:pt x="656" y="128"/>
                  </a:lnTo>
                  <a:lnTo>
                    <a:pt x="656" y="133"/>
                  </a:lnTo>
                  <a:lnTo>
                    <a:pt x="654" y="137"/>
                  </a:lnTo>
                  <a:lnTo>
                    <a:pt x="650" y="140"/>
                  </a:lnTo>
                  <a:lnTo>
                    <a:pt x="645" y="143"/>
                  </a:lnTo>
                  <a:lnTo>
                    <a:pt x="644" y="143"/>
                  </a:lnTo>
                  <a:lnTo>
                    <a:pt x="643" y="142"/>
                  </a:lnTo>
                  <a:lnTo>
                    <a:pt x="641" y="139"/>
                  </a:lnTo>
                  <a:lnTo>
                    <a:pt x="641" y="138"/>
                  </a:lnTo>
                  <a:lnTo>
                    <a:pt x="640" y="136"/>
                  </a:lnTo>
                  <a:lnTo>
                    <a:pt x="639" y="135"/>
                  </a:lnTo>
                  <a:lnTo>
                    <a:pt x="634" y="134"/>
                  </a:lnTo>
                  <a:lnTo>
                    <a:pt x="631" y="133"/>
                  </a:lnTo>
                  <a:lnTo>
                    <a:pt x="629" y="134"/>
                  </a:lnTo>
                  <a:lnTo>
                    <a:pt x="629" y="135"/>
                  </a:lnTo>
                  <a:lnTo>
                    <a:pt x="631" y="138"/>
                  </a:lnTo>
                  <a:lnTo>
                    <a:pt x="635" y="140"/>
                  </a:lnTo>
                  <a:lnTo>
                    <a:pt x="639" y="143"/>
                  </a:lnTo>
                  <a:lnTo>
                    <a:pt x="643" y="145"/>
                  </a:lnTo>
                  <a:lnTo>
                    <a:pt x="642" y="145"/>
                  </a:lnTo>
                  <a:lnTo>
                    <a:pt x="641" y="145"/>
                  </a:lnTo>
                  <a:lnTo>
                    <a:pt x="640" y="144"/>
                  </a:lnTo>
                  <a:lnTo>
                    <a:pt x="639" y="143"/>
                  </a:lnTo>
                  <a:lnTo>
                    <a:pt x="638" y="143"/>
                  </a:lnTo>
                  <a:lnTo>
                    <a:pt x="637" y="143"/>
                  </a:lnTo>
                  <a:lnTo>
                    <a:pt x="635" y="143"/>
                  </a:lnTo>
                  <a:lnTo>
                    <a:pt x="636" y="143"/>
                  </a:lnTo>
                  <a:lnTo>
                    <a:pt x="636" y="144"/>
                  </a:lnTo>
                  <a:lnTo>
                    <a:pt x="637" y="144"/>
                  </a:lnTo>
                  <a:lnTo>
                    <a:pt x="638" y="145"/>
                  </a:lnTo>
                  <a:lnTo>
                    <a:pt x="638" y="146"/>
                  </a:lnTo>
                  <a:lnTo>
                    <a:pt x="636" y="147"/>
                  </a:lnTo>
                  <a:lnTo>
                    <a:pt x="634" y="146"/>
                  </a:lnTo>
                  <a:lnTo>
                    <a:pt x="632" y="146"/>
                  </a:lnTo>
                  <a:lnTo>
                    <a:pt x="631" y="145"/>
                  </a:lnTo>
                  <a:lnTo>
                    <a:pt x="630" y="144"/>
                  </a:lnTo>
                  <a:lnTo>
                    <a:pt x="629" y="142"/>
                  </a:lnTo>
                  <a:lnTo>
                    <a:pt x="629" y="142"/>
                  </a:lnTo>
                  <a:lnTo>
                    <a:pt x="629" y="140"/>
                  </a:lnTo>
                  <a:lnTo>
                    <a:pt x="628" y="140"/>
                  </a:lnTo>
                  <a:lnTo>
                    <a:pt x="627" y="140"/>
                  </a:lnTo>
                  <a:lnTo>
                    <a:pt x="624" y="145"/>
                  </a:lnTo>
                  <a:lnTo>
                    <a:pt x="621" y="150"/>
                  </a:lnTo>
                  <a:lnTo>
                    <a:pt x="619" y="156"/>
                  </a:lnTo>
                  <a:lnTo>
                    <a:pt x="616" y="160"/>
                  </a:lnTo>
                  <a:lnTo>
                    <a:pt x="615" y="161"/>
                  </a:lnTo>
                  <a:lnTo>
                    <a:pt x="614" y="161"/>
                  </a:lnTo>
                  <a:lnTo>
                    <a:pt x="616" y="161"/>
                  </a:lnTo>
                  <a:lnTo>
                    <a:pt x="617" y="162"/>
                  </a:lnTo>
                  <a:lnTo>
                    <a:pt x="618" y="162"/>
                  </a:lnTo>
                  <a:lnTo>
                    <a:pt x="619" y="163"/>
                  </a:lnTo>
                  <a:lnTo>
                    <a:pt x="620" y="164"/>
                  </a:lnTo>
                  <a:lnTo>
                    <a:pt x="620" y="167"/>
                  </a:lnTo>
                  <a:lnTo>
                    <a:pt x="619" y="170"/>
                  </a:lnTo>
                  <a:lnTo>
                    <a:pt x="617" y="174"/>
                  </a:lnTo>
                  <a:lnTo>
                    <a:pt x="613" y="178"/>
                  </a:lnTo>
                  <a:lnTo>
                    <a:pt x="610" y="180"/>
                  </a:lnTo>
                  <a:lnTo>
                    <a:pt x="607" y="181"/>
                  </a:lnTo>
                  <a:lnTo>
                    <a:pt x="606" y="181"/>
                  </a:lnTo>
                  <a:lnTo>
                    <a:pt x="605" y="180"/>
                  </a:lnTo>
                  <a:lnTo>
                    <a:pt x="604" y="179"/>
                  </a:lnTo>
                  <a:lnTo>
                    <a:pt x="603" y="179"/>
                  </a:lnTo>
                  <a:lnTo>
                    <a:pt x="602" y="179"/>
                  </a:lnTo>
                  <a:lnTo>
                    <a:pt x="602" y="179"/>
                  </a:lnTo>
                  <a:lnTo>
                    <a:pt x="603" y="180"/>
                  </a:lnTo>
                  <a:lnTo>
                    <a:pt x="604" y="181"/>
                  </a:lnTo>
                  <a:lnTo>
                    <a:pt x="605" y="181"/>
                  </a:lnTo>
                  <a:lnTo>
                    <a:pt x="605" y="182"/>
                  </a:lnTo>
                  <a:lnTo>
                    <a:pt x="603" y="181"/>
                  </a:lnTo>
                  <a:lnTo>
                    <a:pt x="600" y="180"/>
                  </a:lnTo>
                  <a:lnTo>
                    <a:pt x="598" y="179"/>
                  </a:lnTo>
                  <a:lnTo>
                    <a:pt x="596" y="179"/>
                  </a:lnTo>
                  <a:lnTo>
                    <a:pt x="595" y="180"/>
                  </a:lnTo>
                  <a:lnTo>
                    <a:pt x="595" y="181"/>
                  </a:lnTo>
                  <a:lnTo>
                    <a:pt x="595" y="182"/>
                  </a:lnTo>
                  <a:lnTo>
                    <a:pt x="595" y="183"/>
                  </a:lnTo>
                  <a:lnTo>
                    <a:pt x="595" y="184"/>
                  </a:lnTo>
                  <a:lnTo>
                    <a:pt x="596" y="185"/>
                  </a:lnTo>
                  <a:lnTo>
                    <a:pt x="596" y="186"/>
                  </a:lnTo>
                  <a:lnTo>
                    <a:pt x="595" y="188"/>
                  </a:lnTo>
                  <a:lnTo>
                    <a:pt x="594" y="188"/>
                  </a:lnTo>
                  <a:lnTo>
                    <a:pt x="593" y="189"/>
                  </a:lnTo>
                  <a:lnTo>
                    <a:pt x="580" y="189"/>
                  </a:lnTo>
                  <a:lnTo>
                    <a:pt x="577" y="188"/>
                  </a:lnTo>
                  <a:lnTo>
                    <a:pt x="577" y="188"/>
                  </a:lnTo>
                  <a:lnTo>
                    <a:pt x="576" y="189"/>
                  </a:lnTo>
                  <a:lnTo>
                    <a:pt x="575" y="189"/>
                  </a:lnTo>
                  <a:lnTo>
                    <a:pt x="575" y="189"/>
                  </a:lnTo>
                  <a:lnTo>
                    <a:pt x="575" y="190"/>
                  </a:lnTo>
                  <a:lnTo>
                    <a:pt x="579" y="192"/>
                  </a:lnTo>
                  <a:lnTo>
                    <a:pt x="583" y="193"/>
                  </a:lnTo>
                  <a:lnTo>
                    <a:pt x="588" y="194"/>
                  </a:lnTo>
                  <a:lnTo>
                    <a:pt x="592" y="197"/>
                  </a:lnTo>
                  <a:lnTo>
                    <a:pt x="592" y="198"/>
                  </a:lnTo>
                  <a:lnTo>
                    <a:pt x="591" y="199"/>
                  </a:lnTo>
                  <a:lnTo>
                    <a:pt x="589" y="200"/>
                  </a:lnTo>
                  <a:lnTo>
                    <a:pt x="588" y="200"/>
                  </a:lnTo>
                  <a:lnTo>
                    <a:pt x="587" y="201"/>
                  </a:lnTo>
                  <a:lnTo>
                    <a:pt x="586" y="201"/>
                  </a:lnTo>
                  <a:lnTo>
                    <a:pt x="581" y="203"/>
                  </a:lnTo>
                  <a:lnTo>
                    <a:pt x="577" y="204"/>
                  </a:lnTo>
                  <a:lnTo>
                    <a:pt x="572" y="206"/>
                  </a:lnTo>
                  <a:lnTo>
                    <a:pt x="568" y="208"/>
                  </a:lnTo>
                  <a:lnTo>
                    <a:pt x="568" y="209"/>
                  </a:lnTo>
                  <a:lnTo>
                    <a:pt x="569" y="209"/>
                  </a:lnTo>
                  <a:lnTo>
                    <a:pt x="570" y="209"/>
                  </a:lnTo>
                  <a:lnTo>
                    <a:pt x="572" y="210"/>
                  </a:lnTo>
                  <a:lnTo>
                    <a:pt x="572" y="210"/>
                  </a:lnTo>
                  <a:lnTo>
                    <a:pt x="573" y="211"/>
                  </a:lnTo>
                  <a:lnTo>
                    <a:pt x="573" y="211"/>
                  </a:lnTo>
                  <a:lnTo>
                    <a:pt x="572" y="212"/>
                  </a:lnTo>
                  <a:lnTo>
                    <a:pt x="571" y="213"/>
                  </a:lnTo>
                  <a:lnTo>
                    <a:pt x="569" y="213"/>
                  </a:lnTo>
                  <a:lnTo>
                    <a:pt x="568" y="213"/>
                  </a:lnTo>
                  <a:lnTo>
                    <a:pt x="567" y="214"/>
                  </a:lnTo>
                  <a:lnTo>
                    <a:pt x="566" y="214"/>
                  </a:lnTo>
                  <a:lnTo>
                    <a:pt x="565" y="215"/>
                  </a:lnTo>
                  <a:lnTo>
                    <a:pt x="565" y="216"/>
                  </a:lnTo>
                  <a:lnTo>
                    <a:pt x="565" y="216"/>
                  </a:lnTo>
                  <a:lnTo>
                    <a:pt x="566" y="217"/>
                  </a:lnTo>
                  <a:lnTo>
                    <a:pt x="567" y="217"/>
                  </a:lnTo>
                  <a:lnTo>
                    <a:pt x="568" y="217"/>
                  </a:lnTo>
                  <a:lnTo>
                    <a:pt x="568" y="218"/>
                  </a:lnTo>
                  <a:lnTo>
                    <a:pt x="568" y="218"/>
                  </a:lnTo>
                  <a:lnTo>
                    <a:pt x="567" y="220"/>
                  </a:lnTo>
                  <a:lnTo>
                    <a:pt x="565" y="222"/>
                  </a:lnTo>
                  <a:lnTo>
                    <a:pt x="562" y="224"/>
                  </a:lnTo>
                  <a:lnTo>
                    <a:pt x="560" y="227"/>
                  </a:lnTo>
                  <a:lnTo>
                    <a:pt x="556" y="232"/>
                  </a:lnTo>
                  <a:lnTo>
                    <a:pt x="553" y="239"/>
                  </a:lnTo>
                  <a:lnTo>
                    <a:pt x="553" y="240"/>
                  </a:lnTo>
                  <a:lnTo>
                    <a:pt x="554" y="241"/>
                  </a:lnTo>
                  <a:lnTo>
                    <a:pt x="555" y="241"/>
                  </a:lnTo>
                  <a:lnTo>
                    <a:pt x="555" y="241"/>
                  </a:lnTo>
                  <a:lnTo>
                    <a:pt x="556" y="257"/>
                  </a:lnTo>
                  <a:lnTo>
                    <a:pt x="558" y="274"/>
                  </a:lnTo>
                  <a:lnTo>
                    <a:pt x="559" y="273"/>
                  </a:lnTo>
                  <a:lnTo>
                    <a:pt x="559" y="270"/>
                  </a:lnTo>
                  <a:lnTo>
                    <a:pt x="560" y="269"/>
                  </a:lnTo>
                  <a:lnTo>
                    <a:pt x="563" y="268"/>
                  </a:lnTo>
                  <a:lnTo>
                    <a:pt x="566" y="268"/>
                  </a:lnTo>
                  <a:lnTo>
                    <a:pt x="569" y="269"/>
                  </a:lnTo>
                  <a:lnTo>
                    <a:pt x="570" y="270"/>
                  </a:lnTo>
                  <a:lnTo>
                    <a:pt x="570" y="271"/>
                  </a:lnTo>
                  <a:lnTo>
                    <a:pt x="571" y="272"/>
                  </a:lnTo>
                  <a:lnTo>
                    <a:pt x="571" y="274"/>
                  </a:lnTo>
                  <a:lnTo>
                    <a:pt x="572" y="275"/>
                  </a:lnTo>
                  <a:lnTo>
                    <a:pt x="574" y="281"/>
                  </a:lnTo>
                  <a:lnTo>
                    <a:pt x="577" y="288"/>
                  </a:lnTo>
                  <a:lnTo>
                    <a:pt x="579" y="294"/>
                  </a:lnTo>
                  <a:lnTo>
                    <a:pt x="578" y="295"/>
                  </a:lnTo>
                  <a:lnTo>
                    <a:pt x="578" y="297"/>
                  </a:lnTo>
                  <a:lnTo>
                    <a:pt x="576" y="298"/>
                  </a:lnTo>
                  <a:lnTo>
                    <a:pt x="574" y="300"/>
                  </a:lnTo>
                  <a:lnTo>
                    <a:pt x="574" y="301"/>
                  </a:lnTo>
                  <a:lnTo>
                    <a:pt x="574" y="302"/>
                  </a:lnTo>
                  <a:lnTo>
                    <a:pt x="574" y="302"/>
                  </a:lnTo>
                  <a:lnTo>
                    <a:pt x="576" y="302"/>
                  </a:lnTo>
                  <a:lnTo>
                    <a:pt x="577" y="302"/>
                  </a:lnTo>
                  <a:lnTo>
                    <a:pt x="579" y="299"/>
                  </a:lnTo>
                  <a:lnTo>
                    <a:pt x="580" y="299"/>
                  </a:lnTo>
                  <a:lnTo>
                    <a:pt x="587" y="297"/>
                  </a:lnTo>
                  <a:lnTo>
                    <a:pt x="594" y="295"/>
                  </a:lnTo>
                  <a:lnTo>
                    <a:pt x="597" y="295"/>
                  </a:lnTo>
                  <a:lnTo>
                    <a:pt x="599" y="296"/>
                  </a:lnTo>
                  <a:lnTo>
                    <a:pt x="601" y="297"/>
                  </a:lnTo>
                  <a:lnTo>
                    <a:pt x="603" y="298"/>
                  </a:lnTo>
                  <a:lnTo>
                    <a:pt x="606" y="299"/>
                  </a:lnTo>
                  <a:lnTo>
                    <a:pt x="610" y="300"/>
                  </a:lnTo>
                  <a:lnTo>
                    <a:pt x="615" y="301"/>
                  </a:lnTo>
                  <a:lnTo>
                    <a:pt x="619" y="302"/>
                  </a:lnTo>
                  <a:lnTo>
                    <a:pt x="624" y="304"/>
                  </a:lnTo>
                  <a:lnTo>
                    <a:pt x="626" y="306"/>
                  </a:lnTo>
                  <a:lnTo>
                    <a:pt x="628" y="308"/>
                  </a:lnTo>
                  <a:lnTo>
                    <a:pt x="630" y="310"/>
                  </a:lnTo>
                  <a:lnTo>
                    <a:pt x="631" y="313"/>
                  </a:lnTo>
                  <a:lnTo>
                    <a:pt x="634" y="316"/>
                  </a:lnTo>
                  <a:lnTo>
                    <a:pt x="634" y="316"/>
                  </a:lnTo>
                  <a:lnTo>
                    <a:pt x="634" y="315"/>
                  </a:lnTo>
                  <a:lnTo>
                    <a:pt x="642" y="317"/>
                  </a:lnTo>
                  <a:lnTo>
                    <a:pt x="656" y="323"/>
                  </a:lnTo>
                  <a:lnTo>
                    <a:pt x="663" y="326"/>
                  </a:lnTo>
                  <a:lnTo>
                    <a:pt x="664" y="327"/>
                  </a:lnTo>
                  <a:lnTo>
                    <a:pt x="664" y="328"/>
                  </a:lnTo>
                  <a:lnTo>
                    <a:pt x="663" y="328"/>
                  </a:lnTo>
                  <a:lnTo>
                    <a:pt x="662" y="330"/>
                  </a:lnTo>
                  <a:lnTo>
                    <a:pt x="661" y="332"/>
                  </a:lnTo>
                  <a:lnTo>
                    <a:pt x="661" y="333"/>
                  </a:lnTo>
                  <a:lnTo>
                    <a:pt x="661" y="333"/>
                  </a:lnTo>
                  <a:lnTo>
                    <a:pt x="669" y="333"/>
                  </a:lnTo>
                  <a:lnTo>
                    <a:pt x="676" y="332"/>
                  </a:lnTo>
                  <a:lnTo>
                    <a:pt x="684" y="331"/>
                  </a:lnTo>
                  <a:lnTo>
                    <a:pt x="691" y="331"/>
                  </a:lnTo>
                  <a:lnTo>
                    <a:pt x="698" y="332"/>
                  </a:lnTo>
                  <a:lnTo>
                    <a:pt x="701" y="335"/>
                  </a:lnTo>
                  <a:lnTo>
                    <a:pt x="702" y="340"/>
                  </a:lnTo>
                  <a:lnTo>
                    <a:pt x="703" y="346"/>
                  </a:lnTo>
                  <a:lnTo>
                    <a:pt x="703" y="352"/>
                  </a:lnTo>
                  <a:lnTo>
                    <a:pt x="703" y="359"/>
                  </a:lnTo>
                  <a:lnTo>
                    <a:pt x="704" y="364"/>
                  </a:lnTo>
                  <a:lnTo>
                    <a:pt x="704" y="367"/>
                  </a:lnTo>
                  <a:lnTo>
                    <a:pt x="706" y="374"/>
                  </a:lnTo>
                  <a:lnTo>
                    <a:pt x="708" y="378"/>
                  </a:lnTo>
                  <a:lnTo>
                    <a:pt x="710" y="380"/>
                  </a:lnTo>
                  <a:lnTo>
                    <a:pt x="712" y="381"/>
                  </a:lnTo>
                  <a:lnTo>
                    <a:pt x="715" y="381"/>
                  </a:lnTo>
                  <a:lnTo>
                    <a:pt x="717" y="382"/>
                  </a:lnTo>
                  <a:lnTo>
                    <a:pt x="720" y="383"/>
                  </a:lnTo>
                  <a:lnTo>
                    <a:pt x="724" y="385"/>
                  </a:lnTo>
                  <a:lnTo>
                    <a:pt x="730" y="388"/>
                  </a:lnTo>
                  <a:lnTo>
                    <a:pt x="732" y="391"/>
                  </a:lnTo>
                  <a:lnTo>
                    <a:pt x="733" y="394"/>
                  </a:lnTo>
                  <a:lnTo>
                    <a:pt x="733" y="396"/>
                  </a:lnTo>
                  <a:lnTo>
                    <a:pt x="733" y="395"/>
                  </a:lnTo>
                  <a:lnTo>
                    <a:pt x="737" y="396"/>
                  </a:lnTo>
                  <a:lnTo>
                    <a:pt x="741" y="398"/>
                  </a:lnTo>
                  <a:lnTo>
                    <a:pt x="744" y="400"/>
                  </a:lnTo>
                  <a:lnTo>
                    <a:pt x="746" y="402"/>
                  </a:lnTo>
                  <a:lnTo>
                    <a:pt x="747" y="402"/>
                  </a:lnTo>
                  <a:lnTo>
                    <a:pt x="747" y="404"/>
                  </a:lnTo>
                  <a:lnTo>
                    <a:pt x="748" y="405"/>
                  </a:lnTo>
                  <a:lnTo>
                    <a:pt x="749" y="406"/>
                  </a:lnTo>
                  <a:lnTo>
                    <a:pt x="749" y="406"/>
                  </a:lnTo>
                  <a:lnTo>
                    <a:pt x="749" y="406"/>
                  </a:lnTo>
                  <a:lnTo>
                    <a:pt x="747" y="401"/>
                  </a:lnTo>
                  <a:lnTo>
                    <a:pt x="744" y="397"/>
                  </a:lnTo>
                  <a:lnTo>
                    <a:pt x="741" y="393"/>
                  </a:lnTo>
                  <a:lnTo>
                    <a:pt x="741" y="391"/>
                  </a:lnTo>
                  <a:lnTo>
                    <a:pt x="742" y="389"/>
                  </a:lnTo>
                  <a:lnTo>
                    <a:pt x="744" y="387"/>
                  </a:lnTo>
                  <a:lnTo>
                    <a:pt x="745" y="387"/>
                  </a:lnTo>
                  <a:lnTo>
                    <a:pt x="747" y="389"/>
                  </a:lnTo>
                  <a:lnTo>
                    <a:pt x="750" y="394"/>
                  </a:lnTo>
                  <a:lnTo>
                    <a:pt x="752" y="396"/>
                  </a:lnTo>
                  <a:lnTo>
                    <a:pt x="753" y="396"/>
                  </a:lnTo>
                  <a:lnTo>
                    <a:pt x="753" y="395"/>
                  </a:lnTo>
                  <a:lnTo>
                    <a:pt x="754" y="394"/>
                  </a:lnTo>
                  <a:lnTo>
                    <a:pt x="754" y="391"/>
                  </a:lnTo>
                  <a:lnTo>
                    <a:pt x="753" y="389"/>
                  </a:lnTo>
                  <a:lnTo>
                    <a:pt x="752" y="388"/>
                  </a:lnTo>
                  <a:lnTo>
                    <a:pt x="751" y="388"/>
                  </a:lnTo>
                  <a:lnTo>
                    <a:pt x="750" y="387"/>
                  </a:lnTo>
                  <a:lnTo>
                    <a:pt x="749" y="386"/>
                  </a:lnTo>
                  <a:lnTo>
                    <a:pt x="749" y="386"/>
                  </a:lnTo>
                  <a:lnTo>
                    <a:pt x="748" y="385"/>
                  </a:lnTo>
                  <a:lnTo>
                    <a:pt x="749" y="382"/>
                  </a:lnTo>
                  <a:lnTo>
                    <a:pt x="751" y="380"/>
                  </a:lnTo>
                  <a:lnTo>
                    <a:pt x="752" y="378"/>
                  </a:lnTo>
                  <a:lnTo>
                    <a:pt x="753" y="375"/>
                  </a:lnTo>
                  <a:lnTo>
                    <a:pt x="752" y="373"/>
                  </a:lnTo>
                  <a:lnTo>
                    <a:pt x="750" y="370"/>
                  </a:lnTo>
                  <a:lnTo>
                    <a:pt x="747" y="367"/>
                  </a:lnTo>
                  <a:lnTo>
                    <a:pt x="745" y="364"/>
                  </a:lnTo>
                  <a:lnTo>
                    <a:pt x="743" y="362"/>
                  </a:lnTo>
                  <a:lnTo>
                    <a:pt x="742" y="358"/>
                  </a:lnTo>
                  <a:lnTo>
                    <a:pt x="741" y="353"/>
                  </a:lnTo>
                  <a:lnTo>
                    <a:pt x="740" y="349"/>
                  </a:lnTo>
                  <a:lnTo>
                    <a:pt x="739" y="344"/>
                  </a:lnTo>
                  <a:lnTo>
                    <a:pt x="737" y="341"/>
                  </a:lnTo>
                  <a:lnTo>
                    <a:pt x="732" y="337"/>
                  </a:lnTo>
                  <a:lnTo>
                    <a:pt x="726" y="333"/>
                  </a:lnTo>
                  <a:lnTo>
                    <a:pt x="726" y="332"/>
                  </a:lnTo>
                  <a:lnTo>
                    <a:pt x="727" y="332"/>
                  </a:lnTo>
                  <a:lnTo>
                    <a:pt x="728" y="332"/>
                  </a:lnTo>
                  <a:lnTo>
                    <a:pt x="735" y="328"/>
                  </a:lnTo>
                  <a:lnTo>
                    <a:pt x="741" y="324"/>
                  </a:lnTo>
                  <a:lnTo>
                    <a:pt x="746" y="319"/>
                  </a:lnTo>
                  <a:lnTo>
                    <a:pt x="750" y="313"/>
                  </a:lnTo>
                  <a:lnTo>
                    <a:pt x="753" y="306"/>
                  </a:lnTo>
                  <a:lnTo>
                    <a:pt x="753" y="299"/>
                  </a:lnTo>
                  <a:lnTo>
                    <a:pt x="752" y="290"/>
                  </a:lnTo>
                  <a:lnTo>
                    <a:pt x="748" y="283"/>
                  </a:lnTo>
                  <a:lnTo>
                    <a:pt x="745" y="276"/>
                  </a:lnTo>
                  <a:lnTo>
                    <a:pt x="741" y="272"/>
                  </a:lnTo>
                  <a:lnTo>
                    <a:pt x="738" y="270"/>
                  </a:lnTo>
                  <a:lnTo>
                    <a:pt x="736" y="269"/>
                  </a:lnTo>
                  <a:lnTo>
                    <a:pt x="733" y="269"/>
                  </a:lnTo>
                  <a:lnTo>
                    <a:pt x="730" y="268"/>
                  </a:lnTo>
                  <a:lnTo>
                    <a:pt x="725" y="266"/>
                  </a:lnTo>
                  <a:lnTo>
                    <a:pt x="720" y="262"/>
                  </a:lnTo>
                  <a:lnTo>
                    <a:pt x="719" y="259"/>
                  </a:lnTo>
                  <a:lnTo>
                    <a:pt x="719" y="255"/>
                  </a:lnTo>
                  <a:lnTo>
                    <a:pt x="720" y="250"/>
                  </a:lnTo>
                  <a:lnTo>
                    <a:pt x="723" y="245"/>
                  </a:lnTo>
                  <a:lnTo>
                    <a:pt x="725" y="241"/>
                  </a:lnTo>
                  <a:lnTo>
                    <a:pt x="726" y="236"/>
                  </a:lnTo>
                  <a:lnTo>
                    <a:pt x="726" y="235"/>
                  </a:lnTo>
                  <a:lnTo>
                    <a:pt x="725" y="235"/>
                  </a:lnTo>
                  <a:lnTo>
                    <a:pt x="725" y="236"/>
                  </a:lnTo>
                  <a:lnTo>
                    <a:pt x="724" y="236"/>
                  </a:lnTo>
                  <a:lnTo>
                    <a:pt x="723" y="236"/>
                  </a:lnTo>
                  <a:lnTo>
                    <a:pt x="722" y="236"/>
                  </a:lnTo>
                  <a:lnTo>
                    <a:pt x="722" y="235"/>
                  </a:lnTo>
                  <a:lnTo>
                    <a:pt x="722" y="233"/>
                  </a:lnTo>
                  <a:lnTo>
                    <a:pt x="722" y="232"/>
                  </a:lnTo>
                  <a:lnTo>
                    <a:pt x="722" y="229"/>
                  </a:lnTo>
                  <a:lnTo>
                    <a:pt x="722" y="228"/>
                  </a:lnTo>
                  <a:lnTo>
                    <a:pt x="720" y="227"/>
                  </a:lnTo>
                  <a:lnTo>
                    <a:pt x="717" y="227"/>
                  </a:lnTo>
                  <a:lnTo>
                    <a:pt x="715" y="226"/>
                  </a:lnTo>
                  <a:lnTo>
                    <a:pt x="713" y="225"/>
                  </a:lnTo>
                  <a:lnTo>
                    <a:pt x="713" y="222"/>
                  </a:lnTo>
                  <a:lnTo>
                    <a:pt x="715" y="218"/>
                  </a:lnTo>
                  <a:lnTo>
                    <a:pt x="716" y="215"/>
                  </a:lnTo>
                  <a:lnTo>
                    <a:pt x="716" y="212"/>
                  </a:lnTo>
                  <a:lnTo>
                    <a:pt x="715" y="208"/>
                  </a:lnTo>
                  <a:lnTo>
                    <a:pt x="710" y="203"/>
                  </a:lnTo>
                  <a:lnTo>
                    <a:pt x="708" y="202"/>
                  </a:lnTo>
                  <a:lnTo>
                    <a:pt x="706" y="201"/>
                  </a:lnTo>
                  <a:lnTo>
                    <a:pt x="706" y="200"/>
                  </a:lnTo>
                  <a:lnTo>
                    <a:pt x="707" y="198"/>
                  </a:lnTo>
                  <a:lnTo>
                    <a:pt x="710" y="195"/>
                  </a:lnTo>
                  <a:lnTo>
                    <a:pt x="711" y="195"/>
                  </a:lnTo>
                  <a:lnTo>
                    <a:pt x="711" y="195"/>
                  </a:lnTo>
                  <a:lnTo>
                    <a:pt x="711" y="195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727" y="199"/>
                  </a:lnTo>
                  <a:lnTo>
                    <a:pt x="727" y="199"/>
                  </a:lnTo>
                  <a:lnTo>
                    <a:pt x="726" y="200"/>
                  </a:lnTo>
                  <a:lnTo>
                    <a:pt x="732" y="198"/>
                  </a:lnTo>
                  <a:lnTo>
                    <a:pt x="737" y="194"/>
                  </a:lnTo>
                  <a:lnTo>
                    <a:pt x="743" y="192"/>
                  </a:lnTo>
                  <a:lnTo>
                    <a:pt x="744" y="192"/>
                  </a:lnTo>
                  <a:lnTo>
                    <a:pt x="746" y="192"/>
                  </a:lnTo>
                  <a:lnTo>
                    <a:pt x="748" y="194"/>
                  </a:lnTo>
                  <a:lnTo>
                    <a:pt x="749" y="195"/>
                  </a:lnTo>
                  <a:lnTo>
                    <a:pt x="755" y="198"/>
                  </a:lnTo>
                  <a:lnTo>
                    <a:pt x="762" y="201"/>
                  </a:lnTo>
                  <a:lnTo>
                    <a:pt x="762" y="203"/>
                  </a:lnTo>
                  <a:lnTo>
                    <a:pt x="761" y="204"/>
                  </a:lnTo>
                  <a:lnTo>
                    <a:pt x="761" y="204"/>
                  </a:lnTo>
                  <a:lnTo>
                    <a:pt x="762" y="204"/>
                  </a:lnTo>
                  <a:lnTo>
                    <a:pt x="764" y="204"/>
                  </a:lnTo>
                  <a:lnTo>
                    <a:pt x="765" y="203"/>
                  </a:lnTo>
                  <a:lnTo>
                    <a:pt x="767" y="203"/>
                  </a:lnTo>
                  <a:lnTo>
                    <a:pt x="768" y="205"/>
                  </a:lnTo>
                  <a:lnTo>
                    <a:pt x="768" y="206"/>
                  </a:lnTo>
                  <a:lnTo>
                    <a:pt x="769" y="207"/>
                  </a:lnTo>
                  <a:lnTo>
                    <a:pt x="769" y="208"/>
                  </a:lnTo>
                  <a:lnTo>
                    <a:pt x="769" y="209"/>
                  </a:lnTo>
                  <a:lnTo>
                    <a:pt x="770" y="210"/>
                  </a:lnTo>
                  <a:lnTo>
                    <a:pt x="773" y="211"/>
                  </a:lnTo>
                  <a:lnTo>
                    <a:pt x="777" y="210"/>
                  </a:lnTo>
                  <a:lnTo>
                    <a:pt x="780" y="209"/>
                  </a:lnTo>
                  <a:lnTo>
                    <a:pt x="783" y="208"/>
                  </a:lnTo>
                  <a:lnTo>
                    <a:pt x="786" y="208"/>
                  </a:lnTo>
                  <a:lnTo>
                    <a:pt x="789" y="208"/>
                  </a:lnTo>
                  <a:lnTo>
                    <a:pt x="792" y="209"/>
                  </a:lnTo>
                  <a:lnTo>
                    <a:pt x="794" y="212"/>
                  </a:lnTo>
                  <a:lnTo>
                    <a:pt x="795" y="217"/>
                  </a:lnTo>
                  <a:lnTo>
                    <a:pt x="795" y="223"/>
                  </a:lnTo>
                  <a:lnTo>
                    <a:pt x="795" y="225"/>
                  </a:lnTo>
                  <a:lnTo>
                    <a:pt x="793" y="226"/>
                  </a:lnTo>
                  <a:lnTo>
                    <a:pt x="790" y="226"/>
                  </a:lnTo>
                  <a:lnTo>
                    <a:pt x="787" y="225"/>
                  </a:lnTo>
                  <a:lnTo>
                    <a:pt x="783" y="225"/>
                  </a:lnTo>
                  <a:lnTo>
                    <a:pt x="783" y="226"/>
                  </a:lnTo>
                  <a:lnTo>
                    <a:pt x="786" y="232"/>
                  </a:lnTo>
                  <a:lnTo>
                    <a:pt x="789" y="235"/>
                  </a:lnTo>
                  <a:lnTo>
                    <a:pt x="793" y="236"/>
                  </a:lnTo>
                  <a:lnTo>
                    <a:pt x="796" y="236"/>
                  </a:lnTo>
                  <a:lnTo>
                    <a:pt x="805" y="235"/>
                  </a:lnTo>
                  <a:lnTo>
                    <a:pt x="809" y="235"/>
                  </a:lnTo>
                  <a:lnTo>
                    <a:pt x="813" y="237"/>
                  </a:lnTo>
                  <a:lnTo>
                    <a:pt x="817" y="240"/>
                  </a:lnTo>
                  <a:lnTo>
                    <a:pt x="820" y="245"/>
                  </a:lnTo>
                  <a:lnTo>
                    <a:pt x="820" y="249"/>
                  </a:lnTo>
                  <a:lnTo>
                    <a:pt x="818" y="253"/>
                  </a:lnTo>
                  <a:lnTo>
                    <a:pt x="816" y="257"/>
                  </a:lnTo>
                  <a:lnTo>
                    <a:pt x="815" y="261"/>
                  </a:lnTo>
                  <a:lnTo>
                    <a:pt x="816" y="261"/>
                  </a:lnTo>
                  <a:lnTo>
                    <a:pt x="817" y="261"/>
                  </a:lnTo>
                  <a:lnTo>
                    <a:pt x="818" y="260"/>
                  </a:lnTo>
                  <a:lnTo>
                    <a:pt x="819" y="259"/>
                  </a:lnTo>
                  <a:lnTo>
                    <a:pt x="820" y="258"/>
                  </a:lnTo>
                  <a:lnTo>
                    <a:pt x="821" y="257"/>
                  </a:lnTo>
                  <a:lnTo>
                    <a:pt x="822" y="255"/>
                  </a:lnTo>
                  <a:lnTo>
                    <a:pt x="822" y="253"/>
                  </a:lnTo>
                  <a:lnTo>
                    <a:pt x="821" y="250"/>
                  </a:lnTo>
                  <a:lnTo>
                    <a:pt x="821" y="248"/>
                  </a:lnTo>
                  <a:lnTo>
                    <a:pt x="820" y="246"/>
                  </a:lnTo>
                  <a:lnTo>
                    <a:pt x="821" y="245"/>
                  </a:lnTo>
                  <a:lnTo>
                    <a:pt x="822" y="245"/>
                  </a:lnTo>
                  <a:lnTo>
                    <a:pt x="823" y="247"/>
                  </a:lnTo>
                  <a:lnTo>
                    <a:pt x="823" y="249"/>
                  </a:lnTo>
                  <a:lnTo>
                    <a:pt x="823" y="252"/>
                  </a:lnTo>
                  <a:lnTo>
                    <a:pt x="824" y="254"/>
                  </a:lnTo>
                  <a:lnTo>
                    <a:pt x="825" y="254"/>
                  </a:lnTo>
                  <a:lnTo>
                    <a:pt x="825" y="252"/>
                  </a:lnTo>
                  <a:lnTo>
                    <a:pt x="824" y="251"/>
                  </a:lnTo>
                  <a:lnTo>
                    <a:pt x="824" y="250"/>
                  </a:lnTo>
                  <a:lnTo>
                    <a:pt x="824" y="248"/>
                  </a:lnTo>
                  <a:lnTo>
                    <a:pt x="824" y="246"/>
                  </a:lnTo>
                  <a:lnTo>
                    <a:pt x="824" y="246"/>
                  </a:lnTo>
                  <a:lnTo>
                    <a:pt x="827" y="245"/>
                  </a:lnTo>
                  <a:lnTo>
                    <a:pt x="835" y="246"/>
                  </a:lnTo>
                  <a:lnTo>
                    <a:pt x="838" y="246"/>
                  </a:lnTo>
                  <a:lnTo>
                    <a:pt x="840" y="245"/>
                  </a:lnTo>
                  <a:lnTo>
                    <a:pt x="841" y="243"/>
                  </a:lnTo>
                  <a:lnTo>
                    <a:pt x="840" y="241"/>
                  </a:lnTo>
                  <a:lnTo>
                    <a:pt x="839" y="238"/>
                  </a:lnTo>
                  <a:lnTo>
                    <a:pt x="837" y="236"/>
                  </a:lnTo>
                  <a:lnTo>
                    <a:pt x="836" y="233"/>
                  </a:lnTo>
                  <a:lnTo>
                    <a:pt x="836" y="233"/>
                  </a:lnTo>
                  <a:lnTo>
                    <a:pt x="837" y="232"/>
                  </a:lnTo>
                  <a:lnTo>
                    <a:pt x="840" y="232"/>
                  </a:lnTo>
                  <a:lnTo>
                    <a:pt x="841" y="232"/>
                  </a:lnTo>
                  <a:lnTo>
                    <a:pt x="841" y="227"/>
                  </a:lnTo>
                  <a:lnTo>
                    <a:pt x="841" y="223"/>
                  </a:lnTo>
                  <a:lnTo>
                    <a:pt x="841" y="218"/>
                  </a:lnTo>
                  <a:lnTo>
                    <a:pt x="843" y="214"/>
                  </a:lnTo>
                  <a:lnTo>
                    <a:pt x="843" y="214"/>
                  </a:lnTo>
                  <a:lnTo>
                    <a:pt x="844" y="214"/>
                  </a:lnTo>
                  <a:lnTo>
                    <a:pt x="844" y="215"/>
                  </a:lnTo>
                  <a:lnTo>
                    <a:pt x="844" y="216"/>
                  </a:lnTo>
                  <a:lnTo>
                    <a:pt x="845" y="217"/>
                  </a:lnTo>
                  <a:lnTo>
                    <a:pt x="845" y="219"/>
                  </a:lnTo>
                  <a:lnTo>
                    <a:pt x="846" y="220"/>
                  </a:lnTo>
                  <a:lnTo>
                    <a:pt x="847" y="221"/>
                  </a:lnTo>
                  <a:lnTo>
                    <a:pt x="847" y="221"/>
                  </a:lnTo>
                  <a:lnTo>
                    <a:pt x="848" y="221"/>
                  </a:lnTo>
                  <a:lnTo>
                    <a:pt x="849" y="221"/>
                  </a:lnTo>
                  <a:lnTo>
                    <a:pt x="849" y="220"/>
                  </a:lnTo>
                  <a:lnTo>
                    <a:pt x="850" y="220"/>
                  </a:lnTo>
                  <a:lnTo>
                    <a:pt x="850" y="221"/>
                  </a:lnTo>
                  <a:lnTo>
                    <a:pt x="848" y="223"/>
                  </a:lnTo>
                  <a:lnTo>
                    <a:pt x="848" y="223"/>
                  </a:lnTo>
                  <a:lnTo>
                    <a:pt x="851" y="225"/>
                  </a:lnTo>
                  <a:lnTo>
                    <a:pt x="853" y="225"/>
                  </a:lnTo>
                  <a:lnTo>
                    <a:pt x="855" y="223"/>
                  </a:lnTo>
                  <a:lnTo>
                    <a:pt x="857" y="222"/>
                  </a:lnTo>
                  <a:lnTo>
                    <a:pt x="858" y="222"/>
                  </a:lnTo>
                  <a:lnTo>
                    <a:pt x="859" y="223"/>
                  </a:lnTo>
                  <a:lnTo>
                    <a:pt x="861" y="226"/>
                  </a:lnTo>
                  <a:lnTo>
                    <a:pt x="863" y="230"/>
                  </a:lnTo>
                  <a:lnTo>
                    <a:pt x="863" y="232"/>
                  </a:lnTo>
                  <a:lnTo>
                    <a:pt x="862" y="235"/>
                  </a:lnTo>
                  <a:lnTo>
                    <a:pt x="862" y="237"/>
                  </a:lnTo>
                  <a:lnTo>
                    <a:pt x="862" y="240"/>
                  </a:lnTo>
                  <a:lnTo>
                    <a:pt x="864" y="240"/>
                  </a:lnTo>
                  <a:lnTo>
                    <a:pt x="866" y="237"/>
                  </a:lnTo>
                  <a:lnTo>
                    <a:pt x="866" y="236"/>
                  </a:lnTo>
                  <a:lnTo>
                    <a:pt x="868" y="234"/>
                  </a:lnTo>
                  <a:lnTo>
                    <a:pt x="869" y="234"/>
                  </a:lnTo>
                  <a:lnTo>
                    <a:pt x="870" y="234"/>
                  </a:lnTo>
                  <a:lnTo>
                    <a:pt x="870" y="234"/>
                  </a:lnTo>
                  <a:lnTo>
                    <a:pt x="869" y="235"/>
                  </a:lnTo>
                  <a:lnTo>
                    <a:pt x="869" y="236"/>
                  </a:lnTo>
                  <a:lnTo>
                    <a:pt x="868" y="238"/>
                  </a:lnTo>
                  <a:lnTo>
                    <a:pt x="868" y="239"/>
                  </a:lnTo>
                  <a:lnTo>
                    <a:pt x="869" y="239"/>
                  </a:lnTo>
                  <a:lnTo>
                    <a:pt x="872" y="240"/>
                  </a:lnTo>
                  <a:lnTo>
                    <a:pt x="878" y="241"/>
                  </a:lnTo>
                  <a:lnTo>
                    <a:pt x="879" y="242"/>
                  </a:lnTo>
                  <a:lnTo>
                    <a:pt x="882" y="245"/>
                  </a:lnTo>
                  <a:lnTo>
                    <a:pt x="883" y="246"/>
                  </a:lnTo>
                  <a:lnTo>
                    <a:pt x="887" y="250"/>
                  </a:lnTo>
                  <a:lnTo>
                    <a:pt x="890" y="254"/>
                  </a:lnTo>
                  <a:lnTo>
                    <a:pt x="894" y="259"/>
                  </a:lnTo>
                  <a:lnTo>
                    <a:pt x="895" y="263"/>
                  </a:lnTo>
                  <a:lnTo>
                    <a:pt x="895" y="263"/>
                  </a:lnTo>
                  <a:lnTo>
                    <a:pt x="894" y="264"/>
                  </a:lnTo>
                  <a:lnTo>
                    <a:pt x="894" y="264"/>
                  </a:lnTo>
                  <a:lnTo>
                    <a:pt x="893" y="264"/>
                  </a:lnTo>
                  <a:lnTo>
                    <a:pt x="892" y="265"/>
                  </a:lnTo>
                  <a:lnTo>
                    <a:pt x="892" y="265"/>
                  </a:lnTo>
                  <a:lnTo>
                    <a:pt x="892" y="266"/>
                  </a:lnTo>
                  <a:lnTo>
                    <a:pt x="895" y="269"/>
                  </a:lnTo>
                  <a:lnTo>
                    <a:pt x="897" y="271"/>
                  </a:lnTo>
                  <a:lnTo>
                    <a:pt x="903" y="271"/>
                  </a:lnTo>
                  <a:lnTo>
                    <a:pt x="906" y="272"/>
                  </a:lnTo>
                  <a:lnTo>
                    <a:pt x="909" y="274"/>
                  </a:lnTo>
                  <a:lnTo>
                    <a:pt x="911" y="277"/>
                  </a:lnTo>
                  <a:lnTo>
                    <a:pt x="913" y="280"/>
                  </a:lnTo>
                  <a:lnTo>
                    <a:pt x="915" y="283"/>
                  </a:lnTo>
                  <a:lnTo>
                    <a:pt x="918" y="285"/>
                  </a:lnTo>
                  <a:lnTo>
                    <a:pt x="919" y="285"/>
                  </a:lnTo>
                  <a:lnTo>
                    <a:pt x="919" y="285"/>
                  </a:lnTo>
                  <a:lnTo>
                    <a:pt x="919" y="280"/>
                  </a:lnTo>
                  <a:lnTo>
                    <a:pt x="920" y="279"/>
                  </a:lnTo>
                  <a:lnTo>
                    <a:pt x="925" y="277"/>
                  </a:lnTo>
                  <a:lnTo>
                    <a:pt x="930" y="277"/>
                  </a:lnTo>
                  <a:lnTo>
                    <a:pt x="935" y="280"/>
                  </a:lnTo>
                  <a:lnTo>
                    <a:pt x="939" y="283"/>
                  </a:lnTo>
                  <a:lnTo>
                    <a:pt x="943" y="287"/>
                  </a:lnTo>
                  <a:lnTo>
                    <a:pt x="946" y="291"/>
                  </a:lnTo>
                  <a:lnTo>
                    <a:pt x="947" y="293"/>
                  </a:lnTo>
                  <a:lnTo>
                    <a:pt x="946" y="295"/>
                  </a:lnTo>
                  <a:lnTo>
                    <a:pt x="943" y="296"/>
                  </a:lnTo>
                  <a:lnTo>
                    <a:pt x="937" y="300"/>
                  </a:lnTo>
                  <a:lnTo>
                    <a:pt x="934" y="304"/>
                  </a:lnTo>
                  <a:lnTo>
                    <a:pt x="934" y="306"/>
                  </a:lnTo>
                  <a:lnTo>
                    <a:pt x="934" y="310"/>
                  </a:lnTo>
                  <a:lnTo>
                    <a:pt x="935" y="312"/>
                  </a:lnTo>
                  <a:lnTo>
                    <a:pt x="937" y="313"/>
                  </a:lnTo>
                  <a:lnTo>
                    <a:pt x="939" y="312"/>
                  </a:lnTo>
                  <a:lnTo>
                    <a:pt x="941" y="309"/>
                  </a:lnTo>
                  <a:lnTo>
                    <a:pt x="943" y="305"/>
                  </a:lnTo>
                  <a:lnTo>
                    <a:pt x="945" y="302"/>
                  </a:lnTo>
                  <a:lnTo>
                    <a:pt x="949" y="298"/>
                  </a:lnTo>
                  <a:lnTo>
                    <a:pt x="952" y="293"/>
                  </a:lnTo>
                  <a:lnTo>
                    <a:pt x="955" y="297"/>
                  </a:lnTo>
                  <a:lnTo>
                    <a:pt x="959" y="299"/>
                  </a:lnTo>
                  <a:lnTo>
                    <a:pt x="962" y="301"/>
                  </a:lnTo>
                  <a:lnTo>
                    <a:pt x="966" y="301"/>
                  </a:lnTo>
                  <a:lnTo>
                    <a:pt x="971" y="301"/>
                  </a:lnTo>
                  <a:lnTo>
                    <a:pt x="974" y="300"/>
                  </a:lnTo>
                  <a:lnTo>
                    <a:pt x="978" y="300"/>
                  </a:lnTo>
                  <a:lnTo>
                    <a:pt x="979" y="300"/>
                  </a:lnTo>
                  <a:lnTo>
                    <a:pt x="980" y="302"/>
                  </a:lnTo>
                  <a:lnTo>
                    <a:pt x="980" y="303"/>
                  </a:lnTo>
                  <a:lnTo>
                    <a:pt x="981" y="305"/>
                  </a:lnTo>
                  <a:lnTo>
                    <a:pt x="986" y="310"/>
                  </a:lnTo>
                  <a:lnTo>
                    <a:pt x="989" y="315"/>
                  </a:lnTo>
                  <a:lnTo>
                    <a:pt x="988" y="315"/>
                  </a:lnTo>
                  <a:lnTo>
                    <a:pt x="988" y="316"/>
                  </a:lnTo>
                  <a:lnTo>
                    <a:pt x="982" y="324"/>
                  </a:lnTo>
                  <a:lnTo>
                    <a:pt x="976" y="333"/>
                  </a:lnTo>
                  <a:lnTo>
                    <a:pt x="972" y="342"/>
                  </a:lnTo>
                  <a:lnTo>
                    <a:pt x="972" y="344"/>
                  </a:lnTo>
                  <a:lnTo>
                    <a:pt x="974" y="350"/>
                  </a:lnTo>
                  <a:lnTo>
                    <a:pt x="973" y="352"/>
                  </a:lnTo>
                  <a:lnTo>
                    <a:pt x="967" y="359"/>
                  </a:lnTo>
                  <a:lnTo>
                    <a:pt x="960" y="366"/>
                  </a:lnTo>
                  <a:lnTo>
                    <a:pt x="953" y="372"/>
                  </a:lnTo>
                  <a:lnTo>
                    <a:pt x="953" y="372"/>
                  </a:lnTo>
                  <a:lnTo>
                    <a:pt x="953" y="371"/>
                  </a:lnTo>
                  <a:lnTo>
                    <a:pt x="953" y="370"/>
                  </a:lnTo>
                  <a:lnTo>
                    <a:pt x="947" y="370"/>
                  </a:lnTo>
                  <a:lnTo>
                    <a:pt x="940" y="372"/>
                  </a:lnTo>
                  <a:lnTo>
                    <a:pt x="939" y="372"/>
                  </a:lnTo>
                  <a:lnTo>
                    <a:pt x="937" y="374"/>
                  </a:lnTo>
                  <a:lnTo>
                    <a:pt x="935" y="375"/>
                  </a:lnTo>
                  <a:lnTo>
                    <a:pt x="934" y="376"/>
                  </a:lnTo>
                  <a:lnTo>
                    <a:pt x="907" y="382"/>
                  </a:lnTo>
                  <a:lnTo>
                    <a:pt x="906" y="383"/>
                  </a:lnTo>
                  <a:lnTo>
                    <a:pt x="905" y="383"/>
                  </a:lnTo>
                  <a:lnTo>
                    <a:pt x="902" y="384"/>
                  </a:lnTo>
                  <a:lnTo>
                    <a:pt x="899" y="389"/>
                  </a:lnTo>
                  <a:lnTo>
                    <a:pt x="897" y="394"/>
                  </a:lnTo>
                  <a:lnTo>
                    <a:pt x="897" y="397"/>
                  </a:lnTo>
                  <a:lnTo>
                    <a:pt x="898" y="399"/>
                  </a:lnTo>
                  <a:lnTo>
                    <a:pt x="899" y="401"/>
                  </a:lnTo>
                  <a:lnTo>
                    <a:pt x="898" y="404"/>
                  </a:lnTo>
                  <a:lnTo>
                    <a:pt x="896" y="406"/>
                  </a:lnTo>
                  <a:lnTo>
                    <a:pt x="893" y="407"/>
                  </a:lnTo>
                  <a:lnTo>
                    <a:pt x="890" y="408"/>
                  </a:lnTo>
                  <a:lnTo>
                    <a:pt x="888" y="410"/>
                  </a:lnTo>
                  <a:lnTo>
                    <a:pt x="886" y="413"/>
                  </a:lnTo>
                  <a:lnTo>
                    <a:pt x="883" y="419"/>
                  </a:lnTo>
                  <a:lnTo>
                    <a:pt x="880" y="433"/>
                  </a:lnTo>
                  <a:lnTo>
                    <a:pt x="879" y="433"/>
                  </a:lnTo>
                  <a:lnTo>
                    <a:pt x="875" y="443"/>
                  </a:lnTo>
                  <a:lnTo>
                    <a:pt x="872" y="453"/>
                  </a:lnTo>
                  <a:lnTo>
                    <a:pt x="869" y="463"/>
                  </a:lnTo>
                  <a:lnTo>
                    <a:pt x="870" y="464"/>
                  </a:lnTo>
                  <a:lnTo>
                    <a:pt x="872" y="463"/>
                  </a:lnTo>
                  <a:lnTo>
                    <a:pt x="874" y="461"/>
                  </a:lnTo>
                  <a:lnTo>
                    <a:pt x="876" y="458"/>
                  </a:lnTo>
                  <a:lnTo>
                    <a:pt x="878" y="456"/>
                  </a:lnTo>
                  <a:lnTo>
                    <a:pt x="880" y="451"/>
                  </a:lnTo>
                  <a:lnTo>
                    <a:pt x="882" y="446"/>
                  </a:lnTo>
                  <a:lnTo>
                    <a:pt x="883" y="440"/>
                  </a:lnTo>
                  <a:lnTo>
                    <a:pt x="884" y="435"/>
                  </a:lnTo>
                  <a:lnTo>
                    <a:pt x="887" y="429"/>
                  </a:lnTo>
                  <a:lnTo>
                    <a:pt x="891" y="423"/>
                  </a:lnTo>
                  <a:lnTo>
                    <a:pt x="896" y="416"/>
                  </a:lnTo>
                  <a:lnTo>
                    <a:pt x="902" y="411"/>
                  </a:lnTo>
                  <a:lnTo>
                    <a:pt x="908" y="406"/>
                  </a:lnTo>
                  <a:lnTo>
                    <a:pt x="915" y="402"/>
                  </a:lnTo>
                  <a:lnTo>
                    <a:pt x="922" y="399"/>
                  </a:lnTo>
                  <a:lnTo>
                    <a:pt x="929" y="399"/>
                  </a:lnTo>
                  <a:lnTo>
                    <a:pt x="935" y="401"/>
                  </a:lnTo>
                  <a:lnTo>
                    <a:pt x="938" y="404"/>
                  </a:lnTo>
                  <a:lnTo>
                    <a:pt x="939" y="407"/>
                  </a:lnTo>
                  <a:lnTo>
                    <a:pt x="939" y="410"/>
                  </a:lnTo>
                  <a:lnTo>
                    <a:pt x="938" y="414"/>
                  </a:lnTo>
                  <a:lnTo>
                    <a:pt x="936" y="417"/>
                  </a:lnTo>
                  <a:lnTo>
                    <a:pt x="934" y="420"/>
                  </a:lnTo>
                  <a:lnTo>
                    <a:pt x="932" y="422"/>
                  </a:lnTo>
                  <a:lnTo>
                    <a:pt x="930" y="422"/>
                  </a:lnTo>
                  <a:lnTo>
                    <a:pt x="928" y="421"/>
                  </a:lnTo>
                  <a:lnTo>
                    <a:pt x="925" y="420"/>
                  </a:lnTo>
                  <a:lnTo>
                    <a:pt x="923" y="420"/>
                  </a:lnTo>
                  <a:lnTo>
                    <a:pt x="920" y="421"/>
                  </a:lnTo>
                  <a:lnTo>
                    <a:pt x="917" y="422"/>
                  </a:lnTo>
                  <a:lnTo>
                    <a:pt x="915" y="424"/>
                  </a:lnTo>
                  <a:lnTo>
                    <a:pt x="914" y="427"/>
                  </a:lnTo>
                  <a:lnTo>
                    <a:pt x="916" y="428"/>
                  </a:lnTo>
                  <a:lnTo>
                    <a:pt x="918" y="427"/>
                  </a:lnTo>
                  <a:lnTo>
                    <a:pt x="921" y="426"/>
                  </a:lnTo>
                  <a:lnTo>
                    <a:pt x="924" y="425"/>
                  </a:lnTo>
                  <a:lnTo>
                    <a:pt x="926" y="425"/>
                  </a:lnTo>
                  <a:lnTo>
                    <a:pt x="930" y="428"/>
                  </a:lnTo>
                  <a:lnTo>
                    <a:pt x="932" y="432"/>
                  </a:lnTo>
                  <a:lnTo>
                    <a:pt x="935" y="436"/>
                  </a:lnTo>
                  <a:lnTo>
                    <a:pt x="938" y="439"/>
                  </a:lnTo>
                  <a:lnTo>
                    <a:pt x="941" y="438"/>
                  </a:lnTo>
                  <a:lnTo>
                    <a:pt x="943" y="437"/>
                  </a:lnTo>
                  <a:lnTo>
                    <a:pt x="944" y="437"/>
                  </a:lnTo>
                  <a:lnTo>
                    <a:pt x="949" y="441"/>
                  </a:lnTo>
                  <a:lnTo>
                    <a:pt x="951" y="445"/>
                  </a:lnTo>
                  <a:lnTo>
                    <a:pt x="951" y="448"/>
                  </a:lnTo>
                  <a:lnTo>
                    <a:pt x="951" y="449"/>
                  </a:lnTo>
                  <a:lnTo>
                    <a:pt x="951" y="451"/>
                  </a:lnTo>
                  <a:lnTo>
                    <a:pt x="951" y="452"/>
                  </a:lnTo>
                  <a:lnTo>
                    <a:pt x="951" y="452"/>
                  </a:lnTo>
                  <a:lnTo>
                    <a:pt x="953" y="453"/>
                  </a:lnTo>
                  <a:lnTo>
                    <a:pt x="957" y="454"/>
                  </a:lnTo>
                  <a:lnTo>
                    <a:pt x="955" y="454"/>
                  </a:lnTo>
                  <a:lnTo>
                    <a:pt x="953" y="455"/>
                  </a:lnTo>
                  <a:lnTo>
                    <a:pt x="952" y="455"/>
                  </a:lnTo>
                  <a:lnTo>
                    <a:pt x="950" y="457"/>
                  </a:lnTo>
                  <a:lnTo>
                    <a:pt x="949" y="460"/>
                  </a:lnTo>
                  <a:lnTo>
                    <a:pt x="948" y="463"/>
                  </a:lnTo>
                  <a:lnTo>
                    <a:pt x="948" y="467"/>
                  </a:lnTo>
                  <a:lnTo>
                    <a:pt x="948" y="471"/>
                  </a:lnTo>
                  <a:lnTo>
                    <a:pt x="947" y="474"/>
                  </a:lnTo>
                  <a:lnTo>
                    <a:pt x="946" y="475"/>
                  </a:lnTo>
                  <a:lnTo>
                    <a:pt x="941" y="475"/>
                  </a:lnTo>
                  <a:lnTo>
                    <a:pt x="938" y="476"/>
                  </a:lnTo>
                  <a:lnTo>
                    <a:pt x="935" y="477"/>
                  </a:lnTo>
                  <a:lnTo>
                    <a:pt x="932" y="478"/>
                  </a:lnTo>
                  <a:lnTo>
                    <a:pt x="930" y="481"/>
                  </a:lnTo>
                  <a:lnTo>
                    <a:pt x="930" y="483"/>
                  </a:lnTo>
                  <a:lnTo>
                    <a:pt x="931" y="485"/>
                  </a:lnTo>
                  <a:lnTo>
                    <a:pt x="933" y="488"/>
                  </a:lnTo>
                  <a:lnTo>
                    <a:pt x="933" y="490"/>
                  </a:lnTo>
                  <a:lnTo>
                    <a:pt x="932" y="494"/>
                  </a:lnTo>
                  <a:lnTo>
                    <a:pt x="929" y="497"/>
                  </a:lnTo>
                  <a:lnTo>
                    <a:pt x="925" y="499"/>
                  </a:lnTo>
                  <a:lnTo>
                    <a:pt x="923" y="499"/>
                  </a:lnTo>
                  <a:lnTo>
                    <a:pt x="922" y="498"/>
                  </a:lnTo>
                  <a:lnTo>
                    <a:pt x="920" y="497"/>
                  </a:lnTo>
                  <a:lnTo>
                    <a:pt x="919" y="497"/>
                  </a:lnTo>
                  <a:lnTo>
                    <a:pt x="919" y="498"/>
                  </a:lnTo>
                  <a:lnTo>
                    <a:pt x="917" y="501"/>
                  </a:lnTo>
                  <a:lnTo>
                    <a:pt x="915" y="507"/>
                  </a:lnTo>
                  <a:lnTo>
                    <a:pt x="914" y="509"/>
                  </a:lnTo>
                  <a:lnTo>
                    <a:pt x="912" y="510"/>
                  </a:lnTo>
                  <a:lnTo>
                    <a:pt x="910" y="510"/>
                  </a:lnTo>
                  <a:lnTo>
                    <a:pt x="909" y="510"/>
                  </a:lnTo>
                  <a:lnTo>
                    <a:pt x="908" y="510"/>
                  </a:lnTo>
                  <a:lnTo>
                    <a:pt x="907" y="511"/>
                  </a:lnTo>
                  <a:lnTo>
                    <a:pt x="906" y="511"/>
                  </a:lnTo>
                  <a:lnTo>
                    <a:pt x="906" y="512"/>
                  </a:lnTo>
                  <a:lnTo>
                    <a:pt x="907" y="513"/>
                  </a:lnTo>
                  <a:lnTo>
                    <a:pt x="907" y="516"/>
                  </a:lnTo>
                  <a:lnTo>
                    <a:pt x="905" y="521"/>
                  </a:lnTo>
                  <a:lnTo>
                    <a:pt x="900" y="531"/>
                  </a:lnTo>
                  <a:lnTo>
                    <a:pt x="898" y="535"/>
                  </a:lnTo>
                  <a:lnTo>
                    <a:pt x="898" y="540"/>
                  </a:lnTo>
                  <a:lnTo>
                    <a:pt x="900" y="546"/>
                  </a:lnTo>
                  <a:lnTo>
                    <a:pt x="900" y="547"/>
                  </a:lnTo>
                  <a:lnTo>
                    <a:pt x="901" y="547"/>
                  </a:lnTo>
                  <a:lnTo>
                    <a:pt x="902" y="547"/>
                  </a:lnTo>
                  <a:lnTo>
                    <a:pt x="903" y="548"/>
                  </a:lnTo>
                  <a:lnTo>
                    <a:pt x="904" y="549"/>
                  </a:lnTo>
                  <a:lnTo>
                    <a:pt x="904" y="549"/>
                  </a:lnTo>
                  <a:lnTo>
                    <a:pt x="901" y="559"/>
                  </a:lnTo>
                  <a:lnTo>
                    <a:pt x="898" y="565"/>
                  </a:lnTo>
                  <a:lnTo>
                    <a:pt x="895" y="568"/>
                  </a:lnTo>
                  <a:lnTo>
                    <a:pt x="892" y="571"/>
                  </a:lnTo>
                  <a:lnTo>
                    <a:pt x="890" y="571"/>
                  </a:lnTo>
                  <a:lnTo>
                    <a:pt x="886" y="572"/>
                  </a:lnTo>
                  <a:lnTo>
                    <a:pt x="882" y="573"/>
                  </a:lnTo>
                  <a:lnTo>
                    <a:pt x="879" y="574"/>
                  </a:lnTo>
                  <a:lnTo>
                    <a:pt x="875" y="577"/>
                  </a:lnTo>
                  <a:lnTo>
                    <a:pt x="870" y="582"/>
                  </a:lnTo>
                  <a:lnTo>
                    <a:pt x="866" y="588"/>
                  </a:lnTo>
                  <a:lnTo>
                    <a:pt x="863" y="594"/>
                  </a:lnTo>
                  <a:lnTo>
                    <a:pt x="863" y="594"/>
                  </a:lnTo>
                  <a:lnTo>
                    <a:pt x="868" y="594"/>
                  </a:lnTo>
                  <a:lnTo>
                    <a:pt x="868" y="595"/>
                  </a:lnTo>
                  <a:lnTo>
                    <a:pt x="869" y="600"/>
                  </a:lnTo>
                  <a:lnTo>
                    <a:pt x="869" y="606"/>
                  </a:lnTo>
                  <a:lnTo>
                    <a:pt x="868" y="613"/>
                  </a:lnTo>
                  <a:lnTo>
                    <a:pt x="867" y="619"/>
                  </a:lnTo>
                  <a:lnTo>
                    <a:pt x="865" y="624"/>
                  </a:lnTo>
                  <a:lnTo>
                    <a:pt x="862" y="627"/>
                  </a:lnTo>
                  <a:lnTo>
                    <a:pt x="855" y="629"/>
                  </a:lnTo>
                  <a:lnTo>
                    <a:pt x="858" y="631"/>
                  </a:lnTo>
                  <a:lnTo>
                    <a:pt x="860" y="634"/>
                  </a:lnTo>
                  <a:lnTo>
                    <a:pt x="861" y="637"/>
                  </a:lnTo>
                  <a:lnTo>
                    <a:pt x="861" y="641"/>
                  </a:lnTo>
                  <a:lnTo>
                    <a:pt x="860" y="644"/>
                  </a:lnTo>
                  <a:lnTo>
                    <a:pt x="858" y="647"/>
                  </a:lnTo>
                  <a:lnTo>
                    <a:pt x="857" y="654"/>
                  </a:lnTo>
                  <a:lnTo>
                    <a:pt x="854" y="663"/>
                  </a:lnTo>
                  <a:lnTo>
                    <a:pt x="853" y="666"/>
                  </a:lnTo>
                  <a:lnTo>
                    <a:pt x="853" y="667"/>
                  </a:lnTo>
                  <a:lnTo>
                    <a:pt x="849" y="661"/>
                  </a:lnTo>
                  <a:lnTo>
                    <a:pt x="846" y="654"/>
                  </a:lnTo>
                  <a:lnTo>
                    <a:pt x="844" y="647"/>
                  </a:lnTo>
                  <a:lnTo>
                    <a:pt x="843" y="640"/>
                  </a:lnTo>
                  <a:lnTo>
                    <a:pt x="843" y="640"/>
                  </a:lnTo>
                  <a:lnTo>
                    <a:pt x="844" y="639"/>
                  </a:lnTo>
                  <a:lnTo>
                    <a:pt x="845" y="639"/>
                  </a:lnTo>
                  <a:lnTo>
                    <a:pt x="846" y="639"/>
                  </a:lnTo>
                  <a:lnTo>
                    <a:pt x="847" y="637"/>
                  </a:lnTo>
                  <a:lnTo>
                    <a:pt x="847" y="637"/>
                  </a:lnTo>
                  <a:lnTo>
                    <a:pt x="844" y="634"/>
                  </a:lnTo>
                  <a:lnTo>
                    <a:pt x="837" y="628"/>
                  </a:lnTo>
                  <a:lnTo>
                    <a:pt x="837" y="629"/>
                  </a:lnTo>
                  <a:lnTo>
                    <a:pt x="838" y="630"/>
                  </a:lnTo>
                  <a:lnTo>
                    <a:pt x="840" y="636"/>
                  </a:lnTo>
                  <a:lnTo>
                    <a:pt x="841" y="643"/>
                  </a:lnTo>
                  <a:lnTo>
                    <a:pt x="842" y="644"/>
                  </a:lnTo>
                  <a:lnTo>
                    <a:pt x="843" y="645"/>
                  </a:lnTo>
                  <a:lnTo>
                    <a:pt x="844" y="648"/>
                  </a:lnTo>
                  <a:lnTo>
                    <a:pt x="844" y="649"/>
                  </a:lnTo>
                  <a:lnTo>
                    <a:pt x="844" y="649"/>
                  </a:lnTo>
                  <a:lnTo>
                    <a:pt x="840" y="649"/>
                  </a:lnTo>
                  <a:lnTo>
                    <a:pt x="837" y="649"/>
                  </a:lnTo>
                  <a:lnTo>
                    <a:pt x="839" y="654"/>
                  </a:lnTo>
                  <a:lnTo>
                    <a:pt x="842" y="658"/>
                  </a:lnTo>
                  <a:lnTo>
                    <a:pt x="843" y="659"/>
                  </a:lnTo>
                  <a:lnTo>
                    <a:pt x="846" y="659"/>
                  </a:lnTo>
                  <a:lnTo>
                    <a:pt x="843" y="660"/>
                  </a:lnTo>
                  <a:lnTo>
                    <a:pt x="840" y="661"/>
                  </a:lnTo>
                  <a:lnTo>
                    <a:pt x="836" y="662"/>
                  </a:lnTo>
                  <a:lnTo>
                    <a:pt x="833" y="663"/>
                  </a:lnTo>
                  <a:lnTo>
                    <a:pt x="832" y="665"/>
                  </a:lnTo>
                  <a:lnTo>
                    <a:pt x="832" y="667"/>
                  </a:lnTo>
                  <a:lnTo>
                    <a:pt x="835" y="671"/>
                  </a:lnTo>
                  <a:lnTo>
                    <a:pt x="840" y="672"/>
                  </a:lnTo>
                  <a:lnTo>
                    <a:pt x="845" y="674"/>
                  </a:lnTo>
                  <a:lnTo>
                    <a:pt x="851" y="675"/>
                  </a:lnTo>
                  <a:lnTo>
                    <a:pt x="855" y="677"/>
                  </a:lnTo>
                  <a:lnTo>
                    <a:pt x="857" y="680"/>
                  </a:lnTo>
                  <a:lnTo>
                    <a:pt x="859" y="683"/>
                  </a:lnTo>
                  <a:lnTo>
                    <a:pt x="860" y="686"/>
                  </a:lnTo>
                  <a:lnTo>
                    <a:pt x="859" y="688"/>
                  </a:lnTo>
                  <a:lnTo>
                    <a:pt x="857" y="690"/>
                  </a:lnTo>
                  <a:lnTo>
                    <a:pt x="848" y="691"/>
                  </a:lnTo>
                  <a:lnTo>
                    <a:pt x="845" y="693"/>
                  </a:lnTo>
                  <a:lnTo>
                    <a:pt x="845" y="694"/>
                  </a:lnTo>
                  <a:lnTo>
                    <a:pt x="846" y="694"/>
                  </a:lnTo>
                  <a:lnTo>
                    <a:pt x="848" y="693"/>
                  </a:lnTo>
                  <a:lnTo>
                    <a:pt x="851" y="692"/>
                  </a:lnTo>
                  <a:lnTo>
                    <a:pt x="854" y="691"/>
                  </a:lnTo>
                  <a:lnTo>
                    <a:pt x="856" y="691"/>
                  </a:lnTo>
                  <a:lnTo>
                    <a:pt x="858" y="692"/>
                  </a:lnTo>
                  <a:lnTo>
                    <a:pt x="860" y="694"/>
                  </a:lnTo>
                  <a:lnTo>
                    <a:pt x="861" y="695"/>
                  </a:lnTo>
                  <a:lnTo>
                    <a:pt x="861" y="697"/>
                  </a:lnTo>
                  <a:lnTo>
                    <a:pt x="860" y="700"/>
                  </a:lnTo>
                  <a:lnTo>
                    <a:pt x="858" y="703"/>
                  </a:lnTo>
                  <a:lnTo>
                    <a:pt x="856" y="704"/>
                  </a:lnTo>
                  <a:lnTo>
                    <a:pt x="855" y="704"/>
                  </a:lnTo>
                  <a:lnTo>
                    <a:pt x="854" y="704"/>
                  </a:lnTo>
                  <a:lnTo>
                    <a:pt x="853" y="705"/>
                  </a:lnTo>
                  <a:lnTo>
                    <a:pt x="852" y="705"/>
                  </a:lnTo>
                  <a:lnTo>
                    <a:pt x="851" y="706"/>
                  </a:lnTo>
                  <a:lnTo>
                    <a:pt x="852" y="707"/>
                  </a:lnTo>
                  <a:lnTo>
                    <a:pt x="852" y="709"/>
                  </a:lnTo>
                  <a:lnTo>
                    <a:pt x="854" y="711"/>
                  </a:lnTo>
                  <a:lnTo>
                    <a:pt x="855" y="713"/>
                  </a:lnTo>
                  <a:lnTo>
                    <a:pt x="855" y="714"/>
                  </a:lnTo>
                  <a:lnTo>
                    <a:pt x="851" y="718"/>
                  </a:lnTo>
                  <a:lnTo>
                    <a:pt x="846" y="721"/>
                  </a:lnTo>
                  <a:lnTo>
                    <a:pt x="840" y="723"/>
                  </a:lnTo>
                  <a:lnTo>
                    <a:pt x="840" y="723"/>
                  </a:lnTo>
                  <a:lnTo>
                    <a:pt x="839" y="723"/>
                  </a:lnTo>
                  <a:lnTo>
                    <a:pt x="839" y="722"/>
                  </a:lnTo>
                  <a:lnTo>
                    <a:pt x="839" y="720"/>
                  </a:lnTo>
                  <a:lnTo>
                    <a:pt x="838" y="720"/>
                  </a:lnTo>
                  <a:lnTo>
                    <a:pt x="838" y="719"/>
                  </a:lnTo>
                  <a:lnTo>
                    <a:pt x="838" y="719"/>
                  </a:lnTo>
                  <a:lnTo>
                    <a:pt x="833" y="726"/>
                  </a:lnTo>
                  <a:lnTo>
                    <a:pt x="828" y="733"/>
                  </a:lnTo>
                  <a:lnTo>
                    <a:pt x="823" y="741"/>
                  </a:lnTo>
                  <a:lnTo>
                    <a:pt x="821" y="742"/>
                  </a:lnTo>
                  <a:lnTo>
                    <a:pt x="820" y="744"/>
                  </a:lnTo>
                  <a:lnTo>
                    <a:pt x="819" y="745"/>
                  </a:lnTo>
                  <a:lnTo>
                    <a:pt x="818" y="746"/>
                  </a:lnTo>
                  <a:lnTo>
                    <a:pt x="815" y="753"/>
                  </a:lnTo>
                  <a:lnTo>
                    <a:pt x="815" y="756"/>
                  </a:lnTo>
                  <a:lnTo>
                    <a:pt x="814" y="757"/>
                  </a:lnTo>
                  <a:lnTo>
                    <a:pt x="812" y="760"/>
                  </a:lnTo>
                  <a:lnTo>
                    <a:pt x="807" y="766"/>
                  </a:lnTo>
                  <a:lnTo>
                    <a:pt x="803" y="770"/>
                  </a:lnTo>
                  <a:lnTo>
                    <a:pt x="800" y="771"/>
                  </a:lnTo>
                  <a:lnTo>
                    <a:pt x="797" y="772"/>
                  </a:lnTo>
                  <a:lnTo>
                    <a:pt x="794" y="772"/>
                  </a:lnTo>
                  <a:lnTo>
                    <a:pt x="792" y="773"/>
                  </a:lnTo>
                  <a:lnTo>
                    <a:pt x="791" y="776"/>
                  </a:lnTo>
                  <a:lnTo>
                    <a:pt x="790" y="779"/>
                  </a:lnTo>
                  <a:lnTo>
                    <a:pt x="790" y="782"/>
                  </a:lnTo>
                  <a:lnTo>
                    <a:pt x="789" y="784"/>
                  </a:lnTo>
                  <a:lnTo>
                    <a:pt x="787" y="788"/>
                  </a:lnTo>
                  <a:lnTo>
                    <a:pt x="785" y="789"/>
                  </a:lnTo>
                  <a:lnTo>
                    <a:pt x="784" y="791"/>
                  </a:lnTo>
                  <a:lnTo>
                    <a:pt x="783" y="791"/>
                  </a:lnTo>
                  <a:lnTo>
                    <a:pt x="782" y="792"/>
                  </a:lnTo>
                  <a:lnTo>
                    <a:pt x="781" y="794"/>
                  </a:lnTo>
                  <a:lnTo>
                    <a:pt x="781" y="799"/>
                  </a:lnTo>
                  <a:lnTo>
                    <a:pt x="781" y="809"/>
                  </a:lnTo>
                  <a:lnTo>
                    <a:pt x="783" y="818"/>
                  </a:lnTo>
                  <a:lnTo>
                    <a:pt x="787" y="827"/>
                  </a:lnTo>
                  <a:lnTo>
                    <a:pt x="791" y="836"/>
                  </a:lnTo>
                  <a:lnTo>
                    <a:pt x="795" y="844"/>
                  </a:lnTo>
                  <a:lnTo>
                    <a:pt x="800" y="850"/>
                  </a:lnTo>
                  <a:lnTo>
                    <a:pt x="803" y="855"/>
                  </a:lnTo>
                  <a:lnTo>
                    <a:pt x="804" y="858"/>
                  </a:lnTo>
                  <a:lnTo>
                    <a:pt x="806" y="864"/>
                  </a:lnTo>
                  <a:lnTo>
                    <a:pt x="807" y="866"/>
                  </a:lnTo>
                  <a:lnTo>
                    <a:pt x="807" y="868"/>
                  </a:lnTo>
                  <a:lnTo>
                    <a:pt x="806" y="867"/>
                  </a:lnTo>
                  <a:lnTo>
                    <a:pt x="804" y="866"/>
                  </a:lnTo>
                  <a:lnTo>
                    <a:pt x="806" y="869"/>
                  </a:lnTo>
                  <a:lnTo>
                    <a:pt x="807" y="871"/>
                  </a:lnTo>
                  <a:lnTo>
                    <a:pt x="811" y="878"/>
                  </a:lnTo>
                  <a:lnTo>
                    <a:pt x="814" y="885"/>
                  </a:lnTo>
                  <a:lnTo>
                    <a:pt x="816" y="892"/>
                  </a:lnTo>
                  <a:lnTo>
                    <a:pt x="816" y="899"/>
                  </a:lnTo>
                  <a:lnTo>
                    <a:pt x="816" y="907"/>
                  </a:lnTo>
                  <a:lnTo>
                    <a:pt x="815" y="915"/>
                  </a:lnTo>
                  <a:lnTo>
                    <a:pt x="814" y="918"/>
                  </a:lnTo>
                  <a:lnTo>
                    <a:pt x="811" y="921"/>
                  </a:lnTo>
                  <a:lnTo>
                    <a:pt x="808" y="923"/>
                  </a:lnTo>
                  <a:lnTo>
                    <a:pt x="804" y="924"/>
                  </a:lnTo>
                  <a:lnTo>
                    <a:pt x="800" y="924"/>
                  </a:lnTo>
                  <a:lnTo>
                    <a:pt x="798" y="923"/>
                  </a:lnTo>
                  <a:lnTo>
                    <a:pt x="798" y="923"/>
                  </a:lnTo>
                  <a:lnTo>
                    <a:pt x="798" y="921"/>
                  </a:lnTo>
                  <a:lnTo>
                    <a:pt x="798" y="920"/>
                  </a:lnTo>
                  <a:lnTo>
                    <a:pt x="800" y="920"/>
                  </a:lnTo>
                  <a:lnTo>
                    <a:pt x="801" y="920"/>
                  </a:lnTo>
                  <a:lnTo>
                    <a:pt x="802" y="921"/>
                  </a:lnTo>
                  <a:lnTo>
                    <a:pt x="802" y="921"/>
                  </a:lnTo>
                  <a:lnTo>
                    <a:pt x="798" y="918"/>
                  </a:lnTo>
                  <a:lnTo>
                    <a:pt x="793" y="915"/>
                  </a:lnTo>
                  <a:lnTo>
                    <a:pt x="789" y="912"/>
                  </a:lnTo>
                  <a:lnTo>
                    <a:pt x="786" y="909"/>
                  </a:lnTo>
                  <a:lnTo>
                    <a:pt x="782" y="905"/>
                  </a:lnTo>
                  <a:lnTo>
                    <a:pt x="781" y="899"/>
                  </a:lnTo>
                  <a:lnTo>
                    <a:pt x="781" y="898"/>
                  </a:lnTo>
                  <a:lnTo>
                    <a:pt x="780" y="898"/>
                  </a:lnTo>
                  <a:lnTo>
                    <a:pt x="780" y="896"/>
                  </a:lnTo>
                  <a:lnTo>
                    <a:pt x="779" y="896"/>
                  </a:lnTo>
                  <a:lnTo>
                    <a:pt x="779" y="895"/>
                  </a:lnTo>
                  <a:lnTo>
                    <a:pt x="768" y="884"/>
                  </a:lnTo>
                  <a:lnTo>
                    <a:pt x="766" y="880"/>
                  </a:lnTo>
                  <a:lnTo>
                    <a:pt x="766" y="879"/>
                  </a:lnTo>
                  <a:lnTo>
                    <a:pt x="767" y="878"/>
                  </a:lnTo>
                  <a:lnTo>
                    <a:pt x="768" y="878"/>
                  </a:lnTo>
                  <a:lnTo>
                    <a:pt x="769" y="877"/>
                  </a:lnTo>
                  <a:lnTo>
                    <a:pt x="770" y="876"/>
                  </a:lnTo>
                  <a:lnTo>
                    <a:pt x="772" y="875"/>
                  </a:lnTo>
                  <a:lnTo>
                    <a:pt x="772" y="874"/>
                  </a:lnTo>
                  <a:lnTo>
                    <a:pt x="770" y="873"/>
                  </a:lnTo>
                  <a:lnTo>
                    <a:pt x="768" y="873"/>
                  </a:lnTo>
                  <a:lnTo>
                    <a:pt x="766" y="874"/>
                  </a:lnTo>
                  <a:lnTo>
                    <a:pt x="764" y="874"/>
                  </a:lnTo>
                  <a:lnTo>
                    <a:pt x="763" y="873"/>
                  </a:lnTo>
                  <a:lnTo>
                    <a:pt x="763" y="872"/>
                  </a:lnTo>
                  <a:lnTo>
                    <a:pt x="764" y="871"/>
                  </a:lnTo>
                  <a:lnTo>
                    <a:pt x="765" y="870"/>
                  </a:lnTo>
                  <a:lnTo>
                    <a:pt x="765" y="869"/>
                  </a:lnTo>
                  <a:lnTo>
                    <a:pt x="766" y="861"/>
                  </a:lnTo>
                  <a:lnTo>
                    <a:pt x="766" y="852"/>
                  </a:lnTo>
                  <a:lnTo>
                    <a:pt x="765" y="849"/>
                  </a:lnTo>
                  <a:lnTo>
                    <a:pt x="764" y="848"/>
                  </a:lnTo>
                  <a:lnTo>
                    <a:pt x="762" y="847"/>
                  </a:lnTo>
                  <a:lnTo>
                    <a:pt x="760" y="847"/>
                  </a:lnTo>
                  <a:lnTo>
                    <a:pt x="758" y="847"/>
                  </a:lnTo>
                  <a:lnTo>
                    <a:pt x="756" y="845"/>
                  </a:lnTo>
                  <a:lnTo>
                    <a:pt x="746" y="834"/>
                  </a:lnTo>
                  <a:lnTo>
                    <a:pt x="741" y="830"/>
                  </a:lnTo>
                  <a:lnTo>
                    <a:pt x="739" y="830"/>
                  </a:lnTo>
                  <a:lnTo>
                    <a:pt x="734" y="833"/>
                  </a:lnTo>
                  <a:lnTo>
                    <a:pt x="728" y="836"/>
                  </a:lnTo>
                  <a:lnTo>
                    <a:pt x="722" y="839"/>
                  </a:lnTo>
                  <a:lnTo>
                    <a:pt x="717" y="841"/>
                  </a:lnTo>
                  <a:lnTo>
                    <a:pt x="716" y="841"/>
                  </a:lnTo>
                  <a:lnTo>
                    <a:pt x="716" y="837"/>
                  </a:lnTo>
                  <a:lnTo>
                    <a:pt x="715" y="836"/>
                  </a:lnTo>
                  <a:lnTo>
                    <a:pt x="713" y="835"/>
                  </a:lnTo>
                  <a:lnTo>
                    <a:pt x="712" y="834"/>
                  </a:lnTo>
                  <a:lnTo>
                    <a:pt x="711" y="834"/>
                  </a:lnTo>
                  <a:lnTo>
                    <a:pt x="710" y="833"/>
                  </a:lnTo>
                  <a:lnTo>
                    <a:pt x="709" y="832"/>
                  </a:lnTo>
                  <a:lnTo>
                    <a:pt x="709" y="831"/>
                  </a:lnTo>
                  <a:lnTo>
                    <a:pt x="710" y="830"/>
                  </a:lnTo>
                  <a:lnTo>
                    <a:pt x="711" y="829"/>
                  </a:lnTo>
                  <a:lnTo>
                    <a:pt x="712" y="829"/>
                  </a:lnTo>
                  <a:lnTo>
                    <a:pt x="712" y="829"/>
                  </a:lnTo>
                  <a:lnTo>
                    <a:pt x="706" y="828"/>
                  </a:lnTo>
                  <a:lnTo>
                    <a:pt x="701" y="829"/>
                  </a:lnTo>
                  <a:lnTo>
                    <a:pt x="695" y="828"/>
                  </a:lnTo>
                  <a:lnTo>
                    <a:pt x="694" y="828"/>
                  </a:lnTo>
                  <a:lnTo>
                    <a:pt x="695" y="827"/>
                  </a:lnTo>
                  <a:lnTo>
                    <a:pt x="696" y="827"/>
                  </a:lnTo>
                  <a:lnTo>
                    <a:pt x="697" y="827"/>
                  </a:lnTo>
                  <a:lnTo>
                    <a:pt x="699" y="826"/>
                  </a:lnTo>
                  <a:lnTo>
                    <a:pt x="700" y="826"/>
                  </a:lnTo>
                  <a:lnTo>
                    <a:pt x="701" y="826"/>
                  </a:lnTo>
                  <a:lnTo>
                    <a:pt x="692" y="828"/>
                  </a:lnTo>
                  <a:lnTo>
                    <a:pt x="683" y="830"/>
                  </a:lnTo>
                  <a:lnTo>
                    <a:pt x="681" y="831"/>
                  </a:lnTo>
                  <a:lnTo>
                    <a:pt x="680" y="832"/>
                  </a:lnTo>
                  <a:lnTo>
                    <a:pt x="678" y="833"/>
                  </a:lnTo>
                  <a:lnTo>
                    <a:pt x="669" y="834"/>
                  </a:lnTo>
                  <a:lnTo>
                    <a:pt x="661" y="835"/>
                  </a:lnTo>
                  <a:lnTo>
                    <a:pt x="652" y="837"/>
                  </a:lnTo>
                  <a:lnTo>
                    <a:pt x="645" y="839"/>
                  </a:lnTo>
                  <a:lnTo>
                    <a:pt x="644" y="841"/>
                  </a:lnTo>
                  <a:lnTo>
                    <a:pt x="644" y="846"/>
                  </a:lnTo>
                  <a:lnTo>
                    <a:pt x="643" y="848"/>
                  </a:lnTo>
                  <a:lnTo>
                    <a:pt x="642" y="849"/>
                  </a:lnTo>
                  <a:lnTo>
                    <a:pt x="640" y="850"/>
                  </a:lnTo>
                  <a:lnTo>
                    <a:pt x="639" y="851"/>
                  </a:lnTo>
                  <a:lnTo>
                    <a:pt x="637" y="851"/>
                  </a:lnTo>
                  <a:lnTo>
                    <a:pt x="636" y="851"/>
                  </a:lnTo>
                  <a:lnTo>
                    <a:pt x="632" y="849"/>
                  </a:lnTo>
                  <a:lnTo>
                    <a:pt x="631" y="849"/>
                  </a:lnTo>
                  <a:lnTo>
                    <a:pt x="630" y="850"/>
                  </a:lnTo>
                  <a:lnTo>
                    <a:pt x="630" y="851"/>
                  </a:lnTo>
                  <a:lnTo>
                    <a:pt x="633" y="854"/>
                  </a:lnTo>
                  <a:lnTo>
                    <a:pt x="633" y="856"/>
                  </a:lnTo>
                  <a:lnTo>
                    <a:pt x="633" y="857"/>
                  </a:lnTo>
                  <a:lnTo>
                    <a:pt x="631" y="860"/>
                  </a:lnTo>
                  <a:lnTo>
                    <a:pt x="630" y="860"/>
                  </a:lnTo>
                  <a:lnTo>
                    <a:pt x="629" y="858"/>
                  </a:lnTo>
                  <a:lnTo>
                    <a:pt x="627" y="855"/>
                  </a:lnTo>
                  <a:lnTo>
                    <a:pt x="626" y="854"/>
                  </a:lnTo>
                  <a:lnTo>
                    <a:pt x="625" y="855"/>
                  </a:lnTo>
                  <a:lnTo>
                    <a:pt x="624" y="855"/>
                  </a:lnTo>
                  <a:lnTo>
                    <a:pt x="623" y="858"/>
                  </a:lnTo>
                  <a:lnTo>
                    <a:pt x="622" y="859"/>
                  </a:lnTo>
                  <a:lnTo>
                    <a:pt x="621" y="860"/>
                  </a:lnTo>
                  <a:lnTo>
                    <a:pt x="618" y="860"/>
                  </a:lnTo>
                  <a:lnTo>
                    <a:pt x="614" y="859"/>
                  </a:lnTo>
                  <a:lnTo>
                    <a:pt x="611" y="857"/>
                  </a:lnTo>
                  <a:lnTo>
                    <a:pt x="610" y="856"/>
                  </a:lnTo>
                  <a:lnTo>
                    <a:pt x="611" y="855"/>
                  </a:lnTo>
                  <a:lnTo>
                    <a:pt x="611" y="854"/>
                  </a:lnTo>
                  <a:lnTo>
                    <a:pt x="612" y="852"/>
                  </a:lnTo>
                  <a:lnTo>
                    <a:pt x="612" y="851"/>
                  </a:lnTo>
                  <a:lnTo>
                    <a:pt x="611" y="850"/>
                  </a:lnTo>
                  <a:lnTo>
                    <a:pt x="607" y="846"/>
                  </a:lnTo>
                  <a:lnTo>
                    <a:pt x="605" y="843"/>
                  </a:lnTo>
                  <a:lnTo>
                    <a:pt x="603" y="843"/>
                  </a:lnTo>
                  <a:lnTo>
                    <a:pt x="601" y="843"/>
                  </a:lnTo>
                  <a:lnTo>
                    <a:pt x="600" y="845"/>
                  </a:lnTo>
                  <a:lnTo>
                    <a:pt x="599" y="847"/>
                  </a:lnTo>
                  <a:lnTo>
                    <a:pt x="598" y="849"/>
                  </a:lnTo>
                  <a:lnTo>
                    <a:pt x="597" y="851"/>
                  </a:lnTo>
                  <a:lnTo>
                    <a:pt x="595" y="852"/>
                  </a:lnTo>
                  <a:lnTo>
                    <a:pt x="592" y="852"/>
                  </a:lnTo>
                  <a:lnTo>
                    <a:pt x="587" y="850"/>
                  </a:lnTo>
                  <a:lnTo>
                    <a:pt x="581" y="848"/>
                  </a:lnTo>
                  <a:lnTo>
                    <a:pt x="575" y="847"/>
                  </a:lnTo>
                  <a:lnTo>
                    <a:pt x="572" y="847"/>
                  </a:lnTo>
                  <a:lnTo>
                    <a:pt x="568" y="849"/>
                  </a:lnTo>
                  <a:lnTo>
                    <a:pt x="564" y="849"/>
                  </a:lnTo>
                  <a:lnTo>
                    <a:pt x="564" y="848"/>
                  </a:lnTo>
                  <a:lnTo>
                    <a:pt x="564" y="848"/>
                  </a:lnTo>
                  <a:lnTo>
                    <a:pt x="565" y="846"/>
                  </a:lnTo>
                  <a:lnTo>
                    <a:pt x="565" y="844"/>
                  </a:lnTo>
                  <a:lnTo>
                    <a:pt x="565" y="843"/>
                  </a:lnTo>
                  <a:lnTo>
                    <a:pt x="566" y="843"/>
                  </a:lnTo>
                  <a:lnTo>
                    <a:pt x="566" y="842"/>
                  </a:lnTo>
                  <a:lnTo>
                    <a:pt x="565" y="842"/>
                  </a:lnTo>
                  <a:lnTo>
                    <a:pt x="559" y="847"/>
                  </a:lnTo>
                  <a:lnTo>
                    <a:pt x="552" y="851"/>
                  </a:lnTo>
                  <a:lnTo>
                    <a:pt x="552" y="851"/>
                  </a:lnTo>
                  <a:lnTo>
                    <a:pt x="551" y="850"/>
                  </a:lnTo>
                  <a:lnTo>
                    <a:pt x="548" y="850"/>
                  </a:lnTo>
                  <a:lnTo>
                    <a:pt x="548" y="851"/>
                  </a:lnTo>
                  <a:lnTo>
                    <a:pt x="547" y="851"/>
                  </a:lnTo>
                  <a:lnTo>
                    <a:pt x="546" y="852"/>
                  </a:lnTo>
                  <a:lnTo>
                    <a:pt x="546" y="853"/>
                  </a:lnTo>
                  <a:lnTo>
                    <a:pt x="547" y="854"/>
                  </a:lnTo>
                  <a:lnTo>
                    <a:pt x="547" y="855"/>
                  </a:lnTo>
                  <a:lnTo>
                    <a:pt x="541" y="861"/>
                  </a:lnTo>
                  <a:lnTo>
                    <a:pt x="535" y="866"/>
                  </a:lnTo>
                  <a:lnTo>
                    <a:pt x="528" y="870"/>
                  </a:lnTo>
                  <a:lnTo>
                    <a:pt x="521" y="873"/>
                  </a:lnTo>
                  <a:lnTo>
                    <a:pt x="522" y="873"/>
                  </a:lnTo>
                  <a:lnTo>
                    <a:pt x="522" y="872"/>
                  </a:lnTo>
                  <a:lnTo>
                    <a:pt x="524" y="871"/>
                  </a:lnTo>
                  <a:lnTo>
                    <a:pt x="525" y="870"/>
                  </a:lnTo>
                  <a:lnTo>
                    <a:pt x="525" y="869"/>
                  </a:lnTo>
                  <a:lnTo>
                    <a:pt x="522" y="869"/>
                  </a:lnTo>
                  <a:lnTo>
                    <a:pt x="519" y="869"/>
                  </a:lnTo>
                  <a:lnTo>
                    <a:pt x="516" y="871"/>
                  </a:lnTo>
                  <a:lnTo>
                    <a:pt x="516" y="872"/>
                  </a:lnTo>
                  <a:lnTo>
                    <a:pt x="518" y="874"/>
                  </a:lnTo>
                  <a:lnTo>
                    <a:pt x="518" y="874"/>
                  </a:lnTo>
                  <a:lnTo>
                    <a:pt x="515" y="875"/>
                  </a:lnTo>
                  <a:lnTo>
                    <a:pt x="512" y="875"/>
                  </a:lnTo>
                  <a:lnTo>
                    <a:pt x="510" y="875"/>
                  </a:lnTo>
                  <a:lnTo>
                    <a:pt x="509" y="874"/>
                  </a:lnTo>
                  <a:lnTo>
                    <a:pt x="507" y="873"/>
                  </a:lnTo>
                  <a:lnTo>
                    <a:pt x="506" y="872"/>
                  </a:lnTo>
                  <a:lnTo>
                    <a:pt x="505" y="873"/>
                  </a:lnTo>
                  <a:lnTo>
                    <a:pt x="503" y="875"/>
                  </a:lnTo>
                  <a:lnTo>
                    <a:pt x="501" y="879"/>
                  </a:lnTo>
                  <a:lnTo>
                    <a:pt x="497" y="885"/>
                  </a:lnTo>
                  <a:lnTo>
                    <a:pt x="497" y="885"/>
                  </a:lnTo>
                  <a:lnTo>
                    <a:pt x="498" y="887"/>
                  </a:lnTo>
                  <a:lnTo>
                    <a:pt x="499" y="887"/>
                  </a:lnTo>
                  <a:lnTo>
                    <a:pt x="501" y="888"/>
                  </a:lnTo>
                  <a:lnTo>
                    <a:pt x="502" y="888"/>
                  </a:lnTo>
                  <a:lnTo>
                    <a:pt x="502" y="890"/>
                  </a:lnTo>
                  <a:lnTo>
                    <a:pt x="501" y="892"/>
                  </a:lnTo>
                  <a:lnTo>
                    <a:pt x="500" y="894"/>
                  </a:lnTo>
                  <a:lnTo>
                    <a:pt x="498" y="896"/>
                  </a:lnTo>
                  <a:lnTo>
                    <a:pt x="494" y="896"/>
                  </a:lnTo>
                  <a:lnTo>
                    <a:pt x="493" y="895"/>
                  </a:lnTo>
                  <a:lnTo>
                    <a:pt x="493" y="895"/>
                  </a:lnTo>
                  <a:lnTo>
                    <a:pt x="492" y="896"/>
                  </a:lnTo>
                  <a:lnTo>
                    <a:pt x="492" y="896"/>
                  </a:lnTo>
                  <a:lnTo>
                    <a:pt x="494" y="906"/>
                  </a:lnTo>
                  <a:lnTo>
                    <a:pt x="501" y="923"/>
                  </a:lnTo>
                  <a:lnTo>
                    <a:pt x="503" y="923"/>
                  </a:lnTo>
                  <a:lnTo>
                    <a:pt x="499" y="935"/>
                  </a:lnTo>
                  <a:lnTo>
                    <a:pt x="495" y="946"/>
                  </a:lnTo>
                  <a:lnTo>
                    <a:pt x="491" y="962"/>
                  </a:lnTo>
                  <a:lnTo>
                    <a:pt x="490" y="978"/>
                  </a:lnTo>
                  <a:lnTo>
                    <a:pt x="490" y="993"/>
                  </a:lnTo>
                  <a:lnTo>
                    <a:pt x="491" y="1008"/>
                  </a:lnTo>
                  <a:lnTo>
                    <a:pt x="492" y="1011"/>
                  </a:lnTo>
                  <a:lnTo>
                    <a:pt x="493" y="1012"/>
                  </a:lnTo>
                  <a:lnTo>
                    <a:pt x="496" y="1020"/>
                  </a:lnTo>
                  <a:lnTo>
                    <a:pt x="501" y="1028"/>
                  </a:lnTo>
                  <a:lnTo>
                    <a:pt x="504" y="1032"/>
                  </a:lnTo>
                  <a:lnTo>
                    <a:pt x="507" y="1036"/>
                  </a:lnTo>
                  <a:lnTo>
                    <a:pt x="511" y="1040"/>
                  </a:lnTo>
                  <a:lnTo>
                    <a:pt x="514" y="1044"/>
                  </a:lnTo>
                  <a:lnTo>
                    <a:pt x="516" y="1049"/>
                  </a:lnTo>
                  <a:lnTo>
                    <a:pt x="518" y="1058"/>
                  </a:lnTo>
                  <a:lnTo>
                    <a:pt x="520" y="1062"/>
                  </a:lnTo>
                  <a:lnTo>
                    <a:pt x="525" y="1066"/>
                  </a:lnTo>
                  <a:lnTo>
                    <a:pt x="528" y="1067"/>
                  </a:lnTo>
                  <a:lnTo>
                    <a:pt x="532" y="1067"/>
                  </a:lnTo>
                  <a:lnTo>
                    <a:pt x="535" y="1066"/>
                  </a:lnTo>
                  <a:lnTo>
                    <a:pt x="538" y="1067"/>
                  </a:lnTo>
                  <a:lnTo>
                    <a:pt x="542" y="1069"/>
                  </a:lnTo>
                  <a:lnTo>
                    <a:pt x="545" y="1072"/>
                  </a:lnTo>
                  <a:lnTo>
                    <a:pt x="549" y="1075"/>
                  </a:lnTo>
                  <a:lnTo>
                    <a:pt x="552" y="1077"/>
                  </a:lnTo>
                  <a:lnTo>
                    <a:pt x="559" y="1078"/>
                  </a:lnTo>
                  <a:lnTo>
                    <a:pt x="562" y="1079"/>
                  </a:lnTo>
                  <a:lnTo>
                    <a:pt x="564" y="1079"/>
                  </a:lnTo>
                  <a:lnTo>
                    <a:pt x="565" y="1078"/>
                  </a:lnTo>
                  <a:lnTo>
                    <a:pt x="565" y="1074"/>
                  </a:lnTo>
                  <a:lnTo>
                    <a:pt x="567" y="1073"/>
                  </a:lnTo>
                  <a:lnTo>
                    <a:pt x="569" y="1072"/>
                  </a:lnTo>
                  <a:lnTo>
                    <a:pt x="581" y="1072"/>
                  </a:lnTo>
                  <a:lnTo>
                    <a:pt x="587" y="1071"/>
                  </a:lnTo>
                  <a:lnTo>
                    <a:pt x="589" y="1070"/>
                  </a:lnTo>
                  <a:lnTo>
                    <a:pt x="590" y="1069"/>
                  </a:lnTo>
                  <a:lnTo>
                    <a:pt x="591" y="1068"/>
                  </a:lnTo>
                  <a:lnTo>
                    <a:pt x="591" y="1067"/>
                  </a:lnTo>
                  <a:lnTo>
                    <a:pt x="592" y="1067"/>
                  </a:lnTo>
                  <a:lnTo>
                    <a:pt x="599" y="1065"/>
                  </a:lnTo>
                  <a:lnTo>
                    <a:pt x="605" y="1064"/>
                  </a:lnTo>
                  <a:lnTo>
                    <a:pt x="612" y="1063"/>
                  </a:lnTo>
                  <a:lnTo>
                    <a:pt x="613" y="1062"/>
                  </a:lnTo>
                  <a:lnTo>
                    <a:pt x="615" y="1061"/>
                  </a:lnTo>
                  <a:lnTo>
                    <a:pt x="618" y="1058"/>
                  </a:lnTo>
                  <a:lnTo>
                    <a:pt x="622" y="1056"/>
                  </a:lnTo>
                  <a:lnTo>
                    <a:pt x="624" y="1053"/>
                  </a:lnTo>
                  <a:lnTo>
                    <a:pt x="625" y="1052"/>
                  </a:lnTo>
                  <a:lnTo>
                    <a:pt x="625" y="1046"/>
                  </a:lnTo>
                  <a:lnTo>
                    <a:pt x="625" y="1045"/>
                  </a:lnTo>
                  <a:lnTo>
                    <a:pt x="629" y="1037"/>
                  </a:lnTo>
                  <a:lnTo>
                    <a:pt x="632" y="1030"/>
                  </a:lnTo>
                  <a:lnTo>
                    <a:pt x="636" y="1022"/>
                  </a:lnTo>
                  <a:lnTo>
                    <a:pt x="641" y="1016"/>
                  </a:lnTo>
                  <a:lnTo>
                    <a:pt x="645" y="1014"/>
                  </a:lnTo>
                  <a:lnTo>
                    <a:pt x="648" y="1013"/>
                  </a:lnTo>
                  <a:lnTo>
                    <a:pt x="656" y="1013"/>
                  </a:lnTo>
                  <a:lnTo>
                    <a:pt x="660" y="1012"/>
                  </a:lnTo>
                  <a:lnTo>
                    <a:pt x="661" y="1011"/>
                  </a:lnTo>
                  <a:lnTo>
                    <a:pt x="662" y="1011"/>
                  </a:lnTo>
                  <a:lnTo>
                    <a:pt x="663" y="1009"/>
                  </a:lnTo>
                  <a:lnTo>
                    <a:pt x="665" y="1009"/>
                  </a:lnTo>
                  <a:lnTo>
                    <a:pt x="666" y="1008"/>
                  </a:lnTo>
                  <a:lnTo>
                    <a:pt x="667" y="1008"/>
                  </a:lnTo>
                  <a:lnTo>
                    <a:pt x="683" y="1011"/>
                  </a:lnTo>
                  <a:lnTo>
                    <a:pt x="700" y="1014"/>
                  </a:lnTo>
                  <a:lnTo>
                    <a:pt x="701" y="1014"/>
                  </a:lnTo>
                  <a:lnTo>
                    <a:pt x="700" y="1015"/>
                  </a:lnTo>
                  <a:lnTo>
                    <a:pt x="700" y="1015"/>
                  </a:lnTo>
                  <a:lnTo>
                    <a:pt x="699" y="1016"/>
                  </a:lnTo>
                  <a:lnTo>
                    <a:pt x="693" y="1025"/>
                  </a:lnTo>
                  <a:lnTo>
                    <a:pt x="687" y="1033"/>
                  </a:lnTo>
                  <a:lnTo>
                    <a:pt x="687" y="1034"/>
                  </a:lnTo>
                  <a:lnTo>
                    <a:pt x="687" y="1035"/>
                  </a:lnTo>
                  <a:lnTo>
                    <a:pt x="687" y="1038"/>
                  </a:lnTo>
                  <a:lnTo>
                    <a:pt x="686" y="1039"/>
                  </a:lnTo>
                  <a:lnTo>
                    <a:pt x="684" y="1040"/>
                  </a:lnTo>
                  <a:lnTo>
                    <a:pt x="682" y="1042"/>
                  </a:lnTo>
                  <a:lnTo>
                    <a:pt x="682" y="1043"/>
                  </a:lnTo>
                  <a:lnTo>
                    <a:pt x="682" y="1044"/>
                  </a:lnTo>
                  <a:lnTo>
                    <a:pt x="682" y="1044"/>
                  </a:lnTo>
                  <a:lnTo>
                    <a:pt x="688" y="1044"/>
                  </a:lnTo>
                  <a:lnTo>
                    <a:pt x="688" y="1045"/>
                  </a:lnTo>
                  <a:lnTo>
                    <a:pt x="688" y="1046"/>
                  </a:lnTo>
                  <a:lnTo>
                    <a:pt x="687" y="1047"/>
                  </a:lnTo>
                  <a:lnTo>
                    <a:pt x="686" y="1048"/>
                  </a:lnTo>
                  <a:lnTo>
                    <a:pt x="684" y="1049"/>
                  </a:lnTo>
                  <a:lnTo>
                    <a:pt x="683" y="1049"/>
                  </a:lnTo>
                  <a:lnTo>
                    <a:pt x="683" y="1050"/>
                  </a:lnTo>
                  <a:lnTo>
                    <a:pt x="682" y="1055"/>
                  </a:lnTo>
                  <a:lnTo>
                    <a:pt x="682" y="1059"/>
                  </a:lnTo>
                  <a:lnTo>
                    <a:pt x="682" y="1068"/>
                  </a:lnTo>
                  <a:lnTo>
                    <a:pt x="681" y="1071"/>
                  </a:lnTo>
                  <a:lnTo>
                    <a:pt x="680" y="1072"/>
                  </a:lnTo>
                  <a:lnTo>
                    <a:pt x="678" y="1072"/>
                  </a:lnTo>
                  <a:lnTo>
                    <a:pt x="676" y="1072"/>
                  </a:lnTo>
                  <a:lnTo>
                    <a:pt x="675" y="1075"/>
                  </a:lnTo>
                  <a:lnTo>
                    <a:pt x="673" y="1079"/>
                  </a:lnTo>
                  <a:lnTo>
                    <a:pt x="672" y="1083"/>
                  </a:lnTo>
                  <a:lnTo>
                    <a:pt x="673" y="1089"/>
                  </a:lnTo>
                  <a:lnTo>
                    <a:pt x="674" y="1095"/>
                  </a:lnTo>
                  <a:lnTo>
                    <a:pt x="674" y="1100"/>
                  </a:lnTo>
                  <a:lnTo>
                    <a:pt x="672" y="1104"/>
                  </a:lnTo>
                  <a:lnTo>
                    <a:pt x="669" y="1106"/>
                  </a:lnTo>
                  <a:lnTo>
                    <a:pt x="666" y="1108"/>
                  </a:lnTo>
                  <a:lnTo>
                    <a:pt x="663" y="1110"/>
                  </a:lnTo>
                  <a:lnTo>
                    <a:pt x="661" y="1113"/>
                  </a:lnTo>
                  <a:lnTo>
                    <a:pt x="661" y="1115"/>
                  </a:lnTo>
                  <a:lnTo>
                    <a:pt x="661" y="1116"/>
                  </a:lnTo>
                  <a:lnTo>
                    <a:pt x="661" y="1117"/>
                  </a:lnTo>
                  <a:lnTo>
                    <a:pt x="662" y="1118"/>
                  </a:lnTo>
                  <a:lnTo>
                    <a:pt x="665" y="1119"/>
                  </a:lnTo>
                  <a:lnTo>
                    <a:pt x="669" y="1119"/>
                  </a:lnTo>
                  <a:lnTo>
                    <a:pt x="673" y="1118"/>
                  </a:lnTo>
                  <a:lnTo>
                    <a:pt x="678" y="1116"/>
                  </a:lnTo>
                  <a:lnTo>
                    <a:pt x="682" y="1115"/>
                  </a:lnTo>
                  <a:lnTo>
                    <a:pt x="684" y="1113"/>
                  </a:lnTo>
                  <a:lnTo>
                    <a:pt x="686" y="1113"/>
                  </a:lnTo>
                  <a:lnTo>
                    <a:pt x="689" y="1115"/>
                  </a:lnTo>
                  <a:lnTo>
                    <a:pt x="689" y="1115"/>
                  </a:lnTo>
                  <a:lnTo>
                    <a:pt x="691" y="1114"/>
                  </a:lnTo>
                  <a:lnTo>
                    <a:pt x="704" y="1111"/>
                  </a:lnTo>
                  <a:lnTo>
                    <a:pt x="717" y="1109"/>
                  </a:lnTo>
                  <a:lnTo>
                    <a:pt x="722" y="1109"/>
                  </a:lnTo>
                  <a:lnTo>
                    <a:pt x="726" y="1110"/>
                  </a:lnTo>
                  <a:lnTo>
                    <a:pt x="744" y="1112"/>
                  </a:lnTo>
                  <a:lnTo>
                    <a:pt x="761" y="1115"/>
                  </a:lnTo>
                  <a:lnTo>
                    <a:pt x="765" y="1116"/>
                  </a:lnTo>
                  <a:lnTo>
                    <a:pt x="769" y="1117"/>
                  </a:lnTo>
                  <a:lnTo>
                    <a:pt x="772" y="1120"/>
                  </a:lnTo>
                  <a:lnTo>
                    <a:pt x="772" y="1121"/>
                  </a:lnTo>
                  <a:lnTo>
                    <a:pt x="771" y="1122"/>
                  </a:lnTo>
                  <a:lnTo>
                    <a:pt x="770" y="1123"/>
                  </a:lnTo>
                  <a:lnTo>
                    <a:pt x="768" y="1123"/>
                  </a:lnTo>
                  <a:lnTo>
                    <a:pt x="767" y="1124"/>
                  </a:lnTo>
                  <a:lnTo>
                    <a:pt x="766" y="1125"/>
                  </a:lnTo>
                  <a:lnTo>
                    <a:pt x="765" y="1133"/>
                  </a:lnTo>
                  <a:lnTo>
                    <a:pt x="764" y="1140"/>
                  </a:lnTo>
                  <a:lnTo>
                    <a:pt x="764" y="1147"/>
                  </a:lnTo>
                  <a:lnTo>
                    <a:pt x="765" y="1160"/>
                  </a:lnTo>
                  <a:lnTo>
                    <a:pt x="765" y="1160"/>
                  </a:lnTo>
                  <a:lnTo>
                    <a:pt x="764" y="1160"/>
                  </a:lnTo>
                  <a:lnTo>
                    <a:pt x="762" y="1160"/>
                  </a:lnTo>
                  <a:lnTo>
                    <a:pt x="761" y="1163"/>
                  </a:lnTo>
                  <a:lnTo>
                    <a:pt x="761" y="1164"/>
                  </a:lnTo>
                  <a:lnTo>
                    <a:pt x="761" y="1165"/>
                  </a:lnTo>
                  <a:lnTo>
                    <a:pt x="763" y="1179"/>
                  </a:lnTo>
                  <a:lnTo>
                    <a:pt x="766" y="1192"/>
                  </a:lnTo>
                  <a:lnTo>
                    <a:pt x="772" y="1204"/>
                  </a:lnTo>
                  <a:lnTo>
                    <a:pt x="774" y="1207"/>
                  </a:lnTo>
                  <a:lnTo>
                    <a:pt x="777" y="1208"/>
                  </a:lnTo>
                  <a:lnTo>
                    <a:pt x="780" y="1209"/>
                  </a:lnTo>
                  <a:lnTo>
                    <a:pt x="783" y="1211"/>
                  </a:lnTo>
                  <a:lnTo>
                    <a:pt x="786" y="1214"/>
                  </a:lnTo>
                  <a:lnTo>
                    <a:pt x="787" y="1217"/>
                  </a:lnTo>
                  <a:lnTo>
                    <a:pt x="790" y="1220"/>
                  </a:lnTo>
                  <a:lnTo>
                    <a:pt x="792" y="1220"/>
                  </a:lnTo>
                  <a:lnTo>
                    <a:pt x="798" y="1218"/>
                  </a:lnTo>
                  <a:lnTo>
                    <a:pt x="814" y="1215"/>
                  </a:lnTo>
                  <a:lnTo>
                    <a:pt x="821" y="1213"/>
                  </a:lnTo>
                  <a:lnTo>
                    <a:pt x="829" y="1210"/>
                  </a:lnTo>
                  <a:lnTo>
                    <a:pt x="835" y="1206"/>
                  </a:lnTo>
                  <a:lnTo>
                    <a:pt x="839" y="1201"/>
                  </a:lnTo>
                  <a:lnTo>
                    <a:pt x="840" y="1201"/>
                  </a:lnTo>
                  <a:lnTo>
                    <a:pt x="846" y="1200"/>
                  </a:lnTo>
                  <a:lnTo>
                    <a:pt x="852" y="1200"/>
                  </a:lnTo>
                  <a:lnTo>
                    <a:pt x="859" y="1201"/>
                  </a:lnTo>
                  <a:lnTo>
                    <a:pt x="865" y="1202"/>
                  </a:lnTo>
                  <a:lnTo>
                    <a:pt x="871" y="1205"/>
                  </a:lnTo>
                  <a:lnTo>
                    <a:pt x="876" y="1206"/>
                  </a:lnTo>
                  <a:lnTo>
                    <a:pt x="879" y="1207"/>
                  </a:lnTo>
                  <a:lnTo>
                    <a:pt x="880" y="1208"/>
                  </a:lnTo>
                  <a:lnTo>
                    <a:pt x="888" y="1208"/>
                  </a:lnTo>
                  <a:lnTo>
                    <a:pt x="890" y="1206"/>
                  </a:lnTo>
                  <a:lnTo>
                    <a:pt x="893" y="1204"/>
                  </a:lnTo>
                  <a:lnTo>
                    <a:pt x="898" y="1200"/>
                  </a:lnTo>
                  <a:lnTo>
                    <a:pt x="906" y="1193"/>
                  </a:lnTo>
                  <a:lnTo>
                    <a:pt x="911" y="1188"/>
                  </a:lnTo>
                  <a:lnTo>
                    <a:pt x="914" y="1183"/>
                  </a:lnTo>
                  <a:lnTo>
                    <a:pt x="915" y="1180"/>
                  </a:lnTo>
                  <a:lnTo>
                    <a:pt x="915" y="1178"/>
                  </a:lnTo>
                  <a:lnTo>
                    <a:pt x="914" y="1177"/>
                  </a:lnTo>
                  <a:lnTo>
                    <a:pt x="913" y="1175"/>
                  </a:lnTo>
                  <a:lnTo>
                    <a:pt x="912" y="1175"/>
                  </a:lnTo>
                  <a:lnTo>
                    <a:pt x="910" y="1174"/>
                  </a:lnTo>
                  <a:lnTo>
                    <a:pt x="909" y="1174"/>
                  </a:lnTo>
                  <a:lnTo>
                    <a:pt x="909" y="1173"/>
                  </a:lnTo>
                  <a:lnTo>
                    <a:pt x="910" y="1172"/>
                  </a:lnTo>
                  <a:lnTo>
                    <a:pt x="911" y="1170"/>
                  </a:lnTo>
                  <a:lnTo>
                    <a:pt x="914" y="1167"/>
                  </a:lnTo>
                  <a:lnTo>
                    <a:pt x="919" y="1163"/>
                  </a:lnTo>
                  <a:lnTo>
                    <a:pt x="925" y="1157"/>
                  </a:lnTo>
                  <a:lnTo>
                    <a:pt x="927" y="1156"/>
                  </a:lnTo>
                  <a:lnTo>
                    <a:pt x="930" y="1157"/>
                  </a:lnTo>
                  <a:lnTo>
                    <a:pt x="933" y="1157"/>
                  </a:lnTo>
                  <a:lnTo>
                    <a:pt x="935" y="1157"/>
                  </a:lnTo>
                  <a:lnTo>
                    <a:pt x="936" y="1155"/>
                  </a:lnTo>
                  <a:lnTo>
                    <a:pt x="936" y="1154"/>
                  </a:lnTo>
                  <a:lnTo>
                    <a:pt x="936" y="1153"/>
                  </a:lnTo>
                  <a:lnTo>
                    <a:pt x="936" y="1152"/>
                  </a:lnTo>
                  <a:lnTo>
                    <a:pt x="937" y="1151"/>
                  </a:lnTo>
                  <a:lnTo>
                    <a:pt x="937" y="1150"/>
                  </a:lnTo>
                  <a:lnTo>
                    <a:pt x="942" y="1149"/>
                  </a:lnTo>
                  <a:lnTo>
                    <a:pt x="947" y="1148"/>
                  </a:lnTo>
                  <a:lnTo>
                    <a:pt x="952" y="1147"/>
                  </a:lnTo>
                  <a:lnTo>
                    <a:pt x="953" y="1146"/>
                  </a:lnTo>
                  <a:lnTo>
                    <a:pt x="957" y="1143"/>
                  </a:lnTo>
                  <a:lnTo>
                    <a:pt x="960" y="1140"/>
                  </a:lnTo>
                  <a:lnTo>
                    <a:pt x="964" y="1137"/>
                  </a:lnTo>
                  <a:lnTo>
                    <a:pt x="969" y="1133"/>
                  </a:lnTo>
                  <a:lnTo>
                    <a:pt x="974" y="1130"/>
                  </a:lnTo>
                  <a:lnTo>
                    <a:pt x="978" y="1127"/>
                  </a:lnTo>
                  <a:lnTo>
                    <a:pt x="982" y="1127"/>
                  </a:lnTo>
                  <a:lnTo>
                    <a:pt x="986" y="1128"/>
                  </a:lnTo>
                  <a:lnTo>
                    <a:pt x="986" y="1129"/>
                  </a:lnTo>
                  <a:lnTo>
                    <a:pt x="985" y="1130"/>
                  </a:lnTo>
                  <a:lnTo>
                    <a:pt x="982" y="1131"/>
                  </a:lnTo>
                  <a:lnTo>
                    <a:pt x="979" y="1133"/>
                  </a:lnTo>
                  <a:lnTo>
                    <a:pt x="976" y="1134"/>
                  </a:lnTo>
                  <a:lnTo>
                    <a:pt x="975" y="1136"/>
                  </a:lnTo>
                  <a:lnTo>
                    <a:pt x="975" y="1139"/>
                  </a:lnTo>
                  <a:lnTo>
                    <a:pt x="980" y="1144"/>
                  </a:lnTo>
                  <a:lnTo>
                    <a:pt x="981" y="1147"/>
                  </a:lnTo>
                  <a:lnTo>
                    <a:pt x="981" y="1146"/>
                  </a:lnTo>
                  <a:lnTo>
                    <a:pt x="982" y="1145"/>
                  </a:lnTo>
                  <a:lnTo>
                    <a:pt x="985" y="1143"/>
                  </a:lnTo>
                  <a:lnTo>
                    <a:pt x="989" y="1141"/>
                  </a:lnTo>
                  <a:lnTo>
                    <a:pt x="994" y="1137"/>
                  </a:lnTo>
                  <a:lnTo>
                    <a:pt x="998" y="1134"/>
                  </a:lnTo>
                  <a:lnTo>
                    <a:pt x="1003" y="1131"/>
                  </a:lnTo>
                  <a:lnTo>
                    <a:pt x="1007" y="1128"/>
                  </a:lnTo>
                  <a:lnTo>
                    <a:pt x="1010" y="1126"/>
                  </a:lnTo>
                  <a:lnTo>
                    <a:pt x="1014" y="1125"/>
                  </a:lnTo>
                  <a:lnTo>
                    <a:pt x="1018" y="1123"/>
                  </a:lnTo>
                  <a:lnTo>
                    <a:pt x="1023" y="1122"/>
                  </a:lnTo>
                  <a:lnTo>
                    <a:pt x="1028" y="1121"/>
                  </a:lnTo>
                  <a:lnTo>
                    <a:pt x="1031" y="1121"/>
                  </a:lnTo>
                  <a:lnTo>
                    <a:pt x="1034" y="1123"/>
                  </a:lnTo>
                  <a:lnTo>
                    <a:pt x="1036" y="1126"/>
                  </a:lnTo>
                  <a:lnTo>
                    <a:pt x="1036" y="1129"/>
                  </a:lnTo>
                  <a:lnTo>
                    <a:pt x="1036" y="1130"/>
                  </a:lnTo>
                  <a:lnTo>
                    <a:pt x="1036" y="1131"/>
                  </a:lnTo>
                  <a:lnTo>
                    <a:pt x="1038" y="1131"/>
                  </a:lnTo>
                  <a:lnTo>
                    <a:pt x="1043" y="1131"/>
                  </a:lnTo>
                  <a:lnTo>
                    <a:pt x="1044" y="1131"/>
                  </a:lnTo>
                  <a:lnTo>
                    <a:pt x="1047" y="1129"/>
                  </a:lnTo>
                  <a:lnTo>
                    <a:pt x="1051" y="1127"/>
                  </a:lnTo>
                  <a:lnTo>
                    <a:pt x="1055" y="1125"/>
                  </a:lnTo>
                  <a:lnTo>
                    <a:pt x="1060" y="1123"/>
                  </a:lnTo>
                  <a:lnTo>
                    <a:pt x="1064" y="1120"/>
                  </a:lnTo>
                  <a:lnTo>
                    <a:pt x="1067" y="1119"/>
                  </a:lnTo>
                  <a:lnTo>
                    <a:pt x="1068" y="1118"/>
                  </a:lnTo>
                  <a:lnTo>
                    <a:pt x="1069" y="1118"/>
                  </a:lnTo>
                  <a:lnTo>
                    <a:pt x="1070" y="1119"/>
                  </a:lnTo>
                  <a:lnTo>
                    <a:pt x="1071" y="1120"/>
                  </a:lnTo>
                  <a:lnTo>
                    <a:pt x="1072" y="1122"/>
                  </a:lnTo>
                  <a:lnTo>
                    <a:pt x="1073" y="1122"/>
                  </a:lnTo>
                  <a:lnTo>
                    <a:pt x="1079" y="1123"/>
                  </a:lnTo>
                  <a:lnTo>
                    <a:pt x="1086" y="1121"/>
                  </a:lnTo>
                  <a:lnTo>
                    <a:pt x="1088" y="1120"/>
                  </a:lnTo>
                  <a:lnTo>
                    <a:pt x="1089" y="1119"/>
                  </a:lnTo>
                  <a:lnTo>
                    <a:pt x="1090" y="1118"/>
                  </a:lnTo>
                  <a:lnTo>
                    <a:pt x="1091" y="1117"/>
                  </a:lnTo>
                  <a:lnTo>
                    <a:pt x="1095" y="1114"/>
                  </a:lnTo>
                  <a:lnTo>
                    <a:pt x="1100" y="1112"/>
                  </a:lnTo>
                  <a:lnTo>
                    <a:pt x="1104" y="1108"/>
                  </a:lnTo>
                  <a:lnTo>
                    <a:pt x="1107" y="1104"/>
                  </a:lnTo>
                  <a:lnTo>
                    <a:pt x="1107" y="1103"/>
                  </a:lnTo>
                  <a:lnTo>
                    <a:pt x="1105" y="1103"/>
                  </a:lnTo>
                  <a:lnTo>
                    <a:pt x="1104" y="1104"/>
                  </a:lnTo>
                  <a:lnTo>
                    <a:pt x="1103" y="1104"/>
                  </a:lnTo>
                  <a:lnTo>
                    <a:pt x="1106" y="1102"/>
                  </a:lnTo>
                  <a:lnTo>
                    <a:pt x="1109" y="1101"/>
                  </a:lnTo>
                  <a:lnTo>
                    <a:pt x="1114" y="1099"/>
                  </a:lnTo>
                  <a:lnTo>
                    <a:pt x="1119" y="1095"/>
                  </a:lnTo>
                  <a:lnTo>
                    <a:pt x="1124" y="1092"/>
                  </a:lnTo>
                  <a:lnTo>
                    <a:pt x="1129" y="1089"/>
                  </a:lnTo>
                  <a:lnTo>
                    <a:pt x="1133" y="1088"/>
                  </a:lnTo>
                  <a:lnTo>
                    <a:pt x="1134" y="1088"/>
                  </a:lnTo>
                  <a:lnTo>
                    <a:pt x="1134" y="1088"/>
                  </a:lnTo>
                  <a:lnTo>
                    <a:pt x="1132" y="1090"/>
                  </a:lnTo>
                  <a:lnTo>
                    <a:pt x="1131" y="1091"/>
                  </a:lnTo>
                  <a:lnTo>
                    <a:pt x="1130" y="1092"/>
                  </a:lnTo>
                  <a:lnTo>
                    <a:pt x="1128" y="1094"/>
                  </a:lnTo>
                  <a:lnTo>
                    <a:pt x="1126" y="1095"/>
                  </a:lnTo>
                  <a:lnTo>
                    <a:pt x="1124" y="1096"/>
                  </a:lnTo>
                  <a:lnTo>
                    <a:pt x="1121" y="1097"/>
                  </a:lnTo>
                  <a:lnTo>
                    <a:pt x="1118" y="1098"/>
                  </a:lnTo>
                  <a:lnTo>
                    <a:pt x="1117" y="1100"/>
                  </a:lnTo>
                  <a:lnTo>
                    <a:pt x="1116" y="1101"/>
                  </a:lnTo>
                  <a:lnTo>
                    <a:pt x="1117" y="1103"/>
                  </a:lnTo>
                  <a:lnTo>
                    <a:pt x="1120" y="1106"/>
                  </a:lnTo>
                  <a:lnTo>
                    <a:pt x="1124" y="1108"/>
                  </a:lnTo>
                  <a:lnTo>
                    <a:pt x="1128" y="1108"/>
                  </a:lnTo>
                  <a:lnTo>
                    <a:pt x="1129" y="1108"/>
                  </a:lnTo>
                  <a:lnTo>
                    <a:pt x="1131" y="1106"/>
                  </a:lnTo>
                  <a:lnTo>
                    <a:pt x="1132" y="1106"/>
                  </a:lnTo>
                  <a:lnTo>
                    <a:pt x="1133" y="1105"/>
                  </a:lnTo>
                  <a:lnTo>
                    <a:pt x="1135" y="1105"/>
                  </a:lnTo>
                  <a:lnTo>
                    <a:pt x="1138" y="1108"/>
                  </a:lnTo>
                  <a:lnTo>
                    <a:pt x="1141" y="1112"/>
                  </a:lnTo>
                  <a:lnTo>
                    <a:pt x="1142" y="1117"/>
                  </a:lnTo>
                  <a:lnTo>
                    <a:pt x="1147" y="1114"/>
                  </a:lnTo>
                  <a:lnTo>
                    <a:pt x="1152" y="1112"/>
                  </a:lnTo>
                  <a:lnTo>
                    <a:pt x="1158" y="1110"/>
                  </a:lnTo>
                  <a:lnTo>
                    <a:pt x="1164" y="1108"/>
                  </a:lnTo>
                  <a:lnTo>
                    <a:pt x="1170" y="1109"/>
                  </a:lnTo>
                  <a:lnTo>
                    <a:pt x="1175" y="1111"/>
                  </a:lnTo>
                  <a:lnTo>
                    <a:pt x="1179" y="1115"/>
                  </a:lnTo>
                  <a:lnTo>
                    <a:pt x="1179" y="1118"/>
                  </a:lnTo>
                  <a:lnTo>
                    <a:pt x="1175" y="1127"/>
                  </a:lnTo>
                  <a:lnTo>
                    <a:pt x="1174" y="1130"/>
                  </a:lnTo>
                  <a:lnTo>
                    <a:pt x="1175" y="1131"/>
                  </a:lnTo>
                  <a:lnTo>
                    <a:pt x="1179" y="1132"/>
                  </a:lnTo>
                  <a:lnTo>
                    <a:pt x="1182" y="1130"/>
                  </a:lnTo>
                  <a:lnTo>
                    <a:pt x="1187" y="1127"/>
                  </a:lnTo>
                  <a:lnTo>
                    <a:pt x="1190" y="1124"/>
                  </a:lnTo>
                  <a:lnTo>
                    <a:pt x="1194" y="1123"/>
                  </a:lnTo>
                  <a:lnTo>
                    <a:pt x="1195" y="1124"/>
                  </a:lnTo>
                  <a:lnTo>
                    <a:pt x="1195" y="1126"/>
                  </a:lnTo>
                  <a:lnTo>
                    <a:pt x="1194" y="1129"/>
                  </a:lnTo>
                  <a:lnTo>
                    <a:pt x="1193" y="1131"/>
                  </a:lnTo>
                  <a:lnTo>
                    <a:pt x="1192" y="1133"/>
                  </a:lnTo>
                  <a:lnTo>
                    <a:pt x="1193" y="1133"/>
                  </a:lnTo>
                  <a:lnTo>
                    <a:pt x="1198" y="1131"/>
                  </a:lnTo>
                  <a:lnTo>
                    <a:pt x="1203" y="1128"/>
                  </a:lnTo>
                  <a:lnTo>
                    <a:pt x="1206" y="1124"/>
                  </a:lnTo>
                  <a:lnTo>
                    <a:pt x="1211" y="1119"/>
                  </a:lnTo>
                  <a:lnTo>
                    <a:pt x="1211" y="1116"/>
                  </a:lnTo>
                  <a:lnTo>
                    <a:pt x="1211" y="1115"/>
                  </a:lnTo>
                  <a:lnTo>
                    <a:pt x="1216" y="1112"/>
                  </a:lnTo>
                  <a:lnTo>
                    <a:pt x="1218" y="1110"/>
                  </a:lnTo>
                  <a:lnTo>
                    <a:pt x="1220" y="1109"/>
                  </a:lnTo>
                  <a:lnTo>
                    <a:pt x="1220" y="1110"/>
                  </a:lnTo>
                  <a:lnTo>
                    <a:pt x="1220" y="1111"/>
                  </a:lnTo>
                  <a:lnTo>
                    <a:pt x="1220" y="1112"/>
                  </a:lnTo>
                  <a:lnTo>
                    <a:pt x="1220" y="1115"/>
                  </a:lnTo>
                  <a:lnTo>
                    <a:pt x="1220" y="1115"/>
                  </a:lnTo>
                  <a:lnTo>
                    <a:pt x="1222" y="1115"/>
                  </a:lnTo>
                  <a:lnTo>
                    <a:pt x="1225" y="1114"/>
                  </a:lnTo>
                  <a:lnTo>
                    <a:pt x="1231" y="1111"/>
                  </a:lnTo>
                  <a:lnTo>
                    <a:pt x="1232" y="1109"/>
                  </a:lnTo>
                  <a:lnTo>
                    <a:pt x="1233" y="1106"/>
                  </a:lnTo>
                  <a:lnTo>
                    <a:pt x="1233" y="1104"/>
                  </a:lnTo>
                  <a:lnTo>
                    <a:pt x="1235" y="1102"/>
                  </a:lnTo>
                  <a:lnTo>
                    <a:pt x="1239" y="1099"/>
                  </a:lnTo>
                  <a:lnTo>
                    <a:pt x="1243" y="1098"/>
                  </a:lnTo>
                  <a:lnTo>
                    <a:pt x="1245" y="1099"/>
                  </a:lnTo>
                  <a:lnTo>
                    <a:pt x="1248" y="1101"/>
                  </a:lnTo>
                  <a:lnTo>
                    <a:pt x="1250" y="1103"/>
                  </a:lnTo>
                  <a:lnTo>
                    <a:pt x="1253" y="1106"/>
                  </a:lnTo>
                  <a:lnTo>
                    <a:pt x="1257" y="1108"/>
                  </a:lnTo>
                  <a:lnTo>
                    <a:pt x="1258" y="1108"/>
                  </a:lnTo>
                  <a:lnTo>
                    <a:pt x="1258" y="1108"/>
                  </a:lnTo>
                  <a:lnTo>
                    <a:pt x="1258" y="1105"/>
                  </a:lnTo>
                  <a:lnTo>
                    <a:pt x="1259" y="1104"/>
                  </a:lnTo>
                  <a:lnTo>
                    <a:pt x="1263" y="1113"/>
                  </a:lnTo>
                  <a:lnTo>
                    <a:pt x="1271" y="1131"/>
                  </a:lnTo>
                  <a:lnTo>
                    <a:pt x="1271" y="1135"/>
                  </a:lnTo>
                  <a:lnTo>
                    <a:pt x="1269" y="1139"/>
                  </a:lnTo>
                  <a:lnTo>
                    <a:pt x="1266" y="1143"/>
                  </a:lnTo>
                  <a:lnTo>
                    <a:pt x="1262" y="1147"/>
                  </a:lnTo>
                  <a:lnTo>
                    <a:pt x="1256" y="1156"/>
                  </a:lnTo>
                  <a:lnTo>
                    <a:pt x="1252" y="1160"/>
                  </a:lnTo>
                  <a:lnTo>
                    <a:pt x="1249" y="1167"/>
                  </a:lnTo>
                  <a:lnTo>
                    <a:pt x="1246" y="1174"/>
                  </a:lnTo>
                  <a:lnTo>
                    <a:pt x="1243" y="1181"/>
                  </a:lnTo>
                  <a:lnTo>
                    <a:pt x="1239" y="1184"/>
                  </a:lnTo>
                  <a:lnTo>
                    <a:pt x="1236" y="1187"/>
                  </a:lnTo>
                  <a:lnTo>
                    <a:pt x="1233" y="1191"/>
                  </a:lnTo>
                  <a:lnTo>
                    <a:pt x="1232" y="1193"/>
                  </a:lnTo>
                  <a:lnTo>
                    <a:pt x="1234" y="1192"/>
                  </a:lnTo>
                  <a:lnTo>
                    <a:pt x="1235" y="1191"/>
                  </a:lnTo>
                  <a:lnTo>
                    <a:pt x="1237" y="1189"/>
                  </a:lnTo>
                  <a:lnTo>
                    <a:pt x="1240" y="1185"/>
                  </a:lnTo>
                  <a:lnTo>
                    <a:pt x="1244" y="1182"/>
                  </a:lnTo>
                  <a:lnTo>
                    <a:pt x="1244" y="1181"/>
                  </a:lnTo>
                  <a:lnTo>
                    <a:pt x="1244" y="1180"/>
                  </a:lnTo>
                  <a:lnTo>
                    <a:pt x="1245" y="1179"/>
                  </a:lnTo>
                  <a:lnTo>
                    <a:pt x="1245" y="1177"/>
                  </a:lnTo>
                  <a:lnTo>
                    <a:pt x="1246" y="1174"/>
                  </a:lnTo>
                  <a:lnTo>
                    <a:pt x="1248" y="1172"/>
                  </a:lnTo>
                  <a:lnTo>
                    <a:pt x="1249" y="1169"/>
                  </a:lnTo>
                  <a:lnTo>
                    <a:pt x="1250" y="1166"/>
                  </a:lnTo>
                  <a:lnTo>
                    <a:pt x="1253" y="1165"/>
                  </a:lnTo>
                  <a:lnTo>
                    <a:pt x="1249" y="1173"/>
                  </a:lnTo>
                  <a:lnTo>
                    <a:pt x="1251" y="1170"/>
                  </a:lnTo>
                  <a:lnTo>
                    <a:pt x="1253" y="1167"/>
                  </a:lnTo>
                  <a:lnTo>
                    <a:pt x="1255" y="1166"/>
                  </a:lnTo>
                  <a:lnTo>
                    <a:pt x="1256" y="1166"/>
                  </a:lnTo>
                  <a:lnTo>
                    <a:pt x="1257" y="1163"/>
                  </a:lnTo>
                  <a:lnTo>
                    <a:pt x="1258" y="1158"/>
                  </a:lnTo>
                  <a:lnTo>
                    <a:pt x="1260" y="1155"/>
                  </a:lnTo>
                  <a:lnTo>
                    <a:pt x="1263" y="1152"/>
                  </a:lnTo>
                  <a:lnTo>
                    <a:pt x="1266" y="1149"/>
                  </a:lnTo>
                  <a:lnTo>
                    <a:pt x="1275" y="1142"/>
                  </a:lnTo>
                  <a:lnTo>
                    <a:pt x="1278" y="1139"/>
                  </a:lnTo>
                  <a:lnTo>
                    <a:pt x="1281" y="1137"/>
                  </a:lnTo>
                  <a:lnTo>
                    <a:pt x="1282" y="1137"/>
                  </a:lnTo>
                  <a:lnTo>
                    <a:pt x="1281" y="1138"/>
                  </a:lnTo>
                  <a:lnTo>
                    <a:pt x="1279" y="1141"/>
                  </a:lnTo>
                  <a:lnTo>
                    <a:pt x="1277" y="1146"/>
                  </a:lnTo>
                  <a:lnTo>
                    <a:pt x="1271" y="1157"/>
                  </a:lnTo>
                  <a:lnTo>
                    <a:pt x="1267" y="1163"/>
                  </a:lnTo>
                  <a:lnTo>
                    <a:pt x="1267" y="1165"/>
                  </a:lnTo>
                  <a:lnTo>
                    <a:pt x="1266" y="1169"/>
                  </a:lnTo>
                  <a:lnTo>
                    <a:pt x="1264" y="1173"/>
                  </a:lnTo>
                  <a:lnTo>
                    <a:pt x="1262" y="1178"/>
                  </a:lnTo>
                  <a:lnTo>
                    <a:pt x="1262" y="1178"/>
                  </a:lnTo>
                  <a:lnTo>
                    <a:pt x="1263" y="1177"/>
                  </a:lnTo>
                  <a:lnTo>
                    <a:pt x="1263" y="1176"/>
                  </a:lnTo>
                  <a:lnTo>
                    <a:pt x="1264" y="1175"/>
                  </a:lnTo>
                  <a:lnTo>
                    <a:pt x="1264" y="1174"/>
                  </a:lnTo>
                  <a:lnTo>
                    <a:pt x="1265" y="1173"/>
                  </a:lnTo>
                  <a:lnTo>
                    <a:pt x="1272" y="1160"/>
                  </a:lnTo>
                  <a:lnTo>
                    <a:pt x="1274" y="1158"/>
                  </a:lnTo>
                  <a:lnTo>
                    <a:pt x="1275" y="1157"/>
                  </a:lnTo>
                  <a:lnTo>
                    <a:pt x="1276" y="1156"/>
                  </a:lnTo>
                  <a:lnTo>
                    <a:pt x="1278" y="1154"/>
                  </a:lnTo>
                  <a:lnTo>
                    <a:pt x="1278" y="1150"/>
                  </a:lnTo>
                  <a:lnTo>
                    <a:pt x="1280" y="1145"/>
                  </a:lnTo>
                  <a:lnTo>
                    <a:pt x="1284" y="1139"/>
                  </a:lnTo>
                  <a:lnTo>
                    <a:pt x="1285" y="1138"/>
                  </a:lnTo>
                  <a:lnTo>
                    <a:pt x="1290" y="1135"/>
                  </a:lnTo>
                  <a:lnTo>
                    <a:pt x="1296" y="1128"/>
                  </a:lnTo>
                  <a:lnTo>
                    <a:pt x="1299" y="1126"/>
                  </a:lnTo>
                  <a:lnTo>
                    <a:pt x="1302" y="1124"/>
                  </a:lnTo>
                  <a:lnTo>
                    <a:pt x="1306" y="1123"/>
                  </a:lnTo>
                  <a:lnTo>
                    <a:pt x="1312" y="1120"/>
                  </a:lnTo>
                  <a:lnTo>
                    <a:pt x="1312" y="1123"/>
                  </a:lnTo>
                  <a:lnTo>
                    <a:pt x="1311" y="1123"/>
                  </a:lnTo>
                  <a:lnTo>
                    <a:pt x="1309" y="1129"/>
                  </a:lnTo>
                  <a:lnTo>
                    <a:pt x="1307" y="1135"/>
                  </a:lnTo>
                  <a:lnTo>
                    <a:pt x="1305" y="1141"/>
                  </a:lnTo>
                  <a:lnTo>
                    <a:pt x="1305" y="1142"/>
                  </a:lnTo>
                  <a:lnTo>
                    <a:pt x="1308" y="1137"/>
                  </a:lnTo>
                  <a:lnTo>
                    <a:pt x="1309" y="1134"/>
                  </a:lnTo>
                  <a:lnTo>
                    <a:pt x="1311" y="1129"/>
                  </a:lnTo>
                  <a:lnTo>
                    <a:pt x="1312" y="1127"/>
                  </a:lnTo>
                  <a:lnTo>
                    <a:pt x="1313" y="1124"/>
                  </a:lnTo>
                  <a:lnTo>
                    <a:pt x="1321" y="1115"/>
                  </a:lnTo>
                  <a:lnTo>
                    <a:pt x="1323" y="1114"/>
                  </a:lnTo>
                  <a:lnTo>
                    <a:pt x="1324" y="1114"/>
                  </a:lnTo>
                  <a:lnTo>
                    <a:pt x="1325" y="1113"/>
                  </a:lnTo>
                  <a:lnTo>
                    <a:pt x="1327" y="1112"/>
                  </a:lnTo>
                  <a:lnTo>
                    <a:pt x="1333" y="1105"/>
                  </a:lnTo>
                  <a:lnTo>
                    <a:pt x="1338" y="1098"/>
                  </a:lnTo>
                  <a:lnTo>
                    <a:pt x="1343" y="1091"/>
                  </a:lnTo>
                  <a:lnTo>
                    <a:pt x="1345" y="1089"/>
                  </a:lnTo>
                  <a:lnTo>
                    <a:pt x="1349" y="1087"/>
                  </a:lnTo>
                  <a:lnTo>
                    <a:pt x="1350" y="1086"/>
                  </a:lnTo>
                  <a:lnTo>
                    <a:pt x="1352" y="1084"/>
                  </a:lnTo>
                  <a:lnTo>
                    <a:pt x="1354" y="1080"/>
                  </a:lnTo>
                  <a:lnTo>
                    <a:pt x="1357" y="1077"/>
                  </a:lnTo>
                  <a:lnTo>
                    <a:pt x="1359" y="1075"/>
                  </a:lnTo>
                  <a:lnTo>
                    <a:pt x="1362" y="1074"/>
                  </a:lnTo>
                  <a:lnTo>
                    <a:pt x="1363" y="1076"/>
                  </a:lnTo>
                  <a:lnTo>
                    <a:pt x="1363" y="1078"/>
                  </a:lnTo>
                  <a:lnTo>
                    <a:pt x="1362" y="1081"/>
                  </a:lnTo>
                  <a:lnTo>
                    <a:pt x="1360" y="1084"/>
                  </a:lnTo>
                  <a:lnTo>
                    <a:pt x="1358" y="1086"/>
                  </a:lnTo>
                  <a:lnTo>
                    <a:pt x="1357" y="1089"/>
                  </a:lnTo>
                  <a:lnTo>
                    <a:pt x="1354" y="1097"/>
                  </a:lnTo>
                  <a:lnTo>
                    <a:pt x="1350" y="1105"/>
                  </a:lnTo>
                  <a:lnTo>
                    <a:pt x="1337" y="1132"/>
                  </a:lnTo>
                  <a:lnTo>
                    <a:pt x="1322" y="1158"/>
                  </a:lnTo>
                  <a:lnTo>
                    <a:pt x="1306" y="1184"/>
                  </a:lnTo>
                  <a:lnTo>
                    <a:pt x="1290" y="1209"/>
                  </a:lnTo>
                  <a:lnTo>
                    <a:pt x="1293" y="1208"/>
                  </a:lnTo>
                  <a:lnTo>
                    <a:pt x="1266" y="1247"/>
                  </a:lnTo>
                  <a:lnTo>
                    <a:pt x="1237" y="1283"/>
                  </a:lnTo>
                  <a:lnTo>
                    <a:pt x="1206" y="1319"/>
                  </a:lnTo>
                  <a:lnTo>
                    <a:pt x="1173" y="1352"/>
                  </a:lnTo>
                  <a:lnTo>
                    <a:pt x="1138" y="1384"/>
                  </a:lnTo>
                  <a:lnTo>
                    <a:pt x="1102" y="1414"/>
                  </a:lnTo>
                  <a:lnTo>
                    <a:pt x="1064" y="1442"/>
                  </a:lnTo>
                  <a:lnTo>
                    <a:pt x="1024" y="1468"/>
                  </a:lnTo>
                  <a:lnTo>
                    <a:pt x="983" y="1491"/>
                  </a:lnTo>
                  <a:lnTo>
                    <a:pt x="941" y="1513"/>
                  </a:lnTo>
                  <a:lnTo>
                    <a:pt x="898" y="1532"/>
                  </a:lnTo>
                  <a:lnTo>
                    <a:pt x="853" y="1549"/>
                  </a:lnTo>
                  <a:lnTo>
                    <a:pt x="853" y="1547"/>
                  </a:lnTo>
                  <a:lnTo>
                    <a:pt x="862" y="1544"/>
                  </a:lnTo>
                  <a:lnTo>
                    <a:pt x="872" y="1540"/>
                  </a:lnTo>
                  <a:lnTo>
                    <a:pt x="882" y="1535"/>
                  </a:lnTo>
                  <a:lnTo>
                    <a:pt x="892" y="1528"/>
                  </a:lnTo>
                  <a:lnTo>
                    <a:pt x="902" y="1522"/>
                  </a:lnTo>
                  <a:lnTo>
                    <a:pt x="910" y="1515"/>
                  </a:lnTo>
                  <a:lnTo>
                    <a:pt x="916" y="1509"/>
                  </a:lnTo>
                  <a:lnTo>
                    <a:pt x="916" y="1509"/>
                  </a:lnTo>
                  <a:lnTo>
                    <a:pt x="916" y="1509"/>
                  </a:lnTo>
                  <a:lnTo>
                    <a:pt x="915" y="1509"/>
                  </a:lnTo>
                  <a:lnTo>
                    <a:pt x="914" y="1510"/>
                  </a:lnTo>
                  <a:lnTo>
                    <a:pt x="914" y="1510"/>
                  </a:lnTo>
                  <a:lnTo>
                    <a:pt x="916" y="1508"/>
                  </a:lnTo>
                  <a:lnTo>
                    <a:pt x="919" y="1505"/>
                  </a:lnTo>
                  <a:lnTo>
                    <a:pt x="923" y="1501"/>
                  </a:lnTo>
                  <a:lnTo>
                    <a:pt x="929" y="1497"/>
                  </a:lnTo>
                  <a:lnTo>
                    <a:pt x="933" y="1492"/>
                  </a:lnTo>
                  <a:lnTo>
                    <a:pt x="936" y="1487"/>
                  </a:lnTo>
                  <a:lnTo>
                    <a:pt x="938" y="1483"/>
                  </a:lnTo>
                  <a:lnTo>
                    <a:pt x="938" y="1478"/>
                  </a:lnTo>
                  <a:lnTo>
                    <a:pt x="937" y="1477"/>
                  </a:lnTo>
                  <a:lnTo>
                    <a:pt x="935" y="1477"/>
                  </a:lnTo>
                  <a:lnTo>
                    <a:pt x="930" y="1479"/>
                  </a:lnTo>
                  <a:lnTo>
                    <a:pt x="927" y="1480"/>
                  </a:lnTo>
                  <a:lnTo>
                    <a:pt x="902" y="1481"/>
                  </a:lnTo>
                  <a:lnTo>
                    <a:pt x="877" y="1481"/>
                  </a:lnTo>
                  <a:lnTo>
                    <a:pt x="868" y="1481"/>
                  </a:lnTo>
                  <a:lnTo>
                    <a:pt x="862" y="1480"/>
                  </a:lnTo>
                  <a:lnTo>
                    <a:pt x="859" y="1480"/>
                  </a:lnTo>
                  <a:lnTo>
                    <a:pt x="858" y="1479"/>
                  </a:lnTo>
                  <a:lnTo>
                    <a:pt x="859" y="1478"/>
                  </a:lnTo>
                  <a:lnTo>
                    <a:pt x="860" y="1478"/>
                  </a:lnTo>
                  <a:lnTo>
                    <a:pt x="862" y="1477"/>
                  </a:lnTo>
                  <a:lnTo>
                    <a:pt x="865" y="1476"/>
                  </a:lnTo>
                  <a:lnTo>
                    <a:pt x="866" y="1474"/>
                  </a:lnTo>
                  <a:lnTo>
                    <a:pt x="867" y="1472"/>
                  </a:lnTo>
                  <a:lnTo>
                    <a:pt x="866" y="1470"/>
                  </a:lnTo>
                  <a:lnTo>
                    <a:pt x="863" y="1467"/>
                  </a:lnTo>
                  <a:lnTo>
                    <a:pt x="860" y="1465"/>
                  </a:lnTo>
                  <a:lnTo>
                    <a:pt x="855" y="1463"/>
                  </a:lnTo>
                  <a:lnTo>
                    <a:pt x="851" y="1461"/>
                  </a:lnTo>
                  <a:lnTo>
                    <a:pt x="848" y="1458"/>
                  </a:lnTo>
                  <a:lnTo>
                    <a:pt x="848" y="1457"/>
                  </a:lnTo>
                  <a:lnTo>
                    <a:pt x="849" y="1456"/>
                  </a:lnTo>
                  <a:lnTo>
                    <a:pt x="849" y="1455"/>
                  </a:lnTo>
                  <a:lnTo>
                    <a:pt x="843" y="1445"/>
                  </a:lnTo>
                  <a:lnTo>
                    <a:pt x="835" y="1436"/>
                  </a:lnTo>
                  <a:lnTo>
                    <a:pt x="830" y="1433"/>
                  </a:lnTo>
                  <a:lnTo>
                    <a:pt x="825" y="1431"/>
                  </a:lnTo>
                  <a:lnTo>
                    <a:pt x="821" y="1427"/>
                  </a:lnTo>
                  <a:lnTo>
                    <a:pt x="817" y="1422"/>
                  </a:lnTo>
                  <a:lnTo>
                    <a:pt x="815" y="1421"/>
                  </a:lnTo>
                  <a:lnTo>
                    <a:pt x="807" y="1421"/>
                  </a:lnTo>
                  <a:lnTo>
                    <a:pt x="804" y="1420"/>
                  </a:lnTo>
                  <a:lnTo>
                    <a:pt x="804" y="1420"/>
                  </a:lnTo>
                  <a:lnTo>
                    <a:pt x="803" y="1419"/>
                  </a:lnTo>
                  <a:lnTo>
                    <a:pt x="804" y="1418"/>
                  </a:lnTo>
                  <a:lnTo>
                    <a:pt x="804" y="1414"/>
                  </a:lnTo>
                  <a:lnTo>
                    <a:pt x="802" y="1412"/>
                  </a:lnTo>
                  <a:lnTo>
                    <a:pt x="800" y="1411"/>
                  </a:lnTo>
                  <a:lnTo>
                    <a:pt x="797" y="1409"/>
                  </a:lnTo>
                  <a:lnTo>
                    <a:pt x="796" y="1407"/>
                  </a:lnTo>
                  <a:lnTo>
                    <a:pt x="796" y="1404"/>
                  </a:lnTo>
                  <a:lnTo>
                    <a:pt x="798" y="1400"/>
                  </a:lnTo>
                  <a:lnTo>
                    <a:pt x="803" y="1395"/>
                  </a:lnTo>
                  <a:lnTo>
                    <a:pt x="808" y="1391"/>
                  </a:lnTo>
                  <a:lnTo>
                    <a:pt x="812" y="1388"/>
                  </a:lnTo>
                  <a:lnTo>
                    <a:pt x="816" y="1386"/>
                  </a:lnTo>
                  <a:lnTo>
                    <a:pt x="822" y="1384"/>
                  </a:lnTo>
                  <a:lnTo>
                    <a:pt x="823" y="1382"/>
                  </a:lnTo>
                  <a:lnTo>
                    <a:pt x="825" y="1378"/>
                  </a:lnTo>
                  <a:lnTo>
                    <a:pt x="827" y="1373"/>
                  </a:lnTo>
                  <a:lnTo>
                    <a:pt x="828" y="1367"/>
                  </a:lnTo>
                  <a:lnTo>
                    <a:pt x="827" y="1368"/>
                  </a:lnTo>
                  <a:lnTo>
                    <a:pt x="827" y="1369"/>
                  </a:lnTo>
                  <a:lnTo>
                    <a:pt x="826" y="1371"/>
                  </a:lnTo>
                  <a:lnTo>
                    <a:pt x="825" y="1372"/>
                  </a:lnTo>
                  <a:lnTo>
                    <a:pt x="823" y="1372"/>
                  </a:lnTo>
                  <a:lnTo>
                    <a:pt x="820" y="1373"/>
                  </a:lnTo>
                  <a:lnTo>
                    <a:pt x="816" y="1375"/>
                  </a:lnTo>
                  <a:lnTo>
                    <a:pt x="813" y="1376"/>
                  </a:lnTo>
                  <a:lnTo>
                    <a:pt x="810" y="1376"/>
                  </a:lnTo>
                  <a:lnTo>
                    <a:pt x="807" y="1375"/>
                  </a:lnTo>
                  <a:lnTo>
                    <a:pt x="805" y="1372"/>
                  </a:lnTo>
                  <a:lnTo>
                    <a:pt x="805" y="1367"/>
                  </a:lnTo>
                  <a:lnTo>
                    <a:pt x="806" y="1363"/>
                  </a:lnTo>
                  <a:lnTo>
                    <a:pt x="808" y="1359"/>
                  </a:lnTo>
                  <a:lnTo>
                    <a:pt x="811" y="1357"/>
                  </a:lnTo>
                  <a:lnTo>
                    <a:pt x="815" y="1356"/>
                  </a:lnTo>
                  <a:lnTo>
                    <a:pt x="818" y="1354"/>
                  </a:lnTo>
                  <a:lnTo>
                    <a:pt x="821" y="1352"/>
                  </a:lnTo>
                  <a:lnTo>
                    <a:pt x="821" y="1351"/>
                  </a:lnTo>
                  <a:lnTo>
                    <a:pt x="820" y="1351"/>
                  </a:lnTo>
                  <a:lnTo>
                    <a:pt x="819" y="1351"/>
                  </a:lnTo>
                  <a:lnTo>
                    <a:pt x="818" y="1351"/>
                  </a:lnTo>
                  <a:lnTo>
                    <a:pt x="817" y="1350"/>
                  </a:lnTo>
                  <a:lnTo>
                    <a:pt x="817" y="1350"/>
                  </a:lnTo>
                  <a:lnTo>
                    <a:pt x="817" y="1349"/>
                  </a:lnTo>
                  <a:lnTo>
                    <a:pt x="818" y="1347"/>
                  </a:lnTo>
                  <a:lnTo>
                    <a:pt x="821" y="1346"/>
                  </a:lnTo>
                  <a:lnTo>
                    <a:pt x="823" y="1345"/>
                  </a:lnTo>
                  <a:lnTo>
                    <a:pt x="825" y="1343"/>
                  </a:lnTo>
                  <a:lnTo>
                    <a:pt x="826" y="1339"/>
                  </a:lnTo>
                  <a:lnTo>
                    <a:pt x="825" y="1336"/>
                  </a:lnTo>
                  <a:lnTo>
                    <a:pt x="826" y="1332"/>
                  </a:lnTo>
                  <a:lnTo>
                    <a:pt x="829" y="1331"/>
                  </a:lnTo>
                  <a:lnTo>
                    <a:pt x="833" y="1329"/>
                  </a:lnTo>
                  <a:lnTo>
                    <a:pt x="838" y="1327"/>
                  </a:lnTo>
                  <a:lnTo>
                    <a:pt x="846" y="1324"/>
                  </a:lnTo>
                  <a:lnTo>
                    <a:pt x="848" y="1322"/>
                  </a:lnTo>
                  <a:lnTo>
                    <a:pt x="849" y="1321"/>
                  </a:lnTo>
                  <a:lnTo>
                    <a:pt x="849" y="1320"/>
                  </a:lnTo>
                  <a:lnTo>
                    <a:pt x="848" y="1319"/>
                  </a:lnTo>
                  <a:lnTo>
                    <a:pt x="847" y="1319"/>
                  </a:lnTo>
                  <a:lnTo>
                    <a:pt x="846" y="1318"/>
                  </a:lnTo>
                  <a:lnTo>
                    <a:pt x="845" y="1318"/>
                  </a:lnTo>
                  <a:lnTo>
                    <a:pt x="845" y="1318"/>
                  </a:lnTo>
                  <a:lnTo>
                    <a:pt x="853" y="1311"/>
                  </a:lnTo>
                  <a:lnTo>
                    <a:pt x="862" y="1306"/>
                  </a:lnTo>
                  <a:lnTo>
                    <a:pt x="869" y="1299"/>
                  </a:lnTo>
                  <a:lnTo>
                    <a:pt x="870" y="1298"/>
                  </a:lnTo>
                  <a:lnTo>
                    <a:pt x="871" y="1297"/>
                  </a:lnTo>
                  <a:lnTo>
                    <a:pt x="871" y="1294"/>
                  </a:lnTo>
                  <a:lnTo>
                    <a:pt x="871" y="1293"/>
                  </a:lnTo>
                  <a:lnTo>
                    <a:pt x="873" y="1291"/>
                  </a:lnTo>
                  <a:lnTo>
                    <a:pt x="874" y="1290"/>
                  </a:lnTo>
                  <a:lnTo>
                    <a:pt x="878" y="1285"/>
                  </a:lnTo>
                  <a:lnTo>
                    <a:pt x="880" y="1283"/>
                  </a:lnTo>
                  <a:lnTo>
                    <a:pt x="882" y="1281"/>
                  </a:lnTo>
                  <a:lnTo>
                    <a:pt x="883" y="1278"/>
                  </a:lnTo>
                  <a:lnTo>
                    <a:pt x="883" y="1277"/>
                  </a:lnTo>
                  <a:lnTo>
                    <a:pt x="882" y="1277"/>
                  </a:lnTo>
                  <a:lnTo>
                    <a:pt x="880" y="1278"/>
                  </a:lnTo>
                  <a:lnTo>
                    <a:pt x="879" y="1278"/>
                  </a:lnTo>
                  <a:lnTo>
                    <a:pt x="878" y="1279"/>
                  </a:lnTo>
                  <a:lnTo>
                    <a:pt x="877" y="1279"/>
                  </a:lnTo>
                  <a:lnTo>
                    <a:pt x="877" y="1278"/>
                  </a:lnTo>
                  <a:lnTo>
                    <a:pt x="875" y="1271"/>
                  </a:lnTo>
                  <a:lnTo>
                    <a:pt x="876" y="1264"/>
                  </a:lnTo>
                  <a:lnTo>
                    <a:pt x="875" y="1257"/>
                  </a:lnTo>
                  <a:lnTo>
                    <a:pt x="874" y="1249"/>
                  </a:lnTo>
                  <a:lnTo>
                    <a:pt x="873" y="1240"/>
                  </a:lnTo>
                  <a:lnTo>
                    <a:pt x="870" y="1232"/>
                  </a:lnTo>
                  <a:lnTo>
                    <a:pt x="868" y="1229"/>
                  </a:lnTo>
                  <a:lnTo>
                    <a:pt x="865" y="1227"/>
                  </a:lnTo>
                  <a:lnTo>
                    <a:pt x="862" y="1225"/>
                  </a:lnTo>
                  <a:lnTo>
                    <a:pt x="860" y="1221"/>
                  </a:lnTo>
                  <a:lnTo>
                    <a:pt x="860" y="1220"/>
                  </a:lnTo>
                  <a:lnTo>
                    <a:pt x="858" y="1220"/>
                  </a:lnTo>
                  <a:lnTo>
                    <a:pt x="858" y="1220"/>
                  </a:lnTo>
                  <a:lnTo>
                    <a:pt x="859" y="1219"/>
                  </a:lnTo>
                  <a:lnTo>
                    <a:pt x="859" y="1218"/>
                  </a:lnTo>
                  <a:lnTo>
                    <a:pt x="859" y="1217"/>
                  </a:lnTo>
                  <a:lnTo>
                    <a:pt x="859" y="1216"/>
                  </a:lnTo>
                  <a:lnTo>
                    <a:pt x="858" y="1215"/>
                  </a:lnTo>
                  <a:lnTo>
                    <a:pt x="858" y="1215"/>
                  </a:lnTo>
                  <a:lnTo>
                    <a:pt x="858" y="1215"/>
                  </a:lnTo>
                  <a:lnTo>
                    <a:pt x="858" y="1214"/>
                  </a:lnTo>
                  <a:lnTo>
                    <a:pt x="858" y="1214"/>
                  </a:lnTo>
                  <a:lnTo>
                    <a:pt x="859" y="1213"/>
                  </a:lnTo>
                  <a:lnTo>
                    <a:pt x="859" y="1213"/>
                  </a:lnTo>
                  <a:lnTo>
                    <a:pt x="855" y="1211"/>
                  </a:lnTo>
                  <a:lnTo>
                    <a:pt x="852" y="1210"/>
                  </a:lnTo>
                  <a:lnTo>
                    <a:pt x="849" y="1209"/>
                  </a:lnTo>
                  <a:lnTo>
                    <a:pt x="844" y="1210"/>
                  </a:lnTo>
                  <a:lnTo>
                    <a:pt x="839" y="1212"/>
                  </a:lnTo>
                  <a:lnTo>
                    <a:pt x="834" y="1216"/>
                  </a:lnTo>
                  <a:lnTo>
                    <a:pt x="829" y="1220"/>
                  </a:lnTo>
                  <a:lnTo>
                    <a:pt x="825" y="1224"/>
                  </a:lnTo>
                  <a:lnTo>
                    <a:pt x="823" y="1226"/>
                  </a:lnTo>
                  <a:lnTo>
                    <a:pt x="822" y="1230"/>
                  </a:lnTo>
                  <a:lnTo>
                    <a:pt x="823" y="1234"/>
                  </a:lnTo>
                  <a:lnTo>
                    <a:pt x="824" y="1238"/>
                  </a:lnTo>
                  <a:lnTo>
                    <a:pt x="823" y="1241"/>
                  </a:lnTo>
                  <a:lnTo>
                    <a:pt x="821" y="1243"/>
                  </a:lnTo>
                  <a:lnTo>
                    <a:pt x="817" y="1244"/>
                  </a:lnTo>
                  <a:lnTo>
                    <a:pt x="814" y="1243"/>
                  </a:lnTo>
                  <a:lnTo>
                    <a:pt x="813" y="1241"/>
                  </a:lnTo>
                  <a:lnTo>
                    <a:pt x="813" y="1239"/>
                  </a:lnTo>
                  <a:lnTo>
                    <a:pt x="814" y="1237"/>
                  </a:lnTo>
                  <a:lnTo>
                    <a:pt x="813" y="1235"/>
                  </a:lnTo>
                  <a:lnTo>
                    <a:pt x="812" y="1233"/>
                  </a:lnTo>
                  <a:lnTo>
                    <a:pt x="810" y="1233"/>
                  </a:lnTo>
                  <a:lnTo>
                    <a:pt x="807" y="1235"/>
                  </a:lnTo>
                  <a:lnTo>
                    <a:pt x="805" y="1237"/>
                  </a:lnTo>
                  <a:lnTo>
                    <a:pt x="803" y="1238"/>
                  </a:lnTo>
                  <a:lnTo>
                    <a:pt x="800" y="1236"/>
                  </a:lnTo>
                  <a:lnTo>
                    <a:pt x="797" y="1234"/>
                  </a:lnTo>
                  <a:lnTo>
                    <a:pt x="794" y="1231"/>
                  </a:lnTo>
                  <a:lnTo>
                    <a:pt x="791" y="1230"/>
                  </a:lnTo>
                  <a:lnTo>
                    <a:pt x="787" y="1231"/>
                  </a:lnTo>
                  <a:lnTo>
                    <a:pt x="784" y="1234"/>
                  </a:lnTo>
                  <a:lnTo>
                    <a:pt x="780" y="1236"/>
                  </a:lnTo>
                  <a:lnTo>
                    <a:pt x="777" y="1237"/>
                  </a:lnTo>
                  <a:lnTo>
                    <a:pt x="775" y="1235"/>
                  </a:lnTo>
                  <a:lnTo>
                    <a:pt x="774" y="1233"/>
                  </a:lnTo>
                  <a:lnTo>
                    <a:pt x="774" y="1230"/>
                  </a:lnTo>
                  <a:lnTo>
                    <a:pt x="772" y="1228"/>
                  </a:lnTo>
                  <a:lnTo>
                    <a:pt x="769" y="1227"/>
                  </a:lnTo>
                  <a:lnTo>
                    <a:pt x="767" y="1228"/>
                  </a:lnTo>
                  <a:lnTo>
                    <a:pt x="764" y="1229"/>
                  </a:lnTo>
                  <a:lnTo>
                    <a:pt x="762" y="1229"/>
                  </a:lnTo>
                  <a:lnTo>
                    <a:pt x="761" y="1230"/>
                  </a:lnTo>
                  <a:lnTo>
                    <a:pt x="761" y="1228"/>
                  </a:lnTo>
                  <a:lnTo>
                    <a:pt x="762" y="1227"/>
                  </a:lnTo>
                  <a:lnTo>
                    <a:pt x="764" y="1224"/>
                  </a:lnTo>
                  <a:lnTo>
                    <a:pt x="763" y="1223"/>
                  </a:lnTo>
                  <a:lnTo>
                    <a:pt x="760" y="1219"/>
                  </a:lnTo>
                  <a:lnTo>
                    <a:pt x="758" y="1216"/>
                  </a:lnTo>
                  <a:lnTo>
                    <a:pt x="756" y="1215"/>
                  </a:lnTo>
                  <a:lnTo>
                    <a:pt x="754" y="1216"/>
                  </a:lnTo>
                  <a:lnTo>
                    <a:pt x="753" y="1217"/>
                  </a:lnTo>
                  <a:lnTo>
                    <a:pt x="750" y="1219"/>
                  </a:lnTo>
                  <a:lnTo>
                    <a:pt x="748" y="1218"/>
                  </a:lnTo>
                  <a:lnTo>
                    <a:pt x="745" y="1216"/>
                  </a:lnTo>
                  <a:lnTo>
                    <a:pt x="744" y="1216"/>
                  </a:lnTo>
                  <a:lnTo>
                    <a:pt x="744" y="1215"/>
                  </a:lnTo>
                  <a:lnTo>
                    <a:pt x="744" y="1213"/>
                  </a:lnTo>
                  <a:lnTo>
                    <a:pt x="743" y="1212"/>
                  </a:lnTo>
                  <a:lnTo>
                    <a:pt x="743" y="1211"/>
                  </a:lnTo>
                  <a:lnTo>
                    <a:pt x="743" y="1210"/>
                  </a:lnTo>
                  <a:lnTo>
                    <a:pt x="739" y="1209"/>
                  </a:lnTo>
                  <a:lnTo>
                    <a:pt x="735" y="1208"/>
                  </a:lnTo>
                  <a:lnTo>
                    <a:pt x="732" y="1206"/>
                  </a:lnTo>
                  <a:lnTo>
                    <a:pt x="729" y="1202"/>
                  </a:lnTo>
                  <a:lnTo>
                    <a:pt x="726" y="1198"/>
                  </a:lnTo>
                  <a:lnTo>
                    <a:pt x="724" y="1194"/>
                  </a:lnTo>
                  <a:lnTo>
                    <a:pt x="720" y="1191"/>
                  </a:lnTo>
                  <a:lnTo>
                    <a:pt x="717" y="1188"/>
                  </a:lnTo>
                  <a:lnTo>
                    <a:pt x="712" y="1186"/>
                  </a:lnTo>
                  <a:lnTo>
                    <a:pt x="708" y="1184"/>
                  </a:lnTo>
                  <a:lnTo>
                    <a:pt x="707" y="1183"/>
                  </a:lnTo>
                  <a:lnTo>
                    <a:pt x="705" y="1180"/>
                  </a:lnTo>
                  <a:lnTo>
                    <a:pt x="704" y="1179"/>
                  </a:lnTo>
                  <a:lnTo>
                    <a:pt x="703" y="1177"/>
                  </a:lnTo>
                  <a:lnTo>
                    <a:pt x="695" y="1173"/>
                  </a:lnTo>
                  <a:lnTo>
                    <a:pt x="691" y="1172"/>
                  </a:lnTo>
                  <a:lnTo>
                    <a:pt x="687" y="1169"/>
                  </a:lnTo>
                  <a:lnTo>
                    <a:pt x="685" y="1167"/>
                  </a:lnTo>
                  <a:lnTo>
                    <a:pt x="685" y="1166"/>
                  </a:lnTo>
                  <a:lnTo>
                    <a:pt x="686" y="1166"/>
                  </a:lnTo>
                  <a:lnTo>
                    <a:pt x="692" y="1166"/>
                  </a:lnTo>
                  <a:lnTo>
                    <a:pt x="692" y="1165"/>
                  </a:lnTo>
                  <a:lnTo>
                    <a:pt x="690" y="1161"/>
                  </a:lnTo>
                  <a:lnTo>
                    <a:pt x="686" y="1159"/>
                  </a:lnTo>
                  <a:lnTo>
                    <a:pt x="682" y="1158"/>
                  </a:lnTo>
                  <a:lnTo>
                    <a:pt x="681" y="1158"/>
                  </a:lnTo>
                  <a:lnTo>
                    <a:pt x="681" y="1163"/>
                  </a:lnTo>
                  <a:lnTo>
                    <a:pt x="681" y="1163"/>
                  </a:lnTo>
                  <a:lnTo>
                    <a:pt x="675" y="1162"/>
                  </a:lnTo>
                  <a:lnTo>
                    <a:pt x="666" y="1160"/>
                  </a:lnTo>
                  <a:lnTo>
                    <a:pt x="656" y="1158"/>
                  </a:lnTo>
                  <a:lnTo>
                    <a:pt x="645" y="1156"/>
                  </a:lnTo>
                  <a:lnTo>
                    <a:pt x="633" y="1154"/>
                  </a:lnTo>
                  <a:lnTo>
                    <a:pt x="622" y="1151"/>
                  </a:lnTo>
                  <a:lnTo>
                    <a:pt x="611" y="1148"/>
                  </a:lnTo>
                  <a:lnTo>
                    <a:pt x="603" y="1145"/>
                  </a:lnTo>
                  <a:lnTo>
                    <a:pt x="596" y="1142"/>
                  </a:lnTo>
                  <a:lnTo>
                    <a:pt x="592" y="1139"/>
                  </a:lnTo>
                  <a:lnTo>
                    <a:pt x="589" y="1136"/>
                  </a:lnTo>
                  <a:lnTo>
                    <a:pt x="586" y="1131"/>
                  </a:lnTo>
                  <a:lnTo>
                    <a:pt x="583" y="1130"/>
                  </a:lnTo>
                  <a:lnTo>
                    <a:pt x="582" y="1130"/>
                  </a:lnTo>
                  <a:lnTo>
                    <a:pt x="581" y="1130"/>
                  </a:lnTo>
                  <a:lnTo>
                    <a:pt x="578" y="1128"/>
                  </a:lnTo>
                  <a:lnTo>
                    <a:pt x="577" y="1126"/>
                  </a:lnTo>
                  <a:lnTo>
                    <a:pt x="578" y="1126"/>
                  </a:lnTo>
                  <a:lnTo>
                    <a:pt x="578" y="1126"/>
                  </a:lnTo>
                  <a:lnTo>
                    <a:pt x="577" y="1125"/>
                  </a:lnTo>
                  <a:lnTo>
                    <a:pt x="574" y="1123"/>
                  </a:lnTo>
                  <a:lnTo>
                    <a:pt x="570" y="1120"/>
                  </a:lnTo>
                  <a:lnTo>
                    <a:pt x="566" y="1118"/>
                  </a:lnTo>
                  <a:lnTo>
                    <a:pt x="564" y="1117"/>
                  </a:lnTo>
                  <a:lnTo>
                    <a:pt x="563" y="1116"/>
                  </a:lnTo>
                  <a:lnTo>
                    <a:pt x="562" y="1117"/>
                  </a:lnTo>
                  <a:lnTo>
                    <a:pt x="562" y="1117"/>
                  </a:lnTo>
                  <a:lnTo>
                    <a:pt x="560" y="1117"/>
                  </a:lnTo>
                  <a:lnTo>
                    <a:pt x="558" y="1117"/>
                  </a:lnTo>
                  <a:lnTo>
                    <a:pt x="553" y="1115"/>
                  </a:lnTo>
                  <a:lnTo>
                    <a:pt x="547" y="1113"/>
                  </a:lnTo>
                  <a:lnTo>
                    <a:pt x="546" y="1112"/>
                  </a:lnTo>
                  <a:lnTo>
                    <a:pt x="546" y="1111"/>
                  </a:lnTo>
                  <a:lnTo>
                    <a:pt x="546" y="1110"/>
                  </a:lnTo>
                  <a:lnTo>
                    <a:pt x="546" y="1109"/>
                  </a:lnTo>
                  <a:lnTo>
                    <a:pt x="545" y="1109"/>
                  </a:lnTo>
                  <a:lnTo>
                    <a:pt x="545" y="1109"/>
                  </a:lnTo>
                  <a:lnTo>
                    <a:pt x="541" y="1110"/>
                  </a:lnTo>
                  <a:lnTo>
                    <a:pt x="539" y="1112"/>
                  </a:lnTo>
                  <a:lnTo>
                    <a:pt x="536" y="1115"/>
                  </a:lnTo>
                  <a:lnTo>
                    <a:pt x="534" y="1116"/>
                  </a:lnTo>
                  <a:lnTo>
                    <a:pt x="533" y="1117"/>
                  </a:lnTo>
                  <a:lnTo>
                    <a:pt x="530" y="1118"/>
                  </a:lnTo>
                  <a:lnTo>
                    <a:pt x="517" y="1121"/>
                  </a:lnTo>
                  <a:lnTo>
                    <a:pt x="514" y="1122"/>
                  </a:lnTo>
                  <a:lnTo>
                    <a:pt x="513" y="1122"/>
                  </a:lnTo>
                  <a:lnTo>
                    <a:pt x="508" y="1120"/>
                  </a:lnTo>
                  <a:lnTo>
                    <a:pt x="504" y="1118"/>
                  </a:lnTo>
                  <a:lnTo>
                    <a:pt x="499" y="1117"/>
                  </a:lnTo>
                  <a:lnTo>
                    <a:pt x="493" y="1116"/>
                  </a:lnTo>
                  <a:lnTo>
                    <a:pt x="488" y="1115"/>
                  </a:lnTo>
                  <a:lnTo>
                    <a:pt x="486" y="1115"/>
                  </a:lnTo>
                  <a:lnTo>
                    <a:pt x="484" y="1113"/>
                  </a:lnTo>
                  <a:lnTo>
                    <a:pt x="482" y="1112"/>
                  </a:lnTo>
                  <a:lnTo>
                    <a:pt x="481" y="1111"/>
                  </a:lnTo>
                  <a:lnTo>
                    <a:pt x="478" y="1110"/>
                  </a:lnTo>
                  <a:lnTo>
                    <a:pt x="476" y="1109"/>
                  </a:lnTo>
                  <a:lnTo>
                    <a:pt x="473" y="1109"/>
                  </a:lnTo>
                  <a:lnTo>
                    <a:pt x="472" y="1108"/>
                  </a:lnTo>
                  <a:lnTo>
                    <a:pt x="470" y="1105"/>
                  </a:lnTo>
                  <a:lnTo>
                    <a:pt x="469" y="1104"/>
                  </a:lnTo>
                  <a:lnTo>
                    <a:pt x="468" y="1104"/>
                  </a:lnTo>
                  <a:lnTo>
                    <a:pt x="462" y="1102"/>
                  </a:lnTo>
                  <a:lnTo>
                    <a:pt x="456" y="1101"/>
                  </a:lnTo>
                  <a:lnTo>
                    <a:pt x="450" y="1100"/>
                  </a:lnTo>
                  <a:lnTo>
                    <a:pt x="449" y="1099"/>
                  </a:lnTo>
                  <a:lnTo>
                    <a:pt x="449" y="1098"/>
                  </a:lnTo>
                  <a:lnTo>
                    <a:pt x="447" y="1097"/>
                  </a:lnTo>
                  <a:lnTo>
                    <a:pt x="439" y="1094"/>
                  </a:lnTo>
                  <a:lnTo>
                    <a:pt x="432" y="1090"/>
                  </a:lnTo>
                  <a:lnTo>
                    <a:pt x="424" y="1087"/>
                  </a:lnTo>
                  <a:lnTo>
                    <a:pt x="424" y="1087"/>
                  </a:lnTo>
                  <a:lnTo>
                    <a:pt x="424" y="1086"/>
                  </a:lnTo>
                  <a:lnTo>
                    <a:pt x="413" y="1076"/>
                  </a:lnTo>
                  <a:lnTo>
                    <a:pt x="408" y="1073"/>
                  </a:lnTo>
                  <a:lnTo>
                    <a:pt x="403" y="1071"/>
                  </a:lnTo>
                  <a:lnTo>
                    <a:pt x="398" y="1071"/>
                  </a:lnTo>
                  <a:lnTo>
                    <a:pt x="393" y="1070"/>
                  </a:lnTo>
                  <a:lnTo>
                    <a:pt x="387" y="1068"/>
                  </a:lnTo>
                  <a:lnTo>
                    <a:pt x="383" y="1066"/>
                  </a:lnTo>
                  <a:lnTo>
                    <a:pt x="380" y="1064"/>
                  </a:lnTo>
                  <a:lnTo>
                    <a:pt x="379" y="1063"/>
                  </a:lnTo>
                  <a:lnTo>
                    <a:pt x="379" y="1062"/>
                  </a:lnTo>
                  <a:lnTo>
                    <a:pt x="378" y="1061"/>
                  </a:lnTo>
                  <a:lnTo>
                    <a:pt x="377" y="1059"/>
                  </a:lnTo>
                  <a:lnTo>
                    <a:pt x="374" y="1056"/>
                  </a:lnTo>
                  <a:lnTo>
                    <a:pt x="370" y="1051"/>
                  </a:lnTo>
                  <a:lnTo>
                    <a:pt x="368" y="1050"/>
                  </a:lnTo>
                  <a:lnTo>
                    <a:pt x="364" y="1049"/>
                  </a:lnTo>
                  <a:lnTo>
                    <a:pt x="357" y="1045"/>
                  </a:lnTo>
                  <a:lnTo>
                    <a:pt x="351" y="1041"/>
                  </a:lnTo>
                  <a:lnTo>
                    <a:pt x="350" y="1040"/>
                  </a:lnTo>
                  <a:lnTo>
                    <a:pt x="348" y="1036"/>
                  </a:lnTo>
                  <a:lnTo>
                    <a:pt x="346" y="1033"/>
                  </a:lnTo>
                  <a:lnTo>
                    <a:pt x="343" y="1029"/>
                  </a:lnTo>
                  <a:lnTo>
                    <a:pt x="341" y="1025"/>
                  </a:lnTo>
                  <a:lnTo>
                    <a:pt x="339" y="1021"/>
                  </a:lnTo>
                  <a:lnTo>
                    <a:pt x="339" y="1019"/>
                  </a:lnTo>
                  <a:lnTo>
                    <a:pt x="341" y="1018"/>
                  </a:lnTo>
                  <a:lnTo>
                    <a:pt x="346" y="1018"/>
                  </a:lnTo>
                  <a:lnTo>
                    <a:pt x="348" y="1017"/>
                  </a:lnTo>
                  <a:lnTo>
                    <a:pt x="348" y="1016"/>
                  </a:lnTo>
                  <a:lnTo>
                    <a:pt x="345" y="1014"/>
                  </a:lnTo>
                  <a:lnTo>
                    <a:pt x="343" y="1014"/>
                  </a:lnTo>
                  <a:lnTo>
                    <a:pt x="342" y="1013"/>
                  </a:lnTo>
                  <a:lnTo>
                    <a:pt x="342" y="1012"/>
                  </a:lnTo>
                  <a:lnTo>
                    <a:pt x="344" y="1009"/>
                  </a:lnTo>
                  <a:lnTo>
                    <a:pt x="346" y="1006"/>
                  </a:lnTo>
                  <a:lnTo>
                    <a:pt x="349" y="1003"/>
                  </a:lnTo>
                  <a:lnTo>
                    <a:pt x="350" y="1000"/>
                  </a:lnTo>
                  <a:lnTo>
                    <a:pt x="349" y="997"/>
                  </a:lnTo>
                  <a:lnTo>
                    <a:pt x="344" y="992"/>
                  </a:lnTo>
                  <a:lnTo>
                    <a:pt x="341" y="989"/>
                  </a:lnTo>
                  <a:lnTo>
                    <a:pt x="341" y="984"/>
                  </a:lnTo>
                  <a:lnTo>
                    <a:pt x="341" y="978"/>
                  </a:lnTo>
                  <a:lnTo>
                    <a:pt x="339" y="974"/>
                  </a:lnTo>
                  <a:lnTo>
                    <a:pt x="336" y="970"/>
                  </a:lnTo>
                  <a:lnTo>
                    <a:pt x="332" y="967"/>
                  </a:lnTo>
                  <a:lnTo>
                    <a:pt x="329" y="963"/>
                  </a:lnTo>
                  <a:lnTo>
                    <a:pt x="328" y="962"/>
                  </a:lnTo>
                  <a:lnTo>
                    <a:pt x="328" y="961"/>
                  </a:lnTo>
                  <a:lnTo>
                    <a:pt x="328" y="960"/>
                  </a:lnTo>
                  <a:lnTo>
                    <a:pt x="327" y="959"/>
                  </a:lnTo>
                  <a:lnTo>
                    <a:pt x="324" y="954"/>
                  </a:lnTo>
                  <a:lnTo>
                    <a:pt x="321" y="949"/>
                  </a:lnTo>
                  <a:lnTo>
                    <a:pt x="318" y="945"/>
                  </a:lnTo>
                  <a:lnTo>
                    <a:pt x="313" y="942"/>
                  </a:lnTo>
                  <a:lnTo>
                    <a:pt x="309" y="938"/>
                  </a:lnTo>
                  <a:lnTo>
                    <a:pt x="306" y="934"/>
                  </a:lnTo>
                  <a:lnTo>
                    <a:pt x="306" y="934"/>
                  </a:lnTo>
                  <a:lnTo>
                    <a:pt x="308" y="934"/>
                  </a:lnTo>
                  <a:lnTo>
                    <a:pt x="308" y="934"/>
                  </a:lnTo>
                  <a:lnTo>
                    <a:pt x="309" y="934"/>
                  </a:lnTo>
                  <a:lnTo>
                    <a:pt x="310" y="935"/>
                  </a:lnTo>
                  <a:lnTo>
                    <a:pt x="311" y="935"/>
                  </a:lnTo>
                  <a:lnTo>
                    <a:pt x="311" y="934"/>
                  </a:lnTo>
                  <a:lnTo>
                    <a:pt x="307" y="930"/>
                  </a:lnTo>
                  <a:lnTo>
                    <a:pt x="302" y="925"/>
                  </a:lnTo>
                  <a:lnTo>
                    <a:pt x="298" y="920"/>
                  </a:lnTo>
                  <a:lnTo>
                    <a:pt x="299" y="920"/>
                  </a:lnTo>
                  <a:lnTo>
                    <a:pt x="302" y="922"/>
                  </a:lnTo>
                  <a:lnTo>
                    <a:pt x="303" y="922"/>
                  </a:lnTo>
                  <a:lnTo>
                    <a:pt x="285" y="909"/>
                  </a:lnTo>
                  <a:lnTo>
                    <a:pt x="281" y="907"/>
                  </a:lnTo>
                  <a:lnTo>
                    <a:pt x="280" y="907"/>
                  </a:lnTo>
                  <a:lnTo>
                    <a:pt x="278" y="902"/>
                  </a:lnTo>
                  <a:lnTo>
                    <a:pt x="278" y="899"/>
                  </a:lnTo>
                  <a:lnTo>
                    <a:pt x="278" y="897"/>
                  </a:lnTo>
                  <a:lnTo>
                    <a:pt x="278" y="897"/>
                  </a:lnTo>
                  <a:lnTo>
                    <a:pt x="280" y="898"/>
                  </a:lnTo>
                  <a:lnTo>
                    <a:pt x="283" y="900"/>
                  </a:lnTo>
                  <a:lnTo>
                    <a:pt x="284" y="901"/>
                  </a:lnTo>
                  <a:lnTo>
                    <a:pt x="285" y="900"/>
                  </a:lnTo>
                  <a:lnTo>
                    <a:pt x="287" y="898"/>
                  </a:lnTo>
                  <a:lnTo>
                    <a:pt x="287" y="895"/>
                  </a:lnTo>
                  <a:lnTo>
                    <a:pt x="287" y="893"/>
                  </a:lnTo>
                  <a:lnTo>
                    <a:pt x="284" y="891"/>
                  </a:lnTo>
                  <a:lnTo>
                    <a:pt x="277" y="880"/>
                  </a:lnTo>
                  <a:lnTo>
                    <a:pt x="275" y="877"/>
                  </a:lnTo>
                  <a:lnTo>
                    <a:pt x="274" y="876"/>
                  </a:lnTo>
                  <a:lnTo>
                    <a:pt x="271" y="874"/>
                  </a:lnTo>
                  <a:lnTo>
                    <a:pt x="266" y="872"/>
                  </a:lnTo>
                  <a:lnTo>
                    <a:pt x="264" y="870"/>
                  </a:lnTo>
                  <a:lnTo>
                    <a:pt x="264" y="867"/>
                  </a:lnTo>
                  <a:lnTo>
                    <a:pt x="266" y="861"/>
                  </a:lnTo>
                  <a:lnTo>
                    <a:pt x="266" y="858"/>
                  </a:lnTo>
                  <a:lnTo>
                    <a:pt x="264" y="857"/>
                  </a:lnTo>
                  <a:lnTo>
                    <a:pt x="259" y="856"/>
                  </a:lnTo>
                  <a:lnTo>
                    <a:pt x="256" y="855"/>
                  </a:lnTo>
                  <a:lnTo>
                    <a:pt x="254" y="852"/>
                  </a:lnTo>
                  <a:lnTo>
                    <a:pt x="253" y="849"/>
                  </a:lnTo>
                  <a:lnTo>
                    <a:pt x="252" y="846"/>
                  </a:lnTo>
                  <a:lnTo>
                    <a:pt x="251" y="845"/>
                  </a:lnTo>
                  <a:lnTo>
                    <a:pt x="250" y="844"/>
                  </a:lnTo>
                  <a:lnTo>
                    <a:pt x="249" y="844"/>
                  </a:lnTo>
                  <a:lnTo>
                    <a:pt x="248" y="843"/>
                  </a:lnTo>
                  <a:lnTo>
                    <a:pt x="247" y="843"/>
                  </a:lnTo>
                  <a:lnTo>
                    <a:pt x="242" y="835"/>
                  </a:lnTo>
                  <a:lnTo>
                    <a:pt x="238" y="824"/>
                  </a:lnTo>
                  <a:lnTo>
                    <a:pt x="235" y="813"/>
                  </a:lnTo>
                  <a:lnTo>
                    <a:pt x="232" y="803"/>
                  </a:lnTo>
                  <a:lnTo>
                    <a:pt x="231" y="793"/>
                  </a:lnTo>
                  <a:lnTo>
                    <a:pt x="232" y="789"/>
                  </a:lnTo>
                  <a:lnTo>
                    <a:pt x="233" y="786"/>
                  </a:lnTo>
                  <a:lnTo>
                    <a:pt x="233" y="783"/>
                  </a:lnTo>
                  <a:lnTo>
                    <a:pt x="232" y="782"/>
                  </a:lnTo>
                  <a:lnTo>
                    <a:pt x="231" y="781"/>
                  </a:lnTo>
                  <a:lnTo>
                    <a:pt x="230" y="781"/>
                  </a:lnTo>
                  <a:lnTo>
                    <a:pt x="227" y="780"/>
                  </a:lnTo>
                  <a:lnTo>
                    <a:pt x="225" y="779"/>
                  </a:lnTo>
                  <a:lnTo>
                    <a:pt x="224" y="778"/>
                  </a:lnTo>
                  <a:lnTo>
                    <a:pt x="223" y="776"/>
                  </a:lnTo>
                  <a:lnTo>
                    <a:pt x="222" y="775"/>
                  </a:lnTo>
                  <a:lnTo>
                    <a:pt x="221" y="772"/>
                  </a:lnTo>
                  <a:lnTo>
                    <a:pt x="220" y="771"/>
                  </a:lnTo>
                  <a:lnTo>
                    <a:pt x="220" y="771"/>
                  </a:lnTo>
                  <a:lnTo>
                    <a:pt x="220" y="772"/>
                  </a:lnTo>
                  <a:lnTo>
                    <a:pt x="219" y="773"/>
                  </a:lnTo>
                  <a:lnTo>
                    <a:pt x="219" y="774"/>
                  </a:lnTo>
                  <a:lnTo>
                    <a:pt x="219" y="774"/>
                  </a:lnTo>
                  <a:lnTo>
                    <a:pt x="215" y="771"/>
                  </a:lnTo>
                  <a:lnTo>
                    <a:pt x="208" y="764"/>
                  </a:lnTo>
                  <a:lnTo>
                    <a:pt x="205" y="761"/>
                  </a:lnTo>
                  <a:lnTo>
                    <a:pt x="204" y="761"/>
                  </a:lnTo>
                  <a:lnTo>
                    <a:pt x="204" y="762"/>
                  </a:lnTo>
                  <a:lnTo>
                    <a:pt x="205" y="763"/>
                  </a:lnTo>
                  <a:lnTo>
                    <a:pt x="205" y="764"/>
                  </a:lnTo>
                  <a:lnTo>
                    <a:pt x="206" y="764"/>
                  </a:lnTo>
                  <a:lnTo>
                    <a:pt x="207" y="767"/>
                  </a:lnTo>
                  <a:lnTo>
                    <a:pt x="207" y="768"/>
                  </a:lnTo>
                  <a:lnTo>
                    <a:pt x="204" y="778"/>
                  </a:lnTo>
                  <a:lnTo>
                    <a:pt x="204" y="779"/>
                  </a:lnTo>
                  <a:lnTo>
                    <a:pt x="205" y="780"/>
                  </a:lnTo>
                  <a:lnTo>
                    <a:pt x="205" y="781"/>
                  </a:lnTo>
                  <a:lnTo>
                    <a:pt x="206" y="783"/>
                  </a:lnTo>
                  <a:lnTo>
                    <a:pt x="207" y="791"/>
                  </a:lnTo>
                  <a:lnTo>
                    <a:pt x="207" y="799"/>
                  </a:lnTo>
                  <a:lnTo>
                    <a:pt x="208" y="807"/>
                  </a:lnTo>
                  <a:lnTo>
                    <a:pt x="210" y="811"/>
                  </a:lnTo>
                  <a:lnTo>
                    <a:pt x="217" y="818"/>
                  </a:lnTo>
                  <a:lnTo>
                    <a:pt x="218" y="823"/>
                  </a:lnTo>
                  <a:lnTo>
                    <a:pt x="219" y="828"/>
                  </a:lnTo>
                  <a:lnTo>
                    <a:pt x="222" y="833"/>
                  </a:lnTo>
                  <a:lnTo>
                    <a:pt x="225" y="838"/>
                  </a:lnTo>
                  <a:lnTo>
                    <a:pt x="227" y="842"/>
                  </a:lnTo>
                  <a:lnTo>
                    <a:pt x="228" y="847"/>
                  </a:lnTo>
                  <a:lnTo>
                    <a:pt x="228" y="850"/>
                  </a:lnTo>
                  <a:lnTo>
                    <a:pt x="230" y="854"/>
                  </a:lnTo>
                  <a:lnTo>
                    <a:pt x="230" y="855"/>
                  </a:lnTo>
                  <a:lnTo>
                    <a:pt x="231" y="856"/>
                  </a:lnTo>
                  <a:lnTo>
                    <a:pt x="232" y="857"/>
                  </a:lnTo>
                  <a:lnTo>
                    <a:pt x="234" y="859"/>
                  </a:lnTo>
                  <a:lnTo>
                    <a:pt x="235" y="861"/>
                  </a:lnTo>
                  <a:lnTo>
                    <a:pt x="235" y="863"/>
                  </a:lnTo>
                  <a:lnTo>
                    <a:pt x="235" y="864"/>
                  </a:lnTo>
                  <a:lnTo>
                    <a:pt x="236" y="866"/>
                  </a:lnTo>
                  <a:lnTo>
                    <a:pt x="238" y="870"/>
                  </a:lnTo>
                  <a:lnTo>
                    <a:pt x="245" y="878"/>
                  </a:lnTo>
                  <a:lnTo>
                    <a:pt x="247" y="882"/>
                  </a:lnTo>
                  <a:lnTo>
                    <a:pt x="248" y="889"/>
                  </a:lnTo>
                  <a:lnTo>
                    <a:pt x="249" y="895"/>
                  </a:lnTo>
                  <a:lnTo>
                    <a:pt x="250" y="902"/>
                  </a:lnTo>
                  <a:lnTo>
                    <a:pt x="251" y="907"/>
                  </a:lnTo>
                  <a:lnTo>
                    <a:pt x="254" y="911"/>
                  </a:lnTo>
                  <a:lnTo>
                    <a:pt x="256" y="917"/>
                  </a:lnTo>
                  <a:lnTo>
                    <a:pt x="257" y="921"/>
                  </a:lnTo>
                  <a:lnTo>
                    <a:pt x="257" y="925"/>
                  </a:lnTo>
                  <a:lnTo>
                    <a:pt x="259" y="930"/>
                  </a:lnTo>
                  <a:lnTo>
                    <a:pt x="261" y="933"/>
                  </a:lnTo>
                  <a:lnTo>
                    <a:pt x="262" y="934"/>
                  </a:lnTo>
                  <a:lnTo>
                    <a:pt x="267" y="935"/>
                  </a:lnTo>
                  <a:lnTo>
                    <a:pt x="270" y="936"/>
                  </a:lnTo>
                  <a:lnTo>
                    <a:pt x="272" y="939"/>
                  </a:lnTo>
                  <a:lnTo>
                    <a:pt x="274" y="943"/>
                  </a:lnTo>
                  <a:lnTo>
                    <a:pt x="275" y="947"/>
                  </a:lnTo>
                  <a:lnTo>
                    <a:pt x="275" y="951"/>
                  </a:lnTo>
                  <a:lnTo>
                    <a:pt x="275" y="954"/>
                  </a:lnTo>
                  <a:lnTo>
                    <a:pt x="273" y="957"/>
                  </a:lnTo>
                  <a:lnTo>
                    <a:pt x="269" y="959"/>
                  </a:lnTo>
                  <a:lnTo>
                    <a:pt x="265" y="959"/>
                  </a:lnTo>
                  <a:lnTo>
                    <a:pt x="264" y="958"/>
                  </a:lnTo>
                  <a:lnTo>
                    <a:pt x="264" y="957"/>
                  </a:lnTo>
                  <a:lnTo>
                    <a:pt x="264" y="954"/>
                  </a:lnTo>
                  <a:lnTo>
                    <a:pt x="263" y="953"/>
                  </a:lnTo>
                  <a:lnTo>
                    <a:pt x="259" y="945"/>
                  </a:lnTo>
                  <a:lnTo>
                    <a:pt x="253" y="937"/>
                  </a:lnTo>
                  <a:lnTo>
                    <a:pt x="252" y="935"/>
                  </a:lnTo>
                  <a:lnTo>
                    <a:pt x="249" y="933"/>
                  </a:lnTo>
                  <a:lnTo>
                    <a:pt x="246" y="930"/>
                  </a:lnTo>
                  <a:lnTo>
                    <a:pt x="242" y="926"/>
                  </a:lnTo>
                  <a:lnTo>
                    <a:pt x="233" y="917"/>
                  </a:lnTo>
                  <a:lnTo>
                    <a:pt x="232" y="915"/>
                  </a:lnTo>
                  <a:lnTo>
                    <a:pt x="231" y="910"/>
                  </a:lnTo>
                  <a:lnTo>
                    <a:pt x="233" y="906"/>
                  </a:lnTo>
                  <a:lnTo>
                    <a:pt x="234" y="901"/>
                  </a:lnTo>
                  <a:lnTo>
                    <a:pt x="235" y="896"/>
                  </a:lnTo>
                  <a:lnTo>
                    <a:pt x="234" y="890"/>
                  </a:lnTo>
                  <a:lnTo>
                    <a:pt x="232" y="886"/>
                  </a:lnTo>
                  <a:lnTo>
                    <a:pt x="230" y="883"/>
                  </a:lnTo>
                  <a:lnTo>
                    <a:pt x="227" y="882"/>
                  </a:lnTo>
                  <a:lnTo>
                    <a:pt x="224" y="880"/>
                  </a:lnTo>
                  <a:lnTo>
                    <a:pt x="221" y="877"/>
                  </a:lnTo>
                  <a:lnTo>
                    <a:pt x="217" y="872"/>
                  </a:lnTo>
                  <a:lnTo>
                    <a:pt x="217" y="871"/>
                  </a:lnTo>
                  <a:lnTo>
                    <a:pt x="218" y="870"/>
                  </a:lnTo>
                  <a:lnTo>
                    <a:pt x="220" y="868"/>
                  </a:lnTo>
                  <a:lnTo>
                    <a:pt x="220" y="867"/>
                  </a:lnTo>
                  <a:lnTo>
                    <a:pt x="214" y="863"/>
                  </a:lnTo>
                  <a:lnTo>
                    <a:pt x="203" y="857"/>
                  </a:lnTo>
                  <a:lnTo>
                    <a:pt x="198" y="853"/>
                  </a:lnTo>
                  <a:lnTo>
                    <a:pt x="193" y="849"/>
                  </a:lnTo>
                  <a:lnTo>
                    <a:pt x="191" y="847"/>
                  </a:lnTo>
                  <a:lnTo>
                    <a:pt x="191" y="845"/>
                  </a:lnTo>
                  <a:lnTo>
                    <a:pt x="193" y="843"/>
                  </a:lnTo>
                  <a:lnTo>
                    <a:pt x="196" y="843"/>
                  </a:lnTo>
                  <a:lnTo>
                    <a:pt x="199" y="843"/>
                  </a:lnTo>
                  <a:lnTo>
                    <a:pt x="202" y="844"/>
                  </a:lnTo>
                  <a:lnTo>
                    <a:pt x="203" y="845"/>
                  </a:lnTo>
                  <a:lnTo>
                    <a:pt x="204" y="846"/>
                  </a:lnTo>
                  <a:lnTo>
                    <a:pt x="205" y="847"/>
                  </a:lnTo>
                  <a:lnTo>
                    <a:pt x="206" y="848"/>
                  </a:lnTo>
                  <a:lnTo>
                    <a:pt x="206" y="849"/>
                  </a:lnTo>
                  <a:lnTo>
                    <a:pt x="207" y="850"/>
                  </a:lnTo>
                  <a:lnTo>
                    <a:pt x="207" y="850"/>
                  </a:lnTo>
                  <a:lnTo>
                    <a:pt x="208" y="849"/>
                  </a:lnTo>
                  <a:lnTo>
                    <a:pt x="209" y="844"/>
                  </a:lnTo>
                  <a:lnTo>
                    <a:pt x="209" y="839"/>
                  </a:lnTo>
                  <a:lnTo>
                    <a:pt x="208" y="833"/>
                  </a:lnTo>
                  <a:lnTo>
                    <a:pt x="206" y="827"/>
                  </a:lnTo>
                  <a:lnTo>
                    <a:pt x="203" y="822"/>
                  </a:lnTo>
                  <a:lnTo>
                    <a:pt x="199" y="817"/>
                  </a:lnTo>
                  <a:lnTo>
                    <a:pt x="197" y="813"/>
                  </a:lnTo>
                  <a:lnTo>
                    <a:pt x="192" y="808"/>
                  </a:lnTo>
                  <a:lnTo>
                    <a:pt x="189" y="805"/>
                  </a:lnTo>
                  <a:lnTo>
                    <a:pt x="186" y="802"/>
                  </a:lnTo>
                  <a:lnTo>
                    <a:pt x="186" y="798"/>
                  </a:lnTo>
                  <a:lnTo>
                    <a:pt x="186" y="794"/>
                  </a:lnTo>
                  <a:lnTo>
                    <a:pt x="186" y="791"/>
                  </a:lnTo>
                  <a:lnTo>
                    <a:pt x="185" y="785"/>
                  </a:lnTo>
                  <a:lnTo>
                    <a:pt x="182" y="781"/>
                  </a:lnTo>
                  <a:lnTo>
                    <a:pt x="181" y="776"/>
                  </a:lnTo>
                  <a:lnTo>
                    <a:pt x="181" y="774"/>
                  </a:lnTo>
                  <a:lnTo>
                    <a:pt x="181" y="773"/>
                  </a:lnTo>
                  <a:lnTo>
                    <a:pt x="182" y="772"/>
                  </a:lnTo>
                  <a:lnTo>
                    <a:pt x="182" y="771"/>
                  </a:lnTo>
                  <a:lnTo>
                    <a:pt x="177" y="746"/>
                  </a:lnTo>
                  <a:lnTo>
                    <a:pt x="171" y="721"/>
                  </a:lnTo>
                  <a:lnTo>
                    <a:pt x="168" y="716"/>
                  </a:lnTo>
                  <a:lnTo>
                    <a:pt x="166" y="715"/>
                  </a:lnTo>
                  <a:lnTo>
                    <a:pt x="165" y="713"/>
                  </a:lnTo>
                  <a:lnTo>
                    <a:pt x="163" y="709"/>
                  </a:lnTo>
                  <a:lnTo>
                    <a:pt x="162" y="708"/>
                  </a:lnTo>
                  <a:lnTo>
                    <a:pt x="161" y="706"/>
                  </a:lnTo>
                  <a:lnTo>
                    <a:pt x="158" y="704"/>
                  </a:lnTo>
                  <a:lnTo>
                    <a:pt x="155" y="703"/>
                  </a:lnTo>
                  <a:lnTo>
                    <a:pt x="152" y="702"/>
                  </a:lnTo>
                  <a:lnTo>
                    <a:pt x="151" y="701"/>
                  </a:lnTo>
                  <a:lnTo>
                    <a:pt x="151" y="700"/>
                  </a:lnTo>
                  <a:lnTo>
                    <a:pt x="150" y="697"/>
                  </a:lnTo>
                  <a:lnTo>
                    <a:pt x="148" y="695"/>
                  </a:lnTo>
                  <a:lnTo>
                    <a:pt x="144" y="692"/>
                  </a:lnTo>
                  <a:lnTo>
                    <a:pt x="140" y="691"/>
                  </a:lnTo>
                  <a:lnTo>
                    <a:pt x="136" y="689"/>
                  </a:lnTo>
                  <a:lnTo>
                    <a:pt x="133" y="687"/>
                  </a:lnTo>
                  <a:lnTo>
                    <a:pt x="133" y="684"/>
                  </a:lnTo>
                  <a:lnTo>
                    <a:pt x="134" y="682"/>
                  </a:lnTo>
                  <a:lnTo>
                    <a:pt x="135" y="678"/>
                  </a:lnTo>
                  <a:lnTo>
                    <a:pt x="136" y="676"/>
                  </a:lnTo>
                  <a:lnTo>
                    <a:pt x="135" y="672"/>
                  </a:lnTo>
                  <a:lnTo>
                    <a:pt x="131" y="663"/>
                  </a:lnTo>
                  <a:lnTo>
                    <a:pt x="131" y="663"/>
                  </a:lnTo>
                  <a:lnTo>
                    <a:pt x="130" y="663"/>
                  </a:lnTo>
                  <a:lnTo>
                    <a:pt x="129" y="662"/>
                  </a:lnTo>
                  <a:lnTo>
                    <a:pt x="126" y="646"/>
                  </a:lnTo>
                  <a:lnTo>
                    <a:pt x="124" y="630"/>
                  </a:lnTo>
                  <a:lnTo>
                    <a:pt x="123" y="626"/>
                  </a:lnTo>
                  <a:lnTo>
                    <a:pt x="123" y="622"/>
                  </a:lnTo>
                  <a:lnTo>
                    <a:pt x="124" y="618"/>
                  </a:lnTo>
                  <a:lnTo>
                    <a:pt x="126" y="616"/>
                  </a:lnTo>
                  <a:lnTo>
                    <a:pt x="128" y="615"/>
                  </a:lnTo>
                  <a:lnTo>
                    <a:pt x="131" y="615"/>
                  </a:lnTo>
                  <a:lnTo>
                    <a:pt x="134" y="616"/>
                  </a:lnTo>
                  <a:lnTo>
                    <a:pt x="137" y="617"/>
                  </a:lnTo>
                  <a:lnTo>
                    <a:pt x="139" y="618"/>
                  </a:lnTo>
                  <a:lnTo>
                    <a:pt x="140" y="617"/>
                  </a:lnTo>
                  <a:lnTo>
                    <a:pt x="140" y="616"/>
                  </a:lnTo>
                  <a:lnTo>
                    <a:pt x="138" y="614"/>
                  </a:lnTo>
                  <a:lnTo>
                    <a:pt x="135" y="613"/>
                  </a:lnTo>
                  <a:lnTo>
                    <a:pt x="131" y="612"/>
                  </a:lnTo>
                  <a:lnTo>
                    <a:pt x="127" y="612"/>
                  </a:lnTo>
                  <a:lnTo>
                    <a:pt x="124" y="611"/>
                  </a:lnTo>
                  <a:lnTo>
                    <a:pt x="122" y="608"/>
                  </a:lnTo>
                  <a:lnTo>
                    <a:pt x="121" y="597"/>
                  </a:lnTo>
                  <a:lnTo>
                    <a:pt x="121" y="586"/>
                  </a:lnTo>
                  <a:lnTo>
                    <a:pt x="122" y="574"/>
                  </a:lnTo>
                  <a:lnTo>
                    <a:pt x="124" y="562"/>
                  </a:lnTo>
                  <a:lnTo>
                    <a:pt x="124" y="551"/>
                  </a:lnTo>
                  <a:lnTo>
                    <a:pt x="124" y="550"/>
                  </a:lnTo>
                  <a:lnTo>
                    <a:pt x="124" y="551"/>
                  </a:lnTo>
                  <a:lnTo>
                    <a:pt x="123" y="551"/>
                  </a:lnTo>
                  <a:lnTo>
                    <a:pt x="123" y="551"/>
                  </a:lnTo>
                  <a:lnTo>
                    <a:pt x="122" y="551"/>
                  </a:lnTo>
                  <a:lnTo>
                    <a:pt x="128" y="540"/>
                  </a:lnTo>
                  <a:lnTo>
                    <a:pt x="131" y="529"/>
                  </a:lnTo>
                  <a:lnTo>
                    <a:pt x="135" y="511"/>
                  </a:lnTo>
                  <a:lnTo>
                    <a:pt x="138" y="502"/>
                  </a:lnTo>
                  <a:lnTo>
                    <a:pt x="138" y="501"/>
                  </a:lnTo>
                  <a:lnTo>
                    <a:pt x="139" y="500"/>
                  </a:lnTo>
                  <a:lnTo>
                    <a:pt x="141" y="499"/>
                  </a:lnTo>
                  <a:lnTo>
                    <a:pt x="142" y="498"/>
                  </a:lnTo>
                  <a:lnTo>
                    <a:pt x="144" y="496"/>
                  </a:lnTo>
                  <a:lnTo>
                    <a:pt x="145" y="495"/>
                  </a:lnTo>
                  <a:lnTo>
                    <a:pt x="145" y="494"/>
                  </a:lnTo>
                  <a:lnTo>
                    <a:pt x="145" y="492"/>
                  </a:lnTo>
                  <a:lnTo>
                    <a:pt x="146" y="491"/>
                  </a:lnTo>
                  <a:lnTo>
                    <a:pt x="152" y="476"/>
                  </a:lnTo>
                  <a:lnTo>
                    <a:pt x="156" y="469"/>
                  </a:lnTo>
                  <a:lnTo>
                    <a:pt x="160" y="464"/>
                  </a:lnTo>
                  <a:lnTo>
                    <a:pt x="161" y="459"/>
                  </a:lnTo>
                  <a:lnTo>
                    <a:pt x="163" y="450"/>
                  </a:lnTo>
                  <a:lnTo>
                    <a:pt x="164" y="449"/>
                  </a:lnTo>
                  <a:lnTo>
                    <a:pt x="165" y="447"/>
                  </a:lnTo>
                  <a:lnTo>
                    <a:pt x="166" y="446"/>
                  </a:lnTo>
                  <a:lnTo>
                    <a:pt x="168" y="445"/>
                  </a:lnTo>
                  <a:lnTo>
                    <a:pt x="169" y="443"/>
                  </a:lnTo>
                  <a:lnTo>
                    <a:pt x="169" y="442"/>
                  </a:lnTo>
                  <a:lnTo>
                    <a:pt x="169" y="441"/>
                  </a:lnTo>
                  <a:lnTo>
                    <a:pt x="167" y="439"/>
                  </a:lnTo>
                  <a:lnTo>
                    <a:pt x="167" y="438"/>
                  </a:lnTo>
                  <a:lnTo>
                    <a:pt x="167" y="437"/>
                  </a:lnTo>
                  <a:lnTo>
                    <a:pt x="169" y="430"/>
                  </a:lnTo>
                  <a:lnTo>
                    <a:pt x="171" y="425"/>
                  </a:lnTo>
                  <a:lnTo>
                    <a:pt x="175" y="419"/>
                  </a:lnTo>
                  <a:lnTo>
                    <a:pt x="179" y="414"/>
                  </a:lnTo>
                  <a:lnTo>
                    <a:pt x="180" y="414"/>
                  </a:lnTo>
                  <a:lnTo>
                    <a:pt x="183" y="415"/>
                  </a:lnTo>
                  <a:lnTo>
                    <a:pt x="186" y="415"/>
                  </a:lnTo>
                  <a:lnTo>
                    <a:pt x="189" y="416"/>
                  </a:lnTo>
                  <a:lnTo>
                    <a:pt x="192" y="419"/>
                  </a:lnTo>
                  <a:lnTo>
                    <a:pt x="193" y="421"/>
                  </a:lnTo>
                  <a:lnTo>
                    <a:pt x="191" y="424"/>
                  </a:lnTo>
                  <a:lnTo>
                    <a:pt x="188" y="427"/>
                  </a:lnTo>
                  <a:lnTo>
                    <a:pt x="184" y="429"/>
                  </a:lnTo>
                  <a:lnTo>
                    <a:pt x="181" y="433"/>
                  </a:lnTo>
                  <a:lnTo>
                    <a:pt x="180" y="434"/>
                  </a:lnTo>
                  <a:lnTo>
                    <a:pt x="180" y="434"/>
                  </a:lnTo>
                  <a:lnTo>
                    <a:pt x="180" y="435"/>
                  </a:lnTo>
                  <a:lnTo>
                    <a:pt x="180" y="437"/>
                  </a:lnTo>
                  <a:lnTo>
                    <a:pt x="180" y="437"/>
                  </a:lnTo>
                  <a:lnTo>
                    <a:pt x="186" y="433"/>
                  </a:lnTo>
                  <a:lnTo>
                    <a:pt x="192" y="428"/>
                  </a:lnTo>
                  <a:lnTo>
                    <a:pt x="197" y="423"/>
                  </a:lnTo>
                  <a:lnTo>
                    <a:pt x="198" y="420"/>
                  </a:lnTo>
                  <a:lnTo>
                    <a:pt x="198" y="415"/>
                  </a:lnTo>
                  <a:lnTo>
                    <a:pt x="198" y="412"/>
                  </a:lnTo>
                  <a:lnTo>
                    <a:pt x="199" y="406"/>
                  </a:lnTo>
                  <a:lnTo>
                    <a:pt x="200" y="401"/>
                  </a:lnTo>
                  <a:lnTo>
                    <a:pt x="200" y="395"/>
                  </a:lnTo>
                  <a:lnTo>
                    <a:pt x="200" y="395"/>
                  </a:lnTo>
                  <a:lnTo>
                    <a:pt x="197" y="395"/>
                  </a:lnTo>
                  <a:lnTo>
                    <a:pt x="195" y="393"/>
                  </a:lnTo>
                  <a:lnTo>
                    <a:pt x="194" y="392"/>
                  </a:lnTo>
                  <a:lnTo>
                    <a:pt x="194" y="391"/>
                  </a:lnTo>
                  <a:lnTo>
                    <a:pt x="195" y="390"/>
                  </a:lnTo>
                  <a:lnTo>
                    <a:pt x="195" y="389"/>
                  </a:lnTo>
                  <a:lnTo>
                    <a:pt x="195" y="388"/>
                  </a:lnTo>
                  <a:lnTo>
                    <a:pt x="194" y="387"/>
                  </a:lnTo>
                  <a:lnTo>
                    <a:pt x="192" y="386"/>
                  </a:lnTo>
                  <a:lnTo>
                    <a:pt x="189" y="385"/>
                  </a:lnTo>
                  <a:lnTo>
                    <a:pt x="186" y="384"/>
                  </a:lnTo>
                  <a:lnTo>
                    <a:pt x="184" y="382"/>
                  </a:lnTo>
                  <a:lnTo>
                    <a:pt x="184" y="379"/>
                  </a:lnTo>
                  <a:lnTo>
                    <a:pt x="186" y="377"/>
                  </a:lnTo>
                  <a:lnTo>
                    <a:pt x="189" y="375"/>
                  </a:lnTo>
                  <a:lnTo>
                    <a:pt x="191" y="373"/>
                  </a:lnTo>
                  <a:lnTo>
                    <a:pt x="193" y="371"/>
                  </a:lnTo>
                  <a:lnTo>
                    <a:pt x="194" y="369"/>
                  </a:lnTo>
                  <a:lnTo>
                    <a:pt x="194" y="366"/>
                  </a:lnTo>
                  <a:lnTo>
                    <a:pt x="193" y="364"/>
                  </a:lnTo>
                  <a:lnTo>
                    <a:pt x="192" y="363"/>
                  </a:lnTo>
                  <a:lnTo>
                    <a:pt x="191" y="363"/>
                  </a:lnTo>
                  <a:lnTo>
                    <a:pt x="190" y="363"/>
                  </a:lnTo>
                  <a:lnTo>
                    <a:pt x="189" y="365"/>
                  </a:lnTo>
                  <a:lnTo>
                    <a:pt x="188" y="366"/>
                  </a:lnTo>
                  <a:lnTo>
                    <a:pt x="187" y="367"/>
                  </a:lnTo>
                  <a:lnTo>
                    <a:pt x="184" y="370"/>
                  </a:lnTo>
                  <a:lnTo>
                    <a:pt x="182" y="370"/>
                  </a:lnTo>
                  <a:lnTo>
                    <a:pt x="178" y="365"/>
                  </a:lnTo>
                  <a:lnTo>
                    <a:pt x="176" y="363"/>
                  </a:lnTo>
                  <a:lnTo>
                    <a:pt x="171" y="358"/>
                  </a:lnTo>
                  <a:lnTo>
                    <a:pt x="168" y="354"/>
                  </a:lnTo>
                  <a:lnTo>
                    <a:pt x="165" y="349"/>
                  </a:lnTo>
                  <a:lnTo>
                    <a:pt x="165" y="344"/>
                  </a:lnTo>
                  <a:lnTo>
                    <a:pt x="167" y="341"/>
                  </a:lnTo>
                  <a:lnTo>
                    <a:pt x="171" y="337"/>
                  </a:lnTo>
                  <a:lnTo>
                    <a:pt x="175" y="334"/>
                  </a:lnTo>
                  <a:lnTo>
                    <a:pt x="179" y="332"/>
                  </a:lnTo>
                  <a:lnTo>
                    <a:pt x="181" y="331"/>
                  </a:lnTo>
                  <a:lnTo>
                    <a:pt x="184" y="331"/>
                  </a:lnTo>
                  <a:lnTo>
                    <a:pt x="185" y="331"/>
                  </a:lnTo>
                  <a:lnTo>
                    <a:pt x="185" y="331"/>
                  </a:lnTo>
                  <a:lnTo>
                    <a:pt x="182" y="330"/>
                  </a:lnTo>
                  <a:lnTo>
                    <a:pt x="179" y="330"/>
                  </a:lnTo>
                  <a:lnTo>
                    <a:pt x="176" y="329"/>
                  </a:lnTo>
                  <a:lnTo>
                    <a:pt x="173" y="328"/>
                  </a:lnTo>
                  <a:lnTo>
                    <a:pt x="170" y="326"/>
                  </a:lnTo>
                  <a:lnTo>
                    <a:pt x="170" y="325"/>
                  </a:lnTo>
                  <a:lnTo>
                    <a:pt x="173" y="323"/>
                  </a:lnTo>
                  <a:lnTo>
                    <a:pt x="175" y="322"/>
                  </a:lnTo>
                  <a:lnTo>
                    <a:pt x="177" y="320"/>
                  </a:lnTo>
                  <a:lnTo>
                    <a:pt x="179" y="318"/>
                  </a:lnTo>
                  <a:lnTo>
                    <a:pt x="180" y="313"/>
                  </a:lnTo>
                  <a:lnTo>
                    <a:pt x="179" y="309"/>
                  </a:lnTo>
                  <a:lnTo>
                    <a:pt x="178" y="307"/>
                  </a:lnTo>
                  <a:lnTo>
                    <a:pt x="177" y="305"/>
                  </a:lnTo>
                  <a:lnTo>
                    <a:pt x="175" y="304"/>
                  </a:lnTo>
                  <a:lnTo>
                    <a:pt x="173" y="302"/>
                  </a:lnTo>
                  <a:lnTo>
                    <a:pt x="171" y="299"/>
                  </a:lnTo>
                  <a:lnTo>
                    <a:pt x="170" y="296"/>
                  </a:lnTo>
                  <a:lnTo>
                    <a:pt x="170" y="295"/>
                  </a:lnTo>
                  <a:lnTo>
                    <a:pt x="171" y="293"/>
                  </a:lnTo>
                  <a:lnTo>
                    <a:pt x="173" y="291"/>
                  </a:lnTo>
                  <a:lnTo>
                    <a:pt x="172" y="290"/>
                  </a:lnTo>
                  <a:lnTo>
                    <a:pt x="171" y="288"/>
                  </a:lnTo>
                  <a:lnTo>
                    <a:pt x="171" y="287"/>
                  </a:lnTo>
                  <a:lnTo>
                    <a:pt x="171" y="286"/>
                  </a:lnTo>
                  <a:lnTo>
                    <a:pt x="171" y="285"/>
                  </a:lnTo>
                  <a:lnTo>
                    <a:pt x="171" y="284"/>
                  </a:lnTo>
                  <a:lnTo>
                    <a:pt x="172" y="283"/>
                  </a:lnTo>
                  <a:lnTo>
                    <a:pt x="173" y="283"/>
                  </a:lnTo>
                  <a:lnTo>
                    <a:pt x="174" y="282"/>
                  </a:lnTo>
                  <a:lnTo>
                    <a:pt x="174" y="282"/>
                  </a:lnTo>
                  <a:lnTo>
                    <a:pt x="175" y="283"/>
                  </a:lnTo>
                  <a:lnTo>
                    <a:pt x="175" y="288"/>
                  </a:lnTo>
                  <a:lnTo>
                    <a:pt x="175" y="288"/>
                  </a:lnTo>
                  <a:lnTo>
                    <a:pt x="179" y="286"/>
                  </a:lnTo>
                  <a:lnTo>
                    <a:pt x="182" y="282"/>
                  </a:lnTo>
                  <a:lnTo>
                    <a:pt x="185" y="277"/>
                  </a:lnTo>
                  <a:lnTo>
                    <a:pt x="188" y="271"/>
                  </a:lnTo>
                  <a:lnTo>
                    <a:pt x="190" y="267"/>
                  </a:lnTo>
                  <a:lnTo>
                    <a:pt x="191" y="262"/>
                  </a:lnTo>
                  <a:lnTo>
                    <a:pt x="190" y="262"/>
                  </a:lnTo>
                  <a:lnTo>
                    <a:pt x="190" y="263"/>
                  </a:lnTo>
                  <a:lnTo>
                    <a:pt x="188" y="265"/>
                  </a:lnTo>
                  <a:lnTo>
                    <a:pt x="187" y="268"/>
                  </a:lnTo>
                  <a:lnTo>
                    <a:pt x="186" y="271"/>
                  </a:lnTo>
                  <a:lnTo>
                    <a:pt x="184" y="273"/>
                  </a:lnTo>
                  <a:lnTo>
                    <a:pt x="182" y="275"/>
                  </a:lnTo>
                  <a:lnTo>
                    <a:pt x="179" y="278"/>
                  </a:lnTo>
                  <a:lnTo>
                    <a:pt x="176" y="280"/>
                  </a:lnTo>
                  <a:lnTo>
                    <a:pt x="173" y="279"/>
                  </a:lnTo>
                  <a:lnTo>
                    <a:pt x="173" y="277"/>
                  </a:lnTo>
                  <a:lnTo>
                    <a:pt x="174" y="276"/>
                  </a:lnTo>
                  <a:lnTo>
                    <a:pt x="179" y="273"/>
                  </a:lnTo>
                  <a:lnTo>
                    <a:pt x="181" y="271"/>
                  </a:lnTo>
                  <a:lnTo>
                    <a:pt x="182" y="267"/>
                  </a:lnTo>
                  <a:lnTo>
                    <a:pt x="184" y="263"/>
                  </a:lnTo>
                  <a:lnTo>
                    <a:pt x="185" y="260"/>
                  </a:lnTo>
                  <a:lnTo>
                    <a:pt x="184" y="257"/>
                  </a:lnTo>
                  <a:lnTo>
                    <a:pt x="182" y="256"/>
                  </a:lnTo>
                  <a:lnTo>
                    <a:pt x="179" y="257"/>
                  </a:lnTo>
                  <a:lnTo>
                    <a:pt x="176" y="258"/>
                  </a:lnTo>
                  <a:lnTo>
                    <a:pt x="173" y="259"/>
                  </a:lnTo>
                  <a:lnTo>
                    <a:pt x="170" y="258"/>
                  </a:lnTo>
                  <a:lnTo>
                    <a:pt x="170" y="257"/>
                  </a:lnTo>
                  <a:lnTo>
                    <a:pt x="172" y="257"/>
                  </a:lnTo>
                  <a:lnTo>
                    <a:pt x="177" y="256"/>
                  </a:lnTo>
                  <a:lnTo>
                    <a:pt x="180" y="255"/>
                  </a:lnTo>
                  <a:lnTo>
                    <a:pt x="182" y="254"/>
                  </a:lnTo>
                  <a:lnTo>
                    <a:pt x="182" y="251"/>
                  </a:lnTo>
                  <a:lnTo>
                    <a:pt x="180" y="249"/>
                  </a:lnTo>
                  <a:lnTo>
                    <a:pt x="179" y="246"/>
                  </a:lnTo>
                  <a:lnTo>
                    <a:pt x="178" y="244"/>
                  </a:lnTo>
                  <a:lnTo>
                    <a:pt x="179" y="239"/>
                  </a:lnTo>
                  <a:lnTo>
                    <a:pt x="182" y="234"/>
                  </a:lnTo>
                  <a:lnTo>
                    <a:pt x="184" y="229"/>
                  </a:lnTo>
                  <a:lnTo>
                    <a:pt x="183" y="225"/>
                  </a:lnTo>
                  <a:lnTo>
                    <a:pt x="182" y="221"/>
                  </a:lnTo>
                  <a:lnTo>
                    <a:pt x="182" y="217"/>
                  </a:lnTo>
                  <a:lnTo>
                    <a:pt x="183" y="216"/>
                  </a:lnTo>
                  <a:lnTo>
                    <a:pt x="184" y="216"/>
                  </a:lnTo>
                  <a:lnTo>
                    <a:pt x="185" y="215"/>
                  </a:lnTo>
                  <a:lnTo>
                    <a:pt x="186" y="214"/>
                  </a:lnTo>
                  <a:lnTo>
                    <a:pt x="188" y="214"/>
                  </a:lnTo>
                  <a:lnTo>
                    <a:pt x="190" y="213"/>
                  </a:lnTo>
                  <a:lnTo>
                    <a:pt x="190" y="212"/>
                  </a:lnTo>
                  <a:lnTo>
                    <a:pt x="189" y="211"/>
                  </a:lnTo>
                  <a:lnTo>
                    <a:pt x="186" y="211"/>
                  </a:lnTo>
                  <a:lnTo>
                    <a:pt x="182" y="212"/>
                  </a:lnTo>
                  <a:lnTo>
                    <a:pt x="181" y="211"/>
                  </a:lnTo>
                  <a:lnTo>
                    <a:pt x="184" y="204"/>
                  </a:lnTo>
                  <a:lnTo>
                    <a:pt x="186" y="201"/>
                  </a:lnTo>
                  <a:lnTo>
                    <a:pt x="188" y="198"/>
                  </a:lnTo>
                  <a:lnTo>
                    <a:pt x="189" y="195"/>
                  </a:lnTo>
                  <a:lnTo>
                    <a:pt x="190" y="193"/>
                  </a:lnTo>
                  <a:lnTo>
                    <a:pt x="185" y="199"/>
                  </a:lnTo>
                  <a:lnTo>
                    <a:pt x="181" y="206"/>
                  </a:lnTo>
                  <a:lnTo>
                    <a:pt x="176" y="212"/>
                  </a:lnTo>
                  <a:lnTo>
                    <a:pt x="176" y="212"/>
                  </a:lnTo>
                  <a:lnTo>
                    <a:pt x="176" y="212"/>
                  </a:lnTo>
                  <a:lnTo>
                    <a:pt x="176" y="211"/>
                  </a:lnTo>
                  <a:lnTo>
                    <a:pt x="176" y="210"/>
                  </a:lnTo>
                  <a:lnTo>
                    <a:pt x="177" y="209"/>
                  </a:lnTo>
                  <a:lnTo>
                    <a:pt x="177" y="208"/>
                  </a:lnTo>
                  <a:lnTo>
                    <a:pt x="177" y="207"/>
                  </a:lnTo>
                  <a:lnTo>
                    <a:pt x="178" y="205"/>
                  </a:lnTo>
                  <a:lnTo>
                    <a:pt x="179" y="203"/>
                  </a:lnTo>
                  <a:lnTo>
                    <a:pt x="179" y="200"/>
                  </a:lnTo>
                  <a:lnTo>
                    <a:pt x="179" y="198"/>
                  </a:lnTo>
                  <a:lnTo>
                    <a:pt x="179" y="195"/>
                  </a:lnTo>
                  <a:lnTo>
                    <a:pt x="177" y="194"/>
                  </a:lnTo>
                  <a:lnTo>
                    <a:pt x="174" y="194"/>
                  </a:lnTo>
                  <a:lnTo>
                    <a:pt x="173" y="194"/>
                  </a:lnTo>
                  <a:lnTo>
                    <a:pt x="171" y="195"/>
                  </a:lnTo>
                  <a:lnTo>
                    <a:pt x="170" y="197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73" y="198"/>
                  </a:lnTo>
                  <a:lnTo>
                    <a:pt x="174" y="199"/>
                  </a:lnTo>
                  <a:lnTo>
                    <a:pt x="174" y="202"/>
                  </a:lnTo>
                  <a:lnTo>
                    <a:pt x="174" y="204"/>
                  </a:lnTo>
                  <a:lnTo>
                    <a:pt x="173" y="206"/>
                  </a:lnTo>
                  <a:lnTo>
                    <a:pt x="171" y="207"/>
                  </a:lnTo>
                  <a:lnTo>
                    <a:pt x="167" y="206"/>
                  </a:lnTo>
                  <a:lnTo>
                    <a:pt x="165" y="204"/>
                  </a:lnTo>
                  <a:lnTo>
                    <a:pt x="164" y="200"/>
                  </a:lnTo>
                  <a:lnTo>
                    <a:pt x="164" y="196"/>
                  </a:lnTo>
                  <a:lnTo>
                    <a:pt x="165" y="191"/>
                  </a:lnTo>
                  <a:lnTo>
                    <a:pt x="166" y="186"/>
                  </a:lnTo>
                  <a:lnTo>
                    <a:pt x="168" y="181"/>
                  </a:lnTo>
                  <a:lnTo>
                    <a:pt x="169" y="178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69" y="172"/>
                  </a:lnTo>
                  <a:lnTo>
                    <a:pt x="167" y="172"/>
                  </a:lnTo>
                  <a:lnTo>
                    <a:pt x="165" y="174"/>
                  </a:lnTo>
                  <a:lnTo>
                    <a:pt x="163" y="175"/>
                  </a:lnTo>
                  <a:lnTo>
                    <a:pt x="161" y="175"/>
                  </a:lnTo>
                  <a:lnTo>
                    <a:pt x="160" y="174"/>
                  </a:lnTo>
                  <a:lnTo>
                    <a:pt x="159" y="173"/>
                  </a:lnTo>
                  <a:lnTo>
                    <a:pt x="157" y="172"/>
                  </a:lnTo>
                  <a:lnTo>
                    <a:pt x="157" y="171"/>
                  </a:lnTo>
                  <a:lnTo>
                    <a:pt x="156" y="169"/>
                  </a:lnTo>
                  <a:lnTo>
                    <a:pt x="157" y="168"/>
                  </a:lnTo>
                  <a:lnTo>
                    <a:pt x="160" y="167"/>
                  </a:lnTo>
                  <a:lnTo>
                    <a:pt x="160" y="167"/>
                  </a:lnTo>
                  <a:lnTo>
                    <a:pt x="161" y="166"/>
                  </a:lnTo>
                  <a:lnTo>
                    <a:pt x="160" y="166"/>
                  </a:lnTo>
                  <a:lnTo>
                    <a:pt x="156" y="163"/>
                  </a:lnTo>
                  <a:lnTo>
                    <a:pt x="152" y="162"/>
                  </a:lnTo>
                  <a:lnTo>
                    <a:pt x="148" y="161"/>
                  </a:lnTo>
                  <a:lnTo>
                    <a:pt x="143" y="159"/>
                  </a:lnTo>
                  <a:lnTo>
                    <a:pt x="142" y="157"/>
                  </a:lnTo>
                  <a:lnTo>
                    <a:pt x="142" y="155"/>
                  </a:lnTo>
                  <a:lnTo>
                    <a:pt x="143" y="153"/>
                  </a:lnTo>
                  <a:lnTo>
                    <a:pt x="145" y="152"/>
                  </a:lnTo>
                  <a:lnTo>
                    <a:pt x="147" y="151"/>
                  </a:lnTo>
                  <a:lnTo>
                    <a:pt x="148" y="150"/>
                  </a:lnTo>
                  <a:lnTo>
                    <a:pt x="149" y="150"/>
                  </a:lnTo>
                  <a:lnTo>
                    <a:pt x="150" y="150"/>
                  </a:lnTo>
                  <a:lnTo>
                    <a:pt x="151" y="149"/>
                  </a:lnTo>
                  <a:lnTo>
                    <a:pt x="151" y="148"/>
                  </a:lnTo>
                  <a:lnTo>
                    <a:pt x="147" y="144"/>
                  </a:lnTo>
                  <a:lnTo>
                    <a:pt x="142" y="140"/>
                  </a:lnTo>
                  <a:lnTo>
                    <a:pt x="137" y="137"/>
                  </a:lnTo>
                  <a:lnTo>
                    <a:pt x="132" y="135"/>
                  </a:lnTo>
                  <a:lnTo>
                    <a:pt x="132" y="135"/>
                  </a:lnTo>
                  <a:lnTo>
                    <a:pt x="132" y="135"/>
                  </a:lnTo>
                  <a:lnTo>
                    <a:pt x="132" y="136"/>
                  </a:lnTo>
                  <a:lnTo>
                    <a:pt x="132" y="136"/>
                  </a:lnTo>
                  <a:lnTo>
                    <a:pt x="133" y="137"/>
                  </a:lnTo>
                  <a:lnTo>
                    <a:pt x="133" y="138"/>
                  </a:lnTo>
                  <a:lnTo>
                    <a:pt x="132" y="138"/>
                  </a:lnTo>
                  <a:lnTo>
                    <a:pt x="131" y="139"/>
                  </a:lnTo>
                  <a:lnTo>
                    <a:pt x="122" y="139"/>
                  </a:lnTo>
                  <a:lnTo>
                    <a:pt x="116" y="139"/>
                  </a:lnTo>
                  <a:lnTo>
                    <a:pt x="110" y="139"/>
                  </a:lnTo>
                  <a:lnTo>
                    <a:pt x="105" y="137"/>
                  </a:lnTo>
                  <a:lnTo>
                    <a:pt x="104" y="136"/>
                  </a:lnTo>
                  <a:lnTo>
                    <a:pt x="106" y="135"/>
                  </a:lnTo>
                  <a:lnTo>
                    <a:pt x="110" y="134"/>
                  </a:lnTo>
                  <a:lnTo>
                    <a:pt x="113" y="133"/>
                  </a:lnTo>
                  <a:lnTo>
                    <a:pt x="116" y="131"/>
                  </a:lnTo>
                  <a:lnTo>
                    <a:pt x="118" y="130"/>
                  </a:lnTo>
                  <a:lnTo>
                    <a:pt x="118" y="129"/>
                  </a:lnTo>
                  <a:lnTo>
                    <a:pt x="111" y="130"/>
                  </a:lnTo>
                  <a:lnTo>
                    <a:pt x="105" y="131"/>
                  </a:lnTo>
                  <a:lnTo>
                    <a:pt x="98" y="134"/>
                  </a:lnTo>
                  <a:lnTo>
                    <a:pt x="93" y="138"/>
                  </a:lnTo>
                  <a:lnTo>
                    <a:pt x="89" y="140"/>
                  </a:lnTo>
                  <a:lnTo>
                    <a:pt x="86" y="143"/>
                  </a:lnTo>
                  <a:lnTo>
                    <a:pt x="84" y="145"/>
                  </a:lnTo>
                  <a:lnTo>
                    <a:pt x="81" y="146"/>
                  </a:lnTo>
                  <a:lnTo>
                    <a:pt x="78" y="148"/>
                  </a:lnTo>
                  <a:lnTo>
                    <a:pt x="72" y="149"/>
                  </a:lnTo>
                  <a:lnTo>
                    <a:pt x="72" y="149"/>
                  </a:lnTo>
                  <a:lnTo>
                    <a:pt x="72" y="148"/>
                  </a:lnTo>
                  <a:lnTo>
                    <a:pt x="73" y="148"/>
                  </a:lnTo>
                  <a:lnTo>
                    <a:pt x="73" y="147"/>
                  </a:lnTo>
                  <a:lnTo>
                    <a:pt x="61" y="151"/>
                  </a:lnTo>
                  <a:lnTo>
                    <a:pt x="49" y="155"/>
                  </a:lnTo>
                  <a:lnTo>
                    <a:pt x="47" y="154"/>
                  </a:lnTo>
                  <a:lnTo>
                    <a:pt x="47" y="153"/>
                  </a:lnTo>
                  <a:lnTo>
                    <a:pt x="46" y="153"/>
                  </a:lnTo>
                  <a:lnTo>
                    <a:pt x="45" y="153"/>
                  </a:lnTo>
                  <a:lnTo>
                    <a:pt x="40" y="155"/>
                  </a:lnTo>
                  <a:lnTo>
                    <a:pt x="35" y="158"/>
                  </a:lnTo>
                  <a:lnTo>
                    <a:pt x="30" y="160"/>
                  </a:lnTo>
                  <a:lnTo>
                    <a:pt x="31" y="159"/>
                  </a:lnTo>
                  <a:lnTo>
                    <a:pt x="32" y="158"/>
                  </a:lnTo>
                  <a:lnTo>
                    <a:pt x="33" y="158"/>
                  </a:lnTo>
                  <a:lnTo>
                    <a:pt x="33" y="157"/>
                  </a:lnTo>
                  <a:lnTo>
                    <a:pt x="22" y="156"/>
                  </a:lnTo>
                  <a:lnTo>
                    <a:pt x="11" y="156"/>
                  </a:lnTo>
                  <a:lnTo>
                    <a:pt x="1" y="154"/>
                  </a:lnTo>
                  <a:lnTo>
                    <a:pt x="0" y="154"/>
                  </a:lnTo>
                  <a:lnTo>
                    <a:pt x="0" y="153"/>
                  </a:lnTo>
                  <a:lnTo>
                    <a:pt x="1" y="153"/>
                  </a:lnTo>
                  <a:lnTo>
                    <a:pt x="2" y="152"/>
                  </a:lnTo>
                  <a:lnTo>
                    <a:pt x="5" y="150"/>
                  </a:lnTo>
                  <a:lnTo>
                    <a:pt x="5" y="150"/>
                  </a:lnTo>
                  <a:lnTo>
                    <a:pt x="11" y="152"/>
                  </a:lnTo>
                  <a:lnTo>
                    <a:pt x="16" y="154"/>
                  </a:lnTo>
                  <a:lnTo>
                    <a:pt x="22" y="155"/>
                  </a:lnTo>
                  <a:lnTo>
                    <a:pt x="24" y="154"/>
                  </a:lnTo>
                  <a:lnTo>
                    <a:pt x="25" y="153"/>
                  </a:lnTo>
                  <a:lnTo>
                    <a:pt x="25" y="152"/>
                  </a:lnTo>
                  <a:lnTo>
                    <a:pt x="26" y="150"/>
                  </a:lnTo>
                  <a:lnTo>
                    <a:pt x="27" y="149"/>
                  </a:lnTo>
                  <a:lnTo>
                    <a:pt x="28" y="149"/>
                  </a:lnTo>
                  <a:lnTo>
                    <a:pt x="31" y="148"/>
                  </a:lnTo>
                  <a:lnTo>
                    <a:pt x="35" y="148"/>
                  </a:lnTo>
                  <a:lnTo>
                    <a:pt x="41" y="147"/>
                  </a:lnTo>
                  <a:lnTo>
                    <a:pt x="47" y="146"/>
                  </a:lnTo>
                  <a:lnTo>
                    <a:pt x="52" y="146"/>
                  </a:lnTo>
                  <a:lnTo>
                    <a:pt x="54" y="145"/>
                  </a:lnTo>
                  <a:lnTo>
                    <a:pt x="55" y="144"/>
                  </a:lnTo>
                  <a:lnTo>
                    <a:pt x="56" y="143"/>
                  </a:lnTo>
                  <a:lnTo>
                    <a:pt x="60" y="138"/>
                  </a:lnTo>
                  <a:lnTo>
                    <a:pt x="61" y="137"/>
                  </a:lnTo>
                  <a:lnTo>
                    <a:pt x="62" y="137"/>
                  </a:lnTo>
                  <a:lnTo>
                    <a:pt x="63" y="138"/>
                  </a:lnTo>
                  <a:lnTo>
                    <a:pt x="65" y="137"/>
                  </a:lnTo>
                  <a:lnTo>
                    <a:pt x="65" y="135"/>
                  </a:lnTo>
                  <a:lnTo>
                    <a:pt x="65" y="134"/>
                  </a:lnTo>
                  <a:lnTo>
                    <a:pt x="66" y="134"/>
                  </a:lnTo>
                  <a:lnTo>
                    <a:pt x="68" y="133"/>
                  </a:lnTo>
                  <a:lnTo>
                    <a:pt x="72" y="132"/>
                  </a:lnTo>
                  <a:lnTo>
                    <a:pt x="75" y="131"/>
                  </a:lnTo>
                  <a:lnTo>
                    <a:pt x="78" y="130"/>
                  </a:lnTo>
                  <a:lnTo>
                    <a:pt x="79" y="128"/>
                  </a:lnTo>
                  <a:lnTo>
                    <a:pt x="78" y="125"/>
                  </a:lnTo>
                  <a:lnTo>
                    <a:pt x="75" y="123"/>
                  </a:lnTo>
                  <a:lnTo>
                    <a:pt x="72" y="122"/>
                  </a:lnTo>
                  <a:lnTo>
                    <a:pt x="68" y="120"/>
                  </a:lnTo>
                  <a:lnTo>
                    <a:pt x="65" y="119"/>
                  </a:lnTo>
                  <a:lnTo>
                    <a:pt x="63" y="118"/>
                  </a:lnTo>
                  <a:lnTo>
                    <a:pt x="60" y="117"/>
                  </a:lnTo>
                  <a:lnTo>
                    <a:pt x="58" y="116"/>
                  </a:lnTo>
                  <a:lnTo>
                    <a:pt x="57" y="114"/>
                  </a:lnTo>
                  <a:lnTo>
                    <a:pt x="57" y="113"/>
                  </a:lnTo>
                  <a:lnTo>
                    <a:pt x="58" y="112"/>
                  </a:lnTo>
                  <a:lnTo>
                    <a:pt x="59" y="112"/>
                  </a:lnTo>
                  <a:lnTo>
                    <a:pt x="60" y="112"/>
                  </a:lnTo>
                  <a:lnTo>
                    <a:pt x="61" y="112"/>
                  </a:lnTo>
                  <a:lnTo>
                    <a:pt x="63" y="111"/>
                  </a:lnTo>
                  <a:lnTo>
                    <a:pt x="64" y="111"/>
                  </a:lnTo>
                  <a:lnTo>
                    <a:pt x="65" y="111"/>
                  </a:lnTo>
                  <a:lnTo>
                    <a:pt x="65" y="109"/>
                  </a:lnTo>
                  <a:lnTo>
                    <a:pt x="71" y="102"/>
                  </a:lnTo>
                  <a:lnTo>
                    <a:pt x="79" y="96"/>
                  </a:lnTo>
                  <a:lnTo>
                    <a:pt x="76" y="97"/>
                  </a:lnTo>
                  <a:lnTo>
                    <a:pt x="73" y="97"/>
                  </a:lnTo>
                  <a:lnTo>
                    <a:pt x="70" y="96"/>
                  </a:lnTo>
                  <a:lnTo>
                    <a:pt x="69" y="93"/>
                  </a:lnTo>
                  <a:lnTo>
                    <a:pt x="70" y="91"/>
                  </a:lnTo>
                  <a:lnTo>
                    <a:pt x="72" y="88"/>
                  </a:lnTo>
                  <a:lnTo>
                    <a:pt x="75" y="84"/>
                  </a:lnTo>
                  <a:lnTo>
                    <a:pt x="78" y="82"/>
                  </a:lnTo>
                  <a:lnTo>
                    <a:pt x="80" y="82"/>
                  </a:lnTo>
                  <a:lnTo>
                    <a:pt x="82" y="83"/>
                  </a:lnTo>
                  <a:lnTo>
                    <a:pt x="84" y="84"/>
                  </a:lnTo>
                  <a:lnTo>
                    <a:pt x="87" y="84"/>
                  </a:lnTo>
                  <a:lnTo>
                    <a:pt x="90" y="82"/>
                  </a:lnTo>
                  <a:lnTo>
                    <a:pt x="91" y="78"/>
                  </a:lnTo>
                  <a:lnTo>
                    <a:pt x="92" y="74"/>
                  </a:lnTo>
                  <a:lnTo>
                    <a:pt x="92" y="73"/>
                  </a:lnTo>
                  <a:lnTo>
                    <a:pt x="92" y="71"/>
                  </a:lnTo>
                  <a:lnTo>
                    <a:pt x="92" y="69"/>
                  </a:lnTo>
                  <a:lnTo>
                    <a:pt x="92" y="69"/>
                  </a:lnTo>
                  <a:lnTo>
                    <a:pt x="97" y="66"/>
                  </a:lnTo>
                  <a:lnTo>
                    <a:pt x="103" y="64"/>
                  </a:lnTo>
                  <a:lnTo>
                    <a:pt x="108" y="63"/>
                  </a:lnTo>
                  <a:lnTo>
                    <a:pt x="112" y="61"/>
                  </a:lnTo>
                  <a:lnTo>
                    <a:pt x="116" y="59"/>
                  </a:lnTo>
                  <a:lnTo>
                    <a:pt x="120" y="58"/>
                  </a:lnTo>
                  <a:lnTo>
                    <a:pt x="124" y="59"/>
                  </a:lnTo>
                  <a:lnTo>
                    <a:pt x="127" y="61"/>
                  </a:lnTo>
                  <a:lnTo>
                    <a:pt x="128" y="63"/>
                  </a:lnTo>
                  <a:lnTo>
                    <a:pt x="130" y="64"/>
                  </a:lnTo>
                  <a:lnTo>
                    <a:pt x="132" y="65"/>
                  </a:lnTo>
                  <a:lnTo>
                    <a:pt x="134" y="65"/>
                  </a:lnTo>
                  <a:lnTo>
                    <a:pt x="137" y="63"/>
                  </a:lnTo>
                  <a:lnTo>
                    <a:pt x="139" y="61"/>
                  </a:lnTo>
                  <a:lnTo>
                    <a:pt x="142" y="56"/>
                  </a:lnTo>
                  <a:lnTo>
                    <a:pt x="143" y="55"/>
                  </a:lnTo>
                  <a:lnTo>
                    <a:pt x="146" y="54"/>
                  </a:lnTo>
                  <a:lnTo>
                    <a:pt x="149" y="53"/>
                  </a:lnTo>
                  <a:lnTo>
                    <a:pt x="151" y="53"/>
                  </a:lnTo>
                  <a:lnTo>
                    <a:pt x="153" y="52"/>
                  </a:lnTo>
                  <a:lnTo>
                    <a:pt x="153" y="51"/>
                  </a:lnTo>
                  <a:lnTo>
                    <a:pt x="151" y="50"/>
                  </a:lnTo>
                  <a:lnTo>
                    <a:pt x="148" y="51"/>
                  </a:lnTo>
                  <a:lnTo>
                    <a:pt x="145" y="52"/>
                  </a:lnTo>
                  <a:lnTo>
                    <a:pt x="142" y="52"/>
                  </a:lnTo>
                  <a:lnTo>
                    <a:pt x="140" y="52"/>
                  </a:lnTo>
                  <a:lnTo>
                    <a:pt x="137" y="49"/>
                  </a:lnTo>
                  <a:lnTo>
                    <a:pt x="137" y="44"/>
                  </a:lnTo>
                  <a:lnTo>
                    <a:pt x="138" y="40"/>
                  </a:lnTo>
                  <a:lnTo>
                    <a:pt x="141" y="36"/>
                  </a:lnTo>
                  <a:lnTo>
                    <a:pt x="144" y="32"/>
                  </a:lnTo>
                  <a:lnTo>
                    <a:pt x="147" y="28"/>
                  </a:lnTo>
                  <a:lnTo>
                    <a:pt x="150" y="26"/>
                  </a:lnTo>
                  <a:lnTo>
                    <a:pt x="152" y="24"/>
                  </a:lnTo>
                  <a:lnTo>
                    <a:pt x="158" y="22"/>
                  </a:lnTo>
                  <a:lnTo>
                    <a:pt x="162" y="20"/>
                  </a:lnTo>
                  <a:lnTo>
                    <a:pt x="165" y="20"/>
                  </a:lnTo>
                  <a:lnTo>
                    <a:pt x="166" y="21"/>
                  </a:lnTo>
                  <a:lnTo>
                    <a:pt x="166" y="22"/>
                  </a:lnTo>
                  <a:lnTo>
                    <a:pt x="166" y="24"/>
                  </a:lnTo>
                  <a:lnTo>
                    <a:pt x="165" y="26"/>
                  </a:lnTo>
                  <a:lnTo>
                    <a:pt x="163" y="32"/>
                  </a:lnTo>
                  <a:lnTo>
                    <a:pt x="163" y="36"/>
                  </a:lnTo>
                  <a:lnTo>
                    <a:pt x="165" y="38"/>
                  </a:lnTo>
                  <a:lnTo>
                    <a:pt x="167" y="39"/>
                  </a:lnTo>
                  <a:lnTo>
                    <a:pt x="170" y="38"/>
                  </a:lnTo>
                  <a:lnTo>
                    <a:pt x="173" y="35"/>
                  </a:lnTo>
                  <a:lnTo>
                    <a:pt x="175" y="32"/>
                  </a:lnTo>
                  <a:lnTo>
                    <a:pt x="178" y="29"/>
                  </a:lnTo>
                  <a:lnTo>
                    <a:pt x="181" y="28"/>
                  </a:lnTo>
                  <a:lnTo>
                    <a:pt x="182" y="28"/>
                  </a:lnTo>
                  <a:lnTo>
                    <a:pt x="182" y="27"/>
                  </a:lnTo>
                  <a:lnTo>
                    <a:pt x="182" y="27"/>
                  </a:lnTo>
                  <a:lnTo>
                    <a:pt x="184" y="27"/>
                  </a:lnTo>
                  <a:lnTo>
                    <a:pt x="184" y="26"/>
                  </a:lnTo>
                  <a:lnTo>
                    <a:pt x="185" y="26"/>
                  </a:lnTo>
                  <a:lnTo>
                    <a:pt x="188" y="22"/>
                  </a:lnTo>
                  <a:lnTo>
                    <a:pt x="189" y="19"/>
                  </a:lnTo>
                  <a:lnTo>
                    <a:pt x="191" y="12"/>
                  </a:lnTo>
                  <a:lnTo>
                    <a:pt x="193" y="9"/>
                  </a:lnTo>
                  <a:lnTo>
                    <a:pt x="196" y="5"/>
                  </a:lnTo>
                  <a:lnTo>
                    <a:pt x="200" y="2"/>
                  </a:lnTo>
                  <a:lnTo>
                    <a:pt x="203" y="1"/>
                  </a:lnTo>
                  <a:lnTo>
                    <a:pt x="205" y="1"/>
                  </a:lnTo>
                  <a:lnTo>
                    <a:pt x="206" y="2"/>
                  </a:lnTo>
                  <a:lnTo>
                    <a:pt x="210" y="5"/>
                  </a:lnTo>
                  <a:lnTo>
                    <a:pt x="213" y="6"/>
                  </a:lnTo>
                  <a:lnTo>
                    <a:pt x="217" y="6"/>
                  </a:lnTo>
                  <a:lnTo>
                    <a:pt x="222" y="5"/>
                  </a:lnTo>
                  <a:lnTo>
                    <a:pt x="226" y="2"/>
                  </a:lnTo>
                  <a:lnTo>
                    <a:pt x="232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89" name="Freeform 163"/>
            <p:cNvSpPr>
              <a:spLocks/>
            </p:cNvSpPr>
            <p:nvPr/>
          </p:nvSpPr>
          <p:spPr bwMode="auto">
            <a:xfrm>
              <a:off x="3028625" y="4274881"/>
              <a:ext cx="1449" cy="144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90" name="Freeform 164"/>
            <p:cNvSpPr>
              <a:spLocks/>
            </p:cNvSpPr>
            <p:nvPr/>
          </p:nvSpPr>
          <p:spPr bwMode="auto">
            <a:xfrm>
              <a:off x="2808510" y="3290157"/>
              <a:ext cx="86887" cy="120195"/>
            </a:xfrm>
            <a:custGeom>
              <a:avLst/>
              <a:gdLst/>
              <a:ahLst/>
              <a:cxnLst>
                <a:cxn ang="0">
                  <a:pos x="52" y="5"/>
                </a:cxn>
                <a:cxn ang="0">
                  <a:pos x="60" y="14"/>
                </a:cxn>
                <a:cxn ang="0">
                  <a:pos x="59" y="19"/>
                </a:cxn>
                <a:cxn ang="0">
                  <a:pos x="53" y="25"/>
                </a:cxn>
                <a:cxn ang="0">
                  <a:pos x="48" y="28"/>
                </a:cxn>
                <a:cxn ang="0">
                  <a:pos x="49" y="28"/>
                </a:cxn>
                <a:cxn ang="0">
                  <a:pos x="53" y="30"/>
                </a:cxn>
                <a:cxn ang="0">
                  <a:pos x="54" y="31"/>
                </a:cxn>
                <a:cxn ang="0">
                  <a:pos x="51" y="34"/>
                </a:cxn>
                <a:cxn ang="0">
                  <a:pos x="46" y="36"/>
                </a:cxn>
                <a:cxn ang="0">
                  <a:pos x="40" y="44"/>
                </a:cxn>
                <a:cxn ang="0">
                  <a:pos x="35" y="50"/>
                </a:cxn>
                <a:cxn ang="0">
                  <a:pos x="28" y="52"/>
                </a:cxn>
                <a:cxn ang="0">
                  <a:pos x="28" y="54"/>
                </a:cxn>
                <a:cxn ang="0">
                  <a:pos x="30" y="55"/>
                </a:cxn>
                <a:cxn ang="0">
                  <a:pos x="30" y="56"/>
                </a:cxn>
                <a:cxn ang="0">
                  <a:pos x="28" y="57"/>
                </a:cxn>
                <a:cxn ang="0">
                  <a:pos x="26" y="54"/>
                </a:cxn>
                <a:cxn ang="0">
                  <a:pos x="24" y="52"/>
                </a:cxn>
                <a:cxn ang="0">
                  <a:pos x="21" y="57"/>
                </a:cxn>
                <a:cxn ang="0">
                  <a:pos x="19" y="73"/>
                </a:cxn>
                <a:cxn ang="0">
                  <a:pos x="15" y="82"/>
                </a:cxn>
                <a:cxn ang="0">
                  <a:pos x="10" y="82"/>
                </a:cxn>
                <a:cxn ang="0">
                  <a:pos x="2" y="74"/>
                </a:cxn>
                <a:cxn ang="0">
                  <a:pos x="0" y="67"/>
                </a:cxn>
                <a:cxn ang="0">
                  <a:pos x="4" y="60"/>
                </a:cxn>
                <a:cxn ang="0">
                  <a:pos x="11" y="48"/>
                </a:cxn>
                <a:cxn ang="0">
                  <a:pos x="16" y="42"/>
                </a:cxn>
                <a:cxn ang="0">
                  <a:pos x="25" y="41"/>
                </a:cxn>
                <a:cxn ang="0">
                  <a:pos x="26" y="39"/>
                </a:cxn>
                <a:cxn ang="0">
                  <a:pos x="16" y="31"/>
                </a:cxn>
                <a:cxn ang="0">
                  <a:pos x="18" y="31"/>
                </a:cxn>
                <a:cxn ang="0">
                  <a:pos x="26" y="33"/>
                </a:cxn>
                <a:cxn ang="0">
                  <a:pos x="32" y="34"/>
                </a:cxn>
                <a:cxn ang="0">
                  <a:pos x="33" y="33"/>
                </a:cxn>
                <a:cxn ang="0">
                  <a:pos x="30" y="31"/>
                </a:cxn>
                <a:cxn ang="0">
                  <a:pos x="29" y="28"/>
                </a:cxn>
                <a:cxn ang="0">
                  <a:pos x="33" y="25"/>
                </a:cxn>
                <a:cxn ang="0">
                  <a:pos x="42" y="24"/>
                </a:cxn>
                <a:cxn ang="0">
                  <a:pos x="44" y="23"/>
                </a:cxn>
                <a:cxn ang="0">
                  <a:pos x="41" y="20"/>
                </a:cxn>
                <a:cxn ang="0">
                  <a:pos x="42" y="15"/>
                </a:cxn>
                <a:cxn ang="0">
                  <a:pos x="47" y="0"/>
                </a:cxn>
              </a:cxnLst>
              <a:rect l="0" t="0" r="r" b="b"/>
              <a:pathLst>
                <a:path w="60" h="83">
                  <a:moveTo>
                    <a:pt x="47" y="0"/>
                  </a:moveTo>
                  <a:lnTo>
                    <a:pt x="52" y="5"/>
                  </a:lnTo>
                  <a:lnTo>
                    <a:pt x="57" y="9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9" y="19"/>
                  </a:lnTo>
                  <a:lnTo>
                    <a:pt x="56" y="22"/>
                  </a:lnTo>
                  <a:lnTo>
                    <a:pt x="53" y="25"/>
                  </a:lnTo>
                  <a:lnTo>
                    <a:pt x="50" y="27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9" y="28"/>
                  </a:lnTo>
                  <a:lnTo>
                    <a:pt x="51" y="29"/>
                  </a:lnTo>
                  <a:lnTo>
                    <a:pt x="53" y="30"/>
                  </a:lnTo>
                  <a:lnTo>
                    <a:pt x="54" y="30"/>
                  </a:lnTo>
                  <a:lnTo>
                    <a:pt x="54" y="31"/>
                  </a:lnTo>
                  <a:lnTo>
                    <a:pt x="53" y="32"/>
                  </a:lnTo>
                  <a:lnTo>
                    <a:pt x="51" y="34"/>
                  </a:lnTo>
                  <a:lnTo>
                    <a:pt x="48" y="35"/>
                  </a:lnTo>
                  <a:lnTo>
                    <a:pt x="46" y="36"/>
                  </a:lnTo>
                  <a:lnTo>
                    <a:pt x="43" y="40"/>
                  </a:lnTo>
                  <a:lnTo>
                    <a:pt x="40" y="44"/>
                  </a:lnTo>
                  <a:lnTo>
                    <a:pt x="37" y="49"/>
                  </a:lnTo>
                  <a:lnTo>
                    <a:pt x="35" y="50"/>
                  </a:lnTo>
                  <a:lnTo>
                    <a:pt x="30" y="51"/>
                  </a:lnTo>
                  <a:lnTo>
                    <a:pt x="28" y="52"/>
                  </a:lnTo>
                  <a:lnTo>
                    <a:pt x="28" y="53"/>
                  </a:lnTo>
                  <a:lnTo>
                    <a:pt x="28" y="54"/>
                  </a:lnTo>
                  <a:lnTo>
                    <a:pt x="29" y="54"/>
                  </a:lnTo>
                  <a:lnTo>
                    <a:pt x="30" y="55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0" y="57"/>
                  </a:lnTo>
                  <a:lnTo>
                    <a:pt x="28" y="57"/>
                  </a:lnTo>
                  <a:lnTo>
                    <a:pt x="27" y="56"/>
                  </a:lnTo>
                  <a:lnTo>
                    <a:pt x="26" y="54"/>
                  </a:lnTo>
                  <a:lnTo>
                    <a:pt x="25" y="53"/>
                  </a:lnTo>
                  <a:lnTo>
                    <a:pt x="24" y="52"/>
                  </a:lnTo>
                  <a:lnTo>
                    <a:pt x="23" y="53"/>
                  </a:lnTo>
                  <a:lnTo>
                    <a:pt x="21" y="57"/>
                  </a:lnTo>
                  <a:lnTo>
                    <a:pt x="19" y="67"/>
                  </a:lnTo>
                  <a:lnTo>
                    <a:pt x="19" y="73"/>
                  </a:lnTo>
                  <a:lnTo>
                    <a:pt x="18" y="78"/>
                  </a:lnTo>
                  <a:lnTo>
                    <a:pt x="15" y="82"/>
                  </a:lnTo>
                  <a:lnTo>
                    <a:pt x="13" y="83"/>
                  </a:lnTo>
                  <a:lnTo>
                    <a:pt x="10" y="82"/>
                  </a:lnTo>
                  <a:lnTo>
                    <a:pt x="7" y="80"/>
                  </a:lnTo>
                  <a:lnTo>
                    <a:pt x="2" y="74"/>
                  </a:lnTo>
                  <a:lnTo>
                    <a:pt x="1" y="70"/>
                  </a:lnTo>
                  <a:lnTo>
                    <a:pt x="0" y="67"/>
                  </a:lnTo>
                  <a:lnTo>
                    <a:pt x="2" y="63"/>
                  </a:lnTo>
                  <a:lnTo>
                    <a:pt x="4" y="60"/>
                  </a:lnTo>
                  <a:lnTo>
                    <a:pt x="6" y="57"/>
                  </a:lnTo>
                  <a:lnTo>
                    <a:pt x="11" y="48"/>
                  </a:lnTo>
                  <a:lnTo>
                    <a:pt x="14" y="43"/>
                  </a:lnTo>
                  <a:lnTo>
                    <a:pt x="16" y="42"/>
                  </a:lnTo>
                  <a:lnTo>
                    <a:pt x="22" y="41"/>
                  </a:lnTo>
                  <a:lnTo>
                    <a:pt x="25" y="41"/>
                  </a:lnTo>
                  <a:lnTo>
                    <a:pt x="26" y="40"/>
                  </a:lnTo>
                  <a:lnTo>
                    <a:pt x="26" y="39"/>
                  </a:lnTo>
                  <a:lnTo>
                    <a:pt x="22" y="34"/>
                  </a:lnTo>
                  <a:lnTo>
                    <a:pt x="16" y="31"/>
                  </a:lnTo>
                  <a:lnTo>
                    <a:pt x="17" y="31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26" y="33"/>
                  </a:lnTo>
                  <a:lnTo>
                    <a:pt x="30" y="34"/>
                  </a:lnTo>
                  <a:lnTo>
                    <a:pt x="32" y="34"/>
                  </a:lnTo>
                  <a:lnTo>
                    <a:pt x="33" y="34"/>
                  </a:lnTo>
                  <a:lnTo>
                    <a:pt x="33" y="33"/>
                  </a:lnTo>
                  <a:lnTo>
                    <a:pt x="32" y="32"/>
                  </a:lnTo>
                  <a:lnTo>
                    <a:pt x="30" y="31"/>
                  </a:lnTo>
                  <a:lnTo>
                    <a:pt x="29" y="29"/>
                  </a:lnTo>
                  <a:lnTo>
                    <a:pt x="29" y="28"/>
                  </a:lnTo>
                  <a:lnTo>
                    <a:pt x="30" y="27"/>
                  </a:lnTo>
                  <a:lnTo>
                    <a:pt x="33" y="25"/>
                  </a:lnTo>
                  <a:lnTo>
                    <a:pt x="38" y="24"/>
                  </a:lnTo>
                  <a:lnTo>
                    <a:pt x="42" y="24"/>
                  </a:lnTo>
                  <a:lnTo>
                    <a:pt x="45" y="26"/>
                  </a:lnTo>
                  <a:lnTo>
                    <a:pt x="44" y="23"/>
                  </a:lnTo>
                  <a:lnTo>
                    <a:pt x="42" y="21"/>
                  </a:lnTo>
                  <a:lnTo>
                    <a:pt x="41" y="20"/>
                  </a:lnTo>
                  <a:lnTo>
                    <a:pt x="41" y="19"/>
                  </a:lnTo>
                  <a:lnTo>
                    <a:pt x="42" y="15"/>
                  </a:lnTo>
                  <a:lnTo>
                    <a:pt x="44" y="10"/>
                  </a:lnTo>
                  <a:lnTo>
                    <a:pt x="47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91" name="Freeform 165"/>
            <p:cNvSpPr>
              <a:spLocks/>
            </p:cNvSpPr>
            <p:nvPr/>
          </p:nvSpPr>
          <p:spPr bwMode="auto">
            <a:xfrm>
              <a:off x="1712281" y="3233681"/>
              <a:ext cx="5792" cy="72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4" y="5"/>
                </a:cxn>
                <a:cxn ang="0">
                  <a:pos x="3" y="5"/>
                </a:cxn>
                <a:cxn ang="0">
                  <a:pos x="1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3" y="3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92" name="Freeform 166"/>
            <p:cNvSpPr>
              <a:spLocks/>
            </p:cNvSpPr>
            <p:nvPr/>
          </p:nvSpPr>
          <p:spPr bwMode="auto">
            <a:xfrm>
              <a:off x="2822991" y="3332153"/>
              <a:ext cx="8689" cy="28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"/>
                </a:cxn>
                <a:cxn ang="0">
                  <a:pos x="6" y="2"/>
                </a:cxn>
                <a:cxn ang="0">
                  <a:pos x="0" y="0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lnTo>
                    <a:pt x="3" y="1"/>
                  </a:lnTo>
                  <a:lnTo>
                    <a:pt x="6" y="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93" name="Freeform 167"/>
            <p:cNvSpPr>
              <a:spLocks noEditPoints="1"/>
            </p:cNvSpPr>
            <p:nvPr/>
          </p:nvSpPr>
          <p:spPr bwMode="auto">
            <a:xfrm>
              <a:off x="2544952" y="4355975"/>
              <a:ext cx="1449" cy="8689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1" y="4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0" y="0"/>
                </a:cxn>
              </a:cxnLst>
              <a:rect l="0" t="0" r="r" b="b"/>
              <a:pathLst>
                <a:path w="1" h="6">
                  <a:moveTo>
                    <a:pt x="1" y="2"/>
                  </a:moveTo>
                  <a:lnTo>
                    <a:pt x="1" y="4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2"/>
                  </a:lnTo>
                  <a:close/>
                  <a:moveTo>
                    <a:pt x="0" y="0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94" name="Freeform 168"/>
            <p:cNvSpPr>
              <a:spLocks/>
            </p:cNvSpPr>
            <p:nvPr/>
          </p:nvSpPr>
          <p:spPr bwMode="auto">
            <a:xfrm>
              <a:off x="2811406" y="3093212"/>
              <a:ext cx="4345" cy="57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2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95" name="Freeform 169"/>
            <p:cNvSpPr>
              <a:spLocks/>
            </p:cNvSpPr>
            <p:nvPr/>
          </p:nvSpPr>
          <p:spPr bwMode="auto">
            <a:xfrm>
              <a:off x="2229261" y="3907057"/>
              <a:ext cx="7241" cy="579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"/>
                </a:cxn>
                <a:cxn ang="0">
                  <a:pos x="3" y="3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5" y="0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lnTo>
                    <a:pt x="5" y="1"/>
                  </a:lnTo>
                  <a:lnTo>
                    <a:pt x="3" y="3"/>
                  </a:lnTo>
                  <a:lnTo>
                    <a:pt x="1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5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96" name="Freeform 170"/>
            <p:cNvSpPr>
              <a:spLocks/>
            </p:cNvSpPr>
            <p:nvPr/>
          </p:nvSpPr>
          <p:spPr bwMode="auto">
            <a:xfrm>
              <a:off x="2679627" y="3657980"/>
              <a:ext cx="8689" cy="188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4"/>
                </a:cxn>
                <a:cxn ang="0">
                  <a:pos x="4" y="9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3" y="8"/>
                </a:cxn>
                <a:cxn ang="0">
                  <a:pos x="2" y="4"/>
                </a:cxn>
                <a:cxn ang="0">
                  <a:pos x="0" y="0"/>
                </a:cxn>
              </a:cxnLst>
              <a:rect l="0" t="0" r="r" b="b"/>
              <a:pathLst>
                <a:path w="6" h="13">
                  <a:moveTo>
                    <a:pt x="0" y="0"/>
                  </a:moveTo>
                  <a:lnTo>
                    <a:pt x="3" y="4"/>
                  </a:lnTo>
                  <a:lnTo>
                    <a:pt x="4" y="9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5" y="13"/>
                  </a:lnTo>
                  <a:lnTo>
                    <a:pt x="5" y="12"/>
                  </a:lnTo>
                  <a:lnTo>
                    <a:pt x="3" y="8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97" name="Freeform 171"/>
            <p:cNvSpPr>
              <a:spLocks/>
            </p:cNvSpPr>
            <p:nvPr/>
          </p:nvSpPr>
          <p:spPr bwMode="auto">
            <a:xfrm>
              <a:off x="2673835" y="3652188"/>
              <a:ext cx="5792" cy="57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2" y="2"/>
                  </a:lnTo>
                  <a:lnTo>
                    <a:pt x="4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98" name="Freeform 172"/>
            <p:cNvSpPr>
              <a:spLocks noEditPoints="1"/>
            </p:cNvSpPr>
            <p:nvPr/>
          </p:nvSpPr>
          <p:spPr bwMode="auto">
            <a:xfrm>
              <a:off x="1463204" y="2438661"/>
              <a:ext cx="806605" cy="273696"/>
            </a:xfrm>
            <a:custGeom>
              <a:avLst/>
              <a:gdLst/>
              <a:ahLst/>
              <a:cxnLst>
                <a:cxn ang="0">
                  <a:pos x="88" y="168"/>
                </a:cxn>
                <a:cxn ang="0">
                  <a:pos x="97" y="168"/>
                </a:cxn>
                <a:cxn ang="0">
                  <a:pos x="555" y="0"/>
                </a:cxn>
                <a:cxn ang="0">
                  <a:pos x="471" y="10"/>
                </a:cxn>
                <a:cxn ang="0">
                  <a:pos x="443" y="7"/>
                </a:cxn>
                <a:cxn ang="0">
                  <a:pos x="345" y="25"/>
                </a:cxn>
                <a:cxn ang="0">
                  <a:pos x="353" y="24"/>
                </a:cxn>
                <a:cxn ang="0">
                  <a:pos x="332" y="29"/>
                </a:cxn>
                <a:cxn ang="0">
                  <a:pos x="303" y="38"/>
                </a:cxn>
                <a:cxn ang="0">
                  <a:pos x="300" y="44"/>
                </a:cxn>
                <a:cxn ang="0">
                  <a:pos x="313" y="40"/>
                </a:cxn>
                <a:cxn ang="0">
                  <a:pos x="310" y="41"/>
                </a:cxn>
                <a:cxn ang="0">
                  <a:pos x="272" y="57"/>
                </a:cxn>
                <a:cxn ang="0">
                  <a:pos x="249" y="67"/>
                </a:cxn>
                <a:cxn ang="0">
                  <a:pos x="236" y="77"/>
                </a:cxn>
                <a:cxn ang="0">
                  <a:pos x="209" y="87"/>
                </a:cxn>
                <a:cxn ang="0">
                  <a:pos x="198" y="92"/>
                </a:cxn>
                <a:cxn ang="0">
                  <a:pos x="205" y="99"/>
                </a:cxn>
                <a:cxn ang="0">
                  <a:pos x="196" y="103"/>
                </a:cxn>
                <a:cxn ang="0">
                  <a:pos x="189" y="107"/>
                </a:cxn>
                <a:cxn ang="0">
                  <a:pos x="189" y="110"/>
                </a:cxn>
                <a:cxn ang="0">
                  <a:pos x="201" y="105"/>
                </a:cxn>
                <a:cxn ang="0">
                  <a:pos x="189" y="126"/>
                </a:cxn>
                <a:cxn ang="0">
                  <a:pos x="170" y="141"/>
                </a:cxn>
                <a:cxn ang="0">
                  <a:pos x="174" y="138"/>
                </a:cxn>
                <a:cxn ang="0">
                  <a:pos x="159" y="153"/>
                </a:cxn>
                <a:cxn ang="0">
                  <a:pos x="144" y="161"/>
                </a:cxn>
                <a:cxn ang="0">
                  <a:pos x="139" y="164"/>
                </a:cxn>
                <a:cxn ang="0">
                  <a:pos x="140" y="179"/>
                </a:cxn>
                <a:cxn ang="0">
                  <a:pos x="131" y="174"/>
                </a:cxn>
                <a:cxn ang="0">
                  <a:pos x="123" y="180"/>
                </a:cxn>
                <a:cxn ang="0">
                  <a:pos x="107" y="185"/>
                </a:cxn>
                <a:cxn ang="0">
                  <a:pos x="111" y="183"/>
                </a:cxn>
                <a:cxn ang="0">
                  <a:pos x="114" y="178"/>
                </a:cxn>
                <a:cxn ang="0">
                  <a:pos x="119" y="171"/>
                </a:cxn>
                <a:cxn ang="0">
                  <a:pos x="127" y="164"/>
                </a:cxn>
                <a:cxn ang="0">
                  <a:pos x="131" y="156"/>
                </a:cxn>
                <a:cxn ang="0">
                  <a:pos x="141" y="150"/>
                </a:cxn>
                <a:cxn ang="0">
                  <a:pos x="134" y="153"/>
                </a:cxn>
                <a:cxn ang="0">
                  <a:pos x="117" y="159"/>
                </a:cxn>
                <a:cxn ang="0">
                  <a:pos x="119" y="149"/>
                </a:cxn>
                <a:cxn ang="0">
                  <a:pos x="115" y="149"/>
                </a:cxn>
                <a:cxn ang="0">
                  <a:pos x="108" y="161"/>
                </a:cxn>
                <a:cxn ang="0">
                  <a:pos x="99" y="165"/>
                </a:cxn>
                <a:cxn ang="0">
                  <a:pos x="96" y="168"/>
                </a:cxn>
                <a:cxn ang="0">
                  <a:pos x="80" y="178"/>
                </a:cxn>
                <a:cxn ang="0">
                  <a:pos x="87" y="169"/>
                </a:cxn>
                <a:cxn ang="0">
                  <a:pos x="79" y="167"/>
                </a:cxn>
                <a:cxn ang="0">
                  <a:pos x="70" y="165"/>
                </a:cxn>
                <a:cxn ang="0">
                  <a:pos x="57" y="168"/>
                </a:cxn>
                <a:cxn ang="0">
                  <a:pos x="63" y="163"/>
                </a:cxn>
                <a:cxn ang="0">
                  <a:pos x="74" y="153"/>
                </a:cxn>
                <a:cxn ang="0">
                  <a:pos x="71" y="146"/>
                </a:cxn>
                <a:cxn ang="0">
                  <a:pos x="58" y="155"/>
                </a:cxn>
                <a:cxn ang="0">
                  <a:pos x="19" y="177"/>
                </a:cxn>
                <a:cxn ang="0">
                  <a:pos x="1" y="188"/>
                </a:cxn>
                <a:cxn ang="0">
                  <a:pos x="163" y="87"/>
                </a:cxn>
                <a:cxn ang="0">
                  <a:pos x="346" y="23"/>
                </a:cxn>
                <a:cxn ang="0">
                  <a:pos x="545" y="0"/>
                </a:cxn>
              </a:cxnLst>
              <a:rect l="0" t="0" r="r" b="b"/>
              <a:pathLst>
                <a:path w="557" h="189">
                  <a:moveTo>
                    <a:pt x="88" y="168"/>
                  </a:moveTo>
                  <a:lnTo>
                    <a:pt x="87" y="168"/>
                  </a:lnTo>
                  <a:lnTo>
                    <a:pt x="87" y="169"/>
                  </a:lnTo>
                  <a:lnTo>
                    <a:pt x="88" y="168"/>
                  </a:lnTo>
                  <a:close/>
                  <a:moveTo>
                    <a:pt x="98" y="167"/>
                  </a:moveTo>
                  <a:lnTo>
                    <a:pt x="98" y="167"/>
                  </a:lnTo>
                  <a:lnTo>
                    <a:pt x="98" y="167"/>
                  </a:lnTo>
                  <a:lnTo>
                    <a:pt x="97" y="168"/>
                  </a:lnTo>
                  <a:lnTo>
                    <a:pt x="96" y="168"/>
                  </a:lnTo>
                  <a:lnTo>
                    <a:pt x="98" y="167"/>
                  </a:lnTo>
                  <a:close/>
                  <a:moveTo>
                    <a:pt x="545" y="0"/>
                  </a:moveTo>
                  <a:lnTo>
                    <a:pt x="555" y="0"/>
                  </a:lnTo>
                  <a:lnTo>
                    <a:pt x="557" y="0"/>
                  </a:lnTo>
                  <a:lnTo>
                    <a:pt x="480" y="10"/>
                  </a:lnTo>
                  <a:lnTo>
                    <a:pt x="475" y="10"/>
                  </a:lnTo>
                  <a:lnTo>
                    <a:pt x="471" y="10"/>
                  </a:lnTo>
                  <a:lnTo>
                    <a:pt x="462" y="8"/>
                  </a:lnTo>
                  <a:lnTo>
                    <a:pt x="453" y="6"/>
                  </a:lnTo>
                  <a:lnTo>
                    <a:pt x="448" y="6"/>
                  </a:lnTo>
                  <a:lnTo>
                    <a:pt x="443" y="7"/>
                  </a:lnTo>
                  <a:lnTo>
                    <a:pt x="437" y="8"/>
                  </a:lnTo>
                  <a:lnTo>
                    <a:pt x="432" y="10"/>
                  </a:lnTo>
                  <a:lnTo>
                    <a:pt x="388" y="18"/>
                  </a:lnTo>
                  <a:lnTo>
                    <a:pt x="345" y="25"/>
                  </a:lnTo>
                  <a:lnTo>
                    <a:pt x="343" y="26"/>
                  </a:lnTo>
                  <a:lnTo>
                    <a:pt x="344" y="26"/>
                  </a:lnTo>
                  <a:lnTo>
                    <a:pt x="347" y="25"/>
                  </a:lnTo>
                  <a:lnTo>
                    <a:pt x="353" y="24"/>
                  </a:lnTo>
                  <a:lnTo>
                    <a:pt x="356" y="24"/>
                  </a:lnTo>
                  <a:lnTo>
                    <a:pt x="356" y="24"/>
                  </a:lnTo>
                  <a:lnTo>
                    <a:pt x="348" y="26"/>
                  </a:lnTo>
                  <a:lnTo>
                    <a:pt x="332" y="29"/>
                  </a:lnTo>
                  <a:lnTo>
                    <a:pt x="324" y="31"/>
                  </a:lnTo>
                  <a:lnTo>
                    <a:pt x="315" y="35"/>
                  </a:lnTo>
                  <a:lnTo>
                    <a:pt x="311" y="36"/>
                  </a:lnTo>
                  <a:lnTo>
                    <a:pt x="303" y="38"/>
                  </a:lnTo>
                  <a:lnTo>
                    <a:pt x="300" y="39"/>
                  </a:lnTo>
                  <a:lnTo>
                    <a:pt x="298" y="43"/>
                  </a:lnTo>
                  <a:lnTo>
                    <a:pt x="298" y="44"/>
                  </a:lnTo>
                  <a:lnTo>
                    <a:pt x="300" y="44"/>
                  </a:lnTo>
                  <a:lnTo>
                    <a:pt x="303" y="44"/>
                  </a:lnTo>
                  <a:lnTo>
                    <a:pt x="306" y="42"/>
                  </a:lnTo>
                  <a:lnTo>
                    <a:pt x="310" y="41"/>
                  </a:lnTo>
                  <a:lnTo>
                    <a:pt x="313" y="40"/>
                  </a:lnTo>
                  <a:lnTo>
                    <a:pt x="313" y="41"/>
                  </a:lnTo>
                  <a:lnTo>
                    <a:pt x="312" y="41"/>
                  </a:lnTo>
                  <a:lnTo>
                    <a:pt x="310" y="41"/>
                  </a:lnTo>
                  <a:lnTo>
                    <a:pt x="310" y="41"/>
                  </a:lnTo>
                  <a:lnTo>
                    <a:pt x="294" y="48"/>
                  </a:lnTo>
                  <a:lnTo>
                    <a:pt x="287" y="51"/>
                  </a:lnTo>
                  <a:lnTo>
                    <a:pt x="279" y="54"/>
                  </a:lnTo>
                  <a:lnTo>
                    <a:pt x="272" y="57"/>
                  </a:lnTo>
                  <a:lnTo>
                    <a:pt x="265" y="59"/>
                  </a:lnTo>
                  <a:lnTo>
                    <a:pt x="258" y="62"/>
                  </a:lnTo>
                  <a:lnTo>
                    <a:pt x="251" y="65"/>
                  </a:lnTo>
                  <a:lnTo>
                    <a:pt x="249" y="67"/>
                  </a:lnTo>
                  <a:lnTo>
                    <a:pt x="248" y="69"/>
                  </a:lnTo>
                  <a:lnTo>
                    <a:pt x="247" y="70"/>
                  </a:lnTo>
                  <a:lnTo>
                    <a:pt x="241" y="74"/>
                  </a:lnTo>
                  <a:lnTo>
                    <a:pt x="236" y="77"/>
                  </a:lnTo>
                  <a:lnTo>
                    <a:pt x="232" y="79"/>
                  </a:lnTo>
                  <a:lnTo>
                    <a:pt x="225" y="81"/>
                  </a:lnTo>
                  <a:lnTo>
                    <a:pt x="214" y="86"/>
                  </a:lnTo>
                  <a:lnTo>
                    <a:pt x="209" y="87"/>
                  </a:lnTo>
                  <a:lnTo>
                    <a:pt x="205" y="87"/>
                  </a:lnTo>
                  <a:lnTo>
                    <a:pt x="201" y="88"/>
                  </a:lnTo>
                  <a:lnTo>
                    <a:pt x="198" y="90"/>
                  </a:lnTo>
                  <a:lnTo>
                    <a:pt x="198" y="92"/>
                  </a:lnTo>
                  <a:lnTo>
                    <a:pt x="198" y="94"/>
                  </a:lnTo>
                  <a:lnTo>
                    <a:pt x="201" y="99"/>
                  </a:lnTo>
                  <a:lnTo>
                    <a:pt x="202" y="99"/>
                  </a:lnTo>
                  <a:lnTo>
                    <a:pt x="205" y="99"/>
                  </a:lnTo>
                  <a:lnTo>
                    <a:pt x="201" y="102"/>
                  </a:lnTo>
                  <a:lnTo>
                    <a:pt x="199" y="103"/>
                  </a:lnTo>
                  <a:lnTo>
                    <a:pt x="197" y="103"/>
                  </a:lnTo>
                  <a:lnTo>
                    <a:pt x="196" y="103"/>
                  </a:lnTo>
                  <a:lnTo>
                    <a:pt x="195" y="103"/>
                  </a:lnTo>
                  <a:lnTo>
                    <a:pt x="193" y="103"/>
                  </a:lnTo>
                  <a:lnTo>
                    <a:pt x="191" y="104"/>
                  </a:lnTo>
                  <a:lnTo>
                    <a:pt x="189" y="107"/>
                  </a:lnTo>
                  <a:lnTo>
                    <a:pt x="185" y="111"/>
                  </a:lnTo>
                  <a:lnTo>
                    <a:pt x="187" y="111"/>
                  </a:lnTo>
                  <a:lnTo>
                    <a:pt x="188" y="110"/>
                  </a:lnTo>
                  <a:lnTo>
                    <a:pt x="189" y="110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198" y="104"/>
                  </a:lnTo>
                  <a:lnTo>
                    <a:pt x="201" y="105"/>
                  </a:lnTo>
                  <a:lnTo>
                    <a:pt x="202" y="107"/>
                  </a:lnTo>
                  <a:lnTo>
                    <a:pt x="202" y="110"/>
                  </a:lnTo>
                  <a:lnTo>
                    <a:pt x="200" y="114"/>
                  </a:lnTo>
                  <a:lnTo>
                    <a:pt x="189" y="126"/>
                  </a:lnTo>
                  <a:lnTo>
                    <a:pt x="185" y="129"/>
                  </a:lnTo>
                  <a:lnTo>
                    <a:pt x="182" y="132"/>
                  </a:lnTo>
                  <a:lnTo>
                    <a:pt x="181" y="133"/>
                  </a:lnTo>
                  <a:lnTo>
                    <a:pt x="170" y="141"/>
                  </a:lnTo>
                  <a:lnTo>
                    <a:pt x="171" y="141"/>
                  </a:lnTo>
                  <a:lnTo>
                    <a:pt x="172" y="139"/>
                  </a:lnTo>
                  <a:lnTo>
                    <a:pt x="173" y="138"/>
                  </a:lnTo>
                  <a:lnTo>
                    <a:pt x="174" y="138"/>
                  </a:lnTo>
                  <a:lnTo>
                    <a:pt x="175" y="138"/>
                  </a:lnTo>
                  <a:lnTo>
                    <a:pt x="169" y="144"/>
                  </a:lnTo>
                  <a:lnTo>
                    <a:pt x="164" y="149"/>
                  </a:lnTo>
                  <a:lnTo>
                    <a:pt x="159" y="153"/>
                  </a:lnTo>
                  <a:lnTo>
                    <a:pt x="153" y="156"/>
                  </a:lnTo>
                  <a:lnTo>
                    <a:pt x="146" y="160"/>
                  </a:lnTo>
                  <a:lnTo>
                    <a:pt x="145" y="161"/>
                  </a:lnTo>
                  <a:lnTo>
                    <a:pt x="144" y="161"/>
                  </a:lnTo>
                  <a:lnTo>
                    <a:pt x="142" y="162"/>
                  </a:lnTo>
                  <a:lnTo>
                    <a:pt x="141" y="162"/>
                  </a:lnTo>
                  <a:lnTo>
                    <a:pt x="140" y="163"/>
                  </a:lnTo>
                  <a:lnTo>
                    <a:pt x="139" y="164"/>
                  </a:lnTo>
                  <a:lnTo>
                    <a:pt x="139" y="168"/>
                  </a:lnTo>
                  <a:lnTo>
                    <a:pt x="141" y="172"/>
                  </a:lnTo>
                  <a:lnTo>
                    <a:pt x="141" y="176"/>
                  </a:lnTo>
                  <a:lnTo>
                    <a:pt x="140" y="179"/>
                  </a:lnTo>
                  <a:lnTo>
                    <a:pt x="138" y="179"/>
                  </a:lnTo>
                  <a:lnTo>
                    <a:pt x="136" y="177"/>
                  </a:lnTo>
                  <a:lnTo>
                    <a:pt x="133" y="175"/>
                  </a:lnTo>
                  <a:lnTo>
                    <a:pt x="131" y="174"/>
                  </a:lnTo>
                  <a:lnTo>
                    <a:pt x="130" y="175"/>
                  </a:lnTo>
                  <a:lnTo>
                    <a:pt x="129" y="177"/>
                  </a:lnTo>
                  <a:lnTo>
                    <a:pt x="128" y="177"/>
                  </a:lnTo>
                  <a:lnTo>
                    <a:pt x="123" y="180"/>
                  </a:lnTo>
                  <a:lnTo>
                    <a:pt x="118" y="183"/>
                  </a:lnTo>
                  <a:lnTo>
                    <a:pt x="112" y="184"/>
                  </a:lnTo>
                  <a:lnTo>
                    <a:pt x="108" y="185"/>
                  </a:lnTo>
                  <a:lnTo>
                    <a:pt x="107" y="185"/>
                  </a:lnTo>
                  <a:lnTo>
                    <a:pt x="108" y="185"/>
                  </a:lnTo>
                  <a:lnTo>
                    <a:pt x="108" y="185"/>
                  </a:lnTo>
                  <a:lnTo>
                    <a:pt x="109" y="184"/>
                  </a:lnTo>
                  <a:lnTo>
                    <a:pt x="111" y="183"/>
                  </a:lnTo>
                  <a:lnTo>
                    <a:pt x="113" y="182"/>
                  </a:lnTo>
                  <a:lnTo>
                    <a:pt x="114" y="181"/>
                  </a:lnTo>
                  <a:lnTo>
                    <a:pt x="114" y="179"/>
                  </a:lnTo>
                  <a:lnTo>
                    <a:pt x="114" y="178"/>
                  </a:lnTo>
                  <a:lnTo>
                    <a:pt x="115" y="177"/>
                  </a:lnTo>
                  <a:lnTo>
                    <a:pt x="115" y="175"/>
                  </a:lnTo>
                  <a:lnTo>
                    <a:pt x="115" y="174"/>
                  </a:lnTo>
                  <a:lnTo>
                    <a:pt x="119" y="171"/>
                  </a:lnTo>
                  <a:lnTo>
                    <a:pt x="123" y="169"/>
                  </a:lnTo>
                  <a:lnTo>
                    <a:pt x="126" y="167"/>
                  </a:lnTo>
                  <a:lnTo>
                    <a:pt x="127" y="165"/>
                  </a:lnTo>
                  <a:lnTo>
                    <a:pt x="127" y="164"/>
                  </a:lnTo>
                  <a:lnTo>
                    <a:pt x="126" y="163"/>
                  </a:lnTo>
                  <a:lnTo>
                    <a:pt x="126" y="160"/>
                  </a:lnTo>
                  <a:lnTo>
                    <a:pt x="127" y="159"/>
                  </a:lnTo>
                  <a:lnTo>
                    <a:pt x="131" y="156"/>
                  </a:lnTo>
                  <a:lnTo>
                    <a:pt x="136" y="154"/>
                  </a:lnTo>
                  <a:lnTo>
                    <a:pt x="141" y="151"/>
                  </a:lnTo>
                  <a:lnTo>
                    <a:pt x="141" y="150"/>
                  </a:lnTo>
                  <a:lnTo>
                    <a:pt x="141" y="150"/>
                  </a:lnTo>
                  <a:lnTo>
                    <a:pt x="139" y="151"/>
                  </a:lnTo>
                  <a:lnTo>
                    <a:pt x="138" y="151"/>
                  </a:lnTo>
                  <a:lnTo>
                    <a:pt x="135" y="153"/>
                  </a:lnTo>
                  <a:lnTo>
                    <a:pt x="134" y="153"/>
                  </a:lnTo>
                  <a:lnTo>
                    <a:pt x="130" y="155"/>
                  </a:lnTo>
                  <a:lnTo>
                    <a:pt x="125" y="158"/>
                  </a:lnTo>
                  <a:lnTo>
                    <a:pt x="121" y="160"/>
                  </a:lnTo>
                  <a:lnTo>
                    <a:pt x="117" y="159"/>
                  </a:lnTo>
                  <a:lnTo>
                    <a:pt x="116" y="158"/>
                  </a:lnTo>
                  <a:lnTo>
                    <a:pt x="116" y="155"/>
                  </a:lnTo>
                  <a:lnTo>
                    <a:pt x="118" y="152"/>
                  </a:lnTo>
                  <a:lnTo>
                    <a:pt x="119" y="149"/>
                  </a:lnTo>
                  <a:lnTo>
                    <a:pt x="120" y="147"/>
                  </a:lnTo>
                  <a:lnTo>
                    <a:pt x="119" y="146"/>
                  </a:lnTo>
                  <a:lnTo>
                    <a:pt x="117" y="147"/>
                  </a:lnTo>
                  <a:lnTo>
                    <a:pt x="115" y="149"/>
                  </a:lnTo>
                  <a:lnTo>
                    <a:pt x="114" y="153"/>
                  </a:lnTo>
                  <a:lnTo>
                    <a:pt x="113" y="156"/>
                  </a:lnTo>
                  <a:lnTo>
                    <a:pt x="111" y="158"/>
                  </a:lnTo>
                  <a:lnTo>
                    <a:pt x="108" y="161"/>
                  </a:lnTo>
                  <a:lnTo>
                    <a:pt x="103" y="164"/>
                  </a:lnTo>
                  <a:lnTo>
                    <a:pt x="99" y="166"/>
                  </a:lnTo>
                  <a:lnTo>
                    <a:pt x="99" y="166"/>
                  </a:lnTo>
                  <a:lnTo>
                    <a:pt x="99" y="165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95" y="168"/>
                  </a:lnTo>
                  <a:lnTo>
                    <a:pt x="96" y="168"/>
                  </a:lnTo>
                  <a:lnTo>
                    <a:pt x="92" y="171"/>
                  </a:lnTo>
                  <a:lnTo>
                    <a:pt x="85" y="176"/>
                  </a:lnTo>
                  <a:lnTo>
                    <a:pt x="85" y="176"/>
                  </a:lnTo>
                  <a:lnTo>
                    <a:pt x="80" y="178"/>
                  </a:lnTo>
                  <a:lnTo>
                    <a:pt x="79" y="178"/>
                  </a:lnTo>
                  <a:lnTo>
                    <a:pt x="79" y="178"/>
                  </a:lnTo>
                  <a:lnTo>
                    <a:pt x="81" y="175"/>
                  </a:lnTo>
                  <a:lnTo>
                    <a:pt x="87" y="169"/>
                  </a:lnTo>
                  <a:lnTo>
                    <a:pt x="85" y="170"/>
                  </a:lnTo>
                  <a:lnTo>
                    <a:pt x="84" y="170"/>
                  </a:lnTo>
                  <a:lnTo>
                    <a:pt x="80" y="169"/>
                  </a:lnTo>
                  <a:lnTo>
                    <a:pt x="79" y="167"/>
                  </a:lnTo>
                  <a:lnTo>
                    <a:pt x="78" y="165"/>
                  </a:lnTo>
                  <a:lnTo>
                    <a:pt x="76" y="164"/>
                  </a:lnTo>
                  <a:lnTo>
                    <a:pt x="74" y="164"/>
                  </a:lnTo>
                  <a:lnTo>
                    <a:pt x="70" y="165"/>
                  </a:lnTo>
                  <a:lnTo>
                    <a:pt x="66" y="168"/>
                  </a:lnTo>
                  <a:lnTo>
                    <a:pt x="63" y="169"/>
                  </a:lnTo>
                  <a:lnTo>
                    <a:pt x="60" y="170"/>
                  </a:lnTo>
                  <a:lnTo>
                    <a:pt x="57" y="168"/>
                  </a:lnTo>
                  <a:lnTo>
                    <a:pt x="57" y="167"/>
                  </a:lnTo>
                  <a:lnTo>
                    <a:pt x="58" y="165"/>
                  </a:lnTo>
                  <a:lnTo>
                    <a:pt x="60" y="164"/>
                  </a:lnTo>
                  <a:lnTo>
                    <a:pt x="63" y="163"/>
                  </a:lnTo>
                  <a:lnTo>
                    <a:pt x="66" y="161"/>
                  </a:lnTo>
                  <a:lnTo>
                    <a:pt x="68" y="160"/>
                  </a:lnTo>
                  <a:lnTo>
                    <a:pt x="71" y="157"/>
                  </a:lnTo>
                  <a:lnTo>
                    <a:pt x="74" y="153"/>
                  </a:lnTo>
                  <a:lnTo>
                    <a:pt x="75" y="149"/>
                  </a:lnTo>
                  <a:lnTo>
                    <a:pt x="75" y="146"/>
                  </a:lnTo>
                  <a:lnTo>
                    <a:pt x="73" y="145"/>
                  </a:lnTo>
                  <a:lnTo>
                    <a:pt x="71" y="146"/>
                  </a:lnTo>
                  <a:lnTo>
                    <a:pt x="68" y="148"/>
                  </a:lnTo>
                  <a:lnTo>
                    <a:pt x="66" y="150"/>
                  </a:lnTo>
                  <a:lnTo>
                    <a:pt x="63" y="152"/>
                  </a:lnTo>
                  <a:lnTo>
                    <a:pt x="58" y="155"/>
                  </a:lnTo>
                  <a:lnTo>
                    <a:pt x="51" y="158"/>
                  </a:lnTo>
                  <a:lnTo>
                    <a:pt x="44" y="162"/>
                  </a:lnTo>
                  <a:lnTo>
                    <a:pt x="28" y="173"/>
                  </a:lnTo>
                  <a:lnTo>
                    <a:pt x="19" y="177"/>
                  </a:lnTo>
                  <a:lnTo>
                    <a:pt x="11" y="182"/>
                  </a:lnTo>
                  <a:lnTo>
                    <a:pt x="5" y="186"/>
                  </a:lnTo>
                  <a:lnTo>
                    <a:pt x="0" y="189"/>
                  </a:lnTo>
                  <a:lnTo>
                    <a:pt x="1" y="188"/>
                  </a:lnTo>
                  <a:lnTo>
                    <a:pt x="39" y="160"/>
                  </a:lnTo>
                  <a:lnTo>
                    <a:pt x="79" y="133"/>
                  </a:lnTo>
                  <a:lnTo>
                    <a:pt x="120" y="109"/>
                  </a:lnTo>
                  <a:lnTo>
                    <a:pt x="163" y="87"/>
                  </a:lnTo>
                  <a:lnTo>
                    <a:pt x="207" y="67"/>
                  </a:lnTo>
                  <a:lnTo>
                    <a:pt x="252" y="50"/>
                  </a:lnTo>
                  <a:lnTo>
                    <a:pt x="298" y="35"/>
                  </a:lnTo>
                  <a:lnTo>
                    <a:pt x="346" y="23"/>
                  </a:lnTo>
                  <a:lnTo>
                    <a:pt x="394" y="13"/>
                  </a:lnTo>
                  <a:lnTo>
                    <a:pt x="444" y="6"/>
                  </a:lnTo>
                  <a:lnTo>
                    <a:pt x="494" y="2"/>
                  </a:lnTo>
                  <a:lnTo>
                    <a:pt x="545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99" name="Freeform 173"/>
            <p:cNvSpPr>
              <a:spLocks noEditPoints="1"/>
            </p:cNvSpPr>
            <p:nvPr/>
          </p:nvSpPr>
          <p:spPr bwMode="auto">
            <a:xfrm>
              <a:off x="2614461" y="2490793"/>
              <a:ext cx="370719" cy="188256"/>
            </a:xfrm>
            <a:custGeom>
              <a:avLst/>
              <a:gdLst/>
              <a:ahLst/>
              <a:cxnLst>
                <a:cxn ang="0">
                  <a:pos x="231" y="109"/>
                </a:cxn>
                <a:cxn ang="0">
                  <a:pos x="227" y="107"/>
                </a:cxn>
                <a:cxn ang="0">
                  <a:pos x="206" y="95"/>
                </a:cxn>
                <a:cxn ang="0">
                  <a:pos x="159" y="78"/>
                </a:cxn>
                <a:cxn ang="0">
                  <a:pos x="139" y="56"/>
                </a:cxn>
                <a:cxn ang="0">
                  <a:pos x="139" y="56"/>
                </a:cxn>
                <a:cxn ang="0">
                  <a:pos x="58" y="32"/>
                </a:cxn>
                <a:cxn ang="0">
                  <a:pos x="61" y="32"/>
                </a:cxn>
                <a:cxn ang="0">
                  <a:pos x="58" y="31"/>
                </a:cxn>
                <a:cxn ang="0">
                  <a:pos x="54" y="30"/>
                </a:cxn>
                <a:cxn ang="0">
                  <a:pos x="3" y="0"/>
                </a:cxn>
                <a:cxn ang="0">
                  <a:pos x="16" y="6"/>
                </a:cxn>
                <a:cxn ang="0">
                  <a:pos x="55" y="20"/>
                </a:cxn>
                <a:cxn ang="0">
                  <a:pos x="128" y="50"/>
                </a:cxn>
                <a:cxn ang="0">
                  <a:pos x="139" y="56"/>
                </a:cxn>
                <a:cxn ang="0">
                  <a:pos x="163" y="69"/>
                </a:cxn>
                <a:cxn ang="0">
                  <a:pos x="151" y="64"/>
                </a:cxn>
                <a:cxn ang="0">
                  <a:pos x="101" y="41"/>
                </a:cxn>
                <a:cxn ang="0">
                  <a:pos x="90" y="37"/>
                </a:cxn>
                <a:cxn ang="0">
                  <a:pos x="93" y="40"/>
                </a:cxn>
                <a:cxn ang="0">
                  <a:pos x="100" y="43"/>
                </a:cxn>
                <a:cxn ang="0">
                  <a:pos x="162" y="72"/>
                </a:cxn>
                <a:cxn ang="0">
                  <a:pos x="191" y="85"/>
                </a:cxn>
                <a:cxn ang="0">
                  <a:pos x="192" y="85"/>
                </a:cxn>
                <a:cxn ang="0">
                  <a:pos x="195" y="87"/>
                </a:cxn>
                <a:cxn ang="0">
                  <a:pos x="207" y="96"/>
                </a:cxn>
                <a:cxn ang="0">
                  <a:pos x="225" y="106"/>
                </a:cxn>
                <a:cxn ang="0">
                  <a:pos x="230" y="109"/>
                </a:cxn>
                <a:cxn ang="0">
                  <a:pos x="232" y="111"/>
                </a:cxn>
                <a:cxn ang="0">
                  <a:pos x="252" y="124"/>
                </a:cxn>
                <a:cxn ang="0">
                  <a:pos x="255" y="127"/>
                </a:cxn>
                <a:cxn ang="0">
                  <a:pos x="250" y="124"/>
                </a:cxn>
                <a:cxn ang="0">
                  <a:pos x="227" y="110"/>
                </a:cxn>
                <a:cxn ang="0">
                  <a:pos x="211" y="105"/>
                </a:cxn>
                <a:cxn ang="0">
                  <a:pos x="214" y="106"/>
                </a:cxn>
                <a:cxn ang="0">
                  <a:pos x="217" y="107"/>
                </a:cxn>
                <a:cxn ang="0">
                  <a:pos x="224" y="111"/>
                </a:cxn>
                <a:cxn ang="0">
                  <a:pos x="242" y="125"/>
                </a:cxn>
                <a:cxn ang="0">
                  <a:pos x="246" y="128"/>
                </a:cxn>
                <a:cxn ang="0">
                  <a:pos x="247" y="130"/>
                </a:cxn>
                <a:cxn ang="0">
                  <a:pos x="218" y="113"/>
                </a:cxn>
                <a:cxn ang="0">
                  <a:pos x="215" y="112"/>
                </a:cxn>
                <a:cxn ang="0">
                  <a:pos x="217" y="115"/>
                </a:cxn>
                <a:cxn ang="0">
                  <a:pos x="208" y="108"/>
                </a:cxn>
                <a:cxn ang="0">
                  <a:pos x="203" y="105"/>
                </a:cxn>
                <a:cxn ang="0">
                  <a:pos x="209" y="111"/>
                </a:cxn>
                <a:cxn ang="0">
                  <a:pos x="205" y="109"/>
                </a:cxn>
                <a:cxn ang="0">
                  <a:pos x="196" y="104"/>
                </a:cxn>
                <a:cxn ang="0">
                  <a:pos x="196" y="106"/>
                </a:cxn>
                <a:cxn ang="0">
                  <a:pos x="168" y="84"/>
                </a:cxn>
                <a:cxn ang="0">
                  <a:pos x="162" y="80"/>
                </a:cxn>
                <a:cxn ang="0">
                  <a:pos x="164" y="82"/>
                </a:cxn>
                <a:cxn ang="0">
                  <a:pos x="160" y="81"/>
                </a:cxn>
                <a:cxn ang="0">
                  <a:pos x="145" y="72"/>
                </a:cxn>
                <a:cxn ang="0">
                  <a:pos x="119" y="59"/>
                </a:cxn>
                <a:cxn ang="0">
                  <a:pos x="61" y="35"/>
                </a:cxn>
                <a:cxn ang="0">
                  <a:pos x="50" y="30"/>
                </a:cxn>
                <a:cxn ang="0">
                  <a:pos x="49" y="29"/>
                </a:cxn>
                <a:cxn ang="0">
                  <a:pos x="24" y="19"/>
                </a:cxn>
                <a:cxn ang="0">
                  <a:pos x="5" y="10"/>
                </a:cxn>
                <a:cxn ang="0">
                  <a:pos x="1" y="1"/>
                </a:cxn>
              </a:cxnLst>
              <a:rect l="0" t="0" r="r" b="b"/>
              <a:pathLst>
                <a:path w="256" h="130">
                  <a:moveTo>
                    <a:pt x="231" y="109"/>
                  </a:moveTo>
                  <a:lnTo>
                    <a:pt x="231" y="110"/>
                  </a:lnTo>
                  <a:lnTo>
                    <a:pt x="231" y="109"/>
                  </a:lnTo>
                  <a:close/>
                  <a:moveTo>
                    <a:pt x="227" y="107"/>
                  </a:moveTo>
                  <a:lnTo>
                    <a:pt x="230" y="108"/>
                  </a:lnTo>
                  <a:lnTo>
                    <a:pt x="227" y="107"/>
                  </a:lnTo>
                  <a:close/>
                  <a:moveTo>
                    <a:pt x="206" y="95"/>
                  </a:moveTo>
                  <a:lnTo>
                    <a:pt x="207" y="95"/>
                  </a:lnTo>
                  <a:lnTo>
                    <a:pt x="206" y="95"/>
                  </a:lnTo>
                  <a:lnTo>
                    <a:pt x="206" y="95"/>
                  </a:lnTo>
                  <a:close/>
                  <a:moveTo>
                    <a:pt x="159" y="78"/>
                  </a:moveTo>
                  <a:lnTo>
                    <a:pt x="159" y="78"/>
                  </a:lnTo>
                  <a:lnTo>
                    <a:pt x="160" y="79"/>
                  </a:lnTo>
                  <a:lnTo>
                    <a:pt x="159" y="78"/>
                  </a:lnTo>
                  <a:close/>
                  <a:moveTo>
                    <a:pt x="139" y="56"/>
                  </a:moveTo>
                  <a:lnTo>
                    <a:pt x="140" y="56"/>
                  </a:lnTo>
                  <a:lnTo>
                    <a:pt x="140" y="57"/>
                  </a:lnTo>
                  <a:lnTo>
                    <a:pt x="139" y="56"/>
                  </a:lnTo>
                  <a:close/>
                  <a:moveTo>
                    <a:pt x="51" y="30"/>
                  </a:moveTo>
                  <a:lnTo>
                    <a:pt x="54" y="31"/>
                  </a:lnTo>
                  <a:lnTo>
                    <a:pt x="58" y="32"/>
                  </a:lnTo>
                  <a:lnTo>
                    <a:pt x="60" y="33"/>
                  </a:lnTo>
                  <a:lnTo>
                    <a:pt x="61" y="33"/>
                  </a:lnTo>
                  <a:lnTo>
                    <a:pt x="61" y="32"/>
                  </a:lnTo>
                  <a:lnTo>
                    <a:pt x="60" y="32"/>
                  </a:lnTo>
                  <a:lnTo>
                    <a:pt x="59" y="32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1"/>
                  </a:lnTo>
                  <a:lnTo>
                    <a:pt x="54" y="30"/>
                  </a:lnTo>
                  <a:lnTo>
                    <a:pt x="53" y="30"/>
                  </a:lnTo>
                  <a:lnTo>
                    <a:pt x="51" y="30"/>
                  </a:lnTo>
                  <a:close/>
                  <a:moveTo>
                    <a:pt x="3" y="0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6" y="6"/>
                  </a:lnTo>
                  <a:lnTo>
                    <a:pt x="29" y="11"/>
                  </a:lnTo>
                  <a:lnTo>
                    <a:pt x="42" y="16"/>
                  </a:lnTo>
                  <a:lnTo>
                    <a:pt x="55" y="20"/>
                  </a:lnTo>
                  <a:lnTo>
                    <a:pt x="54" y="18"/>
                  </a:lnTo>
                  <a:lnTo>
                    <a:pt x="92" y="33"/>
                  </a:lnTo>
                  <a:lnTo>
                    <a:pt x="128" y="50"/>
                  </a:lnTo>
                  <a:lnTo>
                    <a:pt x="130" y="51"/>
                  </a:lnTo>
                  <a:lnTo>
                    <a:pt x="139" y="56"/>
                  </a:lnTo>
                  <a:lnTo>
                    <a:pt x="139" y="56"/>
                  </a:lnTo>
                  <a:lnTo>
                    <a:pt x="165" y="70"/>
                  </a:lnTo>
                  <a:lnTo>
                    <a:pt x="164" y="70"/>
                  </a:lnTo>
                  <a:lnTo>
                    <a:pt x="163" y="69"/>
                  </a:lnTo>
                  <a:lnTo>
                    <a:pt x="163" y="69"/>
                  </a:lnTo>
                  <a:lnTo>
                    <a:pt x="157" y="66"/>
                  </a:lnTo>
                  <a:lnTo>
                    <a:pt x="151" y="64"/>
                  </a:lnTo>
                  <a:lnTo>
                    <a:pt x="113" y="46"/>
                  </a:lnTo>
                  <a:lnTo>
                    <a:pt x="107" y="43"/>
                  </a:lnTo>
                  <a:lnTo>
                    <a:pt x="101" y="41"/>
                  </a:lnTo>
                  <a:lnTo>
                    <a:pt x="94" y="38"/>
                  </a:lnTo>
                  <a:lnTo>
                    <a:pt x="92" y="37"/>
                  </a:lnTo>
                  <a:lnTo>
                    <a:pt x="90" y="37"/>
                  </a:lnTo>
                  <a:lnTo>
                    <a:pt x="90" y="38"/>
                  </a:lnTo>
                  <a:lnTo>
                    <a:pt x="91" y="38"/>
                  </a:lnTo>
                  <a:lnTo>
                    <a:pt x="93" y="40"/>
                  </a:lnTo>
                  <a:lnTo>
                    <a:pt x="96" y="41"/>
                  </a:lnTo>
                  <a:lnTo>
                    <a:pt x="98" y="42"/>
                  </a:lnTo>
                  <a:lnTo>
                    <a:pt x="100" y="43"/>
                  </a:lnTo>
                  <a:lnTo>
                    <a:pt x="124" y="54"/>
                  </a:lnTo>
                  <a:lnTo>
                    <a:pt x="149" y="65"/>
                  </a:lnTo>
                  <a:lnTo>
                    <a:pt x="162" y="72"/>
                  </a:lnTo>
                  <a:lnTo>
                    <a:pt x="175" y="78"/>
                  </a:lnTo>
                  <a:lnTo>
                    <a:pt x="188" y="84"/>
                  </a:lnTo>
                  <a:lnTo>
                    <a:pt x="191" y="85"/>
                  </a:lnTo>
                  <a:lnTo>
                    <a:pt x="193" y="87"/>
                  </a:lnTo>
                  <a:lnTo>
                    <a:pt x="192" y="86"/>
                  </a:lnTo>
                  <a:lnTo>
                    <a:pt x="192" y="85"/>
                  </a:lnTo>
                  <a:lnTo>
                    <a:pt x="193" y="85"/>
                  </a:lnTo>
                  <a:lnTo>
                    <a:pt x="194" y="86"/>
                  </a:lnTo>
                  <a:lnTo>
                    <a:pt x="195" y="87"/>
                  </a:lnTo>
                  <a:lnTo>
                    <a:pt x="196" y="88"/>
                  </a:lnTo>
                  <a:lnTo>
                    <a:pt x="197" y="89"/>
                  </a:lnTo>
                  <a:lnTo>
                    <a:pt x="207" y="96"/>
                  </a:lnTo>
                  <a:lnTo>
                    <a:pt x="207" y="95"/>
                  </a:lnTo>
                  <a:lnTo>
                    <a:pt x="216" y="100"/>
                  </a:lnTo>
                  <a:lnTo>
                    <a:pt x="225" y="106"/>
                  </a:lnTo>
                  <a:lnTo>
                    <a:pt x="227" y="107"/>
                  </a:lnTo>
                  <a:lnTo>
                    <a:pt x="227" y="107"/>
                  </a:lnTo>
                  <a:lnTo>
                    <a:pt x="230" y="109"/>
                  </a:lnTo>
                  <a:lnTo>
                    <a:pt x="230" y="108"/>
                  </a:lnTo>
                  <a:lnTo>
                    <a:pt x="233" y="111"/>
                  </a:lnTo>
                  <a:lnTo>
                    <a:pt x="232" y="111"/>
                  </a:lnTo>
                  <a:lnTo>
                    <a:pt x="234" y="112"/>
                  </a:lnTo>
                  <a:lnTo>
                    <a:pt x="241" y="117"/>
                  </a:lnTo>
                  <a:lnTo>
                    <a:pt x="252" y="124"/>
                  </a:lnTo>
                  <a:lnTo>
                    <a:pt x="253" y="125"/>
                  </a:lnTo>
                  <a:lnTo>
                    <a:pt x="255" y="126"/>
                  </a:lnTo>
                  <a:lnTo>
                    <a:pt x="255" y="127"/>
                  </a:lnTo>
                  <a:lnTo>
                    <a:pt x="256" y="127"/>
                  </a:lnTo>
                  <a:lnTo>
                    <a:pt x="256" y="128"/>
                  </a:lnTo>
                  <a:lnTo>
                    <a:pt x="250" y="124"/>
                  </a:lnTo>
                  <a:lnTo>
                    <a:pt x="242" y="120"/>
                  </a:lnTo>
                  <a:lnTo>
                    <a:pt x="235" y="114"/>
                  </a:lnTo>
                  <a:lnTo>
                    <a:pt x="227" y="110"/>
                  </a:lnTo>
                  <a:lnTo>
                    <a:pt x="219" y="107"/>
                  </a:lnTo>
                  <a:lnTo>
                    <a:pt x="212" y="105"/>
                  </a:lnTo>
                  <a:lnTo>
                    <a:pt x="211" y="105"/>
                  </a:lnTo>
                  <a:lnTo>
                    <a:pt x="212" y="105"/>
                  </a:lnTo>
                  <a:lnTo>
                    <a:pt x="213" y="106"/>
                  </a:lnTo>
                  <a:lnTo>
                    <a:pt x="214" y="106"/>
                  </a:lnTo>
                  <a:lnTo>
                    <a:pt x="216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9" y="109"/>
                  </a:lnTo>
                  <a:lnTo>
                    <a:pt x="221" y="110"/>
                  </a:lnTo>
                  <a:lnTo>
                    <a:pt x="224" y="111"/>
                  </a:lnTo>
                  <a:lnTo>
                    <a:pt x="233" y="118"/>
                  </a:lnTo>
                  <a:lnTo>
                    <a:pt x="241" y="124"/>
                  </a:lnTo>
                  <a:lnTo>
                    <a:pt x="242" y="125"/>
                  </a:lnTo>
                  <a:lnTo>
                    <a:pt x="243" y="125"/>
                  </a:lnTo>
                  <a:lnTo>
                    <a:pt x="245" y="127"/>
                  </a:lnTo>
                  <a:lnTo>
                    <a:pt x="246" y="128"/>
                  </a:lnTo>
                  <a:lnTo>
                    <a:pt x="247" y="129"/>
                  </a:lnTo>
                  <a:lnTo>
                    <a:pt x="248" y="130"/>
                  </a:lnTo>
                  <a:lnTo>
                    <a:pt x="247" y="130"/>
                  </a:lnTo>
                  <a:lnTo>
                    <a:pt x="236" y="124"/>
                  </a:lnTo>
                  <a:lnTo>
                    <a:pt x="225" y="118"/>
                  </a:lnTo>
                  <a:lnTo>
                    <a:pt x="218" y="113"/>
                  </a:lnTo>
                  <a:lnTo>
                    <a:pt x="214" y="111"/>
                  </a:lnTo>
                  <a:lnTo>
                    <a:pt x="214" y="111"/>
                  </a:lnTo>
                  <a:lnTo>
                    <a:pt x="215" y="112"/>
                  </a:lnTo>
                  <a:lnTo>
                    <a:pt x="215" y="113"/>
                  </a:lnTo>
                  <a:lnTo>
                    <a:pt x="216" y="113"/>
                  </a:lnTo>
                  <a:lnTo>
                    <a:pt x="217" y="115"/>
                  </a:lnTo>
                  <a:lnTo>
                    <a:pt x="217" y="116"/>
                  </a:lnTo>
                  <a:lnTo>
                    <a:pt x="212" y="112"/>
                  </a:lnTo>
                  <a:lnTo>
                    <a:pt x="208" y="108"/>
                  </a:lnTo>
                  <a:lnTo>
                    <a:pt x="203" y="104"/>
                  </a:lnTo>
                  <a:lnTo>
                    <a:pt x="202" y="104"/>
                  </a:lnTo>
                  <a:lnTo>
                    <a:pt x="203" y="105"/>
                  </a:lnTo>
                  <a:lnTo>
                    <a:pt x="205" y="107"/>
                  </a:lnTo>
                  <a:lnTo>
                    <a:pt x="207" y="109"/>
                  </a:lnTo>
                  <a:lnTo>
                    <a:pt x="209" y="111"/>
                  </a:lnTo>
                  <a:lnTo>
                    <a:pt x="211" y="112"/>
                  </a:lnTo>
                  <a:lnTo>
                    <a:pt x="209" y="112"/>
                  </a:lnTo>
                  <a:lnTo>
                    <a:pt x="205" y="109"/>
                  </a:lnTo>
                  <a:lnTo>
                    <a:pt x="201" y="106"/>
                  </a:lnTo>
                  <a:lnTo>
                    <a:pt x="196" y="102"/>
                  </a:lnTo>
                  <a:lnTo>
                    <a:pt x="196" y="104"/>
                  </a:lnTo>
                  <a:lnTo>
                    <a:pt x="197" y="105"/>
                  </a:lnTo>
                  <a:lnTo>
                    <a:pt x="197" y="106"/>
                  </a:lnTo>
                  <a:lnTo>
                    <a:pt x="196" y="106"/>
                  </a:lnTo>
                  <a:lnTo>
                    <a:pt x="187" y="99"/>
                  </a:lnTo>
                  <a:lnTo>
                    <a:pt x="177" y="92"/>
                  </a:lnTo>
                  <a:lnTo>
                    <a:pt x="168" y="84"/>
                  </a:lnTo>
                  <a:lnTo>
                    <a:pt x="160" y="79"/>
                  </a:lnTo>
                  <a:lnTo>
                    <a:pt x="161" y="80"/>
                  </a:lnTo>
                  <a:lnTo>
                    <a:pt x="162" y="80"/>
                  </a:lnTo>
                  <a:lnTo>
                    <a:pt x="163" y="81"/>
                  </a:lnTo>
                  <a:lnTo>
                    <a:pt x="164" y="82"/>
                  </a:lnTo>
                  <a:lnTo>
                    <a:pt x="164" y="82"/>
                  </a:lnTo>
                  <a:lnTo>
                    <a:pt x="164" y="83"/>
                  </a:lnTo>
                  <a:lnTo>
                    <a:pt x="164" y="83"/>
                  </a:lnTo>
                  <a:lnTo>
                    <a:pt x="160" y="81"/>
                  </a:lnTo>
                  <a:lnTo>
                    <a:pt x="155" y="79"/>
                  </a:lnTo>
                  <a:lnTo>
                    <a:pt x="150" y="75"/>
                  </a:lnTo>
                  <a:lnTo>
                    <a:pt x="145" y="72"/>
                  </a:lnTo>
                  <a:lnTo>
                    <a:pt x="141" y="69"/>
                  </a:lnTo>
                  <a:lnTo>
                    <a:pt x="142" y="71"/>
                  </a:lnTo>
                  <a:lnTo>
                    <a:pt x="119" y="59"/>
                  </a:lnTo>
                  <a:lnTo>
                    <a:pt x="92" y="48"/>
                  </a:lnTo>
                  <a:lnTo>
                    <a:pt x="65" y="36"/>
                  </a:lnTo>
                  <a:lnTo>
                    <a:pt x="61" y="35"/>
                  </a:lnTo>
                  <a:lnTo>
                    <a:pt x="53" y="32"/>
                  </a:lnTo>
                  <a:lnTo>
                    <a:pt x="51" y="30"/>
                  </a:lnTo>
                  <a:lnTo>
                    <a:pt x="50" y="30"/>
                  </a:lnTo>
                  <a:lnTo>
                    <a:pt x="50" y="29"/>
                  </a:lnTo>
                  <a:lnTo>
                    <a:pt x="49" y="29"/>
                  </a:lnTo>
                  <a:lnTo>
                    <a:pt x="49" y="29"/>
                  </a:lnTo>
                  <a:lnTo>
                    <a:pt x="37" y="24"/>
                  </a:lnTo>
                  <a:lnTo>
                    <a:pt x="36" y="24"/>
                  </a:lnTo>
                  <a:lnTo>
                    <a:pt x="24" y="19"/>
                  </a:lnTo>
                  <a:lnTo>
                    <a:pt x="12" y="14"/>
                  </a:lnTo>
                  <a:lnTo>
                    <a:pt x="9" y="12"/>
                  </a:lnTo>
                  <a:lnTo>
                    <a:pt x="5" y="10"/>
                  </a:lnTo>
                  <a:lnTo>
                    <a:pt x="2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100" name="Freeform 174"/>
            <p:cNvSpPr>
              <a:spLocks/>
            </p:cNvSpPr>
            <p:nvPr/>
          </p:nvSpPr>
          <p:spPr bwMode="auto">
            <a:xfrm>
              <a:off x="2956218" y="2655879"/>
              <a:ext cx="395338" cy="42285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77" y="55"/>
                </a:cxn>
                <a:cxn ang="0">
                  <a:pos x="144" y="117"/>
                </a:cxn>
                <a:cxn ang="0">
                  <a:pos x="174" y="151"/>
                </a:cxn>
                <a:cxn ang="0">
                  <a:pos x="221" y="210"/>
                </a:cxn>
                <a:cxn ang="0">
                  <a:pos x="254" y="259"/>
                </a:cxn>
                <a:cxn ang="0">
                  <a:pos x="266" y="281"/>
                </a:cxn>
                <a:cxn ang="0">
                  <a:pos x="270" y="286"/>
                </a:cxn>
                <a:cxn ang="0">
                  <a:pos x="273" y="291"/>
                </a:cxn>
                <a:cxn ang="0">
                  <a:pos x="272" y="291"/>
                </a:cxn>
                <a:cxn ang="0">
                  <a:pos x="260" y="285"/>
                </a:cxn>
                <a:cxn ang="0">
                  <a:pos x="260" y="285"/>
                </a:cxn>
                <a:cxn ang="0">
                  <a:pos x="252" y="276"/>
                </a:cxn>
                <a:cxn ang="0">
                  <a:pos x="234" y="247"/>
                </a:cxn>
                <a:cxn ang="0">
                  <a:pos x="224" y="238"/>
                </a:cxn>
                <a:cxn ang="0">
                  <a:pos x="217" y="229"/>
                </a:cxn>
                <a:cxn ang="0">
                  <a:pos x="210" y="216"/>
                </a:cxn>
                <a:cxn ang="0">
                  <a:pos x="209" y="210"/>
                </a:cxn>
                <a:cxn ang="0">
                  <a:pos x="204" y="199"/>
                </a:cxn>
                <a:cxn ang="0">
                  <a:pos x="198" y="185"/>
                </a:cxn>
                <a:cxn ang="0">
                  <a:pos x="190" y="176"/>
                </a:cxn>
                <a:cxn ang="0">
                  <a:pos x="181" y="165"/>
                </a:cxn>
                <a:cxn ang="0">
                  <a:pos x="172" y="156"/>
                </a:cxn>
                <a:cxn ang="0">
                  <a:pos x="165" y="152"/>
                </a:cxn>
                <a:cxn ang="0">
                  <a:pos x="157" y="150"/>
                </a:cxn>
                <a:cxn ang="0">
                  <a:pos x="148" y="144"/>
                </a:cxn>
                <a:cxn ang="0">
                  <a:pos x="143" y="139"/>
                </a:cxn>
                <a:cxn ang="0">
                  <a:pos x="143" y="137"/>
                </a:cxn>
                <a:cxn ang="0">
                  <a:pos x="147" y="136"/>
                </a:cxn>
                <a:cxn ang="0">
                  <a:pos x="147" y="133"/>
                </a:cxn>
                <a:cxn ang="0">
                  <a:pos x="138" y="125"/>
                </a:cxn>
                <a:cxn ang="0">
                  <a:pos x="133" y="122"/>
                </a:cxn>
                <a:cxn ang="0">
                  <a:pos x="133" y="116"/>
                </a:cxn>
                <a:cxn ang="0">
                  <a:pos x="130" y="114"/>
                </a:cxn>
                <a:cxn ang="0">
                  <a:pos x="131" y="116"/>
                </a:cxn>
                <a:cxn ang="0">
                  <a:pos x="119" y="102"/>
                </a:cxn>
                <a:cxn ang="0">
                  <a:pos x="114" y="97"/>
                </a:cxn>
                <a:cxn ang="0">
                  <a:pos x="103" y="86"/>
                </a:cxn>
                <a:cxn ang="0">
                  <a:pos x="99" y="82"/>
                </a:cxn>
                <a:cxn ang="0">
                  <a:pos x="79" y="64"/>
                </a:cxn>
                <a:cxn ang="0">
                  <a:pos x="67" y="52"/>
                </a:cxn>
                <a:cxn ang="0">
                  <a:pos x="54" y="40"/>
                </a:cxn>
                <a:cxn ang="0">
                  <a:pos x="34" y="28"/>
                </a:cxn>
                <a:cxn ang="0">
                  <a:pos x="23" y="21"/>
                </a:cxn>
                <a:cxn ang="0">
                  <a:pos x="22" y="20"/>
                </a:cxn>
                <a:cxn ang="0">
                  <a:pos x="20" y="20"/>
                </a:cxn>
                <a:cxn ang="0">
                  <a:pos x="19" y="18"/>
                </a:cxn>
                <a:cxn ang="0">
                  <a:pos x="15" y="15"/>
                </a:cxn>
                <a:cxn ang="0">
                  <a:pos x="14" y="13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6" y="7"/>
                </a:cxn>
                <a:cxn ang="0">
                  <a:pos x="11" y="11"/>
                </a:cxn>
                <a:cxn ang="0">
                  <a:pos x="13" y="12"/>
                </a:cxn>
                <a:cxn ang="0">
                  <a:pos x="41" y="31"/>
                </a:cxn>
                <a:cxn ang="0">
                  <a:pos x="43" y="33"/>
                </a:cxn>
                <a:cxn ang="0">
                  <a:pos x="45" y="33"/>
                </a:cxn>
                <a:cxn ang="0">
                  <a:pos x="45" y="33"/>
                </a:cxn>
                <a:cxn ang="0">
                  <a:pos x="26" y="15"/>
                </a:cxn>
                <a:cxn ang="0">
                  <a:pos x="3" y="0"/>
                </a:cxn>
              </a:cxnLst>
              <a:rect l="0" t="0" r="r" b="b"/>
              <a:pathLst>
                <a:path w="273" h="292">
                  <a:moveTo>
                    <a:pt x="3" y="0"/>
                  </a:moveTo>
                  <a:lnTo>
                    <a:pt x="5" y="0"/>
                  </a:lnTo>
                  <a:lnTo>
                    <a:pt x="42" y="26"/>
                  </a:lnTo>
                  <a:lnTo>
                    <a:pt x="77" y="55"/>
                  </a:lnTo>
                  <a:lnTo>
                    <a:pt x="111" y="84"/>
                  </a:lnTo>
                  <a:lnTo>
                    <a:pt x="144" y="117"/>
                  </a:lnTo>
                  <a:lnTo>
                    <a:pt x="174" y="150"/>
                  </a:lnTo>
                  <a:lnTo>
                    <a:pt x="174" y="151"/>
                  </a:lnTo>
                  <a:lnTo>
                    <a:pt x="198" y="180"/>
                  </a:lnTo>
                  <a:lnTo>
                    <a:pt x="221" y="210"/>
                  </a:lnTo>
                  <a:lnTo>
                    <a:pt x="242" y="240"/>
                  </a:lnTo>
                  <a:lnTo>
                    <a:pt x="254" y="259"/>
                  </a:lnTo>
                  <a:lnTo>
                    <a:pt x="265" y="279"/>
                  </a:lnTo>
                  <a:lnTo>
                    <a:pt x="266" y="281"/>
                  </a:lnTo>
                  <a:lnTo>
                    <a:pt x="268" y="284"/>
                  </a:lnTo>
                  <a:lnTo>
                    <a:pt x="270" y="286"/>
                  </a:lnTo>
                  <a:lnTo>
                    <a:pt x="271" y="289"/>
                  </a:lnTo>
                  <a:lnTo>
                    <a:pt x="273" y="291"/>
                  </a:lnTo>
                  <a:lnTo>
                    <a:pt x="273" y="292"/>
                  </a:lnTo>
                  <a:lnTo>
                    <a:pt x="272" y="291"/>
                  </a:lnTo>
                  <a:lnTo>
                    <a:pt x="266" y="288"/>
                  </a:lnTo>
                  <a:lnTo>
                    <a:pt x="260" y="285"/>
                  </a:lnTo>
                  <a:lnTo>
                    <a:pt x="260" y="285"/>
                  </a:lnTo>
                  <a:lnTo>
                    <a:pt x="260" y="285"/>
                  </a:lnTo>
                  <a:lnTo>
                    <a:pt x="259" y="285"/>
                  </a:lnTo>
                  <a:lnTo>
                    <a:pt x="252" y="276"/>
                  </a:lnTo>
                  <a:lnTo>
                    <a:pt x="240" y="255"/>
                  </a:lnTo>
                  <a:lnTo>
                    <a:pt x="234" y="247"/>
                  </a:lnTo>
                  <a:lnTo>
                    <a:pt x="229" y="242"/>
                  </a:lnTo>
                  <a:lnTo>
                    <a:pt x="224" y="238"/>
                  </a:lnTo>
                  <a:lnTo>
                    <a:pt x="221" y="233"/>
                  </a:lnTo>
                  <a:lnTo>
                    <a:pt x="217" y="229"/>
                  </a:lnTo>
                  <a:lnTo>
                    <a:pt x="213" y="223"/>
                  </a:lnTo>
                  <a:lnTo>
                    <a:pt x="210" y="216"/>
                  </a:lnTo>
                  <a:lnTo>
                    <a:pt x="211" y="215"/>
                  </a:lnTo>
                  <a:lnTo>
                    <a:pt x="209" y="210"/>
                  </a:lnTo>
                  <a:lnTo>
                    <a:pt x="207" y="206"/>
                  </a:lnTo>
                  <a:lnTo>
                    <a:pt x="204" y="199"/>
                  </a:lnTo>
                  <a:lnTo>
                    <a:pt x="202" y="192"/>
                  </a:lnTo>
                  <a:lnTo>
                    <a:pt x="198" y="185"/>
                  </a:lnTo>
                  <a:lnTo>
                    <a:pt x="195" y="181"/>
                  </a:lnTo>
                  <a:lnTo>
                    <a:pt x="190" y="176"/>
                  </a:lnTo>
                  <a:lnTo>
                    <a:pt x="186" y="171"/>
                  </a:lnTo>
                  <a:lnTo>
                    <a:pt x="181" y="165"/>
                  </a:lnTo>
                  <a:lnTo>
                    <a:pt x="176" y="160"/>
                  </a:lnTo>
                  <a:lnTo>
                    <a:pt x="172" y="156"/>
                  </a:lnTo>
                  <a:lnTo>
                    <a:pt x="169" y="153"/>
                  </a:lnTo>
                  <a:lnTo>
                    <a:pt x="165" y="152"/>
                  </a:lnTo>
                  <a:lnTo>
                    <a:pt x="161" y="151"/>
                  </a:lnTo>
                  <a:lnTo>
                    <a:pt x="157" y="150"/>
                  </a:lnTo>
                  <a:lnTo>
                    <a:pt x="154" y="148"/>
                  </a:lnTo>
                  <a:lnTo>
                    <a:pt x="148" y="144"/>
                  </a:lnTo>
                  <a:lnTo>
                    <a:pt x="145" y="141"/>
                  </a:lnTo>
                  <a:lnTo>
                    <a:pt x="143" y="139"/>
                  </a:lnTo>
                  <a:lnTo>
                    <a:pt x="142" y="138"/>
                  </a:lnTo>
                  <a:lnTo>
                    <a:pt x="143" y="137"/>
                  </a:lnTo>
                  <a:lnTo>
                    <a:pt x="145" y="137"/>
                  </a:lnTo>
                  <a:lnTo>
                    <a:pt x="147" y="136"/>
                  </a:lnTo>
                  <a:lnTo>
                    <a:pt x="147" y="135"/>
                  </a:lnTo>
                  <a:lnTo>
                    <a:pt x="147" y="133"/>
                  </a:lnTo>
                  <a:lnTo>
                    <a:pt x="145" y="131"/>
                  </a:lnTo>
                  <a:lnTo>
                    <a:pt x="138" y="125"/>
                  </a:lnTo>
                  <a:lnTo>
                    <a:pt x="134" y="122"/>
                  </a:lnTo>
                  <a:lnTo>
                    <a:pt x="133" y="122"/>
                  </a:lnTo>
                  <a:lnTo>
                    <a:pt x="133" y="118"/>
                  </a:lnTo>
                  <a:lnTo>
                    <a:pt x="133" y="116"/>
                  </a:lnTo>
                  <a:lnTo>
                    <a:pt x="132" y="115"/>
                  </a:lnTo>
                  <a:lnTo>
                    <a:pt x="130" y="114"/>
                  </a:lnTo>
                  <a:lnTo>
                    <a:pt x="131" y="115"/>
                  </a:lnTo>
                  <a:lnTo>
                    <a:pt x="131" y="116"/>
                  </a:lnTo>
                  <a:lnTo>
                    <a:pt x="126" y="109"/>
                  </a:lnTo>
                  <a:lnTo>
                    <a:pt x="119" y="102"/>
                  </a:lnTo>
                  <a:lnTo>
                    <a:pt x="118" y="101"/>
                  </a:lnTo>
                  <a:lnTo>
                    <a:pt x="114" y="97"/>
                  </a:lnTo>
                  <a:lnTo>
                    <a:pt x="108" y="91"/>
                  </a:lnTo>
                  <a:lnTo>
                    <a:pt x="103" y="86"/>
                  </a:lnTo>
                  <a:lnTo>
                    <a:pt x="99" y="81"/>
                  </a:lnTo>
                  <a:lnTo>
                    <a:pt x="99" y="82"/>
                  </a:lnTo>
                  <a:lnTo>
                    <a:pt x="89" y="74"/>
                  </a:lnTo>
                  <a:lnTo>
                    <a:pt x="79" y="64"/>
                  </a:lnTo>
                  <a:lnTo>
                    <a:pt x="73" y="59"/>
                  </a:lnTo>
                  <a:lnTo>
                    <a:pt x="67" y="52"/>
                  </a:lnTo>
                  <a:lnTo>
                    <a:pt x="60" y="46"/>
                  </a:lnTo>
                  <a:lnTo>
                    <a:pt x="54" y="40"/>
                  </a:lnTo>
                  <a:lnTo>
                    <a:pt x="45" y="34"/>
                  </a:lnTo>
                  <a:lnTo>
                    <a:pt x="34" y="28"/>
                  </a:lnTo>
                  <a:lnTo>
                    <a:pt x="25" y="22"/>
                  </a:lnTo>
                  <a:lnTo>
                    <a:pt x="23" y="21"/>
                  </a:lnTo>
                  <a:lnTo>
                    <a:pt x="21" y="19"/>
                  </a:lnTo>
                  <a:lnTo>
                    <a:pt x="22" y="20"/>
                  </a:lnTo>
                  <a:lnTo>
                    <a:pt x="22" y="21"/>
                  </a:lnTo>
                  <a:lnTo>
                    <a:pt x="20" y="20"/>
                  </a:lnTo>
                  <a:lnTo>
                    <a:pt x="19" y="19"/>
                  </a:lnTo>
                  <a:lnTo>
                    <a:pt x="19" y="18"/>
                  </a:lnTo>
                  <a:lnTo>
                    <a:pt x="17" y="17"/>
                  </a:lnTo>
                  <a:lnTo>
                    <a:pt x="15" y="15"/>
                  </a:lnTo>
                  <a:lnTo>
                    <a:pt x="15" y="14"/>
                  </a:lnTo>
                  <a:lnTo>
                    <a:pt x="14" y="13"/>
                  </a:lnTo>
                  <a:lnTo>
                    <a:pt x="8" y="10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4"/>
                  </a:lnTo>
                  <a:lnTo>
                    <a:pt x="3" y="5"/>
                  </a:lnTo>
                  <a:lnTo>
                    <a:pt x="6" y="7"/>
                  </a:lnTo>
                  <a:lnTo>
                    <a:pt x="9" y="9"/>
                  </a:lnTo>
                  <a:lnTo>
                    <a:pt x="11" y="11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29" y="22"/>
                  </a:lnTo>
                  <a:lnTo>
                    <a:pt x="41" y="31"/>
                  </a:lnTo>
                  <a:lnTo>
                    <a:pt x="42" y="32"/>
                  </a:lnTo>
                  <a:lnTo>
                    <a:pt x="43" y="33"/>
                  </a:lnTo>
                  <a:lnTo>
                    <a:pt x="44" y="33"/>
                  </a:lnTo>
                  <a:lnTo>
                    <a:pt x="45" y="33"/>
                  </a:lnTo>
                  <a:lnTo>
                    <a:pt x="45" y="33"/>
                  </a:lnTo>
                  <a:lnTo>
                    <a:pt x="45" y="33"/>
                  </a:lnTo>
                  <a:lnTo>
                    <a:pt x="36" y="23"/>
                  </a:lnTo>
                  <a:lnTo>
                    <a:pt x="26" y="15"/>
                  </a:lnTo>
                  <a:lnTo>
                    <a:pt x="14" y="8"/>
                  </a:lnTo>
                  <a:lnTo>
                    <a:pt x="3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  <p:sp>
          <p:nvSpPr>
            <p:cNvPr id="101" name="Freeform 175"/>
            <p:cNvSpPr>
              <a:spLocks/>
            </p:cNvSpPr>
            <p:nvPr/>
          </p:nvSpPr>
          <p:spPr bwMode="auto">
            <a:xfrm>
              <a:off x="3324042" y="3029495"/>
              <a:ext cx="198393" cy="58938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6" y="40"/>
                </a:cxn>
                <a:cxn ang="0">
                  <a:pos x="48" y="82"/>
                </a:cxn>
                <a:cxn ang="0">
                  <a:pos x="68" y="125"/>
                </a:cxn>
                <a:cxn ang="0">
                  <a:pos x="86" y="169"/>
                </a:cxn>
                <a:cxn ang="0">
                  <a:pos x="101" y="215"/>
                </a:cxn>
                <a:cxn ang="0">
                  <a:pos x="114" y="261"/>
                </a:cxn>
                <a:cxn ang="0">
                  <a:pos x="124" y="309"/>
                </a:cxn>
                <a:cxn ang="0">
                  <a:pos x="132" y="357"/>
                </a:cxn>
                <a:cxn ang="0">
                  <a:pos x="137" y="406"/>
                </a:cxn>
                <a:cxn ang="0">
                  <a:pos x="135" y="407"/>
                </a:cxn>
                <a:cxn ang="0">
                  <a:pos x="128" y="351"/>
                </a:cxn>
                <a:cxn ang="0">
                  <a:pos x="127" y="342"/>
                </a:cxn>
                <a:cxn ang="0">
                  <a:pos x="124" y="334"/>
                </a:cxn>
                <a:cxn ang="0">
                  <a:pos x="122" y="327"/>
                </a:cxn>
                <a:cxn ang="0">
                  <a:pos x="120" y="317"/>
                </a:cxn>
                <a:cxn ang="0">
                  <a:pos x="111" y="276"/>
                </a:cxn>
                <a:cxn ang="0">
                  <a:pos x="100" y="235"/>
                </a:cxn>
                <a:cxn ang="0">
                  <a:pos x="88" y="194"/>
                </a:cxn>
                <a:cxn ang="0">
                  <a:pos x="81" y="173"/>
                </a:cxn>
                <a:cxn ang="0">
                  <a:pos x="74" y="151"/>
                </a:cxn>
                <a:cxn ang="0">
                  <a:pos x="64" y="127"/>
                </a:cxn>
                <a:cxn ang="0">
                  <a:pos x="53" y="104"/>
                </a:cxn>
                <a:cxn ang="0">
                  <a:pos x="38" y="72"/>
                </a:cxn>
                <a:cxn ang="0">
                  <a:pos x="22" y="41"/>
                </a:cxn>
                <a:cxn ang="0">
                  <a:pos x="20" y="38"/>
                </a:cxn>
                <a:cxn ang="0">
                  <a:pos x="19" y="37"/>
                </a:cxn>
                <a:cxn ang="0">
                  <a:pos x="19" y="36"/>
                </a:cxn>
                <a:cxn ang="0">
                  <a:pos x="20" y="37"/>
                </a:cxn>
                <a:cxn ang="0">
                  <a:pos x="21" y="39"/>
                </a:cxn>
                <a:cxn ang="0">
                  <a:pos x="21" y="39"/>
                </a:cxn>
                <a:cxn ang="0">
                  <a:pos x="22" y="39"/>
                </a:cxn>
                <a:cxn ang="0">
                  <a:pos x="22" y="39"/>
                </a:cxn>
                <a:cxn ang="0">
                  <a:pos x="21" y="37"/>
                </a:cxn>
                <a:cxn ang="0">
                  <a:pos x="19" y="32"/>
                </a:cxn>
                <a:cxn ang="0">
                  <a:pos x="16" y="27"/>
                </a:cxn>
                <a:cxn ang="0">
                  <a:pos x="8" y="13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137" h="407">
                  <a:moveTo>
                    <a:pt x="2" y="0"/>
                  </a:moveTo>
                  <a:lnTo>
                    <a:pt x="26" y="40"/>
                  </a:lnTo>
                  <a:lnTo>
                    <a:pt x="48" y="82"/>
                  </a:lnTo>
                  <a:lnTo>
                    <a:pt x="68" y="125"/>
                  </a:lnTo>
                  <a:lnTo>
                    <a:pt x="86" y="169"/>
                  </a:lnTo>
                  <a:lnTo>
                    <a:pt x="101" y="215"/>
                  </a:lnTo>
                  <a:lnTo>
                    <a:pt x="114" y="261"/>
                  </a:lnTo>
                  <a:lnTo>
                    <a:pt x="124" y="309"/>
                  </a:lnTo>
                  <a:lnTo>
                    <a:pt x="132" y="357"/>
                  </a:lnTo>
                  <a:lnTo>
                    <a:pt x="137" y="406"/>
                  </a:lnTo>
                  <a:lnTo>
                    <a:pt x="135" y="407"/>
                  </a:lnTo>
                  <a:lnTo>
                    <a:pt x="128" y="351"/>
                  </a:lnTo>
                  <a:lnTo>
                    <a:pt x="127" y="342"/>
                  </a:lnTo>
                  <a:lnTo>
                    <a:pt x="124" y="334"/>
                  </a:lnTo>
                  <a:lnTo>
                    <a:pt x="122" y="327"/>
                  </a:lnTo>
                  <a:lnTo>
                    <a:pt x="120" y="317"/>
                  </a:lnTo>
                  <a:lnTo>
                    <a:pt x="111" y="276"/>
                  </a:lnTo>
                  <a:lnTo>
                    <a:pt x="100" y="235"/>
                  </a:lnTo>
                  <a:lnTo>
                    <a:pt x="88" y="194"/>
                  </a:lnTo>
                  <a:lnTo>
                    <a:pt x="81" y="173"/>
                  </a:lnTo>
                  <a:lnTo>
                    <a:pt x="74" y="151"/>
                  </a:lnTo>
                  <a:lnTo>
                    <a:pt x="64" y="127"/>
                  </a:lnTo>
                  <a:lnTo>
                    <a:pt x="53" y="104"/>
                  </a:lnTo>
                  <a:lnTo>
                    <a:pt x="38" y="72"/>
                  </a:lnTo>
                  <a:lnTo>
                    <a:pt x="22" y="41"/>
                  </a:lnTo>
                  <a:lnTo>
                    <a:pt x="20" y="38"/>
                  </a:lnTo>
                  <a:lnTo>
                    <a:pt x="19" y="37"/>
                  </a:lnTo>
                  <a:lnTo>
                    <a:pt x="19" y="36"/>
                  </a:lnTo>
                  <a:lnTo>
                    <a:pt x="20" y="37"/>
                  </a:lnTo>
                  <a:lnTo>
                    <a:pt x="21" y="39"/>
                  </a:lnTo>
                  <a:lnTo>
                    <a:pt x="21" y="39"/>
                  </a:lnTo>
                  <a:lnTo>
                    <a:pt x="22" y="39"/>
                  </a:lnTo>
                  <a:lnTo>
                    <a:pt x="22" y="39"/>
                  </a:lnTo>
                  <a:lnTo>
                    <a:pt x="21" y="37"/>
                  </a:lnTo>
                  <a:lnTo>
                    <a:pt x="19" y="32"/>
                  </a:lnTo>
                  <a:lnTo>
                    <a:pt x="16" y="27"/>
                  </a:lnTo>
                  <a:lnTo>
                    <a:pt x="8" y="13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adFill>
              <a:gsLst>
                <a:gs pos="49000">
                  <a:srgbClr val="38659D"/>
                </a:gs>
                <a:gs pos="87000">
                  <a:schemeClr val="tx2">
                    <a:lumMod val="75000"/>
                    <a:alpha val="80000"/>
                  </a:schemeClr>
                </a:gs>
              </a:gsLst>
              <a:lin ang="27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</p:grpSp>
      <p:sp>
        <p:nvSpPr>
          <p:cNvPr id="3" name="Donut 2"/>
          <p:cNvSpPr/>
          <p:nvPr/>
        </p:nvSpPr>
        <p:spPr>
          <a:xfrm>
            <a:off x="511635" y="1980695"/>
            <a:ext cx="3519523" cy="3519523"/>
          </a:xfrm>
          <a:prstGeom prst="donut">
            <a:avLst>
              <a:gd name="adj" fmla="val 10687"/>
            </a:avLst>
          </a:prstGeom>
          <a:gradFill>
            <a:gsLst>
              <a:gs pos="16000">
                <a:schemeClr val="bg1">
                  <a:lumMod val="95000"/>
                </a:schemeClr>
              </a:gs>
              <a:gs pos="87000">
                <a:schemeClr val="bg1">
                  <a:lumMod val="65000"/>
                  <a:alpha val="52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schemeClr val="tx1"/>
              </a:solidFill>
            </a:endParaRPr>
          </a:p>
        </p:txBody>
      </p:sp>
      <p:sp>
        <p:nvSpPr>
          <p:cNvPr id="102" name="Donut 101"/>
          <p:cNvSpPr/>
          <p:nvPr/>
        </p:nvSpPr>
        <p:spPr>
          <a:xfrm>
            <a:off x="320020" y="1805601"/>
            <a:ext cx="3871476" cy="3871476"/>
          </a:xfrm>
          <a:prstGeom prst="donut">
            <a:avLst>
              <a:gd name="adj" fmla="val 1514"/>
            </a:avLst>
          </a:prstGeom>
          <a:gradFill>
            <a:gsLst>
              <a:gs pos="16000">
                <a:schemeClr val="bg1">
                  <a:lumMod val="85000"/>
                </a:schemeClr>
              </a:gs>
              <a:gs pos="87000">
                <a:schemeClr val="bg1">
                  <a:lumMod val="65000"/>
                  <a:alpha val="52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schemeClr val="tx1"/>
              </a:solidFill>
            </a:endParaRPr>
          </a:p>
        </p:txBody>
      </p:sp>
      <p:grpSp>
        <p:nvGrpSpPr>
          <p:cNvPr id="107" name="Group 106"/>
          <p:cNvGrpSpPr/>
          <p:nvPr/>
        </p:nvGrpSpPr>
        <p:grpSpPr>
          <a:xfrm>
            <a:off x="4114251" y="1463442"/>
            <a:ext cx="7107189" cy="1121796"/>
            <a:chOff x="4113734" y="1462930"/>
            <a:chExt cx="7109040" cy="1122088"/>
          </a:xfrm>
        </p:grpSpPr>
        <p:sp>
          <p:nvSpPr>
            <p:cNvPr id="4" name="Rectangle 3"/>
            <p:cNvSpPr/>
            <p:nvPr/>
          </p:nvSpPr>
          <p:spPr>
            <a:xfrm>
              <a:off x="4690885" y="1471730"/>
              <a:ext cx="6465957" cy="1104489"/>
            </a:xfrm>
            <a:prstGeom prst="rect">
              <a:avLst/>
            </a:prstGeom>
            <a:gradFill>
              <a:gsLst>
                <a:gs pos="37000">
                  <a:schemeClr val="bg1">
                    <a:lumMod val="75000"/>
                    <a:alpha val="31000"/>
                  </a:schemeClr>
                </a:gs>
                <a:gs pos="500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486400" y="1809998"/>
              <a:ext cx="573637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399" dirty="0"/>
                <a:t>You can edit this text</a:t>
              </a:r>
            </a:p>
          </p:txBody>
        </p:sp>
        <p:sp>
          <p:nvSpPr>
            <p:cNvPr id="103" name="Oval 102"/>
            <p:cNvSpPr>
              <a:spLocks noChangeAspect="1"/>
            </p:cNvSpPr>
            <p:nvPr/>
          </p:nvSpPr>
          <p:spPr>
            <a:xfrm>
              <a:off x="4113734" y="1462930"/>
              <a:ext cx="1122088" cy="112208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71981" tIns="91416" rIns="71981" bIns="91416" numCol="1" anchor="ctr" anchorCtr="1" compatLnSpc="1">
              <a:prstTxWarp prst="textNoShape">
                <a:avLst/>
              </a:prstTxWarp>
            </a:bodyPr>
            <a:lstStyle/>
            <a:p>
              <a:r>
                <a:rPr lang="en-US" sz="4399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880486" y="3243971"/>
            <a:ext cx="7033000" cy="1129014"/>
            <a:chOff x="4878898" y="3243971"/>
            <a:chExt cx="7033000" cy="1129014"/>
          </a:xfrm>
        </p:grpSpPr>
        <p:sp>
          <p:nvSpPr>
            <p:cNvPr id="19" name="Rectangle 18"/>
            <p:cNvSpPr/>
            <p:nvPr/>
          </p:nvSpPr>
          <p:spPr>
            <a:xfrm>
              <a:off x="5447627" y="3268786"/>
              <a:ext cx="6464271" cy="1104199"/>
            </a:xfrm>
            <a:prstGeom prst="rect">
              <a:avLst/>
            </a:prstGeom>
            <a:gradFill>
              <a:gsLst>
                <a:gs pos="37000">
                  <a:schemeClr val="bg1">
                    <a:lumMod val="75000"/>
                    <a:alpha val="31000"/>
                  </a:schemeClr>
                </a:gs>
                <a:gs pos="500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374398" y="3606965"/>
              <a:ext cx="4496183" cy="46154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399" dirty="0"/>
                <a:t>You can edit this text</a:t>
              </a:r>
            </a:p>
          </p:txBody>
        </p:sp>
        <p:sp>
          <p:nvSpPr>
            <p:cNvPr id="105" name="Oval 104"/>
            <p:cNvSpPr>
              <a:spLocks noChangeAspect="1"/>
            </p:cNvSpPr>
            <p:nvPr/>
          </p:nvSpPr>
          <p:spPr>
            <a:xfrm>
              <a:off x="4878898" y="3243971"/>
              <a:ext cx="1121795" cy="112179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71981" tIns="91416" rIns="71981" bIns="91416" numCol="1" anchor="ctr" anchorCtr="1" compatLnSpc="1">
              <a:prstTxWarp prst="textNoShape">
                <a:avLst/>
              </a:prstTxWarp>
            </a:bodyPr>
            <a:lstStyle/>
            <a:p>
              <a:r>
                <a:rPr lang="en-US" sz="4399" ker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098933" y="5014193"/>
            <a:ext cx="7032998" cy="1125634"/>
            <a:chOff x="4097345" y="5014193"/>
            <a:chExt cx="7032998" cy="1125634"/>
          </a:xfrm>
        </p:grpSpPr>
        <p:sp>
          <p:nvSpPr>
            <p:cNvPr id="112" name="Rectangle 111"/>
            <p:cNvSpPr/>
            <p:nvPr/>
          </p:nvSpPr>
          <p:spPr>
            <a:xfrm>
              <a:off x="4666071" y="5035626"/>
              <a:ext cx="6464272" cy="1104201"/>
            </a:xfrm>
            <a:prstGeom prst="rect">
              <a:avLst/>
            </a:prstGeom>
            <a:gradFill>
              <a:gsLst>
                <a:gs pos="37000">
                  <a:schemeClr val="bg1">
                    <a:lumMod val="75000"/>
                    <a:alpha val="31000"/>
                  </a:schemeClr>
                </a:gs>
                <a:gs pos="500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5592845" y="5373806"/>
              <a:ext cx="5277737" cy="46154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399" dirty="0"/>
                <a:t>You can edit this text</a:t>
              </a:r>
            </a:p>
          </p:txBody>
        </p:sp>
        <p:sp>
          <p:nvSpPr>
            <p:cNvPr id="114" name="Oval 113"/>
            <p:cNvSpPr>
              <a:spLocks noChangeAspect="1"/>
            </p:cNvSpPr>
            <p:nvPr/>
          </p:nvSpPr>
          <p:spPr>
            <a:xfrm>
              <a:off x="4097345" y="5014193"/>
              <a:ext cx="1121795" cy="112179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71981" tIns="91416" rIns="71981" bIns="91416" numCol="1" anchor="ctr" anchorCtr="1" compatLnSpc="1">
              <a:prstTxWarp prst="textNoShape">
                <a:avLst/>
              </a:prstTxWarp>
            </a:bodyPr>
            <a:lstStyle/>
            <a:p>
              <a:r>
                <a:rPr lang="en-US" sz="4399" ker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930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Radial Cycle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71474" y="1556792"/>
            <a:ext cx="2622549" cy="3539430"/>
          </a:xfrm>
        </p:spPr>
        <p:txBody>
          <a:bodyPr wrap="square">
            <a:spAutoFit/>
          </a:bodyPr>
          <a:lstStyle/>
          <a:p>
            <a:r>
              <a:rPr lang="en-US" dirty="0"/>
              <a:t>Use to show the relationship to a central idea. Emphasizes both information in the center circle and how information in the outer ring of circles contributes to the central idea. The first Level 1 line of text corresponds to the central circle, and its Level 2 text corresponds to the outer ring of circles. Unused text does not appear, but remains available if you switch layouts.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2994024" y="1556792"/>
          <a:ext cx="8128000" cy="4265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26F638-2F5E-4A93-9F6B-5304DF3C8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PowerPoint SmartArt Graphics - The Complete Ready-to-use Collection </a:t>
            </a:r>
            <a:r>
              <a:rPr lang="en-US" i="1" dirty="0">
                <a:solidFill>
                  <a:schemeClr val="accent5"/>
                </a:solidFill>
              </a:rPr>
              <a:t>[2020 updated version]</a:t>
            </a:r>
          </a:p>
        </p:txBody>
      </p:sp>
    </p:spTree>
    <p:extLst>
      <p:ext uri="{BB962C8B-B14F-4D97-AF65-F5344CB8AC3E}">
        <p14:creationId xmlns:p14="http://schemas.microsoft.com/office/powerpoint/2010/main" val="2130698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4878C7A6-7382-C022-D1FA-A16AE9AB0FBB}"/>
              </a:ext>
            </a:extLst>
          </p:cNvPr>
          <p:cNvGrpSpPr/>
          <p:nvPr/>
        </p:nvGrpSpPr>
        <p:grpSpPr>
          <a:xfrm>
            <a:off x="2827630" y="1489906"/>
            <a:ext cx="2439033" cy="2375772"/>
            <a:chOff x="3730836" y="1679575"/>
            <a:chExt cx="2727752" cy="2657003"/>
          </a:xfrm>
        </p:grpSpPr>
        <p:sp>
          <p:nvSpPr>
            <p:cNvPr id="7" name="Freeform 139">
              <a:extLst>
                <a:ext uri="{FF2B5EF4-FFF2-40B4-BE49-F238E27FC236}">
                  <a16:creationId xmlns:a16="http://schemas.microsoft.com/office/drawing/2014/main" id="{B0ED4CA4-D164-DF12-016A-7A080DC3FA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836" y="1679575"/>
              <a:ext cx="1098569" cy="1137874"/>
            </a:xfrm>
            <a:custGeom>
              <a:avLst/>
              <a:gdLst>
                <a:gd name="T0" fmla="*/ 512 w 2232"/>
                <a:gd name="T1" fmla="*/ 2316 h 2316"/>
                <a:gd name="T2" fmla="*/ 0 w 2232"/>
                <a:gd name="T3" fmla="*/ 2316 h 2316"/>
                <a:gd name="T4" fmla="*/ 1719 w 2232"/>
                <a:gd name="T5" fmla="*/ 0 h 2316"/>
                <a:gd name="T6" fmla="*/ 2232 w 2232"/>
                <a:gd name="T7" fmla="*/ 0 h 2316"/>
                <a:gd name="T8" fmla="*/ 512 w 2232"/>
                <a:gd name="T9" fmla="*/ 2316 h 2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2" h="2316">
                  <a:moveTo>
                    <a:pt x="512" y="2316"/>
                  </a:moveTo>
                  <a:lnTo>
                    <a:pt x="0" y="2316"/>
                  </a:lnTo>
                  <a:lnTo>
                    <a:pt x="1719" y="0"/>
                  </a:lnTo>
                  <a:lnTo>
                    <a:pt x="2232" y="0"/>
                  </a:lnTo>
                  <a:lnTo>
                    <a:pt x="512" y="2316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 140">
              <a:extLst>
                <a:ext uri="{FF2B5EF4-FFF2-40B4-BE49-F238E27FC236}">
                  <a16:creationId xmlns:a16="http://schemas.microsoft.com/office/drawing/2014/main" id="{2AF51BC6-899A-2896-8FEE-9A36C572C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424" y="3416846"/>
              <a:ext cx="2252163" cy="668181"/>
            </a:xfrm>
            <a:custGeom>
              <a:avLst/>
              <a:gdLst>
                <a:gd name="T0" fmla="*/ 4586 w 4586"/>
                <a:gd name="T1" fmla="*/ 605 h 1360"/>
                <a:gd name="T2" fmla="*/ 2037 w 4586"/>
                <a:gd name="T3" fmla="*/ 1360 h 1360"/>
                <a:gd name="T4" fmla="*/ 2037 w 4586"/>
                <a:gd name="T5" fmla="*/ 1360 h 1360"/>
                <a:gd name="T6" fmla="*/ 0 w 4586"/>
                <a:gd name="T7" fmla="*/ 757 h 1360"/>
                <a:gd name="T8" fmla="*/ 0 w 4586"/>
                <a:gd name="T9" fmla="*/ 755 h 1360"/>
                <a:gd name="T10" fmla="*/ 2547 w 4586"/>
                <a:gd name="T11" fmla="*/ 0 h 1360"/>
                <a:gd name="T12" fmla="*/ 4586 w 4586"/>
                <a:gd name="T13" fmla="*/ 605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6" h="1360">
                  <a:moveTo>
                    <a:pt x="4586" y="605"/>
                  </a:moveTo>
                  <a:lnTo>
                    <a:pt x="2037" y="1360"/>
                  </a:lnTo>
                  <a:lnTo>
                    <a:pt x="2037" y="1360"/>
                  </a:lnTo>
                  <a:lnTo>
                    <a:pt x="0" y="757"/>
                  </a:lnTo>
                  <a:lnTo>
                    <a:pt x="0" y="755"/>
                  </a:lnTo>
                  <a:lnTo>
                    <a:pt x="2547" y="0"/>
                  </a:lnTo>
                  <a:lnTo>
                    <a:pt x="4586" y="60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 141">
              <a:extLst>
                <a:ext uri="{FF2B5EF4-FFF2-40B4-BE49-F238E27FC236}">
                  <a16:creationId xmlns:a16="http://schemas.microsoft.com/office/drawing/2014/main" id="{1C900CF3-9502-0BD6-86EC-3D3649D7DD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424" y="3640883"/>
              <a:ext cx="0" cy="147393"/>
            </a:xfrm>
            <a:custGeom>
              <a:avLst/>
              <a:gdLst>
                <a:gd name="T0" fmla="*/ 302 h 302"/>
                <a:gd name="T1" fmla="*/ 0 h 302"/>
                <a:gd name="T2" fmla="*/ 302 h 30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02">
                  <a:moveTo>
                    <a:pt x="0" y="302"/>
                  </a:moveTo>
                  <a:lnTo>
                    <a:pt x="0" y="0"/>
                  </a:lnTo>
                  <a:lnTo>
                    <a:pt x="0" y="302"/>
                  </a:lnTo>
                  <a:close/>
                </a:path>
              </a:pathLst>
            </a:custGeom>
            <a:solidFill>
              <a:srgbClr val="FF7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Freeform 142">
              <a:extLst>
                <a:ext uri="{FF2B5EF4-FFF2-40B4-BE49-F238E27FC236}">
                  <a16:creationId xmlns:a16="http://schemas.microsoft.com/office/drawing/2014/main" id="{B1BCD46F-AB5B-182B-49FB-A3FB8DFA2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386" y="1679575"/>
              <a:ext cx="1697966" cy="2108701"/>
            </a:xfrm>
            <a:custGeom>
              <a:avLst/>
              <a:gdLst>
                <a:gd name="T0" fmla="*/ 0 w 3454"/>
                <a:gd name="T1" fmla="*/ 2316 h 4293"/>
                <a:gd name="T2" fmla="*/ 1720 w 3454"/>
                <a:gd name="T3" fmla="*/ 0 h 4293"/>
                <a:gd name="T4" fmla="*/ 3454 w 3454"/>
                <a:gd name="T5" fmla="*/ 1286 h 4293"/>
                <a:gd name="T6" fmla="*/ 3003 w 3454"/>
                <a:gd name="T7" fmla="*/ 1421 h 4293"/>
                <a:gd name="T8" fmla="*/ 3003 w 3454"/>
                <a:gd name="T9" fmla="*/ 3537 h 4293"/>
                <a:gd name="T10" fmla="*/ 453 w 3454"/>
                <a:gd name="T11" fmla="*/ 4293 h 4293"/>
                <a:gd name="T12" fmla="*/ 453 w 3454"/>
                <a:gd name="T13" fmla="*/ 2181 h 4293"/>
                <a:gd name="T14" fmla="*/ 0 w 3454"/>
                <a:gd name="T15" fmla="*/ 2316 h 4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54" h="4293">
                  <a:moveTo>
                    <a:pt x="0" y="2316"/>
                  </a:moveTo>
                  <a:lnTo>
                    <a:pt x="1720" y="0"/>
                  </a:lnTo>
                  <a:lnTo>
                    <a:pt x="3454" y="1286"/>
                  </a:lnTo>
                  <a:lnTo>
                    <a:pt x="3003" y="1421"/>
                  </a:lnTo>
                  <a:lnTo>
                    <a:pt x="3003" y="3537"/>
                  </a:lnTo>
                  <a:lnTo>
                    <a:pt x="453" y="4293"/>
                  </a:lnTo>
                  <a:lnTo>
                    <a:pt x="453" y="2181"/>
                  </a:lnTo>
                  <a:lnTo>
                    <a:pt x="0" y="231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 143">
              <a:extLst>
                <a:ext uri="{FF2B5EF4-FFF2-40B4-BE49-F238E27FC236}">
                  <a16:creationId xmlns:a16="http://schemas.microsoft.com/office/drawing/2014/main" id="{2174394B-60AB-E6CE-6D60-11113C28D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873" y="2750630"/>
              <a:ext cx="1251857" cy="1585948"/>
            </a:xfrm>
            <a:custGeom>
              <a:avLst/>
              <a:gdLst>
                <a:gd name="T0" fmla="*/ 0 w 2549"/>
                <a:gd name="T1" fmla="*/ 135 h 3230"/>
                <a:gd name="T2" fmla="*/ 59 w 2549"/>
                <a:gd name="T3" fmla="*/ 135 h 3230"/>
                <a:gd name="T4" fmla="*/ 512 w 2549"/>
                <a:gd name="T5" fmla="*/ 0 h 3230"/>
                <a:gd name="T6" fmla="*/ 512 w 2549"/>
                <a:gd name="T7" fmla="*/ 2114 h 3230"/>
                <a:gd name="T8" fmla="*/ 2549 w 2549"/>
                <a:gd name="T9" fmla="*/ 2717 h 3230"/>
                <a:gd name="T10" fmla="*/ 2549 w 2549"/>
                <a:gd name="T11" fmla="*/ 3230 h 3230"/>
                <a:gd name="T12" fmla="*/ 0 w 2549"/>
                <a:gd name="T13" fmla="*/ 2474 h 3230"/>
                <a:gd name="T14" fmla="*/ 0 w 2549"/>
                <a:gd name="T15" fmla="*/ 135 h 3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9" h="3230">
                  <a:moveTo>
                    <a:pt x="0" y="135"/>
                  </a:moveTo>
                  <a:lnTo>
                    <a:pt x="59" y="135"/>
                  </a:lnTo>
                  <a:lnTo>
                    <a:pt x="512" y="0"/>
                  </a:lnTo>
                  <a:lnTo>
                    <a:pt x="512" y="2114"/>
                  </a:lnTo>
                  <a:lnTo>
                    <a:pt x="2549" y="2717"/>
                  </a:lnTo>
                  <a:lnTo>
                    <a:pt x="2549" y="3230"/>
                  </a:lnTo>
                  <a:lnTo>
                    <a:pt x="0" y="2474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 145">
              <a:extLst>
                <a:ext uri="{FF2B5EF4-FFF2-40B4-BE49-F238E27FC236}">
                  <a16:creationId xmlns:a16="http://schemas.microsoft.com/office/drawing/2014/main" id="{6BF6B4C7-8F57-5152-CF40-85CFECA47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731" y="3713597"/>
              <a:ext cx="1251857" cy="622981"/>
            </a:xfrm>
            <a:custGeom>
              <a:avLst/>
              <a:gdLst>
                <a:gd name="T0" fmla="*/ 0 w 2549"/>
                <a:gd name="T1" fmla="*/ 755 h 1268"/>
                <a:gd name="T2" fmla="*/ 2549 w 2549"/>
                <a:gd name="T3" fmla="*/ 0 h 1268"/>
                <a:gd name="T4" fmla="*/ 2549 w 2549"/>
                <a:gd name="T5" fmla="*/ 512 h 1268"/>
                <a:gd name="T6" fmla="*/ 0 w 2549"/>
                <a:gd name="T7" fmla="*/ 1268 h 1268"/>
                <a:gd name="T8" fmla="*/ 0 w 2549"/>
                <a:gd name="T9" fmla="*/ 755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9" h="1268">
                  <a:moveTo>
                    <a:pt x="0" y="755"/>
                  </a:moveTo>
                  <a:lnTo>
                    <a:pt x="2549" y="0"/>
                  </a:lnTo>
                  <a:lnTo>
                    <a:pt x="2549" y="512"/>
                  </a:lnTo>
                  <a:lnTo>
                    <a:pt x="0" y="1268"/>
                  </a:lnTo>
                  <a:lnTo>
                    <a:pt x="0" y="755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4" name="Group 6">
            <a:extLst>
              <a:ext uri="{FF2B5EF4-FFF2-40B4-BE49-F238E27FC236}">
                <a16:creationId xmlns:a16="http://schemas.microsoft.com/office/drawing/2014/main" id="{7F960975-0200-C7A9-20DF-C22AECDEB339}"/>
              </a:ext>
            </a:extLst>
          </p:cNvPr>
          <p:cNvGrpSpPr/>
          <p:nvPr/>
        </p:nvGrpSpPr>
        <p:grpSpPr>
          <a:xfrm>
            <a:off x="3946404" y="3508960"/>
            <a:ext cx="2240466" cy="824140"/>
            <a:chOff x="4955180" y="3965148"/>
            <a:chExt cx="2505680" cy="921697"/>
          </a:xfrm>
          <a:solidFill>
            <a:srgbClr val="FF66FF"/>
          </a:solidFill>
        </p:grpSpPr>
        <p:sp>
          <p:nvSpPr>
            <p:cNvPr id="15" name="Freeform 138">
              <a:extLst>
                <a:ext uri="{FF2B5EF4-FFF2-40B4-BE49-F238E27FC236}">
                  <a16:creationId xmlns:a16="http://schemas.microsoft.com/office/drawing/2014/main" id="{F3C3622A-A0A8-9EB8-B66B-F2E7807FF6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180" y="4263864"/>
              <a:ext cx="1251857" cy="622981"/>
            </a:xfrm>
            <a:custGeom>
              <a:avLst/>
              <a:gdLst>
                <a:gd name="T0" fmla="*/ 2550 w 2550"/>
                <a:gd name="T1" fmla="*/ 756 h 1268"/>
                <a:gd name="T2" fmla="*/ 2550 w 2550"/>
                <a:gd name="T3" fmla="*/ 1268 h 1268"/>
                <a:gd name="T4" fmla="*/ 0 w 2550"/>
                <a:gd name="T5" fmla="*/ 512 h 1268"/>
                <a:gd name="T6" fmla="*/ 0 w 2550"/>
                <a:gd name="T7" fmla="*/ 0 h 1268"/>
                <a:gd name="T8" fmla="*/ 2550 w 2550"/>
                <a:gd name="T9" fmla="*/ 756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0" h="1268">
                  <a:moveTo>
                    <a:pt x="2550" y="756"/>
                  </a:moveTo>
                  <a:lnTo>
                    <a:pt x="2550" y="1268"/>
                  </a:lnTo>
                  <a:lnTo>
                    <a:pt x="0" y="512"/>
                  </a:lnTo>
                  <a:lnTo>
                    <a:pt x="0" y="0"/>
                  </a:lnTo>
                  <a:lnTo>
                    <a:pt x="2550" y="756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 144">
              <a:extLst>
                <a:ext uri="{FF2B5EF4-FFF2-40B4-BE49-F238E27FC236}">
                  <a16:creationId xmlns:a16="http://schemas.microsoft.com/office/drawing/2014/main" id="{EAA8F39A-91E9-8079-C1BA-AE5A2A082A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731" y="3965148"/>
              <a:ext cx="2254129" cy="670147"/>
            </a:xfrm>
            <a:custGeom>
              <a:avLst/>
              <a:gdLst>
                <a:gd name="T0" fmla="*/ 2548 w 4586"/>
                <a:gd name="T1" fmla="*/ 0 h 1360"/>
                <a:gd name="T2" fmla="*/ 2548 w 4586"/>
                <a:gd name="T3" fmla="*/ 0 h 1360"/>
                <a:gd name="T4" fmla="*/ 4586 w 4586"/>
                <a:gd name="T5" fmla="*/ 604 h 1360"/>
                <a:gd name="T6" fmla="*/ 2036 w 4586"/>
                <a:gd name="T7" fmla="*/ 1360 h 1360"/>
                <a:gd name="T8" fmla="*/ 0 w 4586"/>
                <a:gd name="T9" fmla="*/ 756 h 1360"/>
                <a:gd name="T10" fmla="*/ 2548 w 4586"/>
                <a:gd name="T11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86" h="1360">
                  <a:moveTo>
                    <a:pt x="2548" y="0"/>
                  </a:moveTo>
                  <a:lnTo>
                    <a:pt x="2548" y="0"/>
                  </a:lnTo>
                  <a:lnTo>
                    <a:pt x="4586" y="604"/>
                  </a:lnTo>
                  <a:lnTo>
                    <a:pt x="2036" y="1360"/>
                  </a:lnTo>
                  <a:lnTo>
                    <a:pt x="0" y="756"/>
                  </a:lnTo>
                  <a:lnTo>
                    <a:pt x="25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 149">
              <a:extLst>
                <a:ext uri="{FF2B5EF4-FFF2-40B4-BE49-F238E27FC236}">
                  <a16:creationId xmlns:a16="http://schemas.microsoft.com/office/drawing/2014/main" id="{18F44D9B-8F1E-97C2-33C2-A8EEA756D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036" y="4263864"/>
              <a:ext cx="1253822" cy="622981"/>
            </a:xfrm>
            <a:custGeom>
              <a:avLst/>
              <a:gdLst>
                <a:gd name="T0" fmla="*/ 2550 w 2550"/>
                <a:gd name="T1" fmla="*/ 0 h 1268"/>
                <a:gd name="T2" fmla="*/ 2550 w 2550"/>
                <a:gd name="T3" fmla="*/ 512 h 1268"/>
                <a:gd name="T4" fmla="*/ 0 w 2550"/>
                <a:gd name="T5" fmla="*/ 1268 h 1268"/>
                <a:gd name="T6" fmla="*/ 0 w 2550"/>
                <a:gd name="T7" fmla="*/ 756 h 1268"/>
                <a:gd name="T8" fmla="*/ 2550 w 2550"/>
                <a:gd name="T9" fmla="*/ 0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0" h="1268">
                  <a:moveTo>
                    <a:pt x="2550" y="0"/>
                  </a:moveTo>
                  <a:lnTo>
                    <a:pt x="2550" y="512"/>
                  </a:lnTo>
                  <a:lnTo>
                    <a:pt x="0" y="1268"/>
                  </a:lnTo>
                  <a:lnTo>
                    <a:pt x="0" y="756"/>
                  </a:lnTo>
                  <a:lnTo>
                    <a:pt x="2550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8" name="Group 7">
            <a:extLst>
              <a:ext uri="{FF2B5EF4-FFF2-40B4-BE49-F238E27FC236}">
                <a16:creationId xmlns:a16="http://schemas.microsoft.com/office/drawing/2014/main" id="{689693DD-09B1-4052-2FA5-9D9720C7587B}"/>
              </a:ext>
            </a:extLst>
          </p:cNvPr>
          <p:cNvGrpSpPr/>
          <p:nvPr/>
        </p:nvGrpSpPr>
        <p:grpSpPr>
          <a:xfrm>
            <a:off x="4863975" y="3987031"/>
            <a:ext cx="2240465" cy="822383"/>
            <a:chOff x="5955486" y="4515414"/>
            <a:chExt cx="2505679" cy="919732"/>
          </a:xfrm>
        </p:grpSpPr>
        <p:sp>
          <p:nvSpPr>
            <p:cNvPr id="19" name="Freeform 136">
              <a:extLst>
                <a:ext uri="{FF2B5EF4-FFF2-40B4-BE49-F238E27FC236}">
                  <a16:creationId xmlns:a16="http://schemas.microsoft.com/office/drawing/2014/main" id="{1017F3B7-C894-C09A-4539-8C1DC4184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9308" y="4812165"/>
              <a:ext cx="1251857" cy="622981"/>
            </a:xfrm>
            <a:custGeom>
              <a:avLst/>
              <a:gdLst>
                <a:gd name="T0" fmla="*/ 0 w 2550"/>
                <a:gd name="T1" fmla="*/ 756 h 1268"/>
                <a:gd name="T2" fmla="*/ 2550 w 2550"/>
                <a:gd name="T3" fmla="*/ 0 h 1268"/>
                <a:gd name="T4" fmla="*/ 2550 w 2550"/>
                <a:gd name="T5" fmla="*/ 512 h 1268"/>
                <a:gd name="T6" fmla="*/ 0 w 2550"/>
                <a:gd name="T7" fmla="*/ 1268 h 1268"/>
                <a:gd name="T8" fmla="*/ 0 w 2550"/>
                <a:gd name="T9" fmla="*/ 756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0" h="1268">
                  <a:moveTo>
                    <a:pt x="0" y="756"/>
                  </a:moveTo>
                  <a:lnTo>
                    <a:pt x="2550" y="0"/>
                  </a:lnTo>
                  <a:lnTo>
                    <a:pt x="2550" y="512"/>
                  </a:lnTo>
                  <a:lnTo>
                    <a:pt x="0" y="1268"/>
                  </a:lnTo>
                  <a:lnTo>
                    <a:pt x="0" y="756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 146">
              <a:extLst>
                <a:ext uri="{FF2B5EF4-FFF2-40B4-BE49-F238E27FC236}">
                  <a16:creationId xmlns:a16="http://schemas.microsoft.com/office/drawing/2014/main" id="{8FC28D15-EE9F-FFF9-FE8E-A8F905E65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036" y="4515414"/>
              <a:ext cx="2254129" cy="668181"/>
            </a:xfrm>
            <a:custGeom>
              <a:avLst/>
              <a:gdLst>
                <a:gd name="T0" fmla="*/ 0 w 4588"/>
                <a:gd name="T1" fmla="*/ 755 h 1361"/>
                <a:gd name="T2" fmla="*/ 2548 w 4588"/>
                <a:gd name="T3" fmla="*/ 0 h 1361"/>
                <a:gd name="T4" fmla="*/ 4588 w 4588"/>
                <a:gd name="T5" fmla="*/ 605 h 1361"/>
                <a:gd name="T6" fmla="*/ 2038 w 4588"/>
                <a:gd name="T7" fmla="*/ 1361 h 1361"/>
                <a:gd name="T8" fmla="*/ 0 w 4588"/>
                <a:gd name="T9" fmla="*/ 755 h 1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8" h="1361">
                  <a:moveTo>
                    <a:pt x="0" y="755"/>
                  </a:moveTo>
                  <a:lnTo>
                    <a:pt x="2548" y="0"/>
                  </a:lnTo>
                  <a:lnTo>
                    <a:pt x="4588" y="605"/>
                  </a:lnTo>
                  <a:lnTo>
                    <a:pt x="2038" y="1361"/>
                  </a:lnTo>
                  <a:lnTo>
                    <a:pt x="0" y="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 148">
              <a:extLst>
                <a:ext uri="{FF2B5EF4-FFF2-40B4-BE49-F238E27FC236}">
                  <a16:creationId xmlns:a16="http://schemas.microsoft.com/office/drawing/2014/main" id="{BC619224-CC17-3736-ED48-3EECC183F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5486" y="4812165"/>
              <a:ext cx="1253822" cy="622981"/>
            </a:xfrm>
            <a:custGeom>
              <a:avLst/>
              <a:gdLst>
                <a:gd name="T0" fmla="*/ 0 w 2550"/>
                <a:gd name="T1" fmla="*/ 512 h 1268"/>
                <a:gd name="T2" fmla="*/ 0 w 2550"/>
                <a:gd name="T3" fmla="*/ 0 h 1268"/>
                <a:gd name="T4" fmla="*/ 2550 w 2550"/>
                <a:gd name="T5" fmla="*/ 756 h 1268"/>
                <a:gd name="T6" fmla="*/ 2550 w 2550"/>
                <a:gd name="T7" fmla="*/ 1268 h 1268"/>
                <a:gd name="T8" fmla="*/ 663 w 2550"/>
                <a:gd name="T9" fmla="*/ 709 h 1268"/>
                <a:gd name="T10" fmla="*/ 0 w 2550"/>
                <a:gd name="T11" fmla="*/ 51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0" h="1268">
                  <a:moveTo>
                    <a:pt x="0" y="512"/>
                  </a:moveTo>
                  <a:lnTo>
                    <a:pt x="0" y="0"/>
                  </a:lnTo>
                  <a:lnTo>
                    <a:pt x="2550" y="756"/>
                  </a:lnTo>
                  <a:lnTo>
                    <a:pt x="2550" y="1268"/>
                  </a:lnTo>
                  <a:lnTo>
                    <a:pt x="663" y="709"/>
                  </a:lnTo>
                  <a:lnTo>
                    <a:pt x="0" y="512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Freeform 137">
            <a:extLst>
              <a:ext uri="{FF2B5EF4-FFF2-40B4-BE49-F238E27FC236}">
                <a16:creationId xmlns:a16="http://schemas.microsoft.com/office/drawing/2014/main" id="{8F13D065-A407-FF5E-1926-50007EEF9E7F}"/>
              </a:ext>
            </a:extLst>
          </p:cNvPr>
          <p:cNvSpPr>
            <a:spLocks/>
          </p:cNvSpPr>
          <p:nvPr/>
        </p:nvSpPr>
        <p:spPr bwMode="auto">
          <a:xfrm>
            <a:off x="4058865" y="4444026"/>
            <a:ext cx="2013783" cy="597457"/>
          </a:xfrm>
          <a:custGeom>
            <a:avLst/>
            <a:gdLst>
              <a:gd name="T0" fmla="*/ 2038 w 4587"/>
              <a:gd name="T1" fmla="*/ 0 h 1360"/>
              <a:gd name="T2" fmla="*/ 2038 w 4587"/>
              <a:gd name="T3" fmla="*/ 1 h 1360"/>
              <a:gd name="T4" fmla="*/ 4587 w 4587"/>
              <a:gd name="T5" fmla="*/ 757 h 1360"/>
              <a:gd name="T6" fmla="*/ 2550 w 4587"/>
              <a:gd name="T7" fmla="*/ 1360 h 1360"/>
              <a:gd name="T8" fmla="*/ 0 w 4587"/>
              <a:gd name="T9" fmla="*/ 605 h 1360"/>
              <a:gd name="T10" fmla="*/ 2038 w 4587"/>
              <a:gd name="T11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87" h="1360">
                <a:moveTo>
                  <a:pt x="2038" y="0"/>
                </a:moveTo>
                <a:lnTo>
                  <a:pt x="2038" y="1"/>
                </a:lnTo>
                <a:lnTo>
                  <a:pt x="4587" y="757"/>
                </a:lnTo>
                <a:lnTo>
                  <a:pt x="2550" y="1360"/>
                </a:lnTo>
                <a:lnTo>
                  <a:pt x="0" y="605"/>
                </a:lnTo>
                <a:lnTo>
                  <a:pt x="203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reeform 151">
            <a:extLst>
              <a:ext uri="{FF2B5EF4-FFF2-40B4-BE49-F238E27FC236}">
                <a16:creationId xmlns:a16="http://schemas.microsoft.com/office/drawing/2014/main" id="{AA95DB1F-2208-538C-DB1A-F97C8C9D69CC}"/>
              </a:ext>
            </a:extLst>
          </p:cNvPr>
          <p:cNvSpPr>
            <a:spLocks/>
          </p:cNvSpPr>
          <p:nvPr/>
        </p:nvSpPr>
        <p:spPr bwMode="auto">
          <a:xfrm>
            <a:off x="5170289" y="4705841"/>
            <a:ext cx="1121111" cy="557042"/>
          </a:xfrm>
          <a:custGeom>
            <a:avLst/>
            <a:gdLst>
              <a:gd name="T0" fmla="*/ 0 w 2550"/>
              <a:gd name="T1" fmla="*/ 755 h 1268"/>
              <a:gd name="T2" fmla="*/ 2550 w 2550"/>
              <a:gd name="T3" fmla="*/ 0 h 1268"/>
              <a:gd name="T4" fmla="*/ 2550 w 2550"/>
              <a:gd name="T5" fmla="*/ 512 h 1268"/>
              <a:gd name="T6" fmla="*/ 0 w 2550"/>
              <a:gd name="T7" fmla="*/ 1268 h 1268"/>
              <a:gd name="T8" fmla="*/ 0 w 2550"/>
              <a:gd name="T9" fmla="*/ 755 h 1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0" h="1268">
                <a:moveTo>
                  <a:pt x="0" y="755"/>
                </a:moveTo>
                <a:lnTo>
                  <a:pt x="2550" y="0"/>
                </a:lnTo>
                <a:lnTo>
                  <a:pt x="2550" y="512"/>
                </a:lnTo>
                <a:lnTo>
                  <a:pt x="0" y="1268"/>
                </a:lnTo>
                <a:lnTo>
                  <a:pt x="0" y="75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 150">
            <a:extLst>
              <a:ext uri="{FF2B5EF4-FFF2-40B4-BE49-F238E27FC236}">
                <a16:creationId xmlns:a16="http://schemas.microsoft.com/office/drawing/2014/main" id="{101153A1-A06A-5D39-7824-C21708768500}"/>
              </a:ext>
            </a:extLst>
          </p:cNvPr>
          <p:cNvSpPr>
            <a:spLocks/>
          </p:cNvSpPr>
          <p:nvPr/>
        </p:nvSpPr>
        <p:spPr bwMode="auto">
          <a:xfrm>
            <a:off x="4059746" y="4708508"/>
            <a:ext cx="1119354" cy="557042"/>
          </a:xfrm>
          <a:custGeom>
            <a:avLst/>
            <a:gdLst>
              <a:gd name="T0" fmla="*/ 0 w 2550"/>
              <a:gd name="T1" fmla="*/ 0 h 1268"/>
              <a:gd name="T2" fmla="*/ 2550 w 2550"/>
              <a:gd name="T3" fmla="*/ 755 h 1268"/>
              <a:gd name="T4" fmla="*/ 2550 w 2550"/>
              <a:gd name="T5" fmla="*/ 1268 h 1268"/>
              <a:gd name="T6" fmla="*/ 0 w 2550"/>
              <a:gd name="T7" fmla="*/ 512 h 1268"/>
              <a:gd name="T8" fmla="*/ 0 w 2550"/>
              <a:gd name="T9" fmla="*/ 0 h 1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0" h="1268">
                <a:moveTo>
                  <a:pt x="0" y="0"/>
                </a:moveTo>
                <a:lnTo>
                  <a:pt x="2550" y="755"/>
                </a:lnTo>
                <a:lnTo>
                  <a:pt x="2550" y="1268"/>
                </a:lnTo>
                <a:lnTo>
                  <a:pt x="0" y="512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5" name="Group 9">
            <a:extLst>
              <a:ext uri="{FF2B5EF4-FFF2-40B4-BE49-F238E27FC236}">
                <a16:creationId xmlns:a16="http://schemas.microsoft.com/office/drawing/2014/main" id="{87816DA4-6AC4-4868-B85D-7D4D83B4BD36}"/>
              </a:ext>
            </a:extLst>
          </p:cNvPr>
          <p:cNvGrpSpPr/>
          <p:nvPr/>
        </p:nvGrpSpPr>
        <p:grpSpPr>
          <a:xfrm>
            <a:off x="3140416" y="4920340"/>
            <a:ext cx="2238708" cy="822383"/>
            <a:chOff x="3954873" y="5612017"/>
            <a:chExt cx="2503715" cy="919732"/>
          </a:xfrm>
        </p:grpSpPr>
        <p:sp>
          <p:nvSpPr>
            <p:cNvPr id="26" name="Freeform 134">
              <a:extLst>
                <a:ext uri="{FF2B5EF4-FFF2-40B4-BE49-F238E27FC236}">
                  <a16:creationId xmlns:a16="http://schemas.microsoft.com/office/drawing/2014/main" id="{F944DA69-C752-C034-C6A8-061484862E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731" y="5908768"/>
              <a:ext cx="1251857" cy="622981"/>
            </a:xfrm>
            <a:custGeom>
              <a:avLst/>
              <a:gdLst>
                <a:gd name="T0" fmla="*/ 0 w 2549"/>
                <a:gd name="T1" fmla="*/ 756 h 1268"/>
                <a:gd name="T2" fmla="*/ 2549 w 2549"/>
                <a:gd name="T3" fmla="*/ 0 h 1268"/>
                <a:gd name="T4" fmla="*/ 2549 w 2549"/>
                <a:gd name="T5" fmla="*/ 512 h 1268"/>
                <a:gd name="T6" fmla="*/ 0 w 2549"/>
                <a:gd name="T7" fmla="*/ 1268 h 1268"/>
                <a:gd name="T8" fmla="*/ 0 w 2549"/>
                <a:gd name="T9" fmla="*/ 756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9" h="1268">
                  <a:moveTo>
                    <a:pt x="0" y="756"/>
                  </a:moveTo>
                  <a:lnTo>
                    <a:pt x="2549" y="0"/>
                  </a:lnTo>
                  <a:lnTo>
                    <a:pt x="2549" y="512"/>
                  </a:lnTo>
                  <a:lnTo>
                    <a:pt x="0" y="1268"/>
                  </a:lnTo>
                  <a:lnTo>
                    <a:pt x="0" y="756"/>
                  </a:lnTo>
                  <a:close/>
                </a:path>
              </a:pathLst>
            </a:custGeom>
            <a:solidFill>
              <a:srgbClr val="FF0000"/>
            </a:solidFill>
            <a:ln/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135">
              <a:extLst>
                <a:ext uri="{FF2B5EF4-FFF2-40B4-BE49-F238E27FC236}">
                  <a16:creationId xmlns:a16="http://schemas.microsoft.com/office/drawing/2014/main" id="{9FB017ED-00B4-7114-1A9A-FC0966649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873" y="5908768"/>
              <a:ext cx="1251857" cy="622981"/>
            </a:xfrm>
            <a:custGeom>
              <a:avLst/>
              <a:gdLst>
                <a:gd name="T0" fmla="*/ 2549 w 2549"/>
                <a:gd name="T1" fmla="*/ 756 h 1268"/>
                <a:gd name="T2" fmla="*/ 2549 w 2549"/>
                <a:gd name="T3" fmla="*/ 1268 h 1268"/>
                <a:gd name="T4" fmla="*/ 0 w 2549"/>
                <a:gd name="T5" fmla="*/ 512 h 1268"/>
                <a:gd name="T6" fmla="*/ 0 w 2549"/>
                <a:gd name="T7" fmla="*/ 0 h 1268"/>
                <a:gd name="T8" fmla="*/ 2549 w 2549"/>
                <a:gd name="T9" fmla="*/ 756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9" h="1268">
                  <a:moveTo>
                    <a:pt x="2549" y="756"/>
                  </a:moveTo>
                  <a:lnTo>
                    <a:pt x="2549" y="1268"/>
                  </a:lnTo>
                  <a:lnTo>
                    <a:pt x="0" y="512"/>
                  </a:lnTo>
                  <a:lnTo>
                    <a:pt x="0" y="0"/>
                  </a:lnTo>
                  <a:lnTo>
                    <a:pt x="2549" y="756"/>
                  </a:lnTo>
                  <a:close/>
                </a:path>
              </a:pathLst>
            </a:custGeom>
            <a:solidFill>
              <a:srgbClr val="FF0000"/>
            </a:solidFill>
            <a:ln/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 147">
              <a:extLst>
                <a:ext uri="{FF2B5EF4-FFF2-40B4-BE49-F238E27FC236}">
                  <a16:creationId xmlns:a16="http://schemas.microsoft.com/office/drawing/2014/main" id="{684CA0BF-D305-1D79-98DE-46F185E4A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873" y="5612017"/>
              <a:ext cx="2252163" cy="668181"/>
            </a:xfrm>
            <a:custGeom>
              <a:avLst/>
              <a:gdLst>
                <a:gd name="T0" fmla="*/ 2039 w 4586"/>
                <a:gd name="T1" fmla="*/ 0 h 1360"/>
                <a:gd name="T2" fmla="*/ 4586 w 4586"/>
                <a:gd name="T3" fmla="*/ 755 h 1360"/>
                <a:gd name="T4" fmla="*/ 2549 w 4586"/>
                <a:gd name="T5" fmla="*/ 1360 h 1360"/>
                <a:gd name="T6" fmla="*/ 0 w 4586"/>
                <a:gd name="T7" fmla="*/ 604 h 1360"/>
                <a:gd name="T8" fmla="*/ 2039 w 4586"/>
                <a:gd name="T9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6" h="1360">
                  <a:moveTo>
                    <a:pt x="2039" y="0"/>
                  </a:moveTo>
                  <a:lnTo>
                    <a:pt x="4586" y="755"/>
                  </a:lnTo>
                  <a:lnTo>
                    <a:pt x="2549" y="1360"/>
                  </a:lnTo>
                  <a:lnTo>
                    <a:pt x="0" y="604"/>
                  </a:lnTo>
                  <a:lnTo>
                    <a:pt x="2039" y="0"/>
                  </a:lnTo>
                  <a:close/>
                </a:path>
              </a:pathLst>
            </a:custGeom>
            <a:ln/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52" name="Connector: Elbow 119">
            <a:extLst>
              <a:ext uri="{FF2B5EF4-FFF2-40B4-BE49-F238E27FC236}">
                <a16:creationId xmlns:a16="http://schemas.microsoft.com/office/drawing/2014/main" id="{A8F116D7-6E85-0D6F-ADCD-934B8ADD9CE7}"/>
              </a:ext>
            </a:extLst>
          </p:cNvPr>
          <p:cNvCxnSpPr>
            <a:cxnSpLocks/>
          </p:cNvCxnSpPr>
          <p:nvPr/>
        </p:nvCxnSpPr>
        <p:spPr>
          <a:xfrm rot="5400000">
            <a:off x="4596578" y="1736695"/>
            <a:ext cx="1486030" cy="1366843"/>
          </a:xfrm>
          <a:prstGeom prst="bentConnector3">
            <a:avLst>
              <a:gd name="adj1" fmla="val 1286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4" name="Connector: Elbow 17">
            <a:extLst>
              <a:ext uri="{FF2B5EF4-FFF2-40B4-BE49-F238E27FC236}">
                <a16:creationId xmlns:a16="http://schemas.microsoft.com/office/drawing/2014/main" id="{FEE1F3F8-69C7-A29F-6DF8-7FF2F8483BFB}"/>
              </a:ext>
            </a:extLst>
          </p:cNvPr>
          <p:cNvCxnSpPr>
            <a:cxnSpLocks/>
            <a:stCxn id="75" idx="2"/>
          </p:cNvCxnSpPr>
          <p:nvPr/>
        </p:nvCxnSpPr>
        <p:spPr>
          <a:xfrm rot="10800000">
            <a:off x="6971546" y="4326857"/>
            <a:ext cx="1563503" cy="86794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5" name="Connector: Elbow 13">
            <a:extLst>
              <a:ext uri="{FF2B5EF4-FFF2-40B4-BE49-F238E27FC236}">
                <a16:creationId xmlns:a16="http://schemas.microsoft.com/office/drawing/2014/main" id="{5E7A25EB-F93D-3DAE-E3E1-9419675258B7}"/>
              </a:ext>
            </a:extLst>
          </p:cNvPr>
          <p:cNvCxnSpPr>
            <a:cxnSpLocks/>
          </p:cNvCxnSpPr>
          <p:nvPr/>
        </p:nvCxnSpPr>
        <p:spPr>
          <a:xfrm>
            <a:off x="2257316" y="4522385"/>
            <a:ext cx="2021364" cy="17780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15">
            <a:extLst>
              <a:ext uri="{FF2B5EF4-FFF2-40B4-BE49-F238E27FC236}">
                <a16:creationId xmlns:a16="http://schemas.microsoft.com/office/drawing/2014/main" id="{21762F30-42DF-3EF7-540C-EECC66C740DB}"/>
              </a:ext>
            </a:extLst>
          </p:cNvPr>
          <p:cNvCxnSpPr>
            <a:cxnSpLocks/>
            <a:endCxn id="27" idx="2"/>
          </p:cNvCxnSpPr>
          <p:nvPr/>
        </p:nvCxnSpPr>
        <p:spPr>
          <a:xfrm flipV="1">
            <a:off x="1515805" y="5410606"/>
            <a:ext cx="1624611" cy="440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58" name="Graphic 109" descr="Trophy">
            <a:extLst>
              <a:ext uri="{FF2B5EF4-FFF2-40B4-BE49-F238E27FC236}">
                <a16:creationId xmlns:a16="http://schemas.microsoft.com/office/drawing/2014/main" id="{037847E9-892C-4689-E1A6-8F4F8DE6FE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01114" y="2114407"/>
            <a:ext cx="817615" cy="817615"/>
          </a:xfrm>
          <a:prstGeom prst="rect">
            <a:avLst/>
          </a:prstGeom>
          <a:scene3d>
            <a:camera prst="perspectiveHeroicExtremeLeftFacing" fov="1200000">
              <a:rot lat="20861417" lon="3001956" rev="0"/>
            </a:camera>
            <a:lightRig rig="threePt" dir="t"/>
          </a:scene3d>
          <a:sp3d/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92310461-E659-0B71-6A15-F3FA28A79715}"/>
              </a:ext>
            </a:extLst>
          </p:cNvPr>
          <p:cNvSpPr/>
          <p:nvPr/>
        </p:nvSpPr>
        <p:spPr>
          <a:xfrm>
            <a:off x="4477280" y="3212087"/>
            <a:ext cx="1353836" cy="1185920"/>
          </a:xfrm>
          <a:prstGeom prst="rect">
            <a:avLst/>
          </a:prstGeom>
          <a:noFill/>
          <a:ln>
            <a:noFill/>
          </a:ln>
          <a:scene3d>
            <a:camera prst="isometricOffAxis1Top">
              <a:rot lat="19285750" lon="17520000" rev="4410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04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B2F597-6CF8-F4BF-6BFC-412E9B9CDCDF}"/>
              </a:ext>
            </a:extLst>
          </p:cNvPr>
          <p:cNvSpPr/>
          <p:nvPr/>
        </p:nvSpPr>
        <p:spPr>
          <a:xfrm>
            <a:off x="5240842" y="3642530"/>
            <a:ext cx="1353836" cy="1185920"/>
          </a:xfrm>
          <a:prstGeom prst="rect">
            <a:avLst/>
          </a:prstGeom>
          <a:noFill/>
          <a:ln>
            <a:noFill/>
          </a:ln>
          <a:scene3d>
            <a:camera prst="isometricOffAxis1Top">
              <a:rot lat="19285750" lon="17520000" rev="4410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03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C65C7A4-01A0-F343-320D-15FB64D5CA0D}"/>
              </a:ext>
            </a:extLst>
          </p:cNvPr>
          <p:cNvSpPr/>
          <p:nvPr/>
        </p:nvSpPr>
        <p:spPr>
          <a:xfrm>
            <a:off x="4353283" y="4125649"/>
            <a:ext cx="1353836" cy="1185920"/>
          </a:xfrm>
          <a:prstGeom prst="rect">
            <a:avLst/>
          </a:prstGeom>
          <a:noFill/>
          <a:ln>
            <a:noFill/>
          </a:ln>
          <a:scene3d>
            <a:camera prst="isometricOffAxis1Top">
              <a:rot lat="19285750" lon="17520000" rev="4410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r>
              <a:rPr kumimoji="0" lang="ar-SA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83D5E54-E7AE-0B99-344B-9A70DDBA8860}"/>
              </a:ext>
            </a:extLst>
          </p:cNvPr>
          <p:cNvSpPr/>
          <p:nvPr/>
        </p:nvSpPr>
        <p:spPr>
          <a:xfrm>
            <a:off x="3502930" y="4584371"/>
            <a:ext cx="1353836" cy="1185920"/>
          </a:xfrm>
          <a:prstGeom prst="rect">
            <a:avLst/>
          </a:prstGeom>
          <a:noFill/>
          <a:ln>
            <a:noFill/>
          </a:ln>
          <a:scene3d>
            <a:camera prst="isometricOffAxis1Top">
              <a:rot lat="19285750" lon="17520000" rev="4410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r>
              <a:rPr kumimoji="0" lang="ar-SA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16B0ED68-7844-1A99-703C-BA73F92FB75B}"/>
              </a:ext>
            </a:extLst>
          </p:cNvPr>
          <p:cNvSpPr/>
          <p:nvPr/>
        </p:nvSpPr>
        <p:spPr>
          <a:xfrm>
            <a:off x="3601439" y="2688049"/>
            <a:ext cx="1353836" cy="1185920"/>
          </a:xfrm>
          <a:prstGeom prst="rect">
            <a:avLst/>
          </a:prstGeom>
          <a:noFill/>
          <a:ln>
            <a:noFill/>
          </a:ln>
          <a:scene3d>
            <a:camera prst="isometricOffAxis1Top">
              <a:rot lat="19285750" lon="17520000" rev="4410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r>
              <a:rPr kumimoji="0" lang="ar-SA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A66780E2-9C53-5E35-3D25-5BB3F570ECEF}"/>
              </a:ext>
            </a:extLst>
          </p:cNvPr>
          <p:cNvSpPr txBox="1"/>
          <p:nvPr/>
        </p:nvSpPr>
        <p:spPr>
          <a:xfrm>
            <a:off x="132998" y="5841233"/>
            <a:ext cx="29730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أنشطة صفية مخطط لها</a:t>
            </a:r>
            <a:endParaRPr lang="fr-CH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CA85A43E-7275-DEB7-9F07-6793E540FC2A}"/>
              </a:ext>
            </a:extLst>
          </p:cNvPr>
          <p:cNvSpPr txBox="1"/>
          <p:nvPr/>
        </p:nvSpPr>
        <p:spPr>
          <a:xfrm>
            <a:off x="132998" y="4243578"/>
            <a:ext cx="22764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تنجز بشكل منتظم</a:t>
            </a:r>
            <a:endParaRPr lang="fr-CH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FAC50DB0-22A1-C73D-E0D5-D6966D6DDDCB}"/>
              </a:ext>
            </a:extLst>
          </p:cNvPr>
          <p:cNvSpPr txBox="1"/>
          <p:nvPr/>
        </p:nvSpPr>
        <p:spPr>
          <a:xfrm>
            <a:off x="6368877" y="5524301"/>
            <a:ext cx="48064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وقت محدد من اليوم، ومدة زمنية قصيرة (عشر دقائق)</a:t>
            </a:r>
            <a:endParaRPr lang="fr-CH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7FBF9FB4-6D38-DCEE-DE27-2D9BB2A37A42}"/>
              </a:ext>
            </a:extLst>
          </p:cNvPr>
          <p:cNvSpPr txBox="1"/>
          <p:nvPr/>
        </p:nvSpPr>
        <p:spPr>
          <a:xfrm>
            <a:off x="7476807" y="3237078"/>
            <a:ext cx="259058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بيئة آمنة ممتعة ومحفزة</a:t>
            </a:r>
            <a:endParaRPr lang="fr-C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EAA3DED9-2C6F-70B7-CE5C-EBF69892079B}"/>
              </a:ext>
            </a:extLst>
          </p:cNvPr>
          <p:cNvSpPr txBox="1"/>
          <p:nvPr/>
        </p:nvSpPr>
        <p:spPr>
          <a:xfrm>
            <a:off x="4800714" y="2039633"/>
            <a:ext cx="324936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تتسم بالتكرار والتنويع والاستمرارية</a:t>
            </a:r>
            <a:endParaRPr lang="fr-C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AF32631B-FE2E-44FF-C044-924B742EF9AA}"/>
              </a:ext>
            </a:extLst>
          </p:cNvPr>
          <p:cNvSpPr/>
          <p:nvPr/>
        </p:nvSpPr>
        <p:spPr>
          <a:xfrm>
            <a:off x="8535048" y="2581265"/>
            <a:ext cx="628998" cy="595700"/>
          </a:xfrm>
          <a:prstGeom prst="ellipse">
            <a:avLst/>
          </a:prstGeom>
          <a:solidFill>
            <a:srgbClr val="FF66FF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04</a:t>
            </a:r>
            <a:endParaRPr kumimoji="0" lang="en-US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</a:endParaRPr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F08839FF-299B-2401-FAEE-425F755EB52A}"/>
              </a:ext>
            </a:extLst>
          </p:cNvPr>
          <p:cNvSpPr/>
          <p:nvPr/>
        </p:nvSpPr>
        <p:spPr>
          <a:xfrm>
            <a:off x="6095999" y="1465683"/>
            <a:ext cx="628998" cy="5957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800" b="1" cap="all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05</a:t>
            </a:r>
            <a:endParaRPr kumimoji="0" lang="en-US" sz="1800" b="1" i="0" u="none" strike="noStrike" kern="1200" cap="all" spc="0" normalizeH="0" baseline="0" noProof="0" dirty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</a:endParaRPr>
          </a:p>
        </p:txBody>
      </p:sp>
      <p:sp>
        <p:nvSpPr>
          <p:cNvPr id="75" name="Ellipse 74">
            <a:extLst>
              <a:ext uri="{FF2B5EF4-FFF2-40B4-BE49-F238E27FC236}">
                <a16:creationId xmlns:a16="http://schemas.microsoft.com/office/drawing/2014/main" id="{B9D2C312-75D5-57FF-982C-77C91BE5E4B2}"/>
              </a:ext>
            </a:extLst>
          </p:cNvPr>
          <p:cNvSpPr/>
          <p:nvPr/>
        </p:nvSpPr>
        <p:spPr>
          <a:xfrm>
            <a:off x="8535048" y="4896947"/>
            <a:ext cx="628998" cy="595700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03</a:t>
            </a:r>
            <a:endParaRPr kumimoji="0" lang="en-US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</a:endParaRPr>
          </a:p>
        </p:txBody>
      </p:sp>
      <p:sp>
        <p:nvSpPr>
          <p:cNvPr id="76" name="Ellipse 75">
            <a:extLst>
              <a:ext uri="{FF2B5EF4-FFF2-40B4-BE49-F238E27FC236}">
                <a16:creationId xmlns:a16="http://schemas.microsoft.com/office/drawing/2014/main" id="{464B7F0C-85A9-7522-1B10-992AB7AB0B08}"/>
              </a:ext>
            </a:extLst>
          </p:cNvPr>
          <p:cNvSpPr/>
          <p:nvPr/>
        </p:nvSpPr>
        <p:spPr>
          <a:xfrm>
            <a:off x="857729" y="3567828"/>
            <a:ext cx="628998" cy="5957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b="1" cap="all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02</a:t>
            </a:r>
            <a:endParaRPr kumimoji="0" lang="en-US" b="1" i="0" u="none" strike="noStrike" kern="1200" cap="all" spc="0" normalizeH="0" baseline="0" noProof="0" dirty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</a:endParaRPr>
          </a:p>
        </p:txBody>
      </p:sp>
      <p:sp>
        <p:nvSpPr>
          <p:cNvPr id="77" name="Ellipse 76">
            <a:extLst>
              <a:ext uri="{FF2B5EF4-FFF2-40B4-BE49-F238E27FC236}">
                <a16:creationId xmlns:a16="http://schemas.microsoft.com/office/drawing/2014/main" id="{EDBCD5BF-BE21-4054-8079-29ACDCF8A628}"/>
              </a:ext>
            </a:extLst>
          </p:cNvPr>
          <p:cNvSpPr/>
          <p:nvPr/>
        </p:nvSpPr>
        <p:spPr>
          <a:xfrm>
            <a:off x="857729" y="5181102"/>
            <a:ext cx="628998" cy="595700"/>
          </a:xfrm>
          <a:prstGeom prst="ellips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b="1" cap="al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01</a:t>
            </a:r>
            <a:endParaRPr kumimoji="0" lang="en-US" b="1" i="0" u="none" strike="noStrike" kern="1200" cap="all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</a:endParaRPr>
          </a:p>
        </p:txBody>
      </p:sp>
      <p:cxnSp>
        <p:nvCxnSpPr>
          <p:cNvPr id="82" name="Connector: Elbow 119">
            <a:extLst>
              <a:ext uri="{FF2B5EF4-FFF2-40B4-BE49-F238E27FC236}">
                <a16:creationId xmlns:a16="http://schemas.microsoft.com/office/drawing/2014/main" id="{435D723A-77C9-2E8A-7B79-039749ED61B5}"/>
              </a:ext>
            </a:extLst>
          </p:cNvPr>
          <p:cNvCxnSpPr>
            <a:cxnSpLocks/>
          </p:cNvCxnSpPr>
          <p:nvPr/>
        </p:nvCxnSpPr>
        <p:spPr>
          <a:xfrm rot="10800000" flipV="1">
            <a:off x="6116684" y="3024044"/>
            <a:ext cx="2418365" cy="74573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1" name="object 28">
            <a:extLst>
              <a:ext uri="{FF2B5EF4-FFF2-40B4-BE49-F238E27FC236}">
                <a16:creationId xmlns:a16="http://schemas.microsoft.com/office/drawing/2014/main" id="{C1A78136-3F4B-A7EC-47E4-2C2129D9F84D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08212" y="470715"/>
            <a:ext cx="1849188" cy="695733"/>
          </a:xfrm>
          <a:prstGeom prst="rect">
            <a:avLst/>
          </a:prstGeom>
        </p:spPr>
      </p:pic>
      <p:sp>
        <p:nvSpPr>
          <p:cNvPr id="32" name="ZoneTexte 31">
            <a:extLst>
              <a:ext uri="{FF2B5EF4-FFF2-40B4-BE49-F238E27FC236}">
                <a16:creationId xmlns:a16="http://schemas.microsoft.com/office/drawing/2014/main" id="{84DFD952-92F1-3AF1-3007-6C3D2FE5B9FB}"/>
              </a:ext>
            </a:extLst>
          </p:cNvPr>
          <p:cNvSpPr txBox="1"/>
          <p:nvPr/>
        </p:nvSpPr>
        <p:spPr>
          <a:xfrm>
            <a:off x="2263493" y="322736"/>
            <a:ext cx="793129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ar-SA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تعريف الأنشطة الاعتيادية</a:t>
            </a:r>
            <a:endParaRPr lang="fr-CH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9870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 animBg="1"/>
      <p:bldP spid="69" grpId="0" animBg="1"/>
      <p:bldP spid="75" grpId="0" animBg="1"/>
      <p:bldP spid="76" grpId="0" animBg="1"/>
      <p:bldP spid="77" grpId="0" animBg="1"/>
      <p:bldP spid="3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Alternating Hexagons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71475" y="1872343"/>
            <a:ext cx="1828800" cy="2336024"/>
          </a:xfrm>
        </p:spPr>
        <p:txBody>
          <a:bodyPr/>
          <a:lstStyle/>
          <a:p>
            <a:r>
              <a:rPr lang="en-US" dirty="0"/>
              <a:t>Use to represent a series of interconnected ideas. Level 1 text appears inside the hexagons. Level 2 text appears outside the shapes.</a:t>
            </a:r>
          </a:p>
        </p:txBody>
      </p:sp>
      <p:graphicFrame>
        <p:nvGraphicFramePr>
          <p:cNvPr id="3" name="Diagram 2"/>
          <p:cNvGraphicFramePr/>
          <p:nvPr/>
        </p:nvGraphicFramePr>
        <p:xfrm>
          <a:off x="2668588" y="1568449"/>
          <a:ext cx="6854825" cy="4569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PowerPoint SmartArt Graphics - The complete ready-to-use collection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D966-9810-4EB9-925F-2A35C0C6E188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48821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75B7DEE-7CDA-467F-9339-D4CDF706B93E}"/>
              </a:ext>
            </a:extLst>
          </p:cNvPr>
          <p:cNvGrpSpPr/>
          <p:nvPr/>
        </p:nvGrpSpPr>
        <p:grpSpPr>
          <a:xfrm>
            <a:off x="4038600" y="1979254"/>
            <a:ext cx="4114800" cy="4114800"/>
            <a:chOff x="2514600" y="1979254"/>
            <a:chExt cx="4114800" cy="4114800"/>
          </a:xfrm>
        </p:grpSpPr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A9FC9443-F63F-0F40-9432-91F50C5BA167}"/>
                </a:ext>
              </a:extLst>
            </p:cNvPr>
            <p:cNvSpPr/>
            <p:nvPr/>
          </p:nvSpPr>
          <p:spPr>
            <a:xfrm>
              <a:off x="2514601" y="1979254"/>
              <a:ext cx="2480877" cy="1575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9" h="21508" extrusionOk="0">
                  <a:moveTo>
                    <a:pt x="21374" y="7446"/>
                  </a:moveTo>
                  <a:cubicBezTo>
                    <a:pt x="21507" y="6792"/>
                    <a:pt x="21071" y="6221"/>
                    <a:pt x="20696" y="6560"/>
                  </a:cubicBezTo>
                  <a:cubicBezTo>
                    <a:pt x="19701" y="7464"/>
                    <a:pt x="18547" y="7982"/>
                    <a:pt x="17319" y="7982"/>
                  </a:cubicBezTo>
                  <a:cubicBezTo>
                    <a:pt x="15551" y="7982"/>
                    <a:pt x="13943" y="6914"/>
                    <a:pt x="12735" y="5163"/>
                  </a:cubicBezTo>
                  <a:cubicBezTo>
                    <a:pt x="12523" y="4856"/>
                    <a:pt x="12333" y="4510"/>
                    <a:pt x="12157" y="4145"/>
                  </a:cubicBezTo>
                  <a:cubicBezTo>
                    <a:pt x="12126" y="4077"/>
                    <a:pt x="12092" y="4013"/>
                    <a:pt x="12058" y="3949"/>
                  </a:cubicBezTo>
                  <a:cubicBezTo>
                    <a:pt x="11965" y="3770"/>
                    <a:pt x="11868" y="3599"/>
                    <a:pt x="11769" y="3427"/>
                  </a:cubicBezTo>
                  <a:cubicBezTo>
                    <a:pt x="10487" y="1248"/>
                    <a:pt x="8638" y="-92"/>
                    <a:pt x="6594" y="4"/>
                  </a:cubicBezTo>
                  <a:cubicBezTo>
                    <a:pt x="3004" y="169"/>
                    <a:pt x="87" y="4806"/>
                    <a:pt x="2" y="10486"/>
                  </a:cubicBezTo>
                  <a:cubicBezTo>
                    <a:pt x="-91" y="16549"/>
                    <a:pt x="2986" y="21508"/>
                    <a:pt x="6795" y="21508"/>
                  </a:cubicBezTo>
                  <a:cubicBezTo>
                    <a:pt x="8759" y="21508"/>
                    <a:pt x="10527" y="20190"/>
                    <a:pt x="11769" y="18078"/>
                  </a:cubicBezTo>
                  <a:cubicBezTo>
                    <a:pt x="11868" y="17910"/>
                    <a:pt x="11965" y="17735"/>
                    <a:pt x="12058" y="17557"/>
                  </a:cubicBezTo>
                  <a:cubicBezTo>
                    <a:pt x="12092" y="17492"/>
                    <a:pt x="12123" y="17425"/>
                    <a:pt x="12157" y="17360"/>
                  </a:cubicBezTo>
                  <a:cubicBezTo>
                    <a:pt x="12333" y="16999"/>
                    <a:pt x="12523" y="16653"/>
                    <a:pt x="12735" y="16342"/>
                  </a:cubicBezTo>
                  <a:cubicBezTo>
                    <a:pt x="13943" y="14591"/>
                    <a:pt x="15553" y="13523"/>
                    <a:pt x="17319" y="13523"/>
                  </a:cubicBezTo>
                  <a:cubicBezTo>
                    <a:pt x="18549" y="13523"/>
                    <a:pt x="19703" y="14041"/>
                    <a:pt x="20696" y="14945"/>
                  </a:cubicBezTo>
                  <a:cubicBezTo>
                    <a:pt x="21071" y="15288"/>
                    <a:pt x="21509" y="14713"/>
                    <a:pt x="21374" y="14059"/>
                  </a:cubicBezTo>
                  <a:cubicBezTo>
                    <a:pt x="21159" y="13016"/>
                    <a:pt x="21044" y="11901"/>
                    <a:pt x="21044" y="10744"/>
                  </a:cubicBezTo>
                  <a:cubicBezTo>
                    <a:pt x="21044" y="9604"/>
                    <a:pt x="21161" y="8489"/>
                    <a:pt x="21374" y="74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  <a:effectLst>
              <a:innerShdw blurRad="63500" dist="508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25" name="Shape">
              <a:extLst>
                <a:ext uri="{FF2B5EF4-FFF2-40B4-BE49-F238E27FC236}">
                  <a16:creationId xmlns:a16="http://schemas.microsoft.com/office/drawing/2014/main" id="{698ADEA8-4AFE-F541-AACE-4D70C39E9270}"/>
                </a:ext>
              </a:extLst>
            </p:cNvPr>
            <p:cNvSpPr/>
            <p:nvPr/>
          </p:nvSpPr>
          <p:spPr>
            <a:xfrm>
              <a:off x="5053569" y="1979257"/>
              <a:ext cx="1575831" cy="2480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8" h="21399" extrusionOk="0">
                  <a:moveTo>
                    <a:pt x="14062" y="21374"/>
                  </a:moveTo>
                  <a:cubicBezTo>
                    <a:pt x="14716" y="21507"/>
                    <a:pt x="15287" y="21071"/>
                    <a:pt x="14948" y="20696"/>
                  </a:cubicBezTo>
                  <a:cubicBezTo>
                    <a:pt x="14044" y="19701"/>
                    <a:pt x="13526" y="18547"/>
                    <a:pt x="13526" y="17319"/>
                  </a:cubicBezTo>
                  <a:cubicBezTo>
                    <a:pt x="13526" y="15551"/>
                    <a:pt x="14594" y="13943"/>
                    <a:pt x="16345" y="12735"/>
                  </a:cubicBezTo>
                  <a:cubicBezTo>
                    <a:pt x="16652" y="12523"/>
                    <a:pt x="16998" y="12333"/>
                    <a:pt x="17363" y="12157"/>
                  </a:cubicBezTo>
                  <a:cubicBezTo>
                    <a:pt x="17431" y="12126"/>
                    <a:pt x="17495" y="12092"/>
                    <a:pt x="17559" y="12058"/>
                  </a:cubicBezTo>
                  <a:cubicBezTo>
                    <a:pt x="17738" y="11965"/>
                    <a:pt x="17909" y="11868"/>
                    <a:pt x="18081" y="11769"/>
                  </a:cubicBezTo>
                  <a:cubicBezTo>
                    <a:pt x="20260" y="10487"/>
                    <a:pt x="21600" y="8638"/>
                    <a:pt x="21504" y="6594"/>
                  </a:cubicBezTo>
                  <a:cubicBezTo>
                    <a:pt x="21339" y="3004"/>
                    <a:pt x="16702" y="87"/>
                    <a:pt x="11022" y="2"/>
                  </a:cubicBezTo>
                  <a:cubicBezTo>
                    <a:pt x="4959" y="-91"/>
                    <a:pt x="0" y="2986"/>
                    <a:pt x="0" y="6795"/>
                  </a:cubicBezTo>
                  <a:cubicBezTo>
                    <a:pt x="0" y="8759"/>
                    <a:pt x="1318" y="10527"/>
                    <a:pt x="3430" y="11769"/>
                  </a:cubicBezTo>
                  <a:cubicBezTo>
                    <a:pt x="3598" y="11868"/>
                    <a:pt x="3773" y="11965"/>
                    <a:pt x="3951" y="12058"/>
                  </a:cubicBezTo>
                  <a:cubicBezTo>
                    <a:pt x="4016" y="12092"/>
                    <a:pt x="4083" y="12123"/>
                    <a:pt x="4148" y="12157"/>
                  </a:cubicBezTo>
                  <a:cubicBezTo>
                    <a:pt x="4509" y="12333"/>
                    <a:pt x="4855" y="12523"/>
                    <a:pt x="5166" y="12735"/>
                  </a:cubicBezTo>
                  <a:cubicBezTo>
                    <a:pt x="6917" y="13943"/>
                    <a:pt x="7985" y="15553"/>
                    <a:pt x="7985" y="17319"/>
                  </a:cubicBezTo>
                  <a:cubicBezTo>
                    <a:pt x="7985" y="18549"/>
                    <a:pt x="7467" y="19703"/>
                    <a:pt x="6563" y="20696"/>
                  </a:cubicBezTo>
                  <a:cubicBezTo>
                    <a:pt x="6220" y="21071"/>
                    <a:pt x="6795" y="21509"/>
                    <a:pt x="7449" y="21374"/>
                  </a:cubicBezTo>
                  <a:cubicBezTo>
                    <a:pt x="8492" y="21159"/>
                    <a:pt x="9607" y="21044"/>
                    <a:pt x="10764" y="21044"/>
                  </a:cubicBezTo>
                  <a:cubicBezTo>
                    <a:pt x="11922" y="21044"/>
                    <a:pt x="13019" y="21159"/>
                    <a:pt x="14062" y="213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  <a:effectLst>
              <a:innerShdw blurRad="63500" dist="508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26" name="Shape">
              <a:extLst>
                <a:ext uri="{FF2B5EF4-FFF2-40B4-BE49-F238E27FC236}">
                  <a16:creationId xmlns:a16="http://schemas.microsoft.com/office/drawing/2014/main" id="{B16D0B2D-9AC6-5C4D-9D50-FEAFD0216E12}"/>
                </a:ext>
              </a:extLst>
            </p:cNvPr>
            <p:cNvSpPr/>
            <p:nvPr/>
          </p:nvSpPr>
          <p:spPr>
            <a:xfrm>
              <a:off x="4137447" y="4518223"/>
              <a:ext cx="2480877" cy="1575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9" h="21508" extrusionOk="0">
                  <a:moveTo>
                    <a:pt x="25" y="14062"/>
                  </a:moveTo>
                  <a:cubicBezTo>
                    <a:pt x="-108" y="14716"/>
                    <a:pt x="328" y="15287"/>
                    <a:pt x="703" y="14948"/>
                  </a:cubicBezTo>
                  <a:cubicBezTo>
                    <a:pt x="1698" y="14044"/>
                    <a:pt x="2852" y="13526"/>
                    <a:pt x="4080" y="13526"/>
                  </a:cubicBezTo>
                  <a:cubicBezTo>
                    <a:pt x="5848" y="13526"/>
                    <a:pt x="7456" y="14594"/>
                    <a:pt x="8664" y="16345"/>
                  </a:cubicBezTo>
                  <a:cubicBezTo>
                    <a:pt x="8876" y="16652"/>
                    <a:pt x="9066" y="16998"/>
                    <a:pt x="9242" y="17363"/>
                  </a:cubicBezTo>
                  <a:cubicBezTo>
                    <a:pt x="9273" y="17431"/>
                    <a:pt x="9307" y="17495"/>
                    <a:pt x="9341" y="17559"/>
                  </a:cubicBezTo>
                  <a:cubicBezTo>
                    <a:pt x="9434" y="17738"/>
                    <a:pt x="9531" y="17909"/>
                    <a:pt x="9630" y="18081"/>
                  </a:cubicBezTo>
                  <a:cubicBezTo>
                    <a:pt x="10912" y="20260"/>
                    <a:pt x="12761" y="21600"/>
                    <a:pt x="14805" y="21504"/>
                  </a:cubicBezTo>
                  <a:cubicBezTo>
                    <a:pt x="18395" y="21339"/>
                    <a:pt x="21312" y="16702"/>
                    <a:pt x="21397" y="11022"/>
                  </a:cubicBezTo>
                  <a:cubicBezTo>
                    <a:pt x="21490" y="4959"/>
                    <a:pt x="18413" y="0"/>
                    <a:pt x="14604" y="0"/>
                  </a:cubicBezTo>
                  <a:cubicBezTo>
                    <a:pt x="12640" y="0"/>
                    <a:pt x="10872" y="1318"/>
                    <a:pt x="9630" y="3430"/>
                  </a:cubicBezTo>
                  <a:cubicBezTo>
                    <a:pt x="9531" y="3598"/>
                    <a:pt x="9434" y="3773"/>
                    <a:pt x="9341" y="3951"/>
                  </a:cubicBezTo>
                  <a:cubicBezTo>
                    <a:pt x="9307" y="4016"/>
                    <a:pt x="9276" y="4083"/>
                    <a:pt x="9242" y="4148"/>
                  </a:cubicBezTo>
                  <a:cubicBezTo>
                    <a:pt x="9066" y="4509"/>
                    <a:pt x="8876" y="4855"/>
                    <a:pt x="8664" y="5166"/>
                  </a:cubicBezTo>
                  <a:cubicBezTo>
                    <a:pt x="7456" y="6917"/>
                    <a:pt x="5846" y="7985"/>
                    <a:pt x="4080" y="7985"/>
                  </a:cubicBezTo>
                  <a:cubicBezTo>
                    <a:pt x="2850" y="7985"/>
                    <a:pt x="1696" y="7467"/>
                    <a:pt x="703" y="6563"/>
                  </a:cubicBezTo>
                  <a:cubicBezTo>
                    <a:pt x="328" y="6220"/>
                    <a:pt x="-110" y="6795"/>
                    <a:pt x="25" y="7449"/>
                  </a:cubicBezTo>
                  <a:cubicBezTo>
                    <a:pt x="240" y="8492"/>
                    <a:pt x="355" y="9607"/>
                    <a:pt x="355" y="10764"/>
                  </a:cubicBezTo>
                  <a:cubicBezTo>
                    <a:pt x="355" y="11904"/>
                    <a:pt x="238" y="13019"/>
                    <a:pt x="25" y="140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  <a:effectLst>
              <a:innerShdw blurRad="63500" dist="508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27" name="Shape">
              <a:extLst>
                <a:ext uri="{FF2B5EF4-FFF2-40B4-BE49-F238E27FC236}">
                  <a16:creationId xmlns:a16="http://schemas.microsoft.com/office/drawing/2014/main" id="{D7D1F8CE-6793-9548-B9B6-AD16F0B7765B}"/>
                </a:ext>
              </a:extLst>
            </p:cNvPr>
            <p:cNvSpPr/>
            <p:nvPr/>
          </p:nvSpPr>
          <p:spPr>
            <a:xfrm>
              <a:off x="2514600" y="3602101"/>
              <a:ext cx="1575831" cy="2480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8" h="21399" extrusionOk="0">
                  <a:moveTo>
                    <a:pt x="7446" y="25"/>
                  </a:moveTo>
                  <a:cubicBezTo>
                    <a:pt x="6792" y="-108"/>
                    <a:pt x="6221" y="328"/>
                    <a:pt x="6560" y="703"/>
                  </a:cubicBezTo>
                  <a:cubicBezTo>
                    <a:pt x="7464" y="1698"/>
                    <a:pt x="7982" y="2852"/>
                    <a:pt x="7982" y="4080"/>
                  </a:cubicBezTo>
                  <a:cubicBezTo>
                    <a:pt x="7982" y="5848"/>
                    <a:pt x="6914" y="7456"/>
                    <a:pt x="5163" y="8664"/>
                  </a:cubicBezTo>
                  <a:cubicBezTo>
                    <a:pt x="4856" y="8876"/>
                    <a:pt x="4510" y="9066"/>
                    <a:pt x="4145" y="9242"/>
                  </a:cubicBezTo>
                  <a:cubicBezTo>
                    <a:pt x="4077" y="9273"/>
                    <a:pt x="4013" y="9307"/>
                    <a:pt x="3949" y="9341"/>
                  </a:cubicBezTo>
                  <a:cubicBezTo>
                    <a:pt x="3770" y="9434"/>
                    <a:pt x="3599" y="9531"/>
                    <a:pt x="3427" y="9630"/>
                  </a:cubicBezTo>
                  <a:cubicBezTo>
                    <a:pt x="1248" y="10912"/>
                    <a:pt x="-92" y="12761"/>
                    <a:pt x="4" y="14805"/>
                  </a:cubicBezTo>
                  <a:cubicBezTo>
                    <a:pt x="169" y="18395"/>
                    <a:pt x="4806" y="21312"/>
                    <a:pt x="10486" y="21397"/>
                  </a:cubicBezTo>
                  <a:cubicBezTo>
                    <a:pt x="16549" y="21490"/>
                    <a:pt x="21508" y="18413"/>
                    <a:pt x="21508" y="14604"/>
                  </a:cubicBezTo>
                  <a:cubicBezTo>
                    <a:pt x="21508" y="12640"/>
                    <a:pt x="20190" y="10872"/>
                    <a:pt x="18078" y="9630"/>
                  </a:cubicBezTo>
                  <a:cubicBezTo>
                    <a:pt x="17910" y="9531"/>
                    <a:pt x="17735" y="9434"/>
                    <a:pt x="17557" y="9341"/>
                  </a:cubicBezTo>
                  <a:cubicBezTo>
                    <a:pt x="17492" y="9307"/>
                    <a:pt x="17425" y="9276"/>
                    <a:pt x="17360" y="9242"/>
                  </a:cubicBezTo>
                  <a:cubicBezTo>
                    <a:pt x="16999" y="9066"/>
                    <a:pt x="16653" y="8876"/>
                    <a:pt x="16342" y="8664"/>
                  </a:cubicBezTo>
                  <a:cubicBezTo>
                    <a:pt x="14591" y="7456"/>
                    <a:pt x="13523" y="5846"/>
                    <a:pt x="13523" y="4080"/>
                  </a:cubicBezTo>
                  <a:cubicBezTo>
                    <a:pt x="13523" y="2850"/>
                    <a:pt x="14041" y="1696"/>
                    <a:pt x="14945" y="703"/>
                  </a:cubicBezTo>
                  <a:cubicBezTo>
                    <a:pt x="15288" y="328"/>
                    <a:pt x="14713" y="-110"/>
                    <a:pt x="14059" y="25"/>
                  </a:cubicBezTo>
                  <a:cubicBezTo>
                    <a:pt x="13016" y="240"/>
                    <a:pt x="11901" y="355"/>
                    <a:pt x="10744" y="355"/>
                  </a:cubicBezTo>
                  <a:cubicBezTo>
                    <a:pt x="9604" y="355"/>
                    <a:pt x="8489" y="240"/>
                    <a:pt x="7446" y="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  <a:effectLst>
              <a:innerShdw blurRad="63500" dist="508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28" name="Circle">
              <a:extLst>
                <a:ext uri="{FF2B5EF4-FFF2-40B4-BE49-F238E27FC236}">
                  <a16:creationId xmlns:a16="http://schemas.microsoft.com/office/drawing/2014/main" id="{CB4E55ED-71B7-E34B-91C0-71B31D1D7475}"/>
                </a:ext>
              </a:extLst>
            </p:cNvPr>
            <p:cNvSpPr/>
            <p:nvPr/>
          </p:nvSpPr>
          <p:spPr>
            <a:xfrm>
              <a:off x="3718650" y="3183304"/>
              <a:ext cx="1713937" cy="171393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29" name="Circle">
              <a:extLst>
                <a:ext uri="{FF2B5EF4-FFF2-40B4-BE49-F238E27FC236}">
                  <a16:creationId xmlns:a16="http://schemas.microsoft.com/office/drawing/2014/main" id="{BC42A59B-2035-4848-B752-42597A313A45}"/>
                </a:ext>
              </a:extLst>
            </p:cNvPr>
            <p:cNvSpPr/>
            <p:nvPr/>
          </p:nvSpPr>
          <p:spPr>
            <a:xfrm>
              <a:off x="2645476" y="2136306"/>
              <a:ext cx="1292521" cy="1292521"/>
            </a:xfrm>
            <a:prstGeom prst="ellipse">
              <a:avLst/>
            </a:prstGeom>
            <a:solidFill>
              <a:schemeClr val="accent3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44" name="Circle">
              <a:extLst>
                <a:ext uri="{FF2B5EF4-FFF2-40B4-BE49-F238E27FC236}">
                  <a16:creationId xmlns:a16="http://schemas.microsoft.com/office/drawing/2014/main" id="{BA099F63-932E-774D-88FE-CA905D27BEB0}"/>
                </a:ext>
              </a:extLst>
            </p:cNvPr>
            <p:cNvSpPr/>
            <p:nvPr/>
          </p:nvSpPr>
          <p:spPr>
            <a:xfrm>
              <a:off x="5184447" y="2136306"/>
              <a:ext cx="1292521" cy="1292521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45" name="Circle">
              <a:extLst>
                <a:ext uri="{FF2B5EF4-FFF2-40B4-BE49-F238E27FC236}">
                  <a16:creationId xmlns:a16="http://schemas.microsoft.com/office/drawing/2014/main" id="{D956C769-9242-DD41-9204-71B5C70053ED}"/>
                </a:ext>
              </a:extLst>
            </p:cNvPr>
            <p:cNvSpPr/>
            <p:nvPr/>
          </p:nvSpPr>
          <p:spPr>
            <a:xfrm>
              <a:off x="5184447" y="4649101"/>
              <a:ext cx="1292521" cy="1292521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46" name="Circle">
              <a:extLst>
                <a:ext uri="{FF2B5EF4-FFF2-40B4-BE49-F238E27FC236}">
                  <a16:creationId xmlns:a16="http://schemas.microsoft.com/office/drawing/2014/main" id="{B601502E-7719-2949-9B8E-D66E6B9B8D3E}"/>
                </a:ext>
              </a:extLst>
            </p:cNvPr>
            <p:cNvSpPr/>
            <p:nvPr/>
          </p:nvSpPr>
          <p:spPr>
            <a:xfrm>
              <a:off x="2645476" y="4649101"/>
              <a:ext cx="1292521" cy="1292521"/>
            </a:xfrm>
            <a:prstGeom prst="ellipse">
              <a:avLst/>
            </a:prstGeom>
            <a:solidFill>
              <a:schemeClr val="accent4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pic>
          <p:nvPicPr>
            <p:cNvPr id="3" name="Graphic 2" descr="Repeat">
              <a:extLst>
                <a:ext uri="{FF2B5EF4-FFF2-40B4-BE49-F238E27FC236}">
                  <a16:creationId xmlns:a16="http://schemas.microsoft.com/office/drawing/2014/main" id="{2BDDB764-FC8E-4D3E-AA40-4A755C86F9AF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3926400" y="3391054"/>
              <a:ext cx="1298437" cy="1298437"/>
            </a:xfrm>
            <a:prstGeom prst="rect">
              <a:avLst/>
            </a:prstGeom>
          </p:spPr>
        </p:pic>
      </p:grpSp>
      <p:sp>
        <p:nvSpPr>
          <p:cNvPr id="34" name="Subtitle 33">
            <a:extLst>
              <a:ext uri="{FF2B5EF4-FFF2-40B4-BE49-F238E27FC236}">
                <a16:creationId xmlns:a16="http://schemas.microsoft.com/office/drawing/2014/main" id="{C5CB3B9A-79FB-8542-BB3D-C5B3E1FAC8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Cycle Matrix</a:t>
            </a:r>
          </a:p>
        </p:txBody>
      </p:sp>
      <p:sp>
        <p:nvSpPr>
          <p:cNvPr id="33" name="Title 32">
            <a:extLst>
              <a:ext uri="{FF2B5EF4-FFF2-40B4-BE49-F238E27FC236}">
                <a16:creationId xmlns:a16="http://schemas.microsoft.com/office/drawing/2014/main" id="{E9BD0782-3A6E-104D-8A61-20B0D9B36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Dumbbell Diagram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73332BE-FB90-4349-AFCB-BF643B0AE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61</a:t>
            </a:fld>
            <a:endParaRPr lang="en-US" dirty="0"/>
          </a:p>
        </p:txBody>
      </p:sp>
      <p:pic>
        <p:nvPicPr>
          <p:cNvPr id="32" name="Graphic 31" descr="Fire">
            <a:extLst>
              <a:ext uri="{FF2B5EF4-FFF2-40B4-BE49-F238E27FC236}">
                <a16:creationId xmlns:a16="http://schemas.microsoft.com/office/drawing/2014/main" id="{1F7BC5F4-3D9F-42BF-AD87-5D34F945B5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82926" y="4862549"/>
            <a:ext cx="865625" cy="865625"/>
          </a:xfrm>
          <a:prstGeom prst="rect">
            <a:avLst/>
          </a:prstGeom>
        </p:spPr>
      </p:pic>
      <p:pic>
        <p:nvPicPr>
          <p:cNvPr id="35" name="Graphic 34" descr="Raised hand">
            <a:extLst>
              <a:ext uri="{FF2B5EF4-FFF2-40B4-BE49-F238E27FC236}">
                <a16:creationId xmlns:a16="http://schemas.microsoft.com/office/drawing/2014/main" id="{0DAE7F4A-1523-431C-9721-A9DCB15F83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21895" y="4862549"/>
            <a:ext cx="865625" cy="865625"/>
          </a:xfrm>
          <a:prstGeom prst="rect">
            <a:avLst/>
          </a:prstGeom>
        </p:spPr>
      </p:pic>
      <p:pic>
        <p:nvPicPr>
          <p:cNvPr id="36" name="Graphic 35" descr="Upward trend">
            <a:extLst>
              <a:ext uri="{FF2B5EF4-FFF2-40B4-BE49-F238E27FC236}">
                <a16:creationId xmlns:a16="http://schemas.microsoft.com/office/drawing/2014/main" id="{3EA64138-8546-47EC-96F8-8402714DB28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382926" y="2349755"/>
            <a:ext cx="865625" cy="865625"/>
          </a:xfrm>
          <a:prstGeom prst="rect">
            <a:avLst/>
          </a:prstGeom>
        </p:spPr>
      </p:pic>
      <p:pic>
        <p:nvPicPr>
          <p:cNvPr id="37" name="Graphic 36" descr="Magnifying glass">
            <a:extLst>
              <a:ext uri="{FF2B5EF4-FFF2-40B4-BE49-F238E27FC236}">
                <a16:creationId xmlns:a16="http://schemas.microsoft.com/office/drawing/2014/main" id="{BFA51814-D995-4AE8-A081-671B101677E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921895" y="2349755"/>
            <a:ext cx="865625" cy="865625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EFD8B7F0-E91C-4A84-9BCD-5BD1E2E39169}"/>
              </a:ext>
            </a:extLst>
          </p:cNvPr>
          <p:cNvGrpSpPr/>
          <p:nvPr/>
        </p:nvGrpSpPr>
        <p:grpSpPr>
          <a:xfrm>
            <a:off x="8783916" y="2141741"/>
            <a:ext cx="1645921" cy="1348477"/>
            <a:chOff x="8688287" y="1713176"/>
            <a:chExt cx="2194561" cy="1797969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90B4CB49-EE25-46F9-B875-BA6023BFF09C}"/>
                </a:ext>
              </a:extLst>
            </p:cNvPr>
            <p:cNvSpPr/>
            <p:nvPr/>
          </p:nvSpPr>
          <p:spPr>
            <a:xfrm>
              <a:off x="8688288" y="2156928"/>
              <a:ext cx="2194560" cy="1354217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1000" noProof="1"/>
                <a:t>Lorem ipsum dolor sit amet, consectetur adipiscing elit. Integer nec odio. Praesent libero. Sed cursus ante dapibus diam. Sed nisi. Nulla quis sem at nibh elementum.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9CFA82F-5053-400E-8AF5-5E0B597E65B0}"/>
                </a:ext>
              </a:extLst>
            </p:cNvPr>
            <p:cNvSpPr/>
            <p:nvPr/>
          </p:nvSpPr>
          <p:spPr>
            <a:xfrm>
              <a:off x="8688287" y="1713176"/>
              <a:ext cx="1856234" cy="492443"/>
            </a:xfrm>
            <a:prstGeom prst="rect">
              <a:avLst/>
            </a:prstGeom>
          </p:spPr>
          <p:txBody>
            <a:bodyPr wrap="none" lIns="0" rIns="0" anchor="b">
              <a:spAutoFit/>
            </a:bodyPr>
            <a:lstStyle/>
            <a:p>
              <a:r>
                <a:rPr lang="en-US" b="1" cap="all" noProof="1">
                  <a:solidFill>
                    <a:schemeClr val="accent4"/>
                  </a:solidFill>
                </a:rPr>
                <a:t>Lorem ipsum</a:t>
              </a:r>
              <a:endParaRPr lang="en-US" b="1" cap="all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B8A29E4-905E-4A56-AEE3-34D410CFEE63}"/>
              </a:ext>
            </a:extLst>
          </p:cNvPr>
          <p:cNvGrpSpPr/>
          <p:nvPr/>
        </p:nvGrpSpPr>
        <p:grpSpPr>
          <a:xfrm>
            <a:off x="1762165" y="2141742"/>
            <a:ext cx="1645920" cy="1345297"/>
            <a:chOff x="1309153" y="3299472"/>
            <a:chExt cx="2194560" cy="1793729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7BE2408E-DD02-4A2E-81E7-5F6A38F5DB20}"/>
                </a:ext>
              </a:extLst>
            </p:cNvPr>
            <p:cNvSpPr/>
            <p:nvPr/>
          </p:nvSpPr>
          <p:spPr>
            <a:xfrm>
              <a:off x="1309153" y="3738984"/>
              <a:ext cx="2194560" cy="1354217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1000" noProof="1"/>
                <a:t>Lorem ipsum dolor sit amet, consectetur adipiscing elit. Integer nec odio. Praesent libero. Sed cursus ante dapibus diam. Sed nisi. Nulla quis sem at nibh elementum.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18240B03-3B39-4A1B-8E7F-CA9FA187E4C4}"/>
                </a:ext>
              </a:extLst>
            </p:cNvPr>
            <p:cNvSpPr/>
            <p:nvPr/>
          </p:nvSpPr>
          <p:spPr>
            <a:xfrm>
              <a:off x="1647477" y="3299472"/>
              <a:ext cx="1856236" cy="492443"/>
            </a:xfrm>
            <a:prstGeom prst="rect">
              <a:avLst/>
            </a:prstGeom>
          </p:spPr>
          <p:txBody>
            <a:bodyPr wrap="none" lIns="0" rIns="0" anchor="b">
              <a:spAutoFit/>
            </a:bodyPr>
            <a:lstStyle/>
            <a:p>
              <a:pPr algn="r"/>
              <a:r>
                <a:rPr lang="en-US" b="1" cap="all" noProof="1">
                  <a:solidFill>
                    <a:schemeClr val="accent5"/>
                  </a:solidFill>
                </a:rPr>
                <a:t>Lorem ipsum</a:t>
              </a:r>
              <a:endParaRPr lang="en-US" b="1" cap="all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C3CFDCD-7DE1-4DFC-AED8-AEDCA40319F9}"/>
              </a:ext>
            </a:extLst>
          </p:cNvPr>
          <p:cNvGrpSpPr/>
          <p:nvPr/>
        </p:nvGrpSpPr>
        <p:grpSpPr>
          <a:xfrm>
            <a:off x="8783916" y="4640805"/>
            <a:ext cx="1645921" cy="1348477"/>
            <a:chOff x="8688287" y="1713176"/>
            <a:chExt cx="2194561" cy="1797969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06B5F777-1A2B-4DDF-8FE7-28CD0A60DFA8}"/>
                </a:ext>
              </a:extLst>
            </p:cNvPr>
            <p:cNvSpPr/>
            <p:nvPr/>
          </p:nvSpPr>
          <p:spPr>
            <a:xfrm>
              <a:off x="8688288" y="2156928"/>
              <a:ext cx="2194560" cy="1354217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1000" noProof="1"/>
                <a:t>Lorem ipsum dolor sit amet, consectetur adipiscing elit. Integer nec odio. Praesent libero. Sed cursus ante dapibus diam. Sed nisi. Nulla quis sem at nibh elementum.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384B170B-5DA3-4A64-8183-F1B46E89A14B}"/>
                </a:ext>
              </a:extLst>
            </p:cNvPr>
            <p:cNvSpPr/>
            <p:nvPr/>
          </p:nvSpPr>
          <p:spPr>
            <a:xfrm>
              <a:off x="8688287" y="1713176"/>
              <a:ext cx="1856234" cy="492443"/>
            </a:xfrm>
            <a:prstGeom prst="rect">
              <a:avLst/>
            </a:prstGeom>
          </p:spPr>
          <p:txBody>
            <a:bodyPr wrap="none" lIns="0" rIns="0" anchor="b">
              <a:spAutoFit/>
            </a:bodyPr>
            <a:lstStyle/>
            <a:p>
              <a:r>
                <a:rPr lang="en-US" b="1" cap="all" noProof="1">
                  <a:solidFill>
                    <a:schemeClr val="accent1"/>
                  </a:solidFill>
                </a:rPr>
                <a:t>Lorem ipsum</a:t>
              </a:r>
              <a:endParaRPr lang="en-US" b="1" cap="all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682BB1A-7301-4807-97B1-811771DA2E98}"/>
              </a:ext>
            </a:extLst>
          </p:cNvPr>
          <p:cNvGrpSpPr/>
          <p:nvPr/>
        </p:nvGrpSpPr>
        <p:grpSpPr>
          <a:xfrm>
            <a:off x="1762165" y="4640806"/>
            <a:ext cx="1645920" cy="1345297"/>
            <a:chOff x="1309153" y="3299472"/>
            <a:chExt cx="2194560" cy="1793729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C1825D40-20AE-4E51-85DC-22668CF6E477}"/>
                </a:ext>
              </a:extLst>
            </p:cNvPr>
            <p:cNvSpPr/>
            <p:nvPr/>
          </p:nvSpPr>
          <p:spPr>
            <a:xfrm>
              <a:off x="1309153" y="3738984"/>
              <a:ext cx="2194560" cy="1354217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1000" noProof="1"/>
                <a:t>Lorem ipsum dolor sit amet, consectetur adipiscing elit. Integer nec odio. Praesent libero. Sed cursus ante dapibus diam. Sed nisi. Nulla quis sem at nibh elementum.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E417C51-1680-4D00-BEC9-24185AFC2EB6}"/>
                </a:ext>
              </a:extLst>
            </p:cNvPr>
            <p:cNvSpPr/>
            <p:nvPr/>
          </p:nvSpPr>
          <p:spPr>
            <a:xfrm>
              <a:off x="1647477" y="3299472"/>
              <a:ext cx="1856236" cy="492443"/>
            </a:xfrm>
            <a:prstGeom prst="rect">
              <a:avLst/>
            </a:prstGeom>
          </p:spPr>
          <p:txBody>
            <a:bodyPr wrap="none" lIns="0" rIns="0" anchor="b">
              <a:spAutoFit/>
            </a:bodyPr>
            <a:lstStyle/>
            <a:p>
              <a:pPr algn="r"/>
              <a:r>
                <a:rPr lang="en-US" b="1" cap="all" noProof="1">
                  <a:solidFill>
                    <a:schemeClr val="accent2"/>
                  </a:solidFill>
                </a:rPr>
                <a:t>Lorem ipsum</a:t>
              </a:r>
              <a:endParaRPr lang="en-US" b="1" cap="all" dirty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090076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ubtitle 33">
            <a:extLst>
              <a:ext uri="{FF2B5EF4-FFF2-40B4-BE49-F238E27FC236}">
                <a16:creationId xmlns:a16="http://schemas.microsoft.com/office/drawing/2014/main" id="{C5CB3B9A-79FB-8542-BB3D-C5B3E1FAC8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Five-Lobed Radial Diagram</a:t>
            </a:r>
          </a:p>
        </p:txBody>
      </p:sp>
      <p:sp>
        <p:nvSpPr>
          <p:cNvPr id="33" name="Title 32">
            <a:extLst>
              <a:ext uri="{FF2B5EF4-FFF2-40B4-BE49-F238E27FC236}">
                <a16:creationId xmlns:a16="http://schemas.microsoft.com/office/drawing/2014/main" id="{E9BD0782-3A6E-104D-8A61-20B0D9B36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Dumbbell Diagram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73332BE-FB90-4349-AFCB-BF643B0AE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62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3F80CE1-72A5-4326-9F89-D19101AD3FDC}"/>
              </a:ext>
            </a:extLst>
          </p:cNvPr>
          <p:cNvGrpSpPr/>
          <p:nvPr/>
        </p:nvGrpSpPr>
        <p:grpSpPr>
          <a:xfrm>
            <a:off x="3948090" y="1986317"/>
            <a:ext cx="4295823" cy="4114800"/>
            <a:chOff x="2424089" y="1986317"/>
            <a:chExt cx="4295823" cy="4114800"/>
          </a:xfrm>
        </p:grpSpPr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DE2A4EA8-D386-6A47-ADEA-5F1532CB9C1D}"/>
                </a:ext>
              </a:extLst>
            </p:cNvPr>
            <p:cNvSpPr/>
            <p:nvPr/>
          </p:nvSpPr>
          <p:spPr>
            <a:xfrm>
              <a:off x="2424089" y="1986317"/>
              <a:ext cx="4295823" cy="4114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5" h="21169" extrusionOk="0">
                  <a:moveTo>
                    <a:pt x="19033" y="9718"/>
                  </a:moveTo>
                  <a:cubicBezTo>
                    <a:pt x="18305" y="9470"/>
                    <a:pt x="17548" y="9574"/>
                    <a:pt x="16931" y="9940"/>
                  </a:cubicBezTo>
                  <a:cubicBezTo>
                    <a:pt x="16881" y="9969"/>
                    <a:pt x="16832" y="10000"/>
                    <a:pt x="16785" y="10034"/>
                  </a:cubicBezTo>
                  <a:cubicBezTo>
                    <a:pt x="16759" y="10052"/>
                    <a:pt x="16732" y="10070"/>
                    <a:pt x="16707" y="10090"/>
                  </a:cubicBezTo>
                  <a:cubicBezTo>
                    <a:pt x="16656" y="10127"/>
                    <a:pt x="16605" y="10163"/>
                    <a:pt x="16549" y="10194"/>
                  </a:cubicBezTo>
                  <a:cubicBezTo>
                    <a:pt x="15946" y="10523"/>
                    <a:pt x="15225" y="10607"/>
                    <a:pt x="14528" y="10370"/>
                  </a:cubicBezTo>
                  <a:cubicBezTo>
                    <a:pt x="13834" y="10134"/>
                    <a:pt x="13299" y="9622"/>
                    <a:pt x="12990" y="8986"/>
                  </a:cubicBezTo>
                  <a:cubicBezTo>
                    <a:pt x="12979" y="8936"/>
                    <a:pt x="12965" y="8888"/>
                    <a:pt x="12950" y="8839"/>
                  </a:cubicBezTo>
                  <a:cubicBezTo>
                    <a:pt x="12819" y="8413"/>
                    <a:pt x="12782" y="7955"/>
                    <a:pt x="12911" y="7529"/>
                  </a:cubicBezTo>
                  <a:cubicBezTo>
                    <a:pt x="12999" y="7237"/>
                    <a:pt x="13135" y="6955"/>
                    <a:pt x="13321" y="6696"/>
                  </a:cubicBezTo>
                  <a:cubicBezTo>
                    <a:pt x="13764" y="6078"/>
                    <a:pt x="14402" y="5710"/>
                    <a:pt x="15074" y="5614"/>
                  </a:cubicBezTo>
                  <a:cubicBezTo>
                    <a:pt x="15135" y="5605"/>
                    <a:pt x="15196" y="5605"/>
                    <a:pt x="15259" y="5605"/>
                  </a:cubicBezTo>
                  <a:cubicBezTo>
                    <a:pt x="15290" y="5605"/>
                    <a:pt x="15322" y="5605"/>
                    <a:pt x="15353" y="5604"/>
                  </a:cubicBezTo>
                  <a:cubicBezTo>
                    <a:pt x="15409" y="5602"/>
                    <a:pt x="15466" y="5596"/>
                    <a:pt x="15522" y="5591"/>
                  </a:cubicBezTo>
                  <a:cubicBezTo>
                    <a:pt x="16267" y="5512"/>
                    <a:pt x="16978" y="5100"/>
                    <a:pt x="17441" y="4387"/>
                  </a:cubicBezTo>
                  <a:cubicBezTo>
                    <a:pt x="18205" y="3211"/>
                    <a:pt x="17991" y="1567"/>
                    <a:pt x="16956" y="652"/>
                  </a:cubicBezTo>
                  <a:cubicBezTo>
                    <a:pt x="15789" y="-379"/>
                    <a:pt x="14058" y="-160"/>
                    <a:pt x="13148" y="1109"/>
                  </a:cubicBezTo>
                  <a:cubicBezTo>
                    <a:pt x="12685" y="1754"/>
                    <a:pt x="12527" y="2542"/>
                    <a:pt x="12649" y="3282"/>
                  </a:cubicBezTo>
                  <a:cubicBezTo>
                    <a:pt x="12660" y="3342"/>
                    <a:pt x="12670" y="3401"/>
                    <a:pt x="12683" y="3458"/>
                  </a:cubicBezTo>
                  <a:cubicBezTo>
                    <a:pt x="12690" y="3491"/>
                    <a:pt x="12699" y="3521"/>
                    <a:pt x="12707" y="3554"/>
                  </a:cubicBezTo>
                  <a:cubicBezTo>
                    <a:pt x="12724" y="3617"/>
                    <a:pt x="12739" y="3679"/>
                    <a:pt x="12748" y="3744"/>
                  </a:cubicBezTo>
                  <a:cubicBezTo>
                    <a:pt x="12841" y="4456"/>
                    <a:pt x="12676" y="5205"/>
                    <a:pt x="12234" y="5823"/>
                  </a:cubicBezTo>
                  <a:cubicBezTo>
                    <a:pt x="11786" y="6446"/>
                    <a:pt x="11139" y="6814"/>
                    <a:pt x="10459" y="6906"/>
                  </a:cubicBezTo>
                  <a:cubicBezTo>
                    <a:pt x="10438" y="6906"/>
                    <a:pt x="10420" y="6904"/>
                    <a:pt x="10401" y="6904"/>
                  </a:cubicBezTo>
                  <a:cubicBezTo>
                    <a:pt x="10365" y="6904"/>
                    <a:pt x="10331" y="6910"/>
                    <a:pt x="10296" y="6911"/>
                  </a:cubicBezTo>
                  <a:cubicBezTo>
                    <a:pt x="9603" y="6836"/>
                    <a:pt x="8942" y="6478"/>
                    <a:pt x="8478" y="5851"/>
                  </a:cubicBezTo>
                  <a:cubicBezTo>
                    <a:pt x="8027" y="5241"/>
                    <a:pt x="7854" y="4495"/>
                    <a:pt x="7937" y="3784"/>
                  </a:cubicBezTo>
                  <a:cubicBezTo>
                    <a:pt x="7944" y="3719"/>
                    <a:pt x="7959" y="3654"/>
                    <a:pt x="7976" y="3591"/>
                  </a:cubicBezTo>
                  <a:cubicBezTo>
                    <a:pt x="7985" y="3559"/>
                    <a:pt x="7991" y="3529"/>
                    <a:pt x="7998" y="3496"/>
                  </a:cubicBezTo>
                  <a:cubicBezTo>
                    <a:pt x="8010" y="3437"/>
                    <a:pt x="8020" y="3378"/>
                    <a:pt x="8030" y="3318"/>
                  </a:cubicBezTo>
                  <a:cubicBezTo>
                    <a:pt x="8147" y="2535"/>
                    <a:pt x="7954" y="1701"/>
                    <a:pt x="7419" y="1046"/>
                  </a:cubicBezTo>
                  <a:cubicBezTo>
                    <a:pt x="6539" y="-36"/>
                    <a:pt x="4983" y="-237"/>
                    <a:pt x="3883" y="591"/>
                  </a:cubicBezTo>
                  <a:cubicBezTo>
                    <a:pt x="2643" y="1524"/>
                    <a:pt x="2402" y="3352"/>
                    <a:pt x="3328" y="4606"/>
                  </a:cubicBezTo>
                  <a:cubicBezTo>
                    <a:pt x="3800" y="5244"/>
                    <a:pt x="4480" y="5607"/>
                    <a:pt x="5186" y="5672"/>
                  </a:cubicBezTo>
                  <a:cubicBezTo>
                    <a:pt x="5242" y="5677"/>
                    <a:pt x="5300" y="5681"/>
                    <a:pt x="5356" y="5683"/>
                  </a:cubicBezTo>
                  <a:cubicBezTo>
                    <a:pt x="5387" y="5683"/>
                    <a:pt x="5419" y="5683"/>
                    <a:pt x="5449" y="5683"/>
                  </a:cubicBezTo>
                  <a:cubicBezTo>
                    <a:pt x="5510" y="5681"/>
                    <a:pt x="5573" y="5681"/>
                    <a:pt x="5634" y="5690"/>
                  </a:cubicBezTo>
                  <a:cubicBezTo>
                    <a:pt x="6308" y="5776"/>
                    <a:pt x="6949" y="6135"/>
                    <a:pt x="7401" y="6744"/>
                  </a:cubicBezTo>
                  <a:cubicBezTo>
                    <a:pt x="7840" y="7339"/>
                    <a:pt x="8013" y="8061"/>
                    <a:pt x="7945" y="8756"/>
                  </a:cubicBezTo>
                  <a:cubicBezTo>
                    <a:pt x="7930" y="8801"/>
                    <a:pt x="7913" y="8846"/>
                    <a:pt x="7900" y="8893"/>
                  </a:cubicBezTo>
                  <a:cubicBezTo>
                    <a:pt x="7901" y="8884"/>
                    <a:pt x="7903" y="8875"/>
                    <a:pt x="7906" y="8866"/>
                  </a:cubicBezTo>
                  <a:cubicBezTo>
                    <a:pt x="7609" y="9549"/>
                    <a:pt x="7056" y="10104"/>
                    <a:pt x="6330" y="10357"/>
                  </a:cubicBezTo>
                  <a:cubicBezTo>
                    <a:pt x="5634" y="10600"/>
                    <a:pt x="4911" y="10519"/>
                    <a:pt x="4306" y="10196"/>
                  </a:cubicBezTo>
                  <a:cubicBezTo>
                    <a:pt x="4251" y="10167"/>
                    <a:pt x="4199" y="10129"/>
                    <a:pt x="4149" y="10093"/>
                  </a:cubicBezTo>
                  <a:cubicBezTo>
                    <a:pt x="4124" y="10075"/>
                    <a:pt x="4099" y="10055"/>
                    <a:pt x="4071" y="10039"/>
                  </a:cubicBezTo>
                  <a:cubicBezTo>
                    <a:pt x="4024" y="10007"/>
                    <a:pt x="3975" y="9976"/>
                    <a:pt x="3925" y="9948"/>
                  </a:cubicBezTo>
                  <a:cubicBezTo>
                    <a:pt x="3304" y="9585"/>
                    <a:pt x="2548" y="9486"/>
                    <a:pt x="1821" y="9739"/>
                  </a:cubicBezTo>
                  <a:cubicBezTo>
                    <a:pt x="393" y="10237"/>
                    <a:pt x="-366" y="11899"/>
                    <a:pt x="175" y="13402"/>
                  </a:cubicBezTo>
                  <a:cubicBezTo>
                    <a:pt x="656" y="14737"/>
                    <a:pt x="2054" y="15486"/>
                    <a:pt x="3354" y="15104"/>
                  </a:cubicBezTo>
                  <a:cubicBezTo>
                    <a:pt x="4141" y="14872"/>
                    <a:pt x="4740" y="14293"/>
                    <a:pt x="5054" y="13575"/>
                  </a:cubicBezTo>
                  <a:cubicBezTo>
                    <a:pt x="5078" y="13521"/>
                    <a:pt x="5100" y="13465"/>
                    <a:pt x="5120" y="13410"/>
                  </a:cubicBezTo>
                  <a:cubicBezTo>
                    <a:pt x="5132" y="13379"/>
                    <a:pt x="5142" y="13348"/>
                    <a:pt x="5152" y="13316"/>
                  </a:cubicBezTo>
                  <a:cubicBezTo>
                    <a:pt x="5173" y="13253"/>
                    <a:pt x="5193" y="13192"/>
                    <a:pt x="5222" y="13135"/>
                  </a:cubicBezTo>
                  <a:cubicBezTo>
                    <a:pt x="5527" y="12493"/>
                    <a:pt x="6064" y="11976"/>
                    <a:pt x="6759" y="11733"/>
                  </a:cubicBezTo>
                  <a:cubicBezTo>
                    <a:pt x="7341" y="11530"/>
                    <a:pt x="7942" y="11556"/>
                    <a:pt x="8477" y="11759"/>
                  </a:cubicBezTo>
                  <a:cubicBezTo>
                    <a:pt x="8648" y="11823"/>
                    <a:pt x="8806" y="11924"/>
                    <a:pt x="8957" y="12032"/>
                  </a:cubicBezTo>
                  <a:cubicBezTo>
                    <a:pt x="8960" y="12033"/>
                    <a:pt x="8964" y="12037"/>
                    <a:pt x="8967" y="12039"/>
                  </a:cubicBezTo>
                  <a:cubicBezTo>
                    <a:pt x="9468" y="12542"/>
                    <a:pt x="9785" y="13246"/>
                    <a:pt x="9795" y="14035"/>
                  </a:cubicBezTo>
                  <a:cubicBezTo>
                    <a:pt x="9805" y="14809"/>
                    <a:pt x="9515" y="15515"/>
                    <a:pt x="9042" y="16029"/>
                  </a:cubicBezTo>
                  <a:cubicBezTo>
                    <a:pt x="8999" y="16076"/>
                    <a:pt x="8950" y="16117"/>
                    <a:pt x="8903" y="16157"/>
                  </a:cubicBezTo>
                  <a:cubicBezTo>
                    <a:pt x="8879" y="16176"/>
                    <a:pt x="8853" y="16198"/>
                    <a:pt x="8830" y="16218"/>
                  </a:cubicBezTo>
                  <a:cubicBezTo>
                    <a:pt x="8785" y="16257"/>
                    <a:pt x="8745" y="16297"/>
                    <a:pt x="8702" y="16338"/>
                  </a:cubicBezTo>
                  <a:cubicBezTo>
                    <a:pt x="8161" y="16886"/>
                    <a:pt x="7839" y="17673"/>
                    <a:pt x="7888" y="18537"/>
                  </a:cubicBezTo>
                  <a:cubicBezTo>
                    <a:pt x="7969" y="19962"/>
                    <a:pt x="9093" y="21120"/>
                    <a:pt x="10440" y="21167"/>
                  </a:cubicBezTo>
                  <a:cubicBezTo>
                    <a:pt x="11960" y="21221"/>
                    <a:pt x="13197" y="19920"/>
                    <a:pt x="13179" y="18329"/>
                  </a:cubicBezTo>
                  <a:cubicBezTo>
                    <a:pt x="13169" y="17518"/>
                    <a:pt x="12834" y="16792"/>
                    <a:pt x="12310" y="16289"/>
                  </a:cubicBezTo>
                  <a:cubicBezTo>
                    <a:pt x="12268" y="16250"/>
                    <a:pt x="12225" y="16210"/>
                    <a:pt x="12181" y="16173"/>
                  </a:cubicBezTo>
                  <a:cubicBezTo>
                    <a:pt x="12157" y="16153"/>
                    <a:pt x="12132" y="16133"/>
                    <a:pt x="12106" y="16113"/>
                  </a:cubicBezTo>
                  <a:cubicBezTo>
                    <a:pt x="12057" y="16074"/>
                    <a:pt x="12006" y="16034"/>
                    <a:pt x="11962" y="15989"/>
                  </a:cubicBezTo>
                  <a:cubicBezTo>
                    <a:pt x="11477" y="15488"/>
                    <a:pt x="11170" y="14791"/>
                    <a:pt x="11161" y="14017"/>
                  </a:cubicBezTo>
                  <a:cubicBezTo>
                    <a:pt x="11158" y="13697"/>
                    <a:pt x="11205" y="13390"/>
                    <a:pt x="11295" y="13102"/>
                  </a:cubicBezTo>
                  <a:cubicBezTo>
                    <a:pt x="11453" y="12601"/>
                    <a:pt x="11774" y="12183"/>
                    <a:pt x="12154" y="11841"/>
                  </a:cubicBezTo>
                  <a:cubicBezTo>
                    <a:pt x="12278" y="11730"/>
                    <a:pt x="12391" y="11606"/>
                    <a:pt x="12495" y="11473"/>
                  </a:cubicBezTo>
                  <a:cubicBezTo>
                    <a:pt x="12352" y="11662"/>
                    <a:pt x="12191" y="11830"/>
                    <a:pt x="12011" y="11974"/>
                  </a:cubicBezTo>
                  <a:cubicBezTo>
                    <a:pt x="12631" y="11608"/>
                    <a:pt x="13386" y="11503"/>
                    <a:pt x="14115" y="11751"/>
                  </a:cubicBezTo>
                  <a:cubicBezTo>
                    <a:pt x="14813" y="11989"/>
                    <a:pt x="15351" y="12502"/>
                    <a:pt x="15661" y="13142"/>
                  </a:cubicBezTo>
                  <a:cubicBezTo>
                    <a:pt x="15690" y="13201"/>
                    <a:pt x="15711" y="13262"/>
                    <a:pt x="15731" y="13323"/>
                  </a:cubicBezTo>
                  <a:cubicBezTo>
                    <a:pt x="15741" y="13354"/>
                    <a:pt x="15751" y="13384"/>
                    <a:pt x="15763" y="13415"/>
                  </a:cubicBezTo>
                  <a:cubicBezTo>
                    <a:pt x="15784" y="13471"/>
                    <a:pt x="15807" y="13526"/>
                    <a:pt x="15831" y="13580"/>
                  </a:cubicBezTo>
                  <a:cubicBezTo>
                    <a:pt x="16148" y="14297"/>
                    <a:pt x="16752" y="14872"/>
                    <a:pt x="17542" y="15098"/>
                  </a:cubicBezTo>
                  <a:cubicBezTo>
                    <a:pt x="18843" y="15470"/>
                    <a:pt x="20238" y="14712"/>
                    <a:pt x="20710" y="13374"/>
                  </a:cubicBezTo>
                  <a:cubicBezTo>
                    <a:pt x="21234" y="11861"/>
                    <a:pt x="20465" y="10205"/>
                    <a:pt x="19033" y="9718"/>
                  </a:cubicBezTo>
                  <a:close/>
                  <a:moveTo>
                    <a:pt x="7845" y="9114"/>
                  </a:moveTo>
                  <a:cubicBezTo>
                    <a:pt x="7856" y="9062"/>
                    <a:pt x="7867" y="9010"/>
                    <a:pt x="7881" y="8958"/>
                  </a:cubicBezTo>
                  <a:cubicBezTo>
                    <a:pt x="7867" y="9008"/>
                    <a:pt x="7856" y="9060"/>
                    <a:pt x="7845" y="9114"/>
                  </a:cubicBezTo>
                  <a:close/>
                  <a:moveTo>
                    <a:pt x="7811" y="9326"/>
                  </a:moveTo>
                  <a:cubicBezTo>
                    <a:pt x="7815" y="9297"/>
                    <a:pt x="7818" y="9270"/>
                    <a:pt x="7823" y="9242"/>
                  </a:cubicBezTo>
                  <a:cubicBezTo>
                    <a:pt x="7818" y="9270"/>
                    <a:pt x="7815" y="9299"/>
                    <a:pt x="7811" y="9326"/>
                  </a:cubicBezTo>
                  <a:close/>
                  <a:moveTo>
                    <a:pt x="12602" y="11306"/>
                  </a:moveTo>
                  <a:cubicBezTo>
                    <a:pt x="12573" y="11353"/>
                    <a:pt x="12541" y="11397"/>
                    <a:pt x="12508" y="11441"/>
                  </a:cubicBezTo>
                  <a:cubicBezTo>
                    <a:pt x="12542" y="11397"/>
                    <a:pt x="12573" y="11353"/>
                    <a:pt x="12602" y="1130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  <a:effectLst>
              <a:innerShdw blurRad="63500" dist="508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12" name="Circle">
              <a:extLst>
                <a:ext uri="{FF2B5EF4-FFF2-40B4-BE49-F238E27FC236}">
                  <a16:creationId xmlns:a16="http://schemas.microsoft.com/office/drawing/2014/main" id="{C2EE4834-26C9-8046-9CE0-33D962A1C743}"/>
                </a:ext>
              </a:extLst>
            </p:cNvPr>
            <p:cNvSpPr/>
            <p:nvPr/>
          </p:nvSpPr>
          <p:spPr>
            <a:xfrm>
              <a:off x="4095133" y="3393917"/>
              <a:ext cx="949851" cy="94984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13" name="Circle">
              <a:extLst>
                <a:ext uri="{FF2B5EF4-FFF2-40B4-BE49-F238E27FC236}">
                  <a16:creationId xmlns:a16="http://schemas.microsoft.com/office/drawing/2014/main" id="{AD439E72-C26A-7E48-98FF-C0C165B2637E}"/>
                </a:ext>
              </a:extLst>
            </p:cNvPr>
            <p:cNvSpPr/>
            <p:nvPr/>
          </p:nvSpPr>
          <p:spPr>
            <a:xfrm>
              <a:off x="3062220" y="2063428"/>
              <a:ext cx="949851" cy="949847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4" name="Circle">
              <a:extLst>
                <a:ext uri="{FF2B5EF4-FFF2-40B4-BE49-F238E27FC236}">
                  <a16:creationId xmlns:a16="http://schemas.microsoft.com/office/drawing/2014/main" id="{96E9F1A0-86E6-DE4B-A181-E5203D730A58}"/>
                </a:ext>
              </a:extLst>
            </p:cNvPr>
            <p:cNvSpPr/>
            <p:nvPr/>
          </p:nvSpPr>
          <p:spPr>
            <a:xfrm>
              <a:off x="5078073" y="2056158"/>
              <a:ext cx="949851" cy="949847"/>
            </a:xfrm>
            <a:prstGeom prst="ellipse">
              <a:avLst/>
            </a:prstGeom>
            <a:solidFill>
              <a:schemeClr val="accent4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5" name="Circle">
              <a:extLst>
                <a:ext uri="{FF2B5EF4-FFF2-40B4-BE49-F238E27FC236}">
                  <a16:creationId xmlns:a16="http://schemas.microsoft.com/office/drawing/2014/main" id="{3E0A5755-9F2D-0246-9451-EC2D4A18183E}"/>
                </a:ext>
              </a:extLst>
            </p:cNvPr>
            <p:cNvSpPr/>
            <p:nvPr/>
          </p:nvSpPr>
          <p:spPr>
            <a:xfrm>
              <a:off x="5701013" y="3906372"/>
              <a:ext cx="949847" cy="949847"/>
            </a:xfrm>
            <a:prstGeom prst="ellipse">
              <a:avLst/>
            </a:prstGeom>
            <a:solidFill>
              <a:schemeClr val="accent2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endParaRPr sz="2250">
                <a:solidFill>
                  <a:srgbClr val="FFFFFF"/>
                </a:solidFill>
              </a:endParaRPr>
            </a:p>
          </p:txBody>
        </p:sp>
        <p:sp>
          <p:nvSpPr>
            <p:cNvPr id="16" name="Circle">
              <a:extLst>
                <a:ext uri="{FF2B5EF4-FFF2-40B4-BE49-F238E27FC236}">
                  <a16:creationId xmlns:a16="http://schemas.microsoft.com/office/drawing/2014/main" id="{820CEF5B-F766-A949-840D-7C099B1496E4}"/>
                </a:ext>
              </a:extLst>
            </p:cNvPr>
            <p:cNvSpPr/>
            <p:nvPr/>
          </p:nvSpPr>
          <p:spPr>
            <a:xfrm>
              <a:off x="4118085" y="5076306"/>
              <a:ext cx="949851" cy="949847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  <p:sp>
          <p:nvSpPr>
            <p:cNvPr id="17" name="Circle">
              <a:extLst>
                <a:ext uri="{FF2B5EF4-FFF2-40B4-BE49-F238E27FC236}">
                  <a16:creationId xmlns:a16="http://schemas.microsoft.com/office/drawing/2014/main" id="{D39932E7-7083-974D-BFDD-B2446EFCB164}"/>
                </a:ext>
              </a:extLst>
            </p:cNvPr>
            <p:cNvSpPr/>
            <p:nvPr/>
          </p:nvSpPr>
          <p:spPr>
            <a:xfrm>
              <a:off x="2489253" y="3921424"/>
              <a:ext cx="949851" cy="949847"/>
            </a:xfrm>
            <a:prstGeom prst="ellipse">
              <a:avLst/>
            </a:prstGeom>
            <a:solidFill>
              <a:schemeClr val="accent3"/>
            </a:solidFill>
            <a:ln w="12700">
              <a:miter lim="400000"/>
            </a:ln>
            <a:effectLst>
              <a:innerShdw dist="38100" dir="2700000">
                <a:prstClr val="black">
                  <a:alpha val="15000"/>
                </a:prstClr>
              </a:innerShdw>
            </a:effectLst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 sz="2250"/>
            </a:p>
          </p:txBody>
        </p:sp>
      </p:grpSp>
      <p:pic>
        <p:nvPicPr>
          <p:cNvPr id="4" name="Graphic 3" descr="Users">
            <a:extLst>
              <a:ext uri="{FF2B5EF4-FFF2-40B4-BE49-F238E27FC236}">
                <a16:creationId xmlns:a16="http://schemas.microsoft.com/office/drawing/2014/main" id="{06F0F30D-915A-4019-A619-A57E29178C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20159" y="2189721"/>
            <a:ext cx="697259" cy="697259"/>
          </a:xfrm>
          <a:prstGeom prst="rect">
            <a:avLst/>
          </a:prstGeom>
        </p:spPr>
      </p:pic>
      <p:pic>
        <p:nvPicPr>
          <p:cNvPr id="6" name="Graphic 5" descr="Daily calendar">
            <a:extLst>
              <a:ext uri="{FF2B5EF4-FFF2-40B4-BE49-F238E27FC236}">
                <a16:creationId xmlns:a16="http://schemas.microsoft.com/office/drawing/2014/main" id="{95F379E0-163E-4849-96AB-82258BCF6C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28225" y="2189721"/>
            <a:ext cx="697259" cy="697259"/>
          </a:xfrm>
          <a:prstGeom prst="rect">
            <a:avLst/>
          </a:prstGeom>
        </p:spPr>
      </p:pic>
      <p:pic>
        <p:nvPicPr>
          <p:cNvPr id="9" name="Graphic 8" descr="Magnifying glass">
            <a:extLst>
              <a:ext uri="{FF2B5EF4-FFF2-40B4-BE49-F238E27FC236}">
                <a16:creationId xmlns:a16="http://schemas.microsoft.com/office/drawing/2014/main" id="{25204B2A-A59D-4969-B101-63E654390B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61710" y="3989021"/>
            <a:ext cx="697259" cy="697259"/>
          </a:xfrm>
          <a:prstGeom prst="rect">
            <a:avLst/>
          </a:prstGeom>
        </p:spPr>
      </p:pic>
      <p:pic>
        <p:nvPicPr>
          <p:cNvPr id="18" name="Graphic 17" descr="Filter">
            <a:extLst>
              <a:ext uri="{FF2B5EF4-FFF2-40B4-BE49-F238E27FC236}">
                <a16:creationId xmlns:a16="http://schemas.microsoft.com/office/drawing/2014/main" id="{382078D1-CB04-42C5-AE56-9C6C4003995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68382" y="5231905"/>
            <a:ext cx="697259" cy="697259"/>
          </a:xfrm>
          <a:prstGeom prst="rect">
            <a:avLst/>
          </a:prstGeom>
        </p:spPr>
      </p:pic>
      <p:pic>
        <p:nvPicPr>
          <p:cNvPr id="40" name="Graphic 39" descr="Tag">
            <a:extLst>
              <a:ext uri="{FF2B5EF4-FFF2-40B4-BE49-F238E27FC236}">
                <a16:creationId xmlns:a16="http://schemas.microsoft.com/office/drawing/2014/main" id="{B8E7F3C6-EA2C-48E7-93AD-6463AA0659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139550" y="4071849"/>
            <a:ext cx="697259" cy="697259"/>
          </a:xfrm>
          <a:prstGeom prst="rect">
            <a:avLst/>
          </a:prstGeom>
        </p:spPr>
      </p:pic>
      <p:pic>
        <p:nvPicPr>
          <p:cNvPr id="47" name="Graphic 46" descr="Eye">
            <a:extLst>
              <a:ext uri="{FF2B5EF4-FFF2-40B4-BE49-F238E27FC236}">
                <a16:creationId xmlns:a16="http://schemas.microsoft.com/office/drawing/2014/main" id="{E777BBCC-82BD-485C-9D88-29A9E84E4C6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755341" y="3530123"/>
            <a:ext cx="677437" cy="677437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A34FB716-4043-4490-80DA-C4EF5AC2A893}"/>
              </a:ext>
            </a:extLst>
          </p:cNvPr>
          <p:cNvGrpSpPr/>
          <p:nvPr/>
        </p:nvGrpSpPr>
        <p:grpSpPr>
          <a:xfrm>
            <a:off x="8699966" y="1759408"/>
            <a:ext cx="1645921" cy="1348477"/>
            <a:chOff x="8688287" y="1713176"/>
            <a:chExt cx="2194561" cy="1797969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AD538664-8525-4949-8C32-3411BACC2AB8}"/>
                </a:ext>
              </a:extLst>
            </p:cNvPr>
            <p:cNvSpPr/>
            <p:nvPr/>
          </p:nvSpPr>
          <p:spPr>
            <a:xfrm>
              <a:off x="8688288" y="2156928"/>
              <a:ext cx="2194560" cy="1354217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1000" noProof="1"/>
                <a:t>Lorem ipsum dolor sit amet, consectetur adipiscing elit. Integer nec odio. Praesent libero. Sed cursus ante dapibus diam. Sed nisi. Nulla quis sem at nibh elementum.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F03B5749-5865-4389-B99B-94270F47912C}"/>
                </a:ext>
              </a:extLst>
            </p:cNvPr>
            <p:cNvSpPr/>
            <p:nvPr/>
          </p:nvSpPr>
          <p:spPr>
            <a:xfrm>
              <a:off x="8688287" y="1713176"/>
              <a:ext cx="1856234" cy="492443"/>
            </a:xfrm>
            <a:prstGeom prst="rect">
              <a:avLst/>
            </a:prstGeom>
          </p:spPr>
          <p:txBody>
            <a:bodyPr wrap="none" lIns="0" rIns="0" anchor="b">
              <a:spAutoFit/>
            </a:bodyPr>
            <a:lstStyle/>
            <a:p>
              <a:r>
                <a:rPr lang="en-US" b="1" cap="all" noProof="1">
                  <a:solidFill>
                    <a:schemeClr val="accent4"/>
                  </a:solidFill>
                </a:rPr>
                <a:t>Lorem ipsum</a:t>
              </a:r>
              <a:endParaRPr lang="en-US" b="1" cap="all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A8947CD-A90D-4D59-A708-6FC318384F1E}"/>
              </a:ext>
            </a:extLst>
          </p:cNvPr>
          <p:cNvGrpSpPr/>
          <p:nvPr/>
        </p:nvGrpSpPr>
        <p:grpSpPr>
          <a:xfrm>
            <a:off x="1846114" y="2533646"/>
            <a:ext cx="1645920" cy="1345297"/>
            <a:chOff x="1309153" y="3299472"/>
            <a:chExt cx="2194560" cy="1793729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7DCDA9B-0392-4A77-A14B-29DB17331E76}"/>
                </a:ext>
              </a:extLst>
            </p:cNvPr>
            <p:cNvSpPr/>
            <p:nvPr/>
          </p:nvSpPr>
          <p:spPr>
            <a:xfrm>
              <a:off x="1309153" y="3738984"/>
              <a:ext cx="2194560" cy="1354217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1000" noProof="1"/>
                <a:t>Lorem ipsum dolor sit amet, consectetur adipiscing elit. Integer nec odio. Praesent libero. Sed cursus ante dapibus diam. Sed nisi. Nulla quis sem at nibh elementum.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FEA4DEC-B895-48A2-AC12-359F96BA8B32}"/>
                </a:ext>
              </a:extLst>
            </p:cNvPr>
            <p:cNvSpPr/>
            <p:nvPr/>
          </p:nvSpPr>
          <p:spPr>
            <a:xfrm>
              <a:off x="1647477" y="3299472"/>
              <a:ext cx="1856236" cy="492443"/>
            </a:xfrm>
            <a:prstGeom prst="rect">
              <a:avLst/>
            </a:prstGeom>
          </p:spPr>
          <p:txBody>
            <a:bodyPr wrap="none" lIns="0" rIns="0" anchor="b">
              <a:spAutoFit/>
            </a:bodyPr>
            <a:lstStyle/>
            <a:p>
              <a:pPr algn="r"/>
              <a:r>
                <a:rPr lang="en-US" b="1" cap="all" noProof="1">
                  <a:solidFill>
                    <a:schemeClr val="accent5"/>
                  </a:solidFill>
                </a:rPr>
                <a:t>Lorem ipsum</a:t>
              </a:r>
              <a:endParaRPr lang="en-US" b="1" cap="all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4A07E56-C95B-46DB-B4C4-024004A5E5AA}"/>
              </a:ext>
            </a:extLst>
          </p:cNvPr>
          <p:cNvGrpSpPr/>
          <p:nvPr/>
        </p:nvGrpSpPr>
        <p:grpSpPr>
          <a:xfrm>
            <a:off x="8699966" y="3304704"/>
            <a:ext cx="1645921" cy="1345297"/>
            <a:chOff x="8688287" y="3299472"/>
            <a:chExt cx="2194561" cy="1793729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C8318E-35F6-4F03-A857-777FC602286A}"/>
                </a:ext>
              </a:extLst>
            </p:cNvPr>
            <p:cNvSpPr/>
            <p:nvPr/>
          </p:nvSpPr>
          <p:spPr>
            <a:xfrm>
              <a:off x="8688288" y="3738984"/>
              <a:ext cx="2194560" cy="1354217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1000" noProof="1"/>
                <a:t>Lorem ipsum dolor sit amet, consectetur adipiscing elit. Integer nec odio. Praesent libero. Sed cursus ante dapibus diam. Sed nisi. Nulla quis sem at nibh elementum.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3FA32603-3EE5-4564-A48B-371F45BF8B8B}"/>
                </a:ext>
              </a:extLst>
            </p:cNvPr>
            <p:cNvSpPr/>
            <p:nvPr/>
          </p:nvSpPr>
          <p:spPr>
            <a:xfrm>
              <a:off x="8688287" y="3299472"/>
              <a:ext cx="1856234" cy="492443"/>
            </a:xfrm>
            <a:prstGeom prst="rect">
              <a:avLst/>
            </a:prstGeom>
          </p:spPr>
          <p:txBody>
            <a:bodyPr wrap="none" lIns="0" rIns="0" anchor="b">
              <a:spAutoFit/>
            </a:bodyPr>
            <a:lstStyle/>
            <a:p>
              <a:r>
                <a:rPr lang="en-US" b="1" cap="all" noProof="1">
                  <a:solidFill>
                    <a:schemeClr val="accent2"/>
                  </a:solidFill>
                </a:rPr>
                <a:t>Lorem ipsum</a:t>
              </a:r>
              <a:endParaRPr lang="en-US" b="1" cap="all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41F84B3-5C7B-4ADB-AC09-CD69E521AA28}"/>
              </a:ext>
            </a:extLst>
          </p:cNvPr>
          <p:cNvGrpSpPr/>
          <p:nvPr/>
        </p:nvGrpSpPr>
        <p:grpSpPr>
          <a:xfrm>
            <a:off x="1846114" y="4075761"/>
            <a:ext cx="1645920" cy="1341288"/>
            <a:chOff x="1309153" y="4881528"/>
            <a:chExt cx="2194560" cy="1788385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20E1B5C-5262-415F-A399-3133E598CFE7}"/>
                </a:ext>
              </a:extLst>
            </p:cNvPr>
            <p:cNvSpPr/>
            <p:nvPr/>
          </p:nvSpPr>
          <p:spPr>
            <a:xfrm>
              <a:off x="1309153" y="5315695"/>
              <a:ext cx="2194560" cy="1354218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1000" noProof="1"/>
                <a:t>Lorem ipsum dolor sit amet, consectetur adipiscing elit. Integer nec odio. Praesent libero. Sed cursus ante dapibus diam. Sed nisi. Nulla quis sem at nibh elementum.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9EE1BED-E95B-492D-B8AA-078BFD82AF94}"/>
                </a:ext>
              </a:extLst>
            </p:cNvPr>
            <p:cNvSpPr/>
            <p:nvPr/>
          </p:nvSpPr>
          <p:spPr>
            <a:xfrm>
              <a:off x="1647477" y="4881528"/>
              <a:ext cx="1856236" cy="492443"/>
            </a:xfrm>
            <a:prstGeom prst="rect">
              <a:avLst/>
            </a:prstGeom>
          </p:spPr>
          <p:txBody>
            <a:bodyPr wrap="none" lIns="0" rIns="0" anchor="b">
              <a:spAutoFit/>
            </a:bodyPr>
            <a:lstStyle/>
            <a:p>
              <a:pPr algn="r"/>
              <a:r>
                <a:rPr lang="en-US" b="1" cap="all" noProof="1">
                  <a:solidFill>
                    <a:schemeClr val="accent3"/>
                  </a:solidFill>
                </a:rPr>
                <a:t>Lorem ipsum</a:t>
              </a:r>
              <a:endParaRPr lang="en-US" b="1" cap="all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EFE3606-851F-41FF-853C-CDA25A8B1927}"/>
              </a:ext>
            </a:extLst>
          </p:cNvPr>
          <p:cNvGrpSpPr/>
          <p:nvPr/>
        </p:nvGrpSpPr>
        <p:grpSpPr>
          <a:xfrm>
            <a:off x="8699966" y="4842809"/>
            <a:ext cx="1645921" cy="1341288"/>
            <a:chOff x="8688287" y="4881528"/>
            <a:chExt cx="2194561" cy="1788385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DA63872-AE6A-4DA8-8933-F3322A47EC4E}"/>
                </a:ext>
              </a:extLst>
            </p:cNvPr>
            <p:cNvSpPr/>
            <p:nvPr/>
          </p:nvSpPr>
          <p:spPr>
            <a:xfrm>
              <a:off x="8688288" y="5315695"/>
              <a:ext cx="2194560" cy="1354218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1000" noProof="1"/>
                <a:t>Lorem ipsum dolor sit amet, consectetur adipiscing elit. Integer nec odio. Praesent libero. Sed cursus ante dapibus diam. Sed nisi. Nulla quis sem at nibh elementum.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743818BF-D924-4F69-B0D3-9B2DE093FA13}"/>
                </a:ext>
              </a:extLst>
            </p:cNvPr>
            <p:cNvSpPr/>
            <p:nvPr/>
          </p:nvSpPr>
          <p:spPr>
            <a:xfrm>
              <a:off x="8688287" y="4881528"/>
              <a:ext cx="1856234" cy="492443"/>
            </a:xfrm>
            <a:prstGeom prst="rect">
              <a:avLst/>
            </a:prstGeom>
          </p:spPr>
          <p:txBody>
            <a:bodyPr wrap="none" lIns="0" rIns="0" anchor="b">
              <a:spAutoFit/>
            </a:bodyPr>
            <a:lstStyle/>
            <a:p>
              <a:r>
                <a:rPr lang="en-US" b="1" cap="all" noProof="1">
                  <a:solidFill>
                    <a:schemeClr val="accent1"/>
                  </a:solidFill>
                </a:rPr>
                <a:t>Lorem ipsum</a:t>
              </a:r>
              <a:endParaRPr lang="en-US" b="1" cap="all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186749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36EEAB2-3C0E-454F-8971-6AC538130B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4 Stages and Diamond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4FB783-B976-4081-B30E-6BCC26F2E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Cycle Diagram for PowerPoint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C25B44-6D5B-4297-A332-B95AFFCBC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63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E14D371-8628-4069-8439-6C0FAC346DA4}"/>
              </a:ext>
            </a:extLst>
          </p:cNvPr>
          <p:cNvGrpSpPr/>
          <p:nvPr/>
        </p:nvGrpSpPr>
        <p:grpSpPr>
          <a:xfrm>
            <a:off x="4319778" y="2031953"/>
            <a:ext cx="3552444" cy="3552444"/>
            <a:chOff x="5214367" y="3045566"/>
            <a:chExt cx="1562100" cy="1562100"/>
          </a:xfrm>
        </p:grpSpPr>
        <p:sp>
          <p:nvSpPr>
            <p:cNvPr id="5" name="Freeform 574">
              <a:extLst>
                <a:ext uri="{FF2B5EF4-FFF2-40B4-BE49-F238E27FC236}">
                  <a16:creationId xmlns:a16="http://schemas.microsoft.com/office/drawing/2014/main" id="{09290813-0FF3-46D6-8A40-82FFF0EC96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367" y="3045566"/>
              <a:ext cx="752475" cy="752475"/>
            </a:xfrm>
            <a:custGeom>
              <a:avLst/>
              <a:gdLst>
                <a:gd name="T0" fmla="*/ 0 w 1895"/>
                <a:gd name="T1" fmla="*/ 1895 h 1895"/>
                <a:gd name="T2" fmla="*/ 891 w 1895"/>
                <a:gd name="T3" fmla="*/ 1895 h 1895"/>
                <a:gd name="T4" fmla="*/ 1895 w 1895"/>
                <a:gd name="T5" fmla="*/ 892 h 1895"/>
                <a:gd name="T6" fmla="*/ 1895 w 1895"/>
                <a:gd name="T7" fmla="*/ 0 h 1895"/>
                <a:gd name="T8" fmla="*/ 1800 w 1895"/>
                <a:gd name="T9" fmla="*/ 5 h 1895"/>
                <a:gd name="T10" fmla="*/ 1613 w 1895"/>
                <a:gd name="T11" fmla="*/ 30 h 1895"/>
                <a:gd name="T12" fmla="*/ 1432 w 1895"/>
                <a:gd name="T13" fmla="*/ 73 h 1895"/>
                <a:gd name="T14" fmla="*/ 1257 w 1895"/>
                <a:gd name="T15" fmla="*/ 133 h 1895"/>
                <a:gd name="T16" fmla="*/ 1090 w 1895"/>
                <a:gd name="T17" fmla="*/ 206 h 1895"/>
                <a:gd name="T18" fmla="*/ 932 w 1895"/>
                <a:gd name="T19" fmla="*/ 296 h 1895"/>
                <a:gd name="T20" fmla="*/ 783 w 1895"/>
                <a:gd name="T21" fmla="*/ 400 h 1895"/>
                <a:gd name="T22" fmla="*/ 643 w 1895"/>
                <a:gd name="T23" fmla="*/ 515 h 1895"/>
                <a:gd name="T24" fmla="*/ 516 w 1895"/>
                <a:gd name="T25" fmla="*/ 643 h 1895"/>
                <a:gd name="T26" fmla="*/ 399 w 1895"/>
                <a:gd name="T27" fmla="*/ 782 h 1895"/>
                <a:gd name="T28" fmla="*/ 297 w 1895"/>
                <a:gd name="T29" fmla="*/ 932 h 1895"/>
                <a:gd name="T30" fmla="*/ 207 w 1895"/>
                <a:gd name="T31" fmla="*/ 1090 h 1895"/>
                <a:gd name="T32" fmla="*/ 132 w 1895"/>
                <a:gd name="T33" fmla="*/ 1258 h 1895"/>
                <a:gd name="T34" fmla="*/ 72 w 1895"/>
                <a:gd name="T35" fmla="*/ 1433 h 1895"/>
                <a:gd name="T36" fmla="*/ 30 w 1895"/>
                <a:gd name="T37" fmla="*/ 1613 h 1895"/>
                <a:gd name="T38" fmla="*/ 5 w 1895"/>
                <a:gd name="T39" fmla="*/ 1801 h 1895"/>
                <a:gd name="T40" fmla="*/ 0 w 1895"/>
                <a:gd name="T41" fmla="*/ 1895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5" h="1895">
                  <a:moveTo>
                    <a:pt x="0" y="1895"/>
                  </a:moveTo>
                  <a:lnTo>
                    <a:pt x="891" y="1895"/>
                  </a:lnTo>
                  <a:lnTo>
                    <a:pt x="1895" y="892"/>
                  </a:lnTo>
                  <a:lnTo>
                    <a:pt x="1895" y="0"/>
                  </a:lnTo>
                  <a:lnTo>
                    <a:pt x="1800" y="5"/>
                  </a:lnTo>
                  <a:lnTo>
                    <a:pt x="1613" y="30"/>
                  </a:lnTo>
                  <a:lnTo>
                    <a:pt x="1432" y="73"/>
                  </a:lnTo>
                  <a:lnTo>
                    <a:pt x="1257" y="133"/>
                  </a:lnTo>
                  <a:lnTo>
                    <a:pt x="1090" y="206"/>
                  </a:lnTo>
                  <a:lnTo>
                    <a:pt x="932" y="296"/>
                  </a:lnTo>
                  <a:lnTo>
                    <a:pt x="783" y="400"/>
                  </a:lnTo>
                  <a:lnTo>
                    <a:pt x="643" y="515"/>
                  </a:lnTo>
                  <a:lnTo>
                    <a:pt x="516" y="643"/>
                  </a:lnTo>
                  <a:lnTo>
                    <a:pt x="399" y="782"/>
                  </a:lnTo>
                  <a:lnTo>
                    <a:pt x="297" y="932"/>
                  </a:lnTo>
                  <a:lnTo>
                    <a:pt x="207" y="1090"/>
                  </a:lnTo>
                  <a:lnTo>
                    <a:pt x="132" y="1258"/>
                  </a:lnTo>
                  <a:lnTo>
                    <a:pt x="72" y="1433"/>
                  </a:lnTo>
                  <a:lnTo>
                    <a:pt x="30" y="1613"/>
                  </a:lnTo>
                  <a:lnTo>
                    <a:pt x="5" y="1801"/>
                  </a:lnTo>
                  <a:lnTo>
                    <a:pt x="0" y="18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" name="Freeform 575">
              <a:extLst>
                <a:ext uri="{FF2B5EF4-FFF2-40B4-BE49-F238E27FC236}">
                  <a16:creationId xmlns:a16="http://schemas.microsoft.com/office/drawing/2014/main" id="{4D832497-2937-4C38-9CA3-FEF27F248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3992" y="3855191"/>
              <a:ext cx="752475" cy="752475"/>
            </a:xfrm>
            <a:custGeom>
              <a:avLst/>
              <a:gdLst>
                <a:gd name="T0" fmla="*/ 1895 w 1895"/>
                <a:gd name="T1" fmla="*/ 0 h 1897"/>
                <a:gd name="T2" fmla="*/ 1003 w 1895"/>
                <a:gd name="T3" fmla="*/ 0 h 1897"/>
                <a:gd name="T4" fmla="*/ 0 w 1895"/>
                <a:gd name="T5" fmla="*/ 1005 h 1897"/>
                <a:gd name="T6" fmla="*/ 0 w 1895"/>
                <a:gd name="T7" fmla="*/ 1897 h 1897"/>
                <a:gd name="T8" fmla="*/ 95 w 1895"/>
                <a:gd name="T9" fmla="*/ 1891 h 1897"/>
                <a:gd name="T10" fmla="*/ 283 w 1895"/>
                <a:gd name="T11" fmla="*/ 1867 h 1897"/>
                <a:gd name="T12" fmla="*/ 463 w 1895"/>
                <a:gd name="T13" fmla="*/ 1824 h 1897"/>
                <a:gd name="T14" fmla="*/ 638 w 1895"/>
                <a:gd name="T15" fmla="*/ 1764 h 1897"/>
                <a:gd name="T16" fmla="*/ 805 w 1895"/>
                <a:gd name="T17" fmla="*/ 1689 h 1897"/>
                <a:gd name="T18" fmla="*/ 963 w 1895"/>
                <a:gd name="T19" fmla="*/ 1600 h 1897"/>
                <a:gd name="T20" fmla="*/ 1112 w 1895"/>
                <a:gd name="T21" fmla="*/ 1497 h 1897"/>
                <a:gd name="T22" fmla="*/ 1252 w 1895"/>
                <a:gd name="T23" fmla="*/ 1381 h 1897"/>
                <a:gd name="T24" fmla="*/ 1381 w 1895"/>
                <a:gd name="T25" fmla="*/ 1252 h 1897"/>
                <a:gd name="T26" fmla="*/ 1496 w 1895"/>
                <a:gd name="T27" fmla="*/ 1114 h 1897"/>
                <a:gd name="T28" fmla="*/ 1600 w 1895"/>
                <a:gd name="T29" fmla="*/ 965 h 1897"/>
                <a:gd name="T30" fmla="*/ 1689 w 1895"/>
                <a:gd name="T31" fmla="*/ 807 h 1897"/>
                <a:gd name="T32" fmla="*/ 1763 w 1895"/>
                <a:gd name="T33" fmla="*/ 639 h 1897"/>
                <a:gd name="T34" fmla="*/ 1822 w 1895"/>
                <a:gd name="T35" fmla="*/ 464 h 1897"/>
                <a:gd name="T36" fmla="*/ 1865 w 1895"/>
                <a:gd name="T37" fmla="*/ 283 h 1897"/>
                <a:gd name="T38" fmla="*/ 1890 w 1895"/>
                <a:gd name="T39" fmla="*/ 96 h 1897"/>
                <a:gd name="T40" fmla="*/ 1895 w 1895"/>
                <a:gd name="T41" fmla="*/ 0 h 1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5" h="1897">
                  <a:moveTo>
                    <a:pt x="1895" y="0"/>
                  </a:moveTo>
                  <a:lnTo>
                    <a:pt x="1003" y="0"/>
                  </a:lnTo>
                  <a:lnTo>
                    <a:pt x="0" y="1005"/>
                  </a:lnTo>
                  <a:lnTo>
                    <a:pt x="0" y="1897"/>
                  </a:lnTo>
                  <a:lnTo>
                    <a:pt x="95" y="1891"/>
                  </a:lnTo>
                  <a:lnTo>
                    <a:pt x="283" y="1867"/>
                  </a:lnTo>
                  <a:lnTo>
                    <a:pt x="463" y="1824"/>
                  </a:lnTo>
                  <a:lnTo>
                    <a:pt x="638" y="1764"/>
                  </a:lnTo>
                  <a:lnTo>
                    <a:pt x="805" y="1689"/>
                  </a:lnTo>
                  <a:lnTo>
                    <a:pt x="963" y="1600"/>
                  </a:lnTo>
                  <a:lnTo>
                    <a:pt x="1112" y="1497"/>
                  </a:lnTo>
                  <a:lnTo>
                    <a:pt x="1252" y="1381"/>
                  </a:lnTo>
                  <a:lnTo>
                    <a:pt x="1381" y="1252"/>
                  </a:lnTo>
                  <a:lnTo>
                    <a:pt x="1496" y="1114"/>
                  </a:lnTo>
                  <a:lnTo>
                    <a:pt x="1600" y="965"/>
                  </a:lnTo>
                  <a:lnTo>
                    <a:pt x="1689" y="807"/>
                  </a:lnTo>
                  <a:lnTo>
                    <a:pt x="1763" y="639"/>
                  </a:lnTo>
                  <a:lnTo>
                    <a:pt x="1822" y="464"/>
                  </a:lnTo>
                  <a:lnTo>
                    <a:pt x="1865" y="283"/>
                  </a:lnTo>
                  <a:lnTo>
                    <a:pt x="1890" y="96"/>
                  </a:lnTo>
                  <a:lnTo>
                    <a:pt x="189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" name="Freeform 576">
              <a:extLst>
                <a:ext uri="{FF2B5EF4-FFF2-40B4-BE49-F238E27FC236}">
                  <a16:creationId xmlns:a16="http://schemas.microsoft.com/office/drawing/2014/main" id="{51510798-FA24-443F-94F7-65464AE3E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3992" y="3045566"/>
              <a:ext cx="752475" cy="752475"/>
            </a:xfrm>
            <a:custGeom>
              <a:avLst/>
              <a:gdLst>
                <a:gd name="T0" fmla="*/ 0 w 1895"/>
                <a:gd name="T1" fmla="*/ 0 h 1895"/>
                <a:gd name="T2" fmla="*/ 0 w 1895"/>
                <a:gd name="T3" fmla="*/ 892 h 1895"/>
                <a:gd name="T4" fmla="*/ 1003 w 1895"/>
                <a:gd name="T5" fmla="*/ 1895 h 1895"/>
                <a:gd name="T6" fmla="*/ 1895 w 1895"/>
                <a:gd name="T7" fmla="*/ 1895 h 1895"/>
                <a:gd name="T8" fmla="*/ 1890 w 1895"/>
                <a:gd name="T9" fmla="*/ 1801 h 1895"/>
                <a:gd name="T10" fmla="*/ 1865 w 1895"/>
                <a:gd name="T11" fmla="*/ 1613 h 1895"/>
                <a:gd name="T12" fmla="*/ 1822 w 1895"/>
                <a:gd name="T13" fmla="*/ 1433 h 1895"/>
                <a:gd name="T14" fmla="*/ 1763 w 1895"/>
                <a:gd name="T15" fmla="*/ 1258 h 1895"/>
                <a:gd name="T16" fmla="*/ 1689 w 1895"/>
                <a:gd name="T17" fmla="*/ 1090 h 1895"/>
                <a:gd name="T18" fmla="*/ 1600 w 1895"/>
                <a:gd name="T19" fmla="*/ 932 h 1895"/>
                <a:gd name="T20" fmla="*/ 1496 w 1895"/>
                <a:gd name="T21" fmla="*/ 782 h 1895"/>
                <a:gd name="T22" fmla="*/ 1381 w 1895"/>
                <a:gd name="T23" fmla="*/ 643 h 1895"/>
                <a:gd name="T24" fmla="*/ 1252 w 1895"/>
                <a:gd name="T25" fmla="*/ 515 h 1895"/>
                <a:gd name="T26" fmla="*/ 1112 w 1895"/>
                <a:gd name="T27" fmla="*/ 400 h 1895"/>
                <a:gd name="T28" fmla="*/ 963 w 1895"/>
                <a:gd name="T29" fmla="*/ 296 h 1895"/>
                <a:gd name="T30" fmla="*/ 805 w 1895"/>
                <a:gd name="T31" fmla="*/ 206 h 1895"/>
                <a:gd name="T32" fmla="*/ 638 w 1895"/>
                <a:gd name="T33" fmla="*/ 133 h 1895"/>
                <a:gd name="T34" fmla="*/ 463 w 1895"/>
                <a:gd name="T35" fmla="*/ 73 h 1895"/>
                <a:gd name="T36" fmla="*/ 283 w 1895"/>
                <a:gd name="T37" fmla="*/ 30 h 1895"/>
                <a:gd name="T38" fmla="*/ 95 w 1895"/>
                <a:gd name="T39" fmla="*/ 5 h 1895"/>
                <a:gd name="T40" fmla="*/ 0 w 1895"/>
                <a:gd name="T41" fmla="*/ 0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5" h="1895">
                  <a:moveTo>
                    <a:pt x="0" y="0"/>
                  </a:moveTo>
                  <a:lnTo>
                    <a:pt x="0" y="892"/>
                  </a:lnTo>
                  <a:lnTo>
                    <a:pt x="1003" y="1895"/>
                  </a:lnTo>
                  <a:lnTo>
                    <a:pt x="1895" y="1895"/>
                  </a:lnTo>
                  <a:lnTo>
                    <a:pt x="1890" y="1801"/>
                  </a:lnTo>
                  <a:lnTo>
                    <a:pt x="1865" y="1613"/>
                  </a:lnTo>
                  <a:lnTo>
                    <a:pt x="1822" y="1433"/>
                  </a:lnTo>
                  <a:lnTo>
                    <a:pt x="1763" y="1258"/>
                  </a:lnTo>
                  <a:lnTo>
                    <a:pt x="1689" y="1090"/>
                  </a:lnTo>
                  <a:lnTo>
                    <a:pt x="1600" y="932"/>
                  </a:lnTo>
                  <a:lnTo>
                    <a:pt x="1496" y="782"/>
                  </a:lnTo>
                  <a:lnTo>
                    <a:pt x="1381" y="643"/>
                  </a:lnTo>
                  <a:lnTo>
                    <a:pt x="1252" y="515"/>
                  </a:lnTo>
                  <a:lnTo>
                    <a:pt x="1112" y="400"/>
                  </a:lnTo>
                  <a:lnTo>
                    <a:pt x="963" y="296"/>
                  </a:lnTo>
                  <a:lnTo>
                    <a:pt x="805" y="206"/>
                  </a:lnTo>
                  <a:lnTo>
                    <a:pt x="638" y="133"/>
                  </a:lnTo>
                  <a:lnTo>
                    <a:pt x="463" y="73"/>
                  </a:lnTo>
                  <a:lnTo>
                    <a:pt x="283" y="30"/>
                  </a:lnTo>
                  <a:lnTo>
                    <a:pt x="95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" name="Freeform 577">
              <a:extLst>
                <a:ext uri="{FF2B5EF4-FFF2-40B4-BE49-F238E27FC236}">
                  <a16:creationId xmlns:a16="http://schemas.microsoft.com/office/drawing/2014/main" id="{37B69CD7-5B95-425D-B040-E192F307B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367" y="3855191"/>
              <a:ext cx="752475" cy="752475"/>
            </a:xfrm>
            <a:custGeom>
              <a:avLst/>
              <a:gdLst>
                <a:gd name="T0" fmla="*/ 0 w 1895"/>
                <a:gd name="T1" fmla="*/ 0 h 1897"/>
                <a:gd name="T2" fmla="*/ 5 w 1895"/>
                <a:gd name="T3" fmla="*/ 96 h 1897"/>
                <a:gd name="T4" fmla="*/ 30 w 1895"/>
                <a:gd name="T5" fmla="*/ 283 h 1897"/>
                <a:gd name="T6" fmla="*/ 72 w 1895"/>
                <a:gd name="T7" fmla="*/ 464 h 1897"/>
                <a:gd name="T8" fmla="*/ 132 w 1895"/>
                <a:gd name="T9" fmla="*/ 639 h 1897"/>
                <a:gd name="T10" fmla="*/ 207 w 1895"/>
                <a:gd name="T11" fmla="*/ 807 h 1897"/>
                <a:gd name="T12" fmla="*/ 297 w 1895"/>
                <a:gd name="T13" fmla="*/ 965 h 1897"/>
                <a:gd name="T14" fmla="*/ 399 w 1895"/>
                <a:gd name="T15" fmla="*/ 1114 h 1897"/>
                <a:gd name="T16" fmla="*/ 516 w 1895"/>
                <a:gd name="T17" fmla="*/ 1252 h 1897"/>
                <a:gd name="T18" fmla="*/ 643 w 1895"/>
                <a:gd name="T19" fmla="*/ 1381 h 1897"/>
                <a:gd name="T20" fmla="*/ 783 w 1895"/>
                <a:gd name="T21" fmla="*/ 1497 h 1897"/>
                <a:gd name="T22" fmla="*/ 932 w 1895"/>
                <a:gd name="T23" fmla="*/ 1600 h 1897"/>
                <a:gd name="T24" fmla="*/ 1090 w 1895"/>
                <a:gd name="T25" fmla="*/ 1689 h 1897"/>
                <a:gd name="T26" fmla="*/ 1257 w 1895"/>
                <a:gd name="T27" fmla="*/ 1764 h 1897"/>
                <a:gd name="T28" fmla="*/ 1432 w 1895"/>
                <a:gd name="T29" fmla="*/ 1824 h 1897"/>
                <a:gd name="T30" fmla="*/ 1613 w 1895"/>
                <a:gd name="T31" fmla="*/ 1867 h 1897"/>
                <a:gd name="T32" fmla="*/ 1800 w 1895"/>
                <a:gd name="T33" fmla="*/ 1891 h 1897"/>
                <a:gd name="T34" fmla="*/ 1895 w 1895"/>
                <a:gd name="T35" fmla="*/ 1897 h 1897"/>
                <a:gd name="T36" fmla="*/ 1895 w 1895"/>
                <a:gd name="T37" fmla="*/ 1005 h 1897"/>
                <a:gd name="T38" fmla="*/ 891 w 1895"/>
                <a:gd name="T39" fmla="*/ 0 h 1897"/>
                <a:gd name="T40" fmla="*/ 0 w 1895"/>
                <a:gd name="T41" fmla="*/ 0 h 1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5" h="1897">
                  <a:moveTo>
                    <a:pt x="0" y="0"/>
                  </a:moveTo>
                  <a:lnTo>
                    <a:pt x="5" y="96"/>
                  </a:lnTo>
                  <a:lnTo>
                    <a:pt x="30" y="283"/>
                  </a:lnTo>
                  <a:lnTo>
                    <a:pt x="72" y="464"/>
                  </a:lnTo>
                  <a:lnTo>
                    <a:pt x="132" y="639"/>
                  </a:lnTo>
                  <a:lnTo>
                    <a:pt x="207" y="807"/>
                  </a:lnTo>
                  <a:lnTo>
                    <a:pt x="297" y="965"/>
                  </a:lnTo>
                  <a:lnTo>
                    <a:pt x="399" y="1114"/>
                  </a:lnTo>
                  <a:lnTo>
                    <a:pt x="516" y="1252"/>
                  </a:lnTo>
                  <a:lnTo>
                    <a:pt x="643" y="1381"/>
                  </a:lnTo>
                  <a:lnTo>
                    <a:pt x="783" y="1497"/>
                  </a:lnTo>
                  <a:lnTo>
                    <a:pt x="932" y="1600"/>
                  </a:lnTo>
                  <a:lnTo>
                    <a:pt x="1090" y="1689"/>
                  </a:lnTo>
                  <a:lnTo>
                    <a:pt x="1257" y="1764"/>
                  </a:lnTo>
                  <a:lnTo>
                    <a:pt x="1432" y="1824"/>
                  </a:lnTo>
                  <a:lnTo>
                    <a:pt x="1613" y="1867"/>
                  </a:lnTo>
                  <a:lnTo>
                    <a:pt x="1800" y="1891"/>
                  </a:lnTo>
                  <a:lnTo>
                    <a:pt x="1895" y="1897"/>
                  </a:lnTo>
                  <a:lnTo>
                    <a:pt x="1895" y="1005"/>
                  </a:lnTo>
                  <a:lnTo>
                    <a:pt x="8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1" name="Diamond 10">
            <a:extLst>
              <a:ext uri="{FF2B5EF4-FFF2-40B4-BE49-F238E27FC236}">
                <a16:creationId xmlns:a16="http://schemas.microsoft.com/office/drawing/2014/main" id="{C5E38B28-27C6-422B-A2A7-DEC66CB98FAC}"/>
              </a:ext>
            </a:extLst>
          </p:cNvPr>
          <p:cNvSpPr/>
          <p:nvPr/>
        </p:nvSpPr>
        <p:spPr>
          <a:xfrm>
            <a:off x="5240382" y="2950112"/>
            <a:ext cx="1711238" cy="1716126"/>
          </a:xfrm>
          <a:prstGeom prst="diamond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>
                <a:solidFill>
                  <a:schemeClr val="tx1"/>
                </a:solidFill>
              </a:rPr>
              <a:t>Lorem Ipsum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9B64DCA-4F1C-4F13-9071-8DC776F6DD0C}"/>
              </a:ext>
            </a:extLst>
          </p:cNvPr>
          <p:cNvGrpSpPr/>
          <p:nvPr/>
        </p:nvGrpSpPr>
        <p:grpSpPr>
          <a:xfrm>
            <a:off x="1897895" y="1916833"/>
            <a:ext cx="1998222" cy="1640087"/>
            <a:chOff x="407368" y="1718261"/>
            <a:chExt cx="2879315" cy="218678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542F141-9706-410D-80BE-1C2A17EE3CE6}"/>
                </a:ext>
              </a:extLst>
            </p:cNvPr>
            <p:cNvSpPr/>
            <p:nvPr/>
          </p:nvSpPr>
          <p:spPr>
            <a:xfrm>
              <a:off x="407368" y="1718261"/>
              <a:ext cx="2879314" cy="4924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b="1">
                  <a:solidFill>
                    <a:schemeClr val="accent1"/>
                  </a:solidFill>
                  <a:latin typeface="arial" panose="020B0604020202020204" pitchFamily="34" charset="0"/>
                </a:rPr>
                <a:t>Lorem ipsum</a:t>
              </a:r>
              <a:endParaRPr lang="en-US" b="1">
                <a:solidFill>
                  <a:schemeClr val="accent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F74D78F-BE46-41E5-83F5-7CCF67345D30}"/>
                </a:ext>
              </a:extLst>
            </p:cNvPr>
            <p:cNvSpPr/>
            <p:nvPr/>
          </p:nvSpPr>
          <p:spPr>
            <a:xfrm>
              <a:off x="407369" y="2273829"/>
              <a:ext cx="2879314" cy="1631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05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05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296F461-A230-4C91-AC04-DDC2C0DD5580}"/>
              </a:ext>
            </a:extLst>
          </p:cNvPr>
          <p:cNvGrpSpPr/>
          <p:nvPr/>
        </p:nvGrpSpPr>
        <p:grpSpPr>
          <a:xfrm>
            <a:off x="1897895" y="4165178"/>
            <a:ext cx="1998222" cy="1640087"/>
            <a:chOff x="407368" y="1718261"/>
            <a:chExt cx="2879315" cy="2186783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4D80277-AD28-4C94-806B-EED4F31C1F19}"/>
                </a:ext>
              </a:extLst>
            </p:cNvPr>
            <p:cNvSpPr/>
            <p:nvPr/>
          </p:nvSpPr>
          <p:spPr>
            <a:xfrm>
              <a:off x="407368" y="1718261"/>
              <a:ext cx="2879314" cy="4924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b="1">
                  <a:solidFill>
                    <a:schemeClr val="accent5"/>
                  </a:solidFill>
                  <a:latin typeface="arial" panose="020B0604020202020204" pitchFamily="34" charset="0"/>
                </a:rPr>
                <a:t>Lorem ipsum</a:t>
              </a:r>
              <a:endParaRPr lang="en-US" b="1">
                <a:solidFill>
                  <a:schemeClr val="accent5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B29EC60-376B-413B-A356-391F444572A4}"/>
                </a:ext>
              </a:extLst>
            </p:cNvPr>
            <p:cNvSpPr/>
            <p:nvPr/>
          </p:nvSpPr>
          <p:spPr>
            <a:xfrm>
              <a:off x="407369" y="2273829"/>
              <a:ext cx="2879314" cy="1631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05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05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8F533DC-5701-467A-AF89-44EB11AF0424}"/>
              </a:ext>
            </a:extLst>
          </p:cNvPr>
          <p:cNvGrpSpPr/>
          <p:nvPr/>
        </p:nvGrpSpPr>
        <p:grpSpPr>
          <a:xfrm>
            <a:off x="8295883" y="1916833"/>
            <a:ext cx="1998222" cy="1640087"/>
            <a:chOff x="407368" y="1718261"/>
            <a:chExt cx="2879315" cy="2186783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2A3E0BD-2164-43E9-944E-D3FCA0E3A4C0}"/>
                </a:ext>
              </a:extLst>
            </p:cNvPr>
            <p:cNvSpPr/>
            <p:nvPr/>
          </p:nvSpPr>
          <p:spPr>
            <a:xfrm>
              <a:off x="407368" y="1718261"/>
              <a:ext cx="2879314" cy="4924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b="1">
                  <a:solidFill>
                    <a:schemeClr val="accent3"/>
                  </a:solidFill>
                  <a:latin typeface="arial" panose="020B0604020202020204" pitchFamily="34" charset="0"/>
                </a:rPr>
                <a:t>Lorem ipsum</a:t>
              </a:r>
              <a:endParaRPr lang="en-US" b="1">
                <a:solidFill>
                  <a:schemeClr val="accent3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B94391A-8BA9-44C6-8D13-E70F1F6CF5F3}"/>
                </a:ext>
              </a:extLst>
            </p:cNvPr>
            <p:cNvSpPr/>
            <p:nvPr/>
          </p:nvSpPr>
          <p:spPr>
            <a:xfrm>
              <a:off x="407369" y="2273829"/>
              <a:ext cx="2879314" cy="1631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05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05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A3BC436-826F-4948-B670-EB96F5218087}"/>
              </a:ext>
            </a:extLst>
          </p:cNvPr>
          <p:cNvGrpSpPr/>
          <p:nvPr/>
        </p:nvGrpSpPr>
        <p:grpSpPr>
          <a:xfrm>
            <a:off x="8295883" y="4165178"/>
            <a:ext cx="1998222" cy="1640087"/>
            <a:chOff x="407368" y="1718261"/>
            <a:chExt cx="2879315" cy="2186783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967A233-D85F-4BB5-B70C-68838E87C9B5}"/>
                </a:ext>
              </a:extLst>
            </p:cNvPr>
            <p:cNvSpPr/>
            <p:nvPr/>
          </p:nvSpPr>
          <p:spPr>
            <a:xfrm>
              <a:off x="407368" y="1718261"/>
              <a:ext cx="2879314" cy="4924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r"/>
              <a:r>
                <a:rPr lang="da-DK" b="1">
                  <a:solidFill>
                    <a:schemeClr val="accent4"/>
                  </a:solidFill>
                  <a:latin typeface="arial" panose="020B0604020202020204" pitchFamily="34" charset="0"/>
                </a:rPr>
                <a:t>Lorem ipsum</a:t>
              </a:r>
              <a:endParaRPr lang="en-US" b="1">
                <a:solidFill>
                  <a:schemeClr val="accent4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65EC763-D21D-4FA3-A205-305B37480C4C}"/>
                </a:ext>
              </a:extLst>
            </p:cNvPr>
            <p:cNvSpPr/>
            <p:nvPr/>
          </p:nvSpPr>
          <p:spPr>
            <a:xfrm>
              <a:off x="407369" y="2273829"/>
              <a:ext cx="2879314" cy="1631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050">
                  <a:latin typeface="arial" panose="020B0604020202020204" pitchFamily="34" charset="0"/>
                </a:rPr>
                <a:t>Elit elementum, ligula netus at, arcu elit vivamus nec porttitor duis. Eget ligula felis ut risus in eleifend, eligendi justo vivamus odio libero nulla, praesent aliquam gravida cras ipsum.</a:t>
              </a:r>
              <a:endParaRPr lang="en-US" sz="1050"/>
            </a:p>
          </p:txBody>
        </p:sp>
      </p:grpSp>
      <p:pic>
        <p:nvPicPr>
          <p:cNvPr id="26" name="Graphic 25" descr="Puzzle">
            <a:extLst>
              <a:ext uri="{FF2B5EF4-FFF2-40B4-BE49-F238E27FC236}">
                <a16:creationId xmlns:a16="http://schemas.microsoft.com/office/drawing/2014/main" id="{C593F789-2CEF-4641-88B1-2099DA266D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0857" y="4161789"/>
            <a:ext cx="385260" cy="385260"/>
          </a:xfrm>
          <a:prstGeom prst="rect">
            <a:avLst/>
          </a:prstGeom>
        </p:spPr>
      </p:pic>
      <p:pic>
        <p:nvPicPr>
          <p:cNvPr id="27" name="Graphic 26" descr="Magnifying glass">
            <a:extLst>
              <a:ext uri="{FF2B5EF4-FFF2-40B4-BE49-F238E27FC236}">
                <a16:creationId xmlns:a16="http://schemas.microsoft.com/office/drawing/2014/main" id="{8144DA6D-9500-4B48-9A55-F8CED027B1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10857" y="1947591"/>
            <a:ext cx="385260" cy="385260"/>
          </a:xfrm>
          <a:prstGeom prst="rect">
            <a:avLst/>
          </a:prstGeom>
        </p:spPr>
      </p:pic>
      <p:pic>
        <p:nvPicPr>
          <p:cNvPr id="28" name="Graphic 27" descr="Fire">
            <a:extLst>
              <a:ext uri="{FF2B5EF4-FFF2-40B4-BE49-F238E27FC236}">
                <a16:creationId xmlns:a16="http://schemas.microsoft.com/office/drawing/2014/main" id="{EEC9D113-3FAF-4F36-960D-5001036374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95883" y="4161789"/>
            <a:ext cx="385260" cy="385260"/>
          </a:xfrm>
          <a:prstGeom prst="rect">
            <a:avLst/>
          </a:prstGeom>
        </p:spPr>
      </p:pic>
      <p:pic>
        <p:nvPicPr>
          <p:cNvPr id="29" name="Graphic 28" descr="Rocket">
            <a:extLst>
              <a:ext uri="{FF2B5EF4-FFF2-40B4-BE49-F238E27FC236}">
                <a16:creationId xmlns:a16="http://schemas.microsoft.com/office/drawing/2014/main" id="{32B6E6EE-0D13-404A-9A1D-8B3ED3155C4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295883" y="1947591"/>
            <a:ext cx="385260" cy="385260"/>
          </a:xfrm>
          <a:prstGeom prst="rect">
            <a:avLst/>
          </a:prstGeom>
        </p:spPr>
      </p:pic>
      <p:pic>
        <p:nvPicPr>
          <p:cNvPr id="30" name="Graphic 29" descr="Puzzle">
            <a:extLst>
              <a:ext uri="{FF2B5EF4-FFF2-40B4-BE49-F238E27FC236}">
                <a16:creationId xmlns:a16="http://schemas.microsoft.com/office/drawing/2014/main" id="{2FB7DC0C-66BE-4F7B-805A-856658FD427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405129" y="4809854"/>
            <a:ext cx="594978" cy="594978"/>
          </a:xfrm>
          <a:prstGeom prst="rect">
            <a:avLst/>
          </a:prstGeom>
        </p:spPr>
      </p:pic>
      <p:pic>
        <p:nvPicPr>
          <p:cNvPr id="31" name="Graphic 30" descr="Magnifying glass">
            <a:extLst>
              <a:ext uri="{FF2B5EF4-FFF2-40B4-BE49-F238E27FC236}">
                <a16:creationId xmlns:a16="http://schemas.microsoft.com/office/drawing/2014/main" id="{4C68702F-D63D-4AE3-ACA8-160E89B8B0D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87478" y="2208639"/>
            <a:ext cx="594978" cy="594978"/>
          </a:xfrm>
          <a:prstGeom prst="rect">
            <a:avLst/>
          </a:prstGeom>
        </p:spPr>
      </p:pic>
      <p:pic>
        <p:nvPicPr>
          <p:cNvPr id="32" name="Graphic 31" descr="Fire">
            <a:extLst>
              <a:ext uri="{FF2B5EF4-FFF2-40B4-BE49-F238E27FC236}">
                <a16:creationId xmlns:a16="http://schemas.microsoft.com/office/drawing/2014/main" id="{55E19400-532D-4C12-A6BB-AE5E5EEBF21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157188" y="4792421"/>
            <a:ext cx="594978" cy="594978"/>
          </a:xfrm>
          <a:prstGeom prst="rect">
            <a:avLst/>
          </a:prstGeom>
        </p:spPr>
      </p:pic>
      <p:pic>
        <p:nvPicPr>
          <p:cNvPr id="33" name="Graphic 32" descr="Rocket">
            <a:extLst>
              <a:ext uri="{FF2B5EF4-FFF2-40B4-BE49-F238E27FC236}">
                <a16:creationId xmlns:a16="http://schemas.microsoft.com/office/drawing/2014/main" id="{66BEF434-28E2-44C0-889A-50483027AB7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215867" y="2280883"/>
            <a:ext cx="594978" cy="59497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608699B8-2CC3-4E04-941C-A5281F82AB2E}"/>
              </a:ext>
            </a:extLst>
          </p:cNvPr>
          <p:cNvSpPr txBox="1"/>
          <p:nvPr/>
        </p:nvSpPr>
        <p:spPr>
          <a:xfrm>
            <a:off x="4695033" y="2460532"/>
            <a:ext cx="829074" cy="8540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95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FFB3432-22A4-4EE8-A0D3-B47828EBCFA4}"/>
              </a:ext>
            </a:extLst>
          </p:cNvPr>
          <p:cNvSpPr txBox="1"/>
          <p:nvPr/>
        </p:nvSpPr>
        <p:spPr>
          <a:xfrm>
            <a:off x="6607866" y="2460532"/>
            <a:ext cx="829074" cy="8540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95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61F2877-5AF7-4F55-BED7-A38F2AEE815F}"/>
              </a:ext>
            </a:extLst>
          </p:cNvPr>
          <p:cNvSpPr txBox="1"/>
          <p:nvPr/>
        </p:nvSpPr>
        <p:spPr>
          <a:xfrm>
            <a:off x="6607866" y="4182912"/>
            <a:ext cx="829074" cy="8540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95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BC69C08-21F9-4703-A1B6-D2530E017774}"/>
              </a:ext>
            </a:extLst>
          </p:cNvPr>
          <p:cNvSpPr txBox="1"/>
          <p:nvPr/>
        </p:nvSpPr>
        <p:spPr>
          <a:xfrm>
            <a:off x="4695033" y="4160238"/>
            <a:ext cx="829074" cy="8540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495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35954930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9E9AFC-D7E0-9045-9B9C-41010121B9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Three Hot Air Balloons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E0CBD-0020-9B4C-9A56-326C3B22F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BALLOON Infographics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077B55-DE0A-1147-90F1-0FC783990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66"/>
            <a:fld id="{F68327C5-B821-4FE9-A59A-A60D9EB59A9A}" type="slidenum">
              <a:rPr lang="en-US" sz="1050">
                <a:latin typeface="Calibri"/>
              </a:rPr>
              <a:pPr defTabSz="685766"/>
              <a:t>64</a:t>
            </a:fld>
            <a:endParaRPr lang="en-US" sz="1050" dirty="0">
              <a:latin typeface="Calibri"/>
            </a:endParaRPr>
          </a:p>
        </p:txBody>
      </p: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32DF6F26-ABA2-4308-84BD-B0CEEB0F679E}"/>
              </a:ext>
            </a:extLst>
          </p:cNvPr>
          <p:cNvGrpSpPr/>
          <p:nvPr/>
        </p:nvGrpSpPr>
        <p:grpSpPr>
          <a:xfrm>
            <a:off x="1946701" y="2139400"/>
            <a:ext cx="2007640" cy="2850087"/>
            <a:chOff x="1010339" y="1986273"/>
            <a:chExt cx="2457858" cy="3489227"/>
          </a:xfrm>
        </p:grpSpPr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09F762CC-06EE-406B-9ADE-8CB2418E6373}"/>
                </a:ext>
              </a:extLst>
            </p:cNvPr>
            <p:cNvGrpSpPr/>
            <p:nvPr/>
          </p:nvGrpSpPr>
          <p:grpSpPr>
            <a:xfrm>
              <a:off x="2007478" y="4723593"/>
              <a:ext cx="429175" cy="751907"/>
              <a:chOff x="2007478" y="4723593"/>
              <a:chExt cx="429175" cy="751907"/>
            </a:xfrm>
          </p:grpSpPr>
          <p:sp>
            <p:nvSpPr>
              <p:cNvPr id="203" name="Oval 202">
                <a:extLst>
                  <a:ext uri="{FF2B5EF4-FFF2-40B4-BE49-F238E27FC236}">
                    <a16:creationId xmlns:a16="http://schemas.microsoft.com/office/drawing/2014/main" id="{89A9B8BC-F647-4CAF-A32B-539AA1D805FC}"/>
                  </a:ext>
                </a:extLst>
              </p:cNvPr>
              <p:cNvSpPr/>
              <p:nvPr/>
            </p:nvSpPr>
            <p:spPr>
              <a:xfrm>
                <a:off x="2008523" y="4783693"/>
                <a:ext cx="426907" cy="146955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12700">
                <a:miter lim="400000"/>
              </a:ln>
            </p:spPr>
            <p:txBody>
              <a:bodyPr rot="0" spcFirstLastPara="0" vertOverflow="overflow" horzOverflow="overflow" vert="horz" wrap="square" lIns="28575" tIns="28575" rIns="28575" bIns="2857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766"/>
                <a:endParaRPr lang="en-US" sz="2250">
                  <a:solidFill>
                    <a:srgbClr val="FFFFFF"/>
                  </a:solidFill>
                  <a:latin typeface="Calibri"/>
                </a:endParaRPr>
              </a:p>
            </p:txBody>
          </p:sp>
          <p:grpSp>
            <p:nvGrpSpPr>
              <p:cNvPr id="204" name="Group 203">
                <a:extLst>
                  <a:ext uri="{FF2B5EF4-FFF2-40B4-BE49-F238E27FC236}">
                    <a16:creationId xmlns:a16="http://schemas.microsoft.com/office/drawing/2014/main" id="{A79C5458-A692-4912-BBAA-01EBBA21EACB}"/>
                  </a:ext>
                </a:extLst>
              </p:cNvPr>
              <p:cNvGrpSpPr/>
              <p:nvPr/>
            </p:nvGrpSpPr>
            <p:grpSpPr>
              <a:xfrm>
                <a:off x="2007478" y="4797889"/>
                <a:ext cx="429175" cy="677611"/>
                <a:chOff x="2007478" y="4797889"/>
                <a:chExt cx="429175" cy="677611"/>
              </a:xfrm>
            </p:grpSpPr>
            <p:sp>
              <p:nvSpPr>
                <p:cNvPr id="209" name="Shape">
                  <a:extLst>
                    <a:ext uri="{FF2B5EF4-FFF2-40B4-BE49-F238E27FC236}">
                      <a16:creationId xmlns:a16="http://schemas.microsoft.com/office/drawing/2014/main" id="{47B75E57-7D32-477E-8F1B-E9D25C535610}"/>
                    </a:ext>
                  </a:extLst>
                </p:cNvPr>
                <p:cNvSpPr/>
                <p:nvPr/>
              </p:nvSpPr>
              <p:spPr>
                <a:xfrm>
                  <a:off x="2072864" y="5075780"/>
                  <a:ext cx="283083" cy="1708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5" h="21600" extrusionOk="0">
                      <a:moveTo>
                        <a:pt x="21513" y="13456"/>
                      </a:moveTo>
                      <a:lnTo>
                        <a:pt x="21450" y="13311"/>
                      </a:lnTo>
                      <a:lnTo>
                        <a:pt x="16041" y="1468"/>
                      </a:lnTo>
                      <a:cubicBezTo>
                        <a:pt x="16029" y="1447"/>
                        <a:pt x="16004" y="1426"/>
                        <a:pt x="15991" y="1406"/>
                      </a:cubicBezTo>
                      <a:cubicBezTo>
                        <a:pt x="15966" y="1364"/>
                        <a:pt x="15941" y="1323"/>
                        <a:pt x="15916" y="1302"/>
                      </a:cubicBezTo>
                      <a:cubicBezTo>
                        <a:pt x="15904" y="1282"/>
                        <a:pt x="15892" y="1282"/>
                        <a:pt x="15879" y="1261"/>
                      </a:cubicBezTo>
                      <a:cubicBezTo>
                        <a:pt x="15867" y="1261"/>
                        <a:pt x="15867" y="1240"/>
                        <a:pt x="15854" y="1240"/>
                      </a:cubicBezTo>
                      <a:cubicBezTo>
                        <a:pt x="15817" y="1220"/>
                        <a:pt x="15792" y="1199"/>
                        <a:pt x="15754" y="1178"/>
                      </a:cubicBezTo>
                      <a:cubicBezTo>
                        <a:pt x="15742" y="1178"/>
                        <a:pt x="15742" y="1157"/>
                        <a:pt x="15730" y="1157"/>
                      </a:cubicBezTo>
                      <a:lnTo>
                        <a:pt x="15430" y="1095"/>
                      </a:lnTo>
                      <a:lnTo>
                        <a:pt x="12402" y="537"/>
                      </a:lnTo>
                      <a:lnTo>
                        <a:pt x="11953" y="455"/>
                      </a:lnTo>
                      <a:lnTo>
                        <a:pt x="9498" y="0"/>
                      </a:lnTo>
                      <a:cubicBezTo>
                        <a:pt x="9485" y="0"/>
                        <a:pt x="9485" y="0"/>
                        <a:pt x="9473" y="0"/>
                      </a:cubicBezTo>
                      <a:cubicBezTo>
                        <a:pt x="9473" y="0"/>
                        <a:pt x="9473" y="0"/>
                        <a:pt x="9460" y="0"/>
                      </a:cubicBezTo>
                      <a:cubicBezTo>
                        <a:pt x="9385" y="0"/>
                        <a:pt x="9298" y="21"/>
                        <a:pt x="9236" y="83"/>
                      </a:cubicBezTo>
                      <a:cubicBezTo>
                        <a:pt x="9236" y="83"/>
                        <a:pt x="9223" y="83"/>
                        <a:pt x="9223" y="83"/>
                      </a:cubicBezTo>
                      <a:lnTo>
                        <a:pt x="9024" y="269"/>
                      </a:lnTo>
                      <a:lnTo>
                        <a:pt x="5272" y="3679"/>
                      </a:lnTo>
                      <a:lnTo>
                        <a:pt x="5272" y="3679"/>
                      </a:lnTo>
                      <a:cubicBezTo>
                        <a:pt x="5260" y="3679"/>
                        <a:pt x="5247" y="3700"/>
                        <a:pt x="5235" y="3721"/>
                      </a:cubicBezTo>
                      <a:lnTo>
                        <a:pt x="5197" y="3762"/>
                      </a:lnTo>
                      <a:cubicBezTo>
                        <a:pt x="5197" y="3762"/>
                        <a:pt x="5197" y="3762"/>
                        <a:pt x="5185" y="3783"/>
                      </a:cubicBezTo>
                      <a:cubicBezTo>
                        <a:pt x="5135" y="3824"/>
                        <a:pt x="5098" y="3886"/>
                        <a:pt x="5060" y="3969"/>
                      </a:cubicBezTo>
                      <a:cubicBezTo>
                        <a:pt x="5048" y="3989"/>
                        <a:pt x="5035" y="3989"/>
                        <a:pt x="5035" y="4010"/>
                      </a:cubicBezTo>
                      <a:lnTo>
                        <a:pt x="4886" y="4382"/>
                      </a:lnTo>
                      <a:lnTo>
                        <a:pt x="150" y="15998"/>
                      </a:lnTo>
                      <a:lnTo>
                        <a:pt x="75" y="16185"/>
                      </a:lnTo>
                      <a:cubicBezTo>
                        <a:pt x="25" y="16309"/>
                        <a:pt x="0" y="16453"/>
                        <a:pt x="0" y="16598"/>
                      </a:cubicBezTo>
                      <a:lnTo>
                        <a:pt x="0" y="18562"/>
                      </a:lnTo>
                      <a:lnTo>
                        <a:pt x="0" y="21600"/>
                      </a:lnTo>
                      <a:cubicBezTo>
                        <a:pt x="12" y="21579"/>
                        <a:pt x="25" y="21559"/>
                        <a:pt x="37" y="21559"/>
                      </a:cubicBezTo>
                      <a:lnTo>
                        <a:pt x="150" y="21455"/>
                      </a:lnTo>
                      <a:cubicBezTo>
                        <a:pt x="262" y="21352"/>
                        <a:pt x="386" y="21269"/>
                        <a:pt x="511" y="21228"/>
                      </a:cubicBezTo>
                      <a:cubicBezTo>
                        <a:pt x="511" y="21228"/>
                        <a:pt x="523" y="21228"/>
                        <a:pt x="523" y="21228"/>
                      </a:cubicBezTo>
                      <a:cubicBezTo>
                        <a:pt x="648" y="21187"/>
                        <a:pt x="773" y="21166"/>
                        <a:pt x="897" y="21166"/>
                      </a:cubicBezTo>
                      <a:lnTo>
                        <a:pt x="897" y="21166"/>
                      </a:lnTo>
                      <a:lnTo>
                        <a:pt x="897" y="16846"/>
                      </a:lnTo>
                      <a:lnTo>
                        <a:pt x="5646" y="5188"/>
                      </a:lnTo>
                      <a:lnTo>
                        <a:pt x="8027" y="5374"/>
                      </a:lnTo>
                      <a:lnTo>
                        <a:pt x="7067" y="10128"/>
                      </a:lnTo>
                      <a:cubicBezTo>
                        <a:pt x="7055" y="10211"/>
                        <a:pt x="7042" y="10294"/>
                        <a:pt x="7042" y="10376"/>
                      </a:cubicBezTo>
                      <a:lnTo>
                        <a:pt x="7042" y="15048"/>
                      </a:lnTo>
                      <a:cubicBezTo>
                        <a:pt x="7042" y="15048"/>
                        <a:pt x="7042" y="15048"/>
                        <a:pt x="7042" y="15048"/>
                      </a:cubicBezTo>
                      <a:cubicBezTo>
                        <a:pt x="7042" y="15048"/>
                        <a:pt x="7042" y="15048"/>
                        <a:pt x="7042" y="15048"/>
                      </a:cubicBezTo>
                      <a:cubicBezTo>
                        <a:pt x="7179" y="14965"/>
                        <a:pt x="7304" y="14924"/>
                        <a:pt x="7441" y="14903"/>
                      </a:cubicBezTo>
                      <a:cubicBezTo>
                        <a:pt x="7578" y="14882"/>
                        <a:pt x="7728" y="14882"/>
                        <a:pt x="7865" y="14944"/>
                      </a:cubicBezTo>
                      <a:lnTo>
                        <a:pt x="7940" y="14965"/>
                      </a:lnTo>
                      <a:lnTo>
                        <a:pt x="7940" y="10500"/>
                      </a:lnTo>
                      <a:lnTo>
                        <a:pt x="8949" y="5498"/>
                      </a:lnTo>
                      <a:lnTo>
                        <a:pt x="11841" y="6057"/>
                      </a:lnTo>
                      <a:lnTo>
                        <a:pt x="13449" y="16515"/>
                      </a:lnTo>
                      <a:lnTo>
                        <a:pt x="13449" y="20567"/>
                      </a:lnTo>
                      <a:lnTo>
                        <a:pt x="13474" y="20567"/>
                      </a:lnTo>
                      <a:lnTo>
                        <a:pt x="14346" y="20711"/>
                      </a:lnTo>
                      <a:lnTo>
                        <a:pt x="14346" y="16412"/>
                      </a:lnTo>
                      <a:cubicBezTo>
                        <a:pt x="14346" y="16350"/>
                        <a:pt x="14346" y="16288"/>
                        <a:pt x="14334" y="16226"/>
                      </a:cubicBezTo>
                      <a:lnTo>
                        <a:pt x="12726" y="5726"/>
                      </a:lnTo>
                      <a:lnTo>
                        <a:pt x="15543" y="2915"/>
                      </a:lnTo>
                      <a:lnTo>
                        <a:pt x="15543" y="2915"/>
                      </a:lnTo>
                      <a:lnTo>
                        <a:pt x="15543" y="2915"/>
                      </a:lnTo>
                      <a:lnTo>
                        <a:pt x="20678" y="14159"/>
                      </a:lnTo>
                      <a:lnTo>
                        <a:pt x="20678" y="18210"/>
                      </a:lnTo>
                      <a:lnTo>
                        <a:pt x="21575" y="18210"/>
                      </a:lnTo>
                      <a:lnTo>
                        <a:pt x="21575" y="15709"/>
                      </a:lnTo>
                      <a:lnTo>
                        <a:pt x="21575" y="13911"/>
                      </a:lnTo>
                      <a:cubicBezTo>
                        <a:pt x="21600" y="13745"/>
                        <a:pt x="21575" y="13580"/>
                        <a:pt x="21513" y="13456"/>
                      </a:cubicBezTo>
                      <a:close/>
                      <a:moveTo>
                        <a:pt x="8363" y="3907"/>
                      </a:moveTo>
                      <a:lnTo>
                        <a:pt x="7079" y="3803"/>
                      </a:lnTo>
                      <a:lnTo>
                        <a:pt x="8687" y="2356"/>
                      </a:lnTo>
                      <a:lnTo>
                        <a:pt x="8363" y="3907"/>
                      </a:lnTo>
                      <a:close/>
                      <a:moveTo>
                        <a:pt x="12364" y="4361"/>
                      </a:moveTo>
                      <a:lnTo>
                        <a:pt x="12140" y="4589"/>
                      </a:lnTo>
                      <a:lnTo>
                        <a:pt x="12140" y="4589"/>
                      </a:lnTo>
                      <a:lnTo>
                        <a:pt x="12140" y="4589"/>
                      </a:lnTo>
                      <a:lnTo>
                        <a:pt x="11915" y="4547"/>
                      </a:lnTo>
                      <a:lnTo>
                        <a:pt x="9286" y="4051"/>
                      </a:lnTo>
                      <a:lnTo>
                        <a:pt x="9784" y="1592"/>
                      </a:lnTo>
                      <a:lnTo>
                        <a:pt x="11953" y="1984"/>
                      </a:lnTo>
                      <a:lnTo>
                        <a:pt x="12402" y="2067"/>
                      </a:lnTo>
                      <a:lnTo>
                        <a:pt x="14321" y="2418"/>
                      </a:lnTo>
                      <a:lnTo>
                        <a:pt x="12364" y="4361"/>
                      </a:lnTo>
                      <a:close/>
                    </a:path>
                  </a:pathLst>
                </a:custGeom>
                <a:solidFill>
                  <a:srgbClr val="6F6F6F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10" name="Shape">
                  <a:extLst>
                    <a:ext uri="{FF2B5EF4-FFF2-40B4-BE49-F238E27FC236}">
                      <a16:creationId xmlns:a16="http://schemas.microsoft.com/office/drawing/2014/main" id="{58821539-4BB0-4579-A48A-1116B7B88761}"/>
                    </a:ext>
                  </a:extLst>
                </p:cNvPr>
                <p:cNvSpPr/>
                <p:nvPr/>
              </p:nvSpPr>
              <p:spPr>
                <a:xfrm>
                  <a:off x="2236328" y="5092126"/>
                  <a:ext cx="6540" cy="20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258"/>
                      </a:moveTo>
                      <a:lnTo>
                        <a:pt x="9720" y="21600"/>
                      </a:lnTo>
                      <a:lnTo>
                        <a:pt x="9720" y="21600"/>
                      </a:lnTo>
                      <a:lnTo>
                        <a:pt x="19980" y="19714"/>
                      </a:lnTo>
                      <a:lnTo>
                        <a:pt x="21600" y="685"/>
                      </a:lnTo>
                      <a:lnTo>
                        <a:pt x="2160" y="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11" name="Shape">
                  <a:extLst>
                    <a:ext uri="{FF2B5EF4-FFF2-40B4-BE49-F238E27FC236}">
                      <a16:creationId xmlns:a16="http://schemas.microsoft.com/office/drawing/2014/main" id="{24FBF4DE-D3C4-4C3C-BF07-799BCC46B267}"/>
                    </a:ext>
                  </a:extLst>
                </p:cNvPr>
                <p:cNvSpPr/>
                <p:nvPr/>
              </p:nvSpPr>
              <p:spPr>
                <a:xfrm>
                  <a:off x="2236329" y="4928662"/>
                  <a:ext cx="9646" cy="1469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504"/>
                      </a:moveTo>
                      <a:lnTo>
                        <a:pt x="13179" y="21600"/>
                      </a:lnTo>
                      <a:lnTo>
                        <a:pt x="21600" y="0"/>
                      </a:lnTo>
                      <a:cubicBezTo>
                        <a:pt x="17207" y="0"/>
                        <a:pt x="12814" y="24"/>
                        <a:pt x="8421" y="24"/>
                      </a:cubicBezTo>
                      <a:lnTo>
                        <a:pt x="0" y="21504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12" name="Shape">
                  <a:extLst>
                    <a:ext uri="{FF2B5EF4-FFF2-40B4-BE49-F238E27FC236}">
                      <a16:creationId xmlns:a16="http://schemas.microsoft.com/office/drawing/2014/main" id="{31B32F2E-17CD-4ACD-AB9D-72D3526616DF}"/>
                    </a:ext>
                  </a:extLst>
                </p:cNvPr>
                <p:cNvSpPr/>
                <p:nvPr/>
              </p:nvSpPr>
              <p:spPr>
                <a:xfrm>
                  <a:off x="2364235" y="4841428"/>
                  <a:ext cx="72418" cy="3518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527" y="0"/>
                      </a:moveTo>
                      <a:lnTo>
                        <a:pt x="19601" y="928"/>
                      </a:lnTo>
                      <a:lnTo>
                        <a:pt x="18382" y="2151"/>
                      </a:lnTo>
                      <a:lnTo>
                        <a:pt x="0" y="20418"/>
                      </a:lnTo>
                      <a:lnTo>
                        <a:pt x="244" y="20489"/>
                      </a:lnTo>
                      <a:cubicBezTo>
                        <a:pt x="487" y="20550"/>
                        <a:pt x="585" y="20632"/>
                        <a:pt x="585" y="20713"/>
                      </a:cubicBezTo>
                      <a:lnTo>
                        <a:pt x="585" y="21600"/>
                      </a:lnTo>
                      <a:lnTo>
                        <a:pt x="585" y="21600"/>
                      </a:lnTo>
                      <a:lnTo>
                        <a:pt x="20820" y="1488"/>
                      </a:lnTo>
                      <a:lnTo>
                        <a:pt x="21112" y="1172"/>
                      </a:lnTo>
                      <a:lnTo>
                        <a:pt x="21600" y="683"/>
                      </a:lnTo>
                      <a:cubicBezTo>
                        <a:pt x="21551" y="449"/>
                        <a:pt x="21210" y="224"/>
                        <a:pt x="20527" y="0"/>
                      </a:cubicBez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</a:defRPr>
                  </a:pPr>
                  <a:endParaRPr sz="225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213" name="Shape">
                  <a:extLst>
                    <a:ext uri="{FF2B5EF4-FFF2-40B4-BE49-F238E27FC236}">
                      <a16:creationId xmlns:a16="http://schemas.microsoft.com/office/drawing/2014/main" id="{BB85C154-42F6-4B15-8F5F-8373544DD008}"/>
                    </a:ext>
                  </a:extLst>
                </p:cNvPr>
                <p:cNvSpPr/>
                <p:nvPr/>
              </p:nvSpPr>
              <p:spPr>
                <a:xfrm>
                  <a:off x="2007478" y="4846930"/>
                  <a:ext cx="71599" cy="3681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79" y="393"/>
                      </a:moveTo>
                      <a:lnTo>
                        <a:pt x="1085" y="0"/>
                      </a:lnTo>
                      <a:cubicBezTo>
                        <a:pt x="395" y="230"/>
                        <a:pt x="0" y="470"/>
                        <a:pt x="0" y="710"/>
                      </a:cubicBezTo>
                      <a:cubicBezTo>
                        <a:pt x="0" y="719"/>
                        <a:pt x="49" y="739"/>
                        <a:pt x="49" y="748"/>
                      </a:cubicBezTo>
                      <a:lnTo>
                        <a:pt x="444" y="1161"/>
                      </a:lnTo>
                      <a:lnTo>
                        <a:pt x="21008" y="21600"/>
                      </a:lnTo>
                      <a:lnTo>
                        <a:pt x="21008" y="20689"/>
                      </a:lnTo>
                      <a:cubicBezTo>
                        <a:pt x="21008" y="20622"/>
                        <a:pt x="21107" y="20555"/>
                        <a:pt x="21304" y="20497"/>
                      </a:cubicBezTo>
                      <a:lnTo>
                        <a:pt x="21600" y="20411"/>
                      </a:lnTo>
                      <a:lnTo>
                        <a:pt x="3008" y="1909"/>
                      </a:lnTo>
                      <a:lnTo>
                        <a:pt x="1479" y="393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</a:defRPr>
                  </a:pPr>
                  <a:endParaRPr sz="225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214" name="Shape">
                  <a:extLst>
                    <a:ext uri="{FF2B5EF4-FFF2-40B4-BE49-F238E27FC236}">
                      <a16:creationId xmlns:a16="http://schemas.microsoft.com/office/drawing/2014/main" id="{6129F637-16D9-4135-8575-C29A82B38979}"/>
                    </a:ext>
                  </a:extLst>
                </p:cNvPr>
                <p:cNvSpPr/>
                <p:nvPr/>
              </p:nvSpPr>
              <p:spPr>
                <a:xfrm>
                  <a:off x="2187290" y="4797890"/>
                  <a:ext cx="24358" cy="2778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798" y="750"/>
                      </a:moveTo>
                      <a:lnTo>
                        <a:pt x="5219" y="0"/>
                      </a:lnTo>
                      <a:lnTo>
                        <a:pt x="5219" y="0"/>
                      </a:lnTo>
                      <a:lnTo>
                        <a:pt x="1305" y="25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580" y="775"/>
                      </a:lnTo>
                      <a:lnTo>
                        <a:pt x="7828" y="10304"/>
                      </a:lnTo>
                      <a:lnTo>
                        <a:pt x="16381" y="21600"/>
                      </a:lnTo>
                      <a:lnTo>
                        <a:pt x="18701" y="21486"/>
                      </a:lnTo>
                      <a:cubicBezTo>
                        <a:pt x="18701" y="21486"/>
                        <a:pt x="18701" y="21486"/>
                        <a:pt x="18846" y="21486"/>
                      </a:cubicBezTo>
                      <a:cubicBezTo>
                        <a:pt x="19715" y="21447"/>
                        <a:pt x="20585" y="21435"/>
                        <a:pt x="21455" y="21435"/>
                      </a:cubicBezTo>
                      <a:cubicBezTo>
                        <a:pt x="21455" y="21435"/>
                        <a:pt x="21455" y="21435"/>
                        <a:pt x="21600" y="21435"/>
                      </a:cubicBezTo>
                      <a:lnTo>
                        <a:pt x="13192" y="10330"/>
                      </a:lnTo>
                      <a:lnTo>
                        <a:pt x="5798" y="75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</a:defRPr>
                  </a:pPr>
                  <a:endParaRPr sz="225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215" name="Shape">
                  <a:extLst>
                    <a:ext uri="{FF2B5EF4-FFF2-40B4-BE49-F238E27FC236}">
                      <a16:creationId xmlns:a16="http://schemas.microsoft.com/office/drawing/2014/main" id="{D3672D3F-1E31-4825-A470-4A1C8E1628DC}"/>
                    </a:ext>
                  </a:extLst>
                </p:cNvPr>
                <p:cNvSpPr/>
                <p:nvPr/>
              </p:nvSpPr>
              <p:spPr>
                <a:xfrm>
                  <a:off x="2285368" y="4797889"/>
                  <a:ext cx="31222" cy="280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29" y="0"/>
                      </a:moveTo>
                      <a:lnTo>
                        <a:pt x="16851" y="805"/>
                      </a:lnTo>
                      <a:lnTo>
                        <a:pt x="9726" y="9561"/>
                      </a:lnTo>
                      <a:lnTo>
                        <a:pt x="0" y="21499"/>
                      </a:lnTo>
                      <a:lnTo>
                        <a:pt x="2714" y="21537"/>
                      </a:lnTo>
                      <a:cubicBezTo>
                        <a:pt x="2827" y="21537"/>
                        <a:pt x="2827" y="21550"/>
                        <a:pt x="2940" y="21550"/>
                      </a:cubicBezTo>
                      <a:cubicBezTo>
                        <a:pt x="3279" y="21550"/>
                        <a:pt x="3505" y="21562"/>
                        <a:pt x="3845" y="21587"/>
                      </a:cubicBezTo>
                      <a:cubicBezTo>
                        <a:pt x="3958" y="21587"/>
                        <a:pt x="3958" y="21600"/>
                        <a:pt x="4071" y="21600"/>
                      </a:cubicBezTo>
                      <a:lnTo>
                        <a:pt x="13910" y="9511"/>
                      </a:lnTo>
                      <a:lnTo>
                        <a:pt x="20921" y="906"/>
                      </a:lnTo>
                      <a:lnTo>
                        <a:pt x="21600" y="63"/>
                      </a:lnTo>
                      <a:lnTo>
                        <a:pt x="21600" y="38"/>
                      </a:lnTo>
                      <a:lnTo>
                        <a:pt x="18773" y="13"/>
                      </a:lnTo>
                      <a:lnTo>
                        <a:pt x="17529" y="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</a:defRPr>
                  </a:pPr>
                  <a:endParaRPr sz="225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216" name="Shape">
                  <a:extLst>
                    <a:ext uri="{FF2B5EF4-FFF2-40B4-BE49-F238E27FC236}">
                      <a16:creationId xmlns:a16="http://schemas.microsoft.com/office/drawing/2014/main" id="{1A9A920C-E1B1-4B5F-9FB0-0E5E93C3176D}"/>
                    </a:ext>
                  </a:extLst>
                </p:cNvPr>
                <p:cNvSpPr/>
                <p:nvPr/>
              </p:nvSpPr>
              <p:spPr>
                <a:xfrm>
                  <a:off x="2089211" y="4797889"/>
                  <a:ext cx="57867" cy="2979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685" y="581"/>
                      </a:moveTo>
                      <a:lnTo>
                        <a:pt x="2136" y="0"/>
                      </a:lnTo>
                      <a:lnTo>
                        <a:pt x="1281" y="36"/>
                      </a:lnTo>
                      <a:lnTo>
                        <a:pt x="0" y="83"/>
                      </a:lnTo>
                      <a:lnTo>
                        <a:pt x="0" y="95"/>
                      </a:lnTo>
                      <a:lnTo>
                        <a:pt x="549" y="675"/>
                      </a:lnTo>
                      <a:lnTo>
                        <a:pt x="7322" y="8069"/>
                      </a:lnTo>
                      <a:lnTo>
                        <a:pt x="19708" y="21600"/>
                      </a:lnTo>
                      <a:lnTo>
                        <a:pt x="20441" y="21387"/>
                      </a:lnTo>
                      <a:cubicBezTo>
                        <a:pt x="20502" y="21375"/>
                        <a:pt x="20563" y="21375"/>
                        <a:pt x="20563" y="21363"/>
                      </a:cubicBezTo>
                      <a:cubicBezTo>
                        <a:pt x="20746" y="21316"/>
                        <a:pt x="20929" y="21280"/>
                        <a:pt x="21173" y="21256"/>
                      </a:cubicBezTo>
                      <a:cubicBezTo>
                        <a:pt x="21173" y="21256"/>
                        <a:pt x="21173" y="21256"/>
                        <a:pt x="21234" y="21244"/>
                      </a:cubicBezTo>
                      <a:lnTo>
                        <a:pt x="21417" y="21221"/>
                      </a:lnTo>
                      <a:cubicBezTo>
                        <a:pt x="21478" y="21221"/>
                        <a:pt x="21539" y="21209"/>
                        <a:pt x="21600" y="21197"/>
                      </a:cubicBezTo>
                      <a:lnTo>
                        <a:pt x="21600" y="21197"/>
                      </a:lnTo>
                      <a:lnTo>
                        <a:pt x="9641" y="8140"/>
                      </a:lnTo>
                      <a:lnTo>
                        <a:pt x="2685" y="581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</a:defRPr>
                  </a:pPr>
                  <a:endParaRPr sz="225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217" name="Shape">
                  <a:extLst>
                    <a:ext uri="{FF2B5EF4-FFF2-40B4-BE49-F238E27FC236}">
                      <a16:creationId xmlns:a16="http://schemas.microsoft.com/office/drawing/2014/main" id="{3FF72C58-EBD3-43C1-8DC1-6642BC59EE32}"/>
                    </a:ext>
                  </a:extLst>
                </p:cNvPr>
                <p:cNvSpPr/>
                <p:nvPr/>
              </p:nvSpPr>
              <p:spPr>
                <a:xfrm>
                  <a:off x="2072864" y="5320979"/>
                  <a:ext cx="99060" cy="1299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6" y="19155"/>
                      </a:moveTo>
                      <a:cubicBezTo>
                        <a:pt x="36" y="20133"/>
                        <a:pt x="606" y="21002"/>
                        <a:pt x="1497" y="21600"/>
                      </a:cubicBezTo>
                      <a:lnTo>
                        <a:pt x="18855" y="14808"/>
                      </a:lnTo>
                      <a:cubicBezTo>
                        <a:pt x="19711" y="14454"/>
                        <a:pt x="20673" y="14237"/>
                        <a:pt x="21600" y="14101"/>
                      </a:cubicBezTo>
                      <a:lnTo>
                        <a:pt x="21600" y="0"/>
                      </a:lnTo>
                      <a:lnTo>
                        <a:pt x="0" y="7526"/>
                      </a:lnTo>
                      <a:lnTo>
                        <a:pt x="0" y="19155"/>
                      </a:ln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18" name="Shape">
                  <a:extLst>
                    <a:ext uri="{FF2B5EF4-FFF2-40B4-BE49-F238E27FC236}">
                      <a16:creationId xmlns:a16="http://schemas.microsoft.com/office/drawing/2014/main" id="{E122D1A7-E2CF-4EBA-9240-5DF6097BE0CD}"/>
                    </a:ext>
                  </a:extLst>
                </p:cNvPr>
                <p:cNvSpPr/>
                <p:nvPr/>
              </p:nvSpPr>
              <p:spPr>
                <a:xfrm>
                  <a:off x="2072863" y="5206553"/>
                  <a:ext cx="101188" cy="136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041" y="1160"/>
                      </a:moveTo>
                      <a:cubicBezTo>
                        <a:pt x="17029" y="1521"/>
                        <a:pt x="16226" y="2139"/>
                        <a:pt x="15842" y="2938"/>
                      </a:cubicBezTo>
                      <a:lnTo>
                        <a:pt x="13923" y="6856"/>
                      </a:lnTo>
                      <a:cubicBezTo>
                        <a:pt x="13574" y="7552"/>
                        <a:pt x="12911" y="8145"/>
                        <a:pt x="12039" y="8506"/>
                      </a:cubicBezTo>
                      <a:cubicBezTo>
                        <a:pt x="10817" y="9022"/>
                        <a:pt x="9352" y="9047"/>
                        <a:pt x="8096" y="8609"/>
                      </a:cubicBezTo>
                      <a:lnTo>
                        <a:pt x="6176" y="7939"/>
                      </a:lnTo>
                      <a:cubicBezTo>
                        <a:pt x="4955" y="7501"/>
                        <a:pt x="3524" y="7526"/>
                        <a:pt x="2303" y="8016"/>
                      </a:cubicBezTo>
                      <a:lnTo>
                        <a:pt x="1989" y="8145"/>
                      </a:lnTo>
                      <a:cubicBezTo>
                        <a:pt x="977" y="8557"/>
                        <a:pt x="314" y="9228"/>
                        <a:pt x="0" y="10001"/>
                      </a:cubicBezTo>
                      <a:cubicBezTo>
                        <a:pt x="244" y="11341"/>
                        <a:pt x="454" y="13223"/>
                        <a:pt x="454" y="15903"/>
                      </a:cubicBezTo>
                      <a:lnTo>
                        <a:pt x="454" y="21600"/>
                      </a:lnTo>
                      <a:lnTo>
                        <a:pt x="21216" y="14589"/>
                      </a:lnTo>
                      <a:lnTo>
                        <a:pt x="21600" y="14641"/>
                      </a:lnTo>
                      <a:lnTo>
                        <a:pt x="21600" y="0"/>
                      </a:lnTo>
                      <a:cubicBezTo>
                        <a:pt x="21460" y="26"/>
                        <a:pt x="21321" y="26"/>
                        <a:pt x="21216" y="77"/>
                      </a:cubicBezTo>
                      <a:lnTo>
                        <a:pt x="18041" y="1160"/>
                      </a:ln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19" name="Shape">
                  <a:extLst>
                    <a:ext uri="{FF2B5EF4-FFF2-40B4-BE49-F238E27FC236}">
                      <a16:creationId xmlns:a16="http://schemas.microsoft.com/office/drawing/2014/main" id="{418BA38D-D5B1-4E0C-8EF7-EDD9C9568FC1}"/>
                    </a:ext>
                  </a:extLst>
                </p:cNvPr>
                <p:cNvSpPr/>
                <p:nvPr/>
              </p:nvSpPr>
              <p:spPr>
                <a:xfrm>
                  <a:off x="2170943" y="5190205"/>
                  <a:ext cx="1798" cy="4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3743" y="7200"/>
                        <a:pt x="5891" y="7200"/>
                        <a:pt x="0" y="21600"/>
                      </a:cubicBezTo>
                      <a:cubicBezTo>
                        <a:pt x="7857" y="7156"/>
                        <a:pt x="15709" y="7156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20" name="Shape">
                  <a:extLst>
                    <a:ext uri="{FF2B5EF4-FFF2-40B4-BE49-F238E27FC236}">
                      <a16:creationId xmlns:a16="http://schemas.microsoft.com/office/drawing/2014/main" id="{F36F0203-305F-4D7F-9463-6CC5B126DF97}"/>
                    </a:ext>
                  </a:extLst>
                </p:cNvPr>
                <p:cNvSpPr/>
                <p:nvPr/>
              </p:nvSpPr>
              <p:spPr>
                <a:xfrm>
                  <a:off x="2170942" y="5206552"/>
                  <a:ext cx="209238" cy="1238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28" extrusionOk="0">
                      <a:moveTo>
                        <a:pt x="21600" y="4561"/>
                      </a:moveTo>
                      <a:lnTo>
                        <a:pt x="21600" y="4561"/>
                      </a:lnTo>
                      <a:lnTo>
                        <a:pt x="17837" y="4561"/>
                      </a:lnTo>
                      <a:cubicBezTo>
                        <a:pt x="17297" y="4561"/>
                        <a:pt x="16774" y="4930"/>
                        <a:pt x="16386" y="5584"/>
                      </a:cubicBezTo>
                      <a:lnTo>
                        <a:pt x="15171" y="7630"/>
                      </a:lnTo>
                      <a:cubicBezTo>
                        <a:pt x="14732" y="8369"/>
                        <a:pt x="14124" y="8739"/>
                        <a:pt x="13517" y="8625"/>
                      </a:cubicBezTo>
                      <a:lnTo>
                        <a:pt x="8505" y="7772"/>
                      </a:lnTo>
                      <a:cubicBezTo>
                        <a:pt x="7982" y="7687"/>
                        <a:pt x="7492" y="7261"/>
                        <a:pt x="7155" y="6579"/>
                      </a:cubicBezTo>
                      <a:lnTo>
                        <a:pt x="4961" y="2230"/>
                      </a:lnTo>
                      <a:cubicBezTo>
                        <a:pt x="4674" y="1662"/>
                        <a:pt x="4286" y="1264"/>
                        <a:pt x="3848" y="1093"/>
                      </a:cubicBezTo>
                      <a:lnTo>
                        <a:pt x="1114" y="70"/>
                      </a:lnTo>
                      <a:cubicBezTo>
                        <a:pt x="743" y="-72"/>
                        <a:pt x="354" y="13"/>
                        <a:pt x="0" y="212"/>
                      </a:cubicBezTo>
                      <a:lnTo>
                        <a:pt x="0" y="16355"/>
                      </a:lnTo>
                      <a:lnTo>
                        <a:pt x="21077" y="21528"/>
                      </a:lnTo>
                      <a:lnTo>
                        <a:pt x="21077" y="10501"/>
                      </a:lnTo>
                      <a:cubicBezTo>
                        <a:pt x="21077" y="10501"/>
                        <a:pt x="21077" y="10273"/>
                        <a:pt x="21077" y="9932"/>
                      </a:cubicBezTo>
                      <a:lnTo>
                        <a:pt x="21077" y="8028"/>
                      </a:lnTo>
                      <a:cubicBezTo>
                        <a:pt x="21060" y="8000"/>
                        <a:pt x="20976" y="5726"/>
                        <a:pt x="21600" y="4561"/>
                      </a:cubicBezTo>
                      <a:close/>
                    </a:path>
                  </a:pathLst>
                </a:custGeom>
                <a:solidFill>
                  <a:srgbClr val="B38F69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21" name="Shape">
                  <a:extLst>
                    <a:ext uri="{FF2B5EF4-FFF2-40B4-BE49-F238E27FC236}">
                      <a16:creationId xmlns:a16="http://schemas.microsoft.com/office/drawing/2014/main" id="{6225ACDD-7DC0-45AB-B165-D003D0C538DD}"/>
                    </a:ext>
                  </a:extLst>
                </p:cNvPr>
                <p:cNvSpPr/>
                <p:nvPr/>
              </p:nvSpPr>
              <p:spPr>
                <a:xfrm>
                  <a:off x="2170942" y="5320977"/>
                  <a:ext cx="204169" cy="1134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25"/>
                      </a:moveTo>
                      <a:lnTo>
                        <a:pt x="0" y="16278"/>
                      </a:lnTo>
                      <a:cubicBezTo>
                        <a:pt x="484" y="16122"/>
                        <a:pt x="986" y="16122"/>
                        <a:pt x="1487" y="16247"/>
                      </a:cubicBezTo>
                      <a:lnTo>
                        <a:pt x="20908" y="21600"/>
                      </a:lnTo>
                      <a:cubicBezTo>
                        <a:pt x="21341" y="20884"/>
                        <a:pt x="21600" y="19888"/>
                        <a:pt x="21600" y="18799"/>
                      </a:cubicBezTo>
                      <a:lnTo>
                        <a:pt x="21600" y="5602"/>
                      </a:lnTo>
                      <a:lnTo>
                        <a:pt x="173" y="0"/>
                      </a:lnTo>
                      <a:lnTo>
                        <a:pt x="0" y="125"/>
                      </a:lnTo>
                      <a:close/>
                    </a:path>
                  </a:pathLst>
                </a:custGeom>
                <a:solidFill>
                  <a:srgbClr val="B38F69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22" name="Shape">
                  <a:extLst>
                    <a:ext uri="{FF2B5EF4-FFF2-40B4-BE49-F238E27FC236}">
                      <a16:creationId xmlns:a16="http://schemas.microsoft.com/office/drawing/2014/main" id="{CDFB6E83-C982-4E58-B8F5-3A2AFE1643BE}"/>
                    </a:ext>
                  </a:extLst>
                </p:cNvPr>
                <p:cNvSpPr/>
                <p:nvPr/>
              </p:nvSpPr>
              <p:spPr>
                <a:xfrm>
                  <a:off x="2170943" y="5288284"/>
                  <a:ext cx="204332" cy="536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0010"/>
                      </a:moveTo>
                      <a:lnTo>
                        <a:pt x="190" y="9680"/>
                      </a:lnTo>
                      <a:lnTo>
                        <a:pt x="21600" y="21600"/>
                      </a:lnTo>
                      <a:lnTo>
                        <a:pt x="21600" y="119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4613D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23" name="Shape">
                  <a:extLst>
                    <a:ext uri="{FF2B5EF4-FFF2-40B4-BE49-F238E27FC236}">
                      <a16:creationId xmlns:a16="http://schemas.microsoft.com/office/drawing/2014/main" id="{CA51644B-88F2-428B-A280-5E5B5EA222B8}"/>
                    </a:ext>
                  </a:extLst>
                </p:cNvPr>
                <p:cNvSpPr/>
                <p:nvPr/>
              </p:nvSpPr>
              <p:spPr>
                <a:xfrm>
                  <a:off x="2072863" y="5288286"/>
                  <a:ext cx="98899" cy="704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0"/>
                      </a:moveTo>
                      <a:lnTo>
                        <a:pt x="21243" y="0"/>
                      </a:lnTo>
                      <a:lnTo>
                        <a:pt x="0" y="13631"/>
                      </a:lnTo>
                      <a:lnTo>
                        <a:pt x="0" y="21600"/>
                      </a:lnTo>
                      <a:lnTo>
                        <a:pt x="21600" y="7718"/>
                      </a:lnTo>
                      <a:close/>
                    </a:path>
                  </a:pathLst>
                </a:custGeom>
                <a:solidFill>
                  <a:srgbClr val="6F4B24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24" name="Shape">
                  <a:extLst>
                    <a:ext uri="{FF2B5EF4-FFF2-40B4-BE49-F238E27FC236}">
                      <a16:creationId xmlns:a16="http://schemas.microsoft.com/office/drawing/2014/main" id="{D8617D87-CBAC-45C6-85C8-A1CEE42E03BB}"/>
                    </a:ext>
                  </a:extLst>
                </p:cNvPr>
                <p:cNvSpPr/>
                <p:nvPr/>
              </p:nvSpPr>
              <p:spPr>
                <a:xfrm>
                  <a:off x="2072864" y="5402710"/>
                  <a:ext cx="289987" cy="727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185" extrusionOk="0">
                      <a:moveTo>
                        <a:pt x="6867" y="212"/>
                      </a:moveTo>
                      <a:cubicBezTo>
                        <a:pt x="6538" y="450"/>
                        <a:pt x="6222" y="831"/>
                        <a:pt x="5930" y="1450"/>
                      </a:cubicBezTo>
                      <a:lnTo>
                        <a:pt x="0" y="13344"/>
                      </a:lnTo>
                      <a:cubicBezTo>
                        <a:pt x="219" y="14105"/>
                        <a:pt x="487" y="14629"/>
                        <a:pt x="791" y="14771"/>
                      </a:cubicBezTo>
                      <a:lnTo>
                        <a:pt x="12979" y="21004"/>
                      </a:lnTo>
                      <a:cubicBezTo>
                        <a:pt x="13966" y="21527"/>
                        <a:pt x="14964" y="20908"/>
                        <a:pt x="15853" y="19243"/>
                      </a:cubicBezTo>
                      <a:lnTo>
                        <a:pt x="21247" y="9252"/>
                      </a:lnTo>
                      <a:cubicBezTo>
                        <a:pt x="21381" y="9014"/>
                        <a:pt x="21503" y="8681"/>
                        <a:pt x="21600" y="8301"/>
                      </a:cubicBezTo>
                      <a:lnTo>
                        <a:pt x="7926" y="117"/>
                      </a:lnTo>
                      <a:cubicBezTo>
                        <a:pt x="7573" y="-73"/>
                        <a:pt x="7220" y="-25"/>
                        <a:pt x="6867" y="212"/>
                      </a:cubicBezTo>
                      <a:close/>
                    </a:path>
                  </a:pathLst>
                </a:cu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25" name="Line">
                  <a:extLst>
                    <a:ext uri="{FF2B5EF4-FFF2-40B4-BE49-F238E27FC236}">
                      <a16:creationId xmlns:a16="http://schemas.microsoft.com/office/drawing/2014/main" id="{CD07B8A0-ED47-44BC-B5A3-C7CEB5C473D1}"/>
                    </a:ext>
                  </a:extLst>
                </p:cNvPr>
                <p:cNvSpPr/>
                <p:nvPr/>
              </p:nvSpPr>
              <p:spPr>
                <a:xfrm>
                  <a:off x="2383448" y="5255593"/>
                  <a:ext cx="0" cy="3271"/>
                </a:xfrm>
                <a:prstGeom prst="line">
                  <a:avLst/>
                </a:pr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26" name="Shape">
                  <a:extLst>
                    <a:ext uri="{FF2B5EF4-FFF2-40B4-BE49-F238E27FC236}">
                      <a16:creationId xmlns:a16="http://schemas.microsoft.com/office/drawing/2014/main" id="{B8CF393B-41E2-48A8-8A65-62C6B8DAE4DD}"/>
                    </a:ext>
                  </a:extLst>
                </p:cNvPr>
                <p:cNvSpPr/>
                <p:nvPr/>
              </p:nvSpPr>
              <p:spPr>
                <a:xfrm>
                  <a:off x="2072864" y="5190205"/>
                  <a:ext cx="319668" cy="790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29" h="21573" extrusionOk="0">
                      <a:moveTo>
                        <a:pt x="20979" y="7158"/>
                      </a:moveTo>
                      <a:lnTo>
                        <a:pt x="19701" y="7158"/>
                      </a:lnTo>
                      <a:lnTo>
                        <a:pt x="18909" y="7158"/>
                      </a:lnTo>
                      <a:lnTo>
                        <a:pt x="18512" y="7158"/>
                      </a:lnTo>
                      <a:cubicBezTo>
                        <a:pt x="18160" y="7158"/>
                        <a:pt x="17819" y="7739"/>
                        <a:pt x="17566" y="8765"/>
                      </a:cubicBezTo>
                      <a:lnTo>
                        <a:pt x="16773" y="11978"/>
                      </a:lnTo>
                      <a:cubicBezTo>
                        <a:pt x="16487" y="13138"/>
                        <a:pt x="16090" y="13719"/>
                        <a:pt x="15694" y="13540"/>
                      </a:cubicBezTo>
                      <a:lnTo>
                        <a:pt x="13316" y="12558"/>
                      </a:lnTo>
                      <a:lnTo>
                        <a:pt x="12545" y="12246"/>
                      </a:lnTo>
                      <a:lnTo>
                        <a:pt x="12424" y="12201"/>
                      </a:lnTo>
                      <a:cubicBezTo>
                        <a:pt x="12083" y="12067"/>
                        <a:pt x="11764" y="11398"/>
                        <a:pt x="11544" y="10327"/>
                      </a:cubicBezTo>
                      <a:lnTo>
                        <a:pt x="10112" y="3499"/>
                      </a:lnTo>
                      <a:cubicBezTo>
                        <a:pt x="9925" y="2606"/>
                        <a:pt x="9672" y="1981"/>
                        <a:pt x="9386" y="1714"/>
                      </a:cubicBezTo>
                      <a:lnTo>
                        <a:pt x="7668" y="152"/>
                      </a:lnTo>
                      <a:lnTo>
                        <a:pt x="7602" y="107"/>
                      </a:lnTo>
                      <a:cubicBezTo>
                        <a:pt x="7481" y="18"/>
                        <a:pt x="7349" y="-27"/>
                        <a:pt x="7228" y="18"/>
                      </a:cubicBezTo>
                      <a:lnTo>
                        <a:pt x="7228" y="18"/>
                      </a:lnTo>
                      <a:lnTo>
                        <a:pt x="7228" y="18"/>
                      </a:lnTo>
                      <a:cubicBezTo>
                        <a:pt x="7107" y="62"/>
                        <a:pt x="6986" y="152"/>
                        <a:pt x="6876" y="330"/>
                      </a:cubicBezTo>
                      <a:cubicBezTo>
                        <a:pt x="6876" y="330"/>
                        <a:pt x="6876" y="330"/>
                        <a:pt x="6876" y="330"/>
                      </a:cubicBezTo>
                      <a:cubicBezTo>
                        <a:pt x="6876" y="330"/>
                        <a:pt x="6876" y="330"/>
                        <a:pt x="6876" y="330"/>
                      </a:cubicBezTo>
                      <a:cubicBezTo>
                        <a:pt x="6832" y="375"/>
                        <a:pt x="6788" y="375"/>
                        <a:pt x="6755" y="464"/>
                      </a:cubicBezTo>
                      <a:lnTo>
                        <a:pt x="5753" y="2338"/>
                      </a:lnTo>
                      <a:cubicBezTo>
                        <a:pt x="5434" y="2963"/>
                        <a:pt x="5180" y="4034"/>
                        <a:pt x="5059" y="5418"/>
                      </a:cubicBezTo>
                      <a:lnTo>
                        <a:pt x="4454" y="12201"/>
                      </a:lnTo>
                      <a:cubicBezTo>
                        <a:pt x="4344" y="13406"/>
                        <a:pt x="4135" y="14432"/>
                        <a:pt x="3859" y="15057"/>
                      </a:cubicBezTo>
                      <a:cubicBezTo>
                        <a:pt x="3474" y="15950"/>
                        <a:pt x="3012" y="15995"/>
                        <a:pt x="2615" y="15236"/>
                      </a:cubicBezTo>
                      <a:lnTo>
                        <a:pt x="2010" y="14075"/>
                      </a:lnTo>
                      <a:cubicBezTo>
                        <a:pt x="1834" y="13718"/>
                        <a:pt x="1646" y="13585"/>
                        <a:pt x="1459" y="13585"/>
                      </a:cubicBezTo>
                      <a:cubicBezTo>
                        <a:pt x="1349" y="13585"/>
                        <a:pt x="1239" y="13629"/>
                        <a:pt x="1129" y="13719"/>
                      </a:cubicBezTo>
                      <a:cubicBezTo>
                        <a:pt x="1129" y="13719"/>
                        <a:pt x="1118" y="13719"/>
                        <a:pt x="1118" y="13719"/>
                      </a:cubicBezTo>
                      <a:cubicBezTo>
                        <a:pt x="1008" y="13808"/>
                        <a:pt x="898" y="13986"/>
                        <a:pt x="799" y="14209"/>
                      </a:cubicBezTo>
                      <a:lnTo>
                        <a:pt x="700" y="14432"/>
                      </a:lnTo>
                      <a:cubicBezTo>
                        <a:pt x="689" y="14477"/>
                        <a:pt x="678" y="14522"/>
                        <a:pt x="667" y="14522"/>
                      </a:cubicBezTo>
                      <a:cubicBezTo>
                        <a:pt x="182" y="15682"/>
                        <a:pt x="-71" y="17869"/>
                        <a:pt x="17" y="20145"/>
                      </a:cubicBezTo>
                      <a:cubicBezTo>
                        <a:pt x="39" y="20547"/>
                        <a:pt x="50" y="21082"/>
                        <a:pt x="72" y="21573"/>
                      </a:cubicBezTo>
                      <a:lnTo>
                        <a:pt x="72" y="21573"/>
                      </a:lnTo>
                      <a:cubicBezTo>
                        <a:pt x="171" y="20234"/>
                        <a:pt x="380" y="19074"/>
                        <a:pt x="700" y="18360"/>
                      </a:cubicBezTo>
                      <a:lnTo>
                        <a:pt x="799" y="18137"/>
                      </a:lnTo>
                      <a:cubicBezTo>
                        <a:pt x="1173" y="17289"/>
                        <a:pt x="1624" y="17244"/>
                        <a:pt x="2021" y="18003"/>
                      </a:cubicBezTo>
                      <a:lnTo>
                        <a:pt x="2626" y="19163"/>
                      </a:lnTo>
                      <a:cubicBezTo>
                        <a:pt x="3023" y="19922"/>
                        <a:pt x="3485" y="19877"/>
                        <a:pt x="3870" y="18985"/>
                      </a:cubicBezTo>
                      <a:cubicBezTo>
                        <a:pt x="4146" y="18360"/>
                        <a:pt x="4355" y="17334"/>
                        <a:pt x="4465" y="16129"/>
                      </a:cubicBezTo>
                      <a:lnTo>
                        <a:pt x="5070" y="9345"/>
                      </a:lnTo>
                      <a:cubicBezTo>
                        <a:pt x="5191" y="7962"/>
                        <a:pt x="5445" y="6891"/>
                        <a:pt x="5764" y="6266"/>
                      </a:cubicBezTo>
                      <a:lnTo>
                        <a:pt x="6766" y="4392"/>
                      </a:lnTo>
                      <a:cubicBezTo>
                        <a:pt x="6810" y="4302"/>
                        <a:pt x="6843" y="4302"/>
                        <a:pt x="6887" y="4258"/>
                      </a:cubicBezTo>
                      <a:cubicBezTo>
                        <a:pt x="7118" y="3945"/>
                        <a:pt x="7371" y="3811"/>
                        <a:pt x="7613" y="4035"/>
                      </a:cubicBezTo>
                      <a:lnTo>
                        <a:pt x="9397" y="5641"/>
                      </a:lnTo>
                      <a:cubicBezTo>
                        <a:pt x="9683" y="5909"/>
                        <a:pt x="9936" y="6534"/>
                        <a:pt x="10123" y="7426"/>
                      </a:cubicBezTo>
                      <a:lnTo>
                        <a:pt x="11555" y="14254"/>
                      </a:lnTo>
                      <a:cubicBezTo>
                        <a:pt x="11775" y="15325"/>
                        <a:pt x="12094" y="15995"/>
                        <a:pt x="12435" y="16129"/>
                      </a:cubicBezTo>
                      <a:lnTo>
                        <a:pt x="15705" y="17467"/>
                      </a:lnTo>
                      <a:cubicBezTo>
                        <a:pt x="16101" y="17646"/>
                        <a:pt x="16498" y="17066"/>
                        <a:pt x="16784" y="15906"/>
                      </a:cubicBezTo>
                      <a:lnTo>
                        <a:pt x="17577" y="12692"/>
                      </a:lnTo>
                      <a:cubicBezTo>
                        <a:pt x="17830" y="11666"/>
                        <a:pt x="18171" y="11086"/>
                        <a:pt x="18523" y="11086"/>
                      </a:cubicBezTo>
                      <a:lnTo>
                        <a:pt x="20979" y="11086"/>
                      </a:lnTo>
                      <a:lnTo>
                        <a:pt x="20979" y="11086"/>
                      </a:lnTo>
                      <a:cubicBezTo>
                        <a:pt x="20979" y="11086"/>
                        <a:pt x="21529" y="10908"/>
                        <a:pt x="21529" y="8855"/>
                      </a:cubicBezTo>
                      <a:cubicBezTo>
                        <a:pt x="21518" y="6757"/>
                        <a:pt x="21133" y="7158"/>
                        <a:pt x="20979" y="7158"/>
                      </a:cubicBezTo>
                      <a:close/>
                    </a:path>
                  </a:pathLst>
                </a:cu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sp>
            <p:nvSpPr>
              <p:cNvPr id="205" name="Shape">
                <a:extLst>
                  <a:ext uri="{FF2B5EF4-FFF2-40B4-BE49-F238E27FC236}">
                    <a16:creationId xmlns:a16="http://schemas.microsoft.com/office/drawing/2014/main" id="{6F10E4B7-6713-4BC0-8E2B-71E2EBA81EF7}"/>
                  </a:ext>
                </a:extLst>
              </p:cNvPr>
              <p:cNvSpPr/>
              <p:nvPr/>
            </p:nvSpPr>
            <p:spPr>
              <a:xfrm>
                <a:off x="2088555" y="4761436"/>
                <a:ext cx="57867" cy="2979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685" y="581"/>
                    </a:moveTo>
                    <a:lnTo>
                      <a:pt x="2136" y="0"/>
                    </a:lnTo>
                    <a:lnTo>
                      <a:pt x="1281" y="36"/>
                    </a:lnTo>
                    <a:lnTo>
                      <a:pt x="0" y="83"/>
                    </a:lnTo>
                    <a:lnTo>
                      <a:pt x="0" y="95"/>
                    </a:lnTo>
                    <a:lnTo>
                      <a:pt x="549" y="675"/>
                    </a:lnTo>
                    <a:lnTo>
                      <a:pt x="7322" y="8069"/>
                    </a:lnTo>
                    <a:lnTo>
                      <a:pt x="19708" y="21600"/>
                    </a:lnTo>
                    <a:lnTo>
                      <a:pt x="20441" y="21387"/>
                    </a:lnTo>
                    <a:cubicBezTo>
                      <a:pt x="20502" y="21375"/>
                      <a:pt x="20563" y="21375"/>
                      <a:pt x="20563" y="21363"/>
                    </a:cubicBezTo>
                    <a:cubicBezTo>
                      <a:pt x="20746" y="21316"/>
                      <a:pt x="20929" y="21280"/>
                      <a:pt x="21173" y="21256"/>
                    </a:cubicBezTo>
                    <a:cubicBezTo>
                      <a:pt x="21173" y="21256"/>
                      <a:pt x="21173" y="21256"/>
                      <a:pt x="21234" y="21244"/>
                    </a:cubicBezTo>
                    <a:lnTo>
                      <a:pt x="21417" y="21221"/>
                    </a:lnTo>
                    <a:cubicBezTo>
                      <a:pt x="21478" y="21221"/>
                      <a:pt x="21539" y="21209"/>
                      <a:pt x="21600" y="21197"/>
                    </a:cubicBezTo>
                    <a:lnTo>
                      <a:pt x="21600" y="21197"/>
                    </a:lnTo>
                    <a:lnTo>
                      <a:pt x="9641" y="8140"/>
                    </a:lnTo>
                    <a:lnTo>
                      <a:pt x="2685" y="581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 defTabSz="685766">
                  <a:defRPr sz="3000">
                    <a:solidFill>
                      <a:srgbClr val="FFFFFF"/>
                    </a:solidFill>
                  </a:defRPr>
                </a:pPr>
                <a:endParaRPr sz="2250" dirty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206" name="Shape">
                <a:extLst>
                  <a:ext uri="{FF2B5EF4-FFF2-40B4-BE49-F238E27FC236}">
                    <a16:creationId xmlns:a16="http://schemas.microsoft.com/office/drawing/2014/main" id="{9D5E27C5-EDC8-402B-A60D-061E55EBA8BB}"/>
                  </a:ext>
                </a:extLst>
              </p:cNvPr>
              <p:cNvSpPr/>
              <p:nvPr/>
            </p:nvSpPr>
            <p:spPr>
              <a:xfrm>
                <a:off x="2189702" y="4747570"/>
                <a:ext cx="24358" cy="2778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798" y="750"/>
                    </a:moveTo>
                    <a:lnTo>
                      <a:pt x="5219" y="0"/>
                    </a:lnTo>
                    <a:lnTo>
                      <a:pt x="5219" y="0"/>
                    </a:lnTo>
                    <a:lnTo>
                      <a:pt x="1305" y="25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580" y="775"/>
                    </a:lnTo>
                    <a:lnTo>
                      <a:pt x="7828" y="10304"/>
                    </a:lnTo>
                    <a:lnTo>
                      <a:pt x="16381" y="21600"/>
                    </a:lnTo>
                    <a:lnTo>
                      <a:pt x="18701" y="21486"/>
                    </a:lnTo>
                    <a:cubicBezTo>
                      <a:pt x="18701" y="21486"/>
                      <a:pt x="18701" y="21486"/>
                      <a:pt x="18846" y="21486"/>
                    </a:cubicBezTo>
                    <a:cubicBezTo>
                      <a:pt x="19715" y="21447"/>
                      <a:pt x="20585" y="21435"/>
                      <a:pt x="21455" y="21435"/>
                    </a:cubicBezTo>
                    <a:cubicBezTo>
                      <a:pt x="21455" y="21435"/>
                      <a:pt x="21455" y="21435"/>
                      <a:pt x="21600" y="21435"/>
                    </a:cubicBezTo>
                    <a:lnTo>
                      <a:pt x="13192" y="10330"/>
                    </a:lnTo>
                    <a:lnTo>
                      <a:pt x="5798" y="75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 defTabSz="685766">
                  <a:defRPr sz="3000">
                    <a:solidFill>
                      <a:srgbClr val="FFFFFF"/>
                    </a:solidFill>
                  </a:defRPr>
                </a:pPr>
                <a:endParaRPr sz="225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207" name="Shape">
                <a:extLst>
                  <a:ext uri="{FF2B5EF4-FFF2-40B4-BE49-F238E27FC236}">
                    <a16:creationId xmlns:a16="http://schemas.microsoft.com/office/drawing/2014/main" id="{CB5F74B6-42BC-442F-806F-4368D59244EE}"/>
                  </a:ext>
                </a:extLst>
              </p:cNvPr>
              <p:cNvSpPr/>
              <p:nvPr/>
            </p:nvSpPr>
            <p:spPr>
              <a:xfrm>
                <a:off x="2246218" y="4791271"/>
                <a:ext cx="9646" cy="1469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504"/>
                    </a:moveTo>
                    <a:lnTo>
                      <a:pt x="13179" y="21600"/>
                    </a:lnTo>
                    <a:lnTo>
                      <a:pt x="21600" y="0"/>
                    </a:lnTo>
                    <a:cubicBezTo>
                      <a:pt x="17207" y="0"/>
                      <a:pt x="12814" y="24"/>
                      <a:pt x="8421" y="24"/>
                    </a:cubicBezTo>
                    <a:lnTo>
                      <a:pt x="0" y="21504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 defTabSz="685766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208" name="Shape">
                <a:extLst>
                  <a:ext uri="{FF2B5EF4-FFF2-40B4-BE49-F238E27FC236}">
                    <a16:creationId xmlns:a16="http://schemas.microsoft.com/office/drawing/2014/main" id="{B6A9A0E7-822E-492A-8781-064D5D0F4FB0}"/>
                  </a:ext>
                </a:extLst>
              </p:cNvPr>
              <p:cNvSpPr/>
              <p:nvPr/>
            </p:nvSpPr>
            <p:spPr>
              <a:xfrm>
                <a:off x="2300321" y="4723593"/>
                <a:ext cx="31222" cy="280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29" y="0"/>
                    </a:moveTo>
                    <a:lnTo>
                      <a:pt x="16851" y="805"/>
                    </a:lnTo>
                    <a:lnTo>
                      <a:pt x="9726" y="9561"/>
                    </a:lnTo>
                    <a:lnTo>
                      <a:pt x="0" y="21499"/>
                    </a:lnTo>
                    <a:lnTo>
                      <a:pt x="2714" y="21537"/>
                    </a:lnTo>
                    <a:cubicBezTo>
                      <a:pt x="2827" y="21537"/>
                      <a:pt x="2827" y="21550"/>
                      <a:pt x="2940" y="21550"/>
                    </a:cubicBezTo>
                    <a:cubicBezTo>
                      <a:pt x="3279" y="21550"/>
                      <a:pt x="3505" y="21562"/>
                      <a:pt x="3845" y="21587"/>
                    </a:cubicBezTo>
                    <a:cubicBezTo>
                      <a:pt x="3958" y="21587"/>
                      <a:pt x="3958" y="21600"/>
                      <a:pt x="4071" y="21600"/>
                    </a:cubicBezTo>
                    <a:lnTo>
                      <a:pt x="13910" y="9511"/>
                    </a:lnTo>
                    <a:lnTo>
                      <a:pt x="20921" y="906"/>
                    </a:lnTo>
                    <a:lnTo>
                      <a:pt x="21600" y="63"/>
                    </a:lnTo>
                    <a:lnTo>
                      <a:pt x="21600" y="38"/>
                    </a:lnTo>
                    <a:lnTo>
                      <a:pt x="18773" y="13"/>
                    </a:lnTo>
                    <a:lnTo>
                      <a:pt x="17529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 defTabSz="685766">
                  <a:defRPr sz="3000">
                    <a:solidFill>
                      <a:srgbClr val="FFFFFF"/>
                    </a:solidFill>
                  </a:defRPr>
                </a:pPr>
                <a:endParaRPr sz="2250">
                  <a:solidFill>
                    <a:srgbClr val="FFFFFF"/>
                  </a:solidFill>
                  <a:latin typeface="Calibri"/>
                </a:endParaRPr>
              </a:p>
            </p:txBody>
          </p:sp>
        </p:grp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64D56708-F382-4A59-8462-EB9CEDCDF678}"/>
                </a:ext>
              </a:extLst>
            </p:cNvPr>
            <p:cNvSpPr/>
            <p:nvPr/>
          </p:nvSpPr>
          <p:spPr>
            <a:xfrm>
              <a:off x="1010339" y="1986273"/>
              <a:ext cx="2457858" cy="2881187"/>
            </a:xfrm>
            <a:custGeom>
              <a:avLst/>
              <a:gdLst>
                <a:gd name="connsiteX0" fmla="*/ 1300337 w 2457858"/>
                <a:gd name="connsiteY0" fmla="*/ 67 h 2881187"/>
                <a:gd name="connsiteX1" fmla="*/ 1454056 w 2457858"/>
                <a:gd name="connsiteY1" fmla="*/ 50738 h 2881187"/>
                <a:gd name="connsiteX2" fmla="*/ 1458190 w 2457858"/>
                <a:gd name="connsiteY2" fmla="*/ 54619 h 2881187"/>
                <a:gd name="connsiteX3" fmla="*/ 1489645 w 2457858"/>
                <a:gd name="connsiteY3" fmla="*/ 50001 h 2881187"/>
                <a:gd name="connsiteX4" fmla="*/ 1726501 w 2457858"/>
                <a:gd name="connsiteY4" fmla="*/ 123001 h 2881187"/>
                <a:gd name="connsiteX5" fmla="*/ 1767863 w 2457858"/>
                <a:gd name="connsiteY5" fmla="*/ 155892 h 2881187"/>
                <a:gd name="connsiteX6" fmla="*/ 1767172 w 2457858"/>
                <a:gd name="connsiteY6" fmla="*/ 151641 h 2881187"/>
                <a:gd name="connsiteX7" fmla="*/ 2114171 w 2457858"/>
                <a:gd name="connsiteY7" fmla="*/ 388804 h 2881187"/>
                <a:gd name="connsiteX8" fmla="*/ 2109052 w 2457858"/>
                <a:gd name="connsiteY8" fmla="*/ 393563 h 2881187"/>
                <a:gd name="connsiteX9" fmla="*/ 2109585 w 2457858"/>
                <a:gd name="connsiteY9" fmla="*/ 394337 h 2881187"/>
                <a:gd name="connsiteX10" fmla="*/ 2111723 w 2457858"/>
                <a:gd name="connsiteY10" fmla="*/ 392331 h 2881187"/>
                <a:gd name="connsiteX11" fmla="*/ 2188086 w 2457858"/>
                <a:gd name="connsiteY11" fmla="*/ 473372 h 2881187"/>
                <a:gd name="connsiteX12" fmla="*/ 2329145 w 2457858"/>
                <a:gd name="connsiteY12" fmla="*/ 690670 h 2881187"/>
                <a:gd name="connsiteX13" fmla="*/ 2412524 w 2457858"/>
                <a:gd name="connsiteY13" fmla="*/ 980821 h 2881187"/>
                <a:gd name="connsiteX14" fmla="*/ 2417087 w 2457858"/>
                <a:gd name="connsiteY14" fmla="*/ 1023441 h 2881187"/>
                <a:gd name="connsiteX15" fmla="*/ 2418799 w 2457858"/>
                <a:gd name="connsiteY15" fmla="*/ 1059807 h 2881187"/>
                <a:gd name="connsiteX16" fmla="*/ 2419292 w 2457858"/>
                <a:gd name="connsiteY16" fmla="*/ 1061393 h 2881187"/>
                <a:gd name="connsiteX17" fmla="*/ 2419730 w 2457858"/>
                <a:gd name="connsiteY17" fmla="*/ 1020467 h 2881187"/>
                <a:gd name="connsiteX18" fmla="*/ 2218990 w 2457858"/>
                <a:gd name="connsiteY18" fmla="*/ 1937840 h 2881187"/>
                <a:gd name="connsiteX19" fmla="*/ 2207205 w 2457858"/>
                <a:gd name="connsiteY19" fmla="*/ 1952729 h 2881187"/>
                <a:gd name="connsiteX20" fmla="*/ 2183069 w 2457858"/>
                <a:gd name="connsiteY20" fmla="*/ 1992165 h 2881187"/>
                <a:gd name="connsiteX21" fmla="*/ 2029259 w 2457858"/>
                <a:gd name="connsiteY21" fmla="*/ 2193880 h 2881187"/>
                <a:gd name="connsiteX22" fmla="*/ 1863820 w 2457858"/>
                <a:gd name="connsiteY22" fmla="*/ 2377136 h 2881187"/>
                <a:gd name="connsiteX23" fmla="*/ 1828044 w 2457858"/>
                <a:gd name="connsiteY23" fmla="*/ 2413573 h 2881187"/>
                <a:gd name="connsiteX24" fmla="*/ 1781265 w 2457858"/>
                <a:gd name="connsiteY24" fmla="*/ 2461329 h 2881187"/>
                <a:gd name="connsiteX25" fmla="*/ 1598366 w 2457858"/>
                <a:gd name="connsiteY25" fmla="*/ 2645214 h 2881187"/>
                <a:gd name="connsiteX26" fmla="*/ 1559914 w 2457858"/>
                <a:gd name="connsiteY26" fmla="*/ 2678937 h 2881187"/>
                <a:gd name="connsiteX27" fmla="*/ 1539520 w 2457858"/>
                <a:gd name="connsiteY27" fmla="*/ 2695709 h 2881187"/>
                <a:gd name="connsiteX28" fmla="*/ 1531573 w 2457858"/>
                <a:gd name="connsiteY28" fmla="*/ 2704539 h 2881187"/>
                <a:gd name="connsiteX29" fmla="*/ 1529258 w 2457858"/>
                <a:gd name="connsiteY29" fmla="*/ 2709843 h 2881187"/>
                <a:gd name="connsiteX30" fmla="*/ 1526698 w 2457858"/>
                <a:gd name="connsiteY30" fmla="*/ 2715962 h 2881187"/>
                <a:gd name="connsiteX31" fmla="*/ 1419686 w 2457858"/>
                <a:gd name="connsiteY31" fmla="*/ 2881187 h 2881187"/>
                <a:gd name="connsiteX32" fmla="*/ 1421392 w 2457858"/>
                <a:gd name="connsiteY32" fmla="*/ 2873300 h 2881187"/>
                <a:gd name="connsiteX33" fmla="*/ 1417614 w 2457858"/>
                <a:gd name="connsiteY33" fmla="*/ 2862421 h 2881187"/>
                <a:gd name="connsiteX34" fmla="*/ 1301094 w 2457858"/>
                <a:gd name="connsiteY34" fmla="*/ 2814825 h 2881187"/>
                <a:gd name="connsiteX35" fmla="*/ 1301094 w 2457858"/>
                <a:gd name="connsiteY35" fmla="*/ 2814553 h 2881187"/>
                <a:gd name="connsiteX36" fmla="*/ 1296950 w 2457858"/>
                <a:gd name="connsiteY36" fmla="*/ 2814145 h 2881187"/>
                <a:gd name="connsiteX37" fmla="*/ 1209804 w 2457858"/>
                <a:gd name="connsiteY37" fmla="*/ 2808162 h 2881187"/>
                <a:gd name="connsiteX38" fmla="*/ 1173605 w 2457858"/>
                <a:gd name="connsiteY38" fmla="*/ 2809114 h 2881187"/>
                <a:gd name="connsiteX39" fmla="*/ 1169096 w 2457858"/>
                <a:gd name="connsiteY39" fmla="*/ 2809386 h 2881187"/>
                <a:gd name="connsiteX40" fmla="*/ 1167633 w 2457858"/>
                <a:gd name="connsiteY40" fmla="*/ 2809658 h 2881187"/>
                <a:gd name="connsiteX41" fmla="*/ 1082681 w 2457858"/>
                <a:gd name="connsiteY41" fmla="*/ 2821896 h 2881187"/>
                <a:gd name="connsiteX42" fmla="*/ 1079268 w 2457858"/>
                <a:gd name="connsiteY42" fmla="*/ 2822440 h 2881187"/>
                <a:gd name="connsiteX43" fmla="*/ 1079268 w 2457858"/>
                <a:gd name="connsiteY43" fmla="*/ 2822712 h 2881187"/>
                <a:gd name="connsiteX44" fmla="*/ 1001751 w 2457858"/>
                <a:gd name="connsiteY44" fmla="*/ 2863373 h 2881187"/>
                <a:gd name="connsiteX45" fmla="*/ 998217 w 2457858"/>
                <a:gd name="connsiteY45" fmla="*/ 2875476 h 2881187"/>
                <a:gd name="connsiteX46" fmla="*/ 891448 w 2457858"/>
                <a:gd name="connsiteY46" fmla="*/ 2690396 h 2881187"/>
                <a:gd name="connsiteX47" fmla="*/ 890473 w 2457858"/>
                <a:gd name="connsiteY47" fmla="*/ 2687949 h 2881187"/>
                <a:gd name="connsiteX48" fmla="*/ 888101 w 2457858"/>
                <a:gd name="connsiteY48" fmla="*/ 2687029 h 2881187"/>
                <a:gd name="connsiteX49" fmla="*/ 889089 w 2457858"/>
                <a:gd name="connsiteY49" fmla="*/ 2689508 h 2881187"/>
                <a:gd name="connsiteX50" fmla="*/ 819608 w 2457858"/>
                <a:gd name="connsiteY50" fmla="*/ 2625592 h 2881187"/>
                <a:gd name="connsiteX51" fmla="*/ 696700 w 2457858"/>
                <a:gd name="connsiteY51" fmla="*/ 2498765 h 2881187"/>
                <a:gd name="connsiteX52" fmla="*/ 487147 w 2457858"/>
                <a:gd name="connsiteY52" fmla="*/ 2277269 h 2881187"/>
                <a:gd name="connsiteX53" fmla="*/ 212517 w 2457858"/>
                <a:gd name="connsiteY53" fmla="*/ 1937924 h 2881187"/>
                <a:gd name="connsiteX54" fmla="*/ 113112 w 2457858"/>
                <a:gd name="connsiteY54" fmla="*/ 1767415 h 2881187"/>
                <a:gd name="connsiteX55" fmla="*/ 8809 w 2457858"/>
                <a:gd name="connsiteY55" fmla="*/ 1430013 h 2881187"/>
                <a:gd name="connsiteX56" fmla="*/ 1482 w 2457858"/>
                <a:gd name="connsiteY56" fmla="*/ 1310488 h 2881187"/>
                <a:gd name="connsiteX57" fmla="*/ 0 w 2457858"/>
                <a:gd name="connsiteY57" fmla="*/ 1242351 h 2881187"/>
                <a:gd name="connsiteX58" fmla="*/ 2805 w 2457858"/>
                <a:gd name="connsiteY58" fmla="*/ 1243079 h 2881187"/>
                <a:gd name="connsiteX59" fmla="*/ 256807 w 2457858"/>
                <a:gd name="connsiteY59" fmla="*/ 483587 h 2881187"/>
                <a:gd name="connsiteX60" fmla="*/ 257660 w 2457858"/>
                <a:gd name="connsiteY60" fmla="*/ 482907 h 2881187"/>
                <a:gd name="connsiteX61" fmla="*/ 249234 w 2457858"/>
                <a:gd name="connsiteY61" fmla="*/ 498470 h 2881187"/>
                <a:gd name="connsiteX62" fmla="*/ 254255 w 2457858"/>
                <a:gd name="connsiteY62" fmla="*/ 494327 h 2881187"/>
                <a:gd name="connsiteX63" fmla="*/ 258119 w 2457858"/>
                <a:gd name="connsiteY63" fmla="*/ 487196 h 2881187"/>
                <a:gd name="connsiteX64" fmla="*/ 279534 w 2457858"/>
                <a:gd name="connsiteY64" fmla="*/ 453031 h 2881187"/>
                <a:gd name="connsiteX65" fmla="*/ 544821 w 2457858"/>
                <a:gd name="connsiteY65" fmla="*/ 208088 h 2881187"/>
                <a:gd name="connsiteX66" fmla="*/ 606121 w 2457858"/>
                <a:gd name="connsiteY66" fmla="*/ 180053 h 2881187"/>
                <a:gd name="connsiteX67" fmla="*/ 608955 w 2457858"/>
                <a:gd name="connsiteY67" fmla="*/ 179883 h 2881187"/>
                <a:gd name="connsiteX68" fmla="*/ 610396 w 2457858"/>
                <a:gd name="connsiteY68" fmla="*/ 179918 h 2881187"/>
                <a:gd name="connsiteX69" fmla="*/ 615019 w 2457858"/>
                <a:gd name="connsiteY69" fmla="*/ 175439 h 2881187"/>
                <a:gd name="connsiteX70" fmla="*/ 865398 w 2457858"/>
                <a:gd name="connsiteY70" fmla="*/ 56045 h 2881187"/>
                <a:gd name="connsiteX71" fmla="*/ 931627 w 2457858"/>
                <a:gd name="connsiteY71" fmla="*/ 54084 h 2881187"/>
                <a:gd name="connsiteX72" fmla="*/ 942898 w 2457858"/>
                <a:gd name="connsiteY72" fmla="*/ 45369 h 2881187"/>
                <a:gd name="connsiteX73" fmla="*/ 1104091 w 2457858"/>
                <a:gd name="connsiteY73" fmla="*/ 732 h 2881187"/>
                <a:gd name="connsiteX74" fmla="*/ 1190727 w 2457858"/>
                <a:gd name="connsiteY74" fmla="*/ 30211 h 2881187"/>
                <a:gd name="connsiteX75" fmla="*/ 1190167 w 2457858"/>
                <a:gd name="connsiteY75" fmla="*/ 36504 h 2881187"/>
                <a:gd name="connsiteX76" fmla="*/ 1194582 w 2457858"/>
                <a:gd name="connsiteY76" fmla="*/ 33205 h 2881187"/>
                <a:gd name="connsiteX77" fmla="*/ 1300337 w 2457858"/>
                <a:gd name="connsiteY77" fmla="*/ 67 h 2881187"/>
                <a:gd name="connsiteX0" fmla="*/ 1300337 w 2457858"/>
                <a:gd name="connsiteY0" fmla="*/ 67 h 2881187"/>
                <a:gd name="connsiteX1" fmla="*/ 1454056 w 2457858"/>
                <a:gd name="connsiteY1" fmla="*/ 50738 h 2881187"/>
                <a:gd name="connsiteX2" fmla="*/ 1458190 w 2457858"/>
                <a:gd name="connsiteY2" fmla="*/ 54619 h 2881187"/>
                <a:gd name="connsiteX3" fmla="*/ 1489645 w 2457858"/>
                <a:gd name="connsiteY3" fmla="*/ 50001 h 2881187"/>
                <a:gd name="connsiteX4" fmla="*/ 1726501 w 2457858"/>
                <a:gd name="connsiteY4" fmla="*/ 123001 h 2881187"/>
                <a:gd name="connsiteX5" fmla="*/ 1767863 w 2457858"/>
                <a:gd name="connsiteY5" fmla="*/ 155892 h 2881187"/>
                <a:gd name="connsiteX6" fmla="*/ 1767172 w 2457858"/>
                <a:gd name="connsiteY6" fmla="*/ 151641 h 2881187"/>
                <a:gd name="connsiteX7" fmla="*/ 2114171 w 2457858"/>
                <a:gd name="connsiteY7" fmla="*/ 388804 h 2881187"/>
                <a:gd name="connsiteX8" fmla="*/ 2109052 w 2457858"/>
                <a:gd name="connsiteY8" fmla="*/ 393563 h 2881187"/>
                <a:gd name="connsiteX9" fmla="*/ 2109585 w 2457858"/>
                <a:gd name="connsiteY9" fmla="*/ 394337 h 2881187"/>
                <a:gd name="connsiteX10" fmla="*/ 2111723 w 2457858"/>
                <a:gd name="connsiteY10" fmla="*/ 392331 h 2881187"/>
                <a:gd name="connsiteX11" fmla="*/ 2188086 w 2457858"/>
                <a:gd name="connsiteY11" fmla="*/ 473372 h 2881187"/>
                <a:gd name="connsiteX12" fmla="*/ 2329145 w 2457858"/>
                <a:gd name="connsiteY12" fmla="*/ 690670 h 2881187"/>
                <a:gd name="connsiteX13" fmla="*/ 2412524 w 2457858"/>
                <a:gd name="connsiteY13" fmla="*/ 980821 h 2881187"/>
                <a:gd name="connsiteX14" fmla="*/ 2417087 w 2457858"/>
                <a:gd name="connsiteY14" fmla="*/ 1023441 h 2881187"/>
                <a:gd name="connsiteX15" fmla="*/ 2418799 w 2457858"/>
                <a:gd name="connsiteY15" fmla="*/ 1059807 h 2881187"/>
                <a:gd name="connsiteX16" fmla="*/ 2419730 w 2457858"/>
                <a:gd name="connsiteY16" fmla="*/ 1020467 h 2881187"/>
                <a:gd name="connsiteX17" fmla="*/ 2218990 w 2457858"/>
                <a:gd name="connsiteY17" fmla="*/ 1937840 h 2881187"/>
                <a:gd name="connsiteX18" fmla="*/ 2207205 w 2457858"/>
                <a:gd name="connsiteY18" fmla="*/ 1952729 h 2881187"/>
                <a:gd name="connsiteX19" fmla="*/ 2183069 w 2457858"/>
                <a:gd name="connsiteY19" fmla="*/ 1992165 h 2881187"/>
                <a:gd name="connsiteX20" fmla="*/ 2029259 w 2457858"/>
                <a:gd name="connsiteY20" fmla="*/ 2193880 h 2881187"/>
                <a:gd name="connsiteX21" fmla="*/ 1863820 w 2457858"/>
                <a:gd name="connsiteY21" fmla="*/ 2377136 h 2881187"/>
                <a:gd name="connsiteX22" fmla="*/ 1828044 w 2457858"/>
                <a:gd name="connsiteY22" fmla="*/ 2413573 h 2881187"/>
                <a:gd name="connsiteX23" fmla="*/ 1781265 w 2457858"/>
                <a:gd name="connsiteY23" fmla="*/ 2461329 h 2881187"/>
                <a:gd name="connsiteX24" fmla="*/ 1598366 w 2457858"/>
                <a:gd name="connsiteY24" fmla="*/ 2645214 h 2881187"/>
                <a:gd name="connsiteX25" fmla="*/ 1559914 w 2457858"/>
                <a:gd name="connsiteY25" fmla="*/ 2678937 h 2881187"/>
                <a:gd name="connsiteX26" fmla="*/ 1539520 w 2457858"/>
                <a:gd name="connsiteY26" fmla="*/ 2695709 h 2881187"/>
                <a:gd name="connsiteX27" fmla="*/ 1531573 w 2457858"/>
                <a:gd name="connsiteY27" fmla="*/ 2704539 h 2881187"/>
                <a:gd name="connsiteX28" fmla="*/ 1529258 w 2457858"/>
                <a:gd name="connsiteY28" fmla="*/ 2709843 h 2881187"/>
                <a:gd name="connsiteX29" fmla="*/ 1526698 w 2457858"/>
                <a:gd name="connsiteY29" fmla="*/ 2715962 h 2881187"/>
                <a:gd name="connsiteX30" fmla="*/ 1419686 w 2457858"/>
                <a:gd name="connsiteY30" fmla="*/ 2881187 h 2881187"/>
                <a:gd name="connsiteX31" fmla="*/ 1421392 w 2457858"/>
                <a:gd name="connsiteY31" fmla="*/ 2873300 h 2881187"/>
                <a:gd name="connsiteX32" fmla="*/ 1417614 w 2457858"/>
                <a:gd name="connsiteY32" fmla="*/ 2862421 h 2881187"/>
                <a:gd name="connsiteX33" fmla="*/ 1301094 w 2457858"/>
                <a:gd name="connsiteY33" fmla="*/ 2814825 h 2881187"/>
                <a:gd name="connsiteX34" fmla="*/ 1301094 w 2457858"/>
                <a:gd name="connsiteY34" fmla="*/ 2814553 h 2881187"/>
                <a:gd name="connsiteX35" fmla="*/ 1296950 w 2457858"/>
                <a:gd name="connsiteY35" fmla="*/ 2814145 h 2881187"/>
                <a:gd name="connsiteX36" fmla="*/ 1209804 w 2457858"/>
                <a:gd name="connsiteY36" fmla="*/ 2808162 h 2881187"/>
                <a:gd name="connsiteX37" fmla="*/ 1173605 w 2457858"/>
                <a:gd name="connsiteY37" fmla="*/ 2809114 h 2881187"/>
                <a:gd name="connsiteX38" fmla="*/ 1169096 w 2457858"/>
                <a:gd name="connsiteY38" fmla="*/ 2809386 h 2881187"/>
                <a:gd name="connsiteX39" fmla="*/ 1167633 w 2457858"/>
                <a:gd name="connsiteY39" fmla="*/ 2809658 h 2881187"/>
                <a:gd name="connsiteX40" fmla="*/ 1082681 w 2457858"/>
                <a:gd name="connsiteY40" fmla="*/ 2821896 h 2881187"/>
                <a:gd name="connsiteX41" fmla="*/ 1079268 w 2457858"/>
                <a:gd name="connsiteY41" fmla="*/ 2822440 h 2881187"/>
                <a:gd name="connsiteX42" fmla="*/ 1079268 w 2457858"/>
                <a:gd name="connsiteY42" fmla="*/ 2822712 h 2881187"/>
                <a:gd name="connsiteX43" fmla="*/ 1001751 w 2457858"/>
                <a:gd name="connsiteY43" fmla="*/ 2863373 h 2881187"/>
                <a:gd name="connsiteX44" fmla="*/ 998217 w 2457858"/>
                <a:gd name="connsiteY44" fmla="*/ 2875476 h 2881187"/>
                <a:gd name="connsiteX45" fmla="*/ 891448 w 2457858"/>
                <a:gd name="connsiteY45" fmla="*/ 2690396 h 2881187"/>
                <a:gd name="connsiteX46" fmla="*/ 890473 w 2457858"/>
                <a:gd name="connsiteY46" fmla="*/ 2687949 h 2881187"/>
                <a:gd name="connsiteX47" fmla="*/ 888101 w 2457858"/>
                <a:gd name="connsiteY47" fmla="*/ 2687029 h 2881187"/>
                <a:gd name="connsiteX48" fmla="*/ 889089 w 2457858"/>
                <a:gd name="connsiteY48" fmla="*/ 2689508 h 2881187"/>
                <a:gd name="connsiteX49" fmla="*/ 819608 w 2457858"/>
                <a:gd name="connsiteY49" fmla="*/ 2625592 h 2881187"/>
                <a:gd name="connsiteX50" fmla="*/ 696700 w 2457858"/>
                <a:gd name="connsiteY50" fmla="*/ 2498765 h 2881187"/>
                <a:gd name="connsiteX51" fmla="*/ 487147 w 2457858"/>
                <a:gd name="connsiteY51" fmla="*/ 2277269 h 2881187"/>
                <a:gd name="connsiteX52" fmla="*/ 212517 w 2457858"/>
                <a:gd name="connsiteY52" fmla="*/ 1937924 h 2881187"/>
                <a:gd name="connsiteX53" fmla="*/ 113112 w 2457858"/>
                <a:gd name="connsiteY53" fmla="*/ 1767415 h 2881187"/>
                <a:gd name="connsiteX54" fmla="*/ 8809 w 2457858"/>
                <a:gd name="connsiteY54" fmla="*/ 1430013 h 2881187"/>
                <a:gd name="connsiteX55" fmla="*/ 1482 w 2457858"/>
                <a:gd name="connsiteY55" fmla="*/ 1310488 h 2881187"/>
                <a:gd name="connsiteX56" fmla="*/ 0 w 2457858"/>
                <a:gd name="connsiteY56" fmla="*/ 1242351 h 2881187"/>
                <a:gd name="connsiteX57" fmla="*/ 2805 w 2457858"/>
                <a:gd name="connsiteY57" fmla="*/ 1243079 h 2881187"/>
                <a:gd name="connsiteX58" fmla="*/ 256807 w 2457858"/>
                <a:gd name="connsiteY58" fmla="*/ 483587 h 2881187"/>
                <a:gd name="connsiteX59" fmla="*/ 257660 w 2457858"/>
                <a:gd name="connsiteY59" fmla="*/ 482907 h 2881187"/>
                <a:gd name="connsiteX60" fmla="*/ 249234 w 2457858"/>
                <a:gd name="connsiteY60" fmla="*/ 498470 h 2881187"/>
                <a:gd name="connsiteX61" fmla="*/ 254255 w 2457858"/>
                <a:gd name="connsiteY61" fmla="*/ 494327 h 2881187"/>
                <a:gd name="connsiteX62" fmla="*/ 258119 w 2457858"/>
                <a:gd name="connsiteY62" fmla="*/ 487196 h 2881187"/>
                <a:gd name="connsiteX63" fmla="*/ 279534 w 2457858"/>
                <a:gd name="connsiteY63" fmla="*/ 453031 h 2881187"/>
                <a:gd name="connsiteX64" fmla="*/ 544821 w 2457858"/>
                <a:gd name="connsiteY64" fmla="*/ 208088 h 2881187"/>
                <a:gd name="connsiteX65" fmla="*/ 606121 w 2457858"/>
                <a:gd name="connsiteY65" fmla="*/ 180053 h 2881187"/>
                <a:gd name="connsiteX66" fmla="*/ 608955 w 2457858"/>
                <a:gd name="connsiteY66" fmla="*/ 179883 h 2881187"/>
                <a:gd name="connsiteX67" fmla="*/ 610396 w 2457858"/>
                <a:gd name="connsiteY67" fmla="*/ 179918 h 2881187"/>
                <a:gd name="connsiteX68" fmla="*/ 615019 w 2457858"/>
                <a:gd name="connsiteY68" fmla="*/ 175439 h 2881187"/>
                <a:gd name="connsiteX69" fmla="*/ 865398 w 2457858"/>
                <a:gd name="connsiteY69" fmla="*/ 56045 h 2881187"/>
                <a:gd name="connsiteX70" fmla="*/ 931627 w 2457858"/>
                <a:gd name="connsiteY70" fmla="*/ 54084 h 2881187"/>
                <a:gd name="connsiteX71" fmla="*/ 942898 w 2457858"/>
                <a:gd name="connsiteY71" fmla="*/ 45369 h 2881187"/>
                <a:gd name="connsiteX72" fmla="*/ 1104091 w 2457858"/>
                <a:gd name="connsiteY72" fmla="*/ 732 h 2881187"/>
                <a:gd name="connsiteX73" fmla="*/ 1190727 w 2457858"/>
                <a:gd name="connsiteY73" fmla="*/ 30211 h 2881187"/>
                <a:gd name="connsiteX74" fmla="*/ 1190167 w 2457858"/>
                <a:gd name="connsiteY74" fmla="*/ 36504 h 2881187"/>
                <a:gd name="connsiteX75" fmla="*/ 1194582 w 2457858"/>
                <a:gd name="connsiteY75" fmla="*/ 33205 h 2881187"/>
                <a:gd name="connsiteX76" fmla="*/ 1300337 w 2457858"/>
                <a:gd name="connsiteY76" fmla="*/ 67 h 2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457858" h="2881187">
                  <a:moveTo>
                    <a:pt x="1300337" y="67"/>
                  </a:moveTo>
                  <a:cubicBezTo>
                    <a:pt x="1342711" y="-1009"/>
                    <a:pt x="1395050" y="10656"/>
                    <a:pt x="1454056" y="50738"/>
                  </a:cubicBezTo>
                  <a:lnTo>
                    <a:pt x="1458190" y="54619"/>
                  </a:lnTo>
                  <a:lnTo>
                    <a:pt x="1489645" y="50001"/>
                  </a:lnTo>
                  <a:cubicBezTo>
                    <a:pt x="1578075" y="43612"/>
                    <a:pt x="1655415" y="71416"/>
                    <a:pt x="1726501" y="123001"/>
                  </a:cubicBezTo>
                  <a:cubicBezTo>
                    <a:pt x="1740912" y="133531"/>
                    <a:pt x="1754613" y="144416"/>
                    <a:pt x="1767863" y="155892"/>
                  </a:cubicBezTo>
                  <a:lnTo>
                    <a:pt x="1767172" y="151641"/>
                  </a:lnTo>
                  <a:cubicBezTo>
                    <a:pt x="1767172" y="151641"/>
                    <a:pt x="1914893" y="127571"/>
                    <a:pt x="2114171" y="388804"/>
                  </a:cubicBezTo>
                  <a:cubicBezTo>
                    <a:pt x="2112465" y="390436"/>
                    <a:pt x="2110758" y="391931"/>
                    <a:pt x="2109052" y="393563"/>
                  </a:cubicBezTo>
                  <a:lnTo>
                    <a:pt x="2109585" y="394337"/>
                  </a:lnTo>
                  <a:lnTo>
                    <a:pt x="2111723" y="392331"/>
                  </a:lnTo>
                  <a:cubicBezTo>
                    <a:pt x="2137249" y="419309"/>
                    <a:pt x="2163550" y="445658"/>
                    <a:pt x="2188086" y="473372"/>
                  </a:cubicBezTo>
                  <a:cubicBezTo>
                    <a:pt x="2245766" y="538771"/>
                    <a:pt x="2292384" y="611204"/>
                    <a:pt x="2329145" y="690670"/>
                  </a:cubicBezTo>
                  <a:cubicBezTo>
                    <a:pt x="2371975" y="783153"/>
                    <a:pt x="2398921" y="879835"/>
                    <a:pt x="2412524" y="980821"/>
                  </a:cubicBezTo>
                  <a:cubicBezTo>
                    <a:pt x="2414289" y="994993"/>
                    <a:pt x="2415795" y="1009270"/>
                    <a:pt x="2417087" y="1023441"/>
                  </a:cubicBezTo>
                  <a:cubicBezTo>
                    <a:pt x="2417658" y="1035563"/>
                    <a:pt x="2418228" y="1047685"/>
                    <a:pt x="2418799" y="1059807"/>
                  </a:cubicBezTo>
                  <a:cubicBezTo>
                    <a:pt x="2419109" y="1046694"/>
                    <a:pt x="2419420" y="1033580"/>
                    <a:pt x="2419730" y="1020467"/>
                  </a:cubicBezTo>
                  <a:cubicBezTo>
                    <a:pt x="2419730" y="1020467"/>
                    <a:pt x="2587562" y="1353637"/>
                    <a:pt x="2218990" y="1937840"/>
                  </a:cubicBezTo>
                  <a:lnTo>
                    <a:pt x="2207205" y="1952729"/>
                  </a:lnTo>
                  <a:lnTo>
                    <a:pt x="2183069" y="1992165"/>
                  </a:lnTo>
                  <a:cubicBezTo>
                    <a:pt x="2132897" y="2060340"/>
                    <a:pt x="2083186" y="2128812"/>
                    <a:pt x="2029259" y="2193880"/>
                  </a:cubicBezTo>
                  <a:cubicBezTo>
                    <a:pt x="1976781" y="2257136"/>
                    <a:pt x="1920876" y="2317802"/>
                    <a:pt x="1863820" y="2377136"/>
                  </a:cubicBezTo>
                  <a:cubicBezTo>
                    <a:pt x="1852059" y="2389381"/>
                    <a:pt x="1839969" y="2401329"/>
                    <a:pt x="1828044" y="2413573"/>
                  </a:cubicBezTo>
                  <a:lnTo>
                    <a:pt x="1781265" y="2461329"/>
                  </a:lnTo>
                  <a:cubicBezTo>
                    <a:pt x="1720650" y="2522957"/>
                    <a:pt x="1659508" y="2584252"/>
                    <a:pt x="1598366" y="2645214"/>
                  </a:cubicBezTo>
                  <a:cubicBezTo>
                    <a:pt x="1587742" y="2655831"/>
                    <a:pt x="1573931" y="2667474"/>
                    <a:pt x="1559914" y="2678937"/>
                  </a:cubicBezTo>
                  <a:lnTo>
                    <a:pt x="1539520" y="2695709"/>
                  </a:lnTo>
                  <a:lnTo>
                    <a:pt x="1531573" y="2704539"/>
                  </a:lnTo>
                  <a:lnTo>
                    <a:pt x="1529258" y="2709843"/>
                  </a:lnTo>
                  <a:lnTo>
                    <a:pt x="1526698" y="2715962"/>
                  </a:lnTo>
                  <a:cubicBezTo>
                    <a:pt x="1513047" y="2745199"/>
                    <a:pt x="1473314" y="2824344"/>
                    <a:pt x="1419686" y="2881187"/>
                  </a:cubicBezTo>
                  <a:lnTo>
                    <a:pt x="1421392" y="2873300"/>
                  </a:lnTo>
                  <a:cubicBezTo>
                    <a:pt x="1421026" y="2869628"/>
                    <a:pt x="1419686" y="2865956"/>
                    <a:pt x="1417614" y="2862421"/>
                  </a:cubicBezTo>
                  <a:cubicBezTo>
                    <a:pt x="1404572" y="2841343"/>
                    <a:pt x="1360451" y="2823800"/>
                    <a:pt x="1301094" y="2814825"/>
                  </a:cubicBezTo>
                  <a:lnTo>
                    <a:pt x="1301094" y="2814553"/>
                  </a:lnTo>
                  <a:lnTo>
                    <a:pt x="1296950" y="2814145"/>
                  </a:lnTo>
                  <a:cubicBezTo>
                    <a:pt x="1270380" y="2810202"/>
                    <a:pt x="1240884" y="2808162"/>
                    <a:pt x="1209804" y="2808162"/>
                  </a:cubicBezTo>
                  <a:cubicBezTo>
                    <a:pt x="1197372" y="2808162"/>
                    <a:pt x="1185306" y="2808434"/>
                    <a:pt x="1173605" y="2809114"/>
                  </a:cubicBezTo>
                  <a:lnTo>
                    <a:pt x="1169096" y="2809386"/>
                  </a:lnTo>
                  <a:lnTo>
                    <a:pt x="1167633" y="2809658"/>
                  </a:lnTo>
                  <a:cubicBezTo>
                    <a:pt x="1136187" y="2811697"/>
                    <a:pt x="1107301" y="2815913"/>
                    <a:pt x="1082681" y="2821896"/>
                  </a:cubicBezTo>
                  <a:lnTo>
                    <a:pt x="1079268" y="2822440"/>
                  </a:lnTo>
                  <a:lnTo>
                    <a:pt x="1079268" y="2822712"/>
                  </a:lnTo>
                  <a:cubicBezTo>
                    <a:pt x="1039413" y="2832640"/>
                    <a:pt x="1011258" y="2846918"/>
                    <a:pt x="1001751" y="2863373"/>
                  </a:cubicBezTo>
                  <a:cubicBezTo>
                    <a:pt x="999436" y="2867316"/>
                    <a:pt x="998217" y="2871396"/>
                    <a:pt x="998217" y="2875476"/>
                  </a:cubicBezTo>
                  <a:cubicBezTo>
                    <a:pt x="973475" y="2845830"/>
                    <a:pt x="926062" y="2777564"/>
                    <a:pt x="891448" y="2690396"/>
                  </a:cubicBezTo>
                  <a:cubicBezTo>
                    <a:pt x="891082" y="2689580"/>
                    <a:pt x="890717" y="2688764"/>
                    <a:pt x="890473" y="2687949"/>
                  </a:cubicBezTo>
                  <a:cubicBezTo>
                    <a:pt x="889915" y="2687388"/>
                    <a:pt x="888332" y="2686769"/>
                    <a:pt x="888101" y="2687029"/>
                  </a:cubicBezTo>
                  <a:cubicBezTo>
                    <a:pt x="888430" y="2687900"/>
                    <a:pt x="888760" y="2688704"/>
                    <a:pt x="889089" y="2689508"/>
                  </a:cubicBezTo>
                  <a:cubicBezTo>
                    <a:pt x="865874" y="2668270"/>
                    <a:pt x="841835" y="2647835"/>
                    <a:pt x="819608" y="2625592"/>
                  </a:cubicBezTo>
                  <a:cubicBezTo>
                    <a:pt x="778076" y="2583919"/>
                    <a:pt x="737409" y="2541376"/>
                    <a:pt x="696700" y="2498765"/>
                  </a:cubicBezTo>
                  <a:cubicBezTo>
                    <a:pt x="626561" y="2425201"/>
                    <a:pt x="555639" y="2352307"/>
                    <a:pt x="487147" y="2277269"/>
                  </a:cubicBezTo>
                  <a:cubicBezTo>
                    <a:pt x="388894" y="2169671"/>
                    <a:pt x="293440" y="2059325"/>
                    <a:pt x="212517" y="1937924"/>
                  </a:cubicBezTo>
                  <a:cubicBezTo>
                    <a:pt x="176048" y="1883120"/>
                    <a:pt x="142542" y="1826105"/>
                    <a:pt x="113112" y="1767415"/>
                  </a:cubicBezTo>
                  <a:cubicBezTo>
                    <a:pt x="59972" y="1660955"/>
                    <a:pt x="22556" y="1548532"/>
                    <a:pt x="8809" y="1430013"/>
                  </a:cubicBezTo>
                  <a:cubicBezTo>
                    <a:pt x="4240" y="1390484"/>
                    <a:pt x="2470" y="1350419"/>
                    <a:pt x="1482" y="1310488"/>
                  </a:cubicBezTo>
                  <a:cubicBezTo>
                    <a:pt x="823" y="1287776"/>
                    <a:pt x="329" y="1265063"/>
                    <a:pt x="0" y="1242351"/>
                  </a:cubicBezTo>
                  <a:lnTo>
                    <a:pt x="2805" y="1243079"/>
                  </a:lnTo>
                  <a:cubicBezTo>
                    <a:pt x="2805" y="1243079"/>
                    <a:pt x="-45095" y="814173"/>
                    <a:pt x="256807" y="483587"/>
                  </a:cubicBezTo>
                  <a:lnTo>
                    <a:pt x="257660" y="482907"/>
                  </a:lnTo>
                  <a:lnTo>
                    <a:pt x="249234" y="498470"/>
                  </a:lnTo>
                  <a:lnTo>
                    <a:pt x="254255" y="494327"/>
                  </a:lnTo>
                  <a:lnTo>
                    <a:pt x="258119" y="487196"/>
                  </a:lnTo>
                  <a:cubicBezTo>
                    <a:pt x="265137" y="475845"/>
                    <a:pt x="271993" y="464155"/>
                    <a:pt x="279534" y="453031"/>
                  </a:cubicBezTo>
                  <a:cubicBezTo>
                    <a:pt x="348659" y="350764"/>
                    <a:pt x="435649" y="267224"/>
                    <a:pt x="544821" y="208088"/>
                  </a:cubicBezTo>
                  <a:cubicBezTo>
                    <a:pt x="564461" y="197306"/>
                    <a:pt x="585553" y="189247"/>
                    <a:pt x="606121" y="180053"/>
                  </a:cubicBezTo>
                  <a:cubicBezTo>
                    <a:pt x="606787" y="179826"/>
                    <a:pt x="607523" y="179826"/>
                    <a:pt x="608955" y="179883"/>
                  </a:cubicBezTo>
                  <a:lnTo>
                    <a:pt x="610396" y="179918"/>
                  </a:lnTo>
                  <a:lnTo>
                    <a:pt x="615019" y="175439"/>
                  </a:lnTo>
                  <a:cubicBezTo>
                    <a:pt x="615019" y="175439"/>
                    <a:pt x="703949" y="74239"/>
                    <a:pt x="865398" y="56045"/>
                  </a:cubicBezTo>
                  <a:lnTo>
                    <a:pt x="931627" y="54084"/>
                  </a:lnTo>
                  <a:lnTo>
                    <a:pt x="942898" y="45369"/>
                  </a:lnTo>
                  <a:cubicBezTo>
                    <a:pt x="990477" y="13860"/>
                    <a:pt x="1043274" y="-3684"/>
                    <a:pt x="1104091" y="732"/>
                  </a:cubicBezTo>
                  <a:cubicBezTo>
                    <a:pt x="1136608" y="3000"/>
                    <a:pt x="1166687" y="14099"/>
                    <a:pt x="1190727" y="30211"/>
                  </a:cubicBezTo>
                  <a:cubicBezTo>
                    <a:pt x="1190540" y="32309"/>
                    <a:pt x="1190354" y="34406"/>
                    <a:pt x="1190167" y="36504"/>
                  </a:cubicBezTo>
                  <a:lnTo>
                    <a:pt x="1194582" y="33205"/>
                  </a:lnTo>
                  <a:cubicBezTo>
                    <a:pt x="1209971" y="22663"/>
                    <a:pt x="1247369" y="1411"/>
                    <a:pt x="1300337" y="67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98" name="Shape">
              <a:extLst>
                <a:ext uri="{FF2B5EF4-FFF2-40B4-BE49-F238E27FC236}">
                  <a16:creationId xmlns:a16="http://schemas.microsoft.com/office/drawing/2014/main" id="{CE6B4305-0E26-4C1E-A6FD-9FA7EB6D4901}"/>
                </a:ext>
              </a:extLst>
            </p:cNvPr>
            <p:cNvSpPr/>
            <p:nvPr/>
          </p:nvSpPr>
          <p:spPr>
            <a:xfrm>
              <a:off x="1729586" y="1986289"/>
              <a:ext cx="487362" cy="2572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8" h="21551" extrusionOk="0">
                  <a:moveTo>
                    <a:pt x="20490" y="15013"/>
                  </a:moveTo>
                  <a:cubicBezTo>
                    <a:pt x="20411" y="14429"/>
                    <a:pt x="20311" y="13846"/>
                    <a:pt x="20232" y="13264"/>
                  </a:cubicBezTo>
                  <a:cubicBezTo>
                    <a:pt x="20081" y="12117"/>
                    <a:pt x="19916" y="10972"/>
                    <a:pt x="19816" y="9826"/>
                  </a:cubicBezTo>
                  <a:cubicBezTo>
                    <a:pt x="19694" y="8435"/>
                    <a:pt x="19608" y="7042"/>
                    <a:pt x="19565" y="5649"/>
                  </a:cubicBezTo>
                  <a:cubicBezTo>
                    <a:pt x="19543" y="4953"/>
                    <a:pt x="19651" y="4257"/>
                    <a:pt x="19730" y="3561"/>
                  </a:cubicBezTo>
                  <a:cubicBezTo>
                    <a:pt x="19808" y="2910"/>
                    <a:pt x="19887" y="2258"/>
                    <a:pt x="20060" y="1607"/>
                  </a:cubicBezTo>
                  <a:cubicBezTo>
                    <a:pt x="20181" y="1165"/>
                    <a:pt x="20461" y="725"/>
                    <a:pt x="20691" y="253"/>
                  </a:cubicBezTo>
                  <a:lnTo>
                    <a:pt x="20691" y="253"/>
                  </a:lnTo>
                  <a:cubicBezTo>
                    <a:pt x="19636" y="118"/>
                    <a:pt x="18316" y="25"/>
                    <a:pt x="16889" y="6"/>
                  </a:cubicBezTo>
                  <a:cubicBezTo>
                    <a:pt x="14220" y="-31"/>
                    <a:pt x="11903" y="116"/>
                    <a:pt x="9815" y="380"/>
                  </a:cubicBezTo>
                  <a:cubicBezTo>
                    <a:pt x="9184" y="459"/>
                    <a:pt x="8574" y="550"/>
                    <a:pt x="7986" y="650"/>
                  </a:cubicBezTo>
                  <a:cubicBezTo>
                    <a:pt x="4772" y="1196"/>
                    <a:pt x="3008" y="1899"/>
                    <a:pt x="1960" y="2679"/>
                  </a:cubicBezTo>
                  <a:cubicBezTo>
                    <a:pt x="970" y="3412"/>
                    <a:pt x="468" y="4159"/>
                    <a:pt x="203" y="4913"/>
                  </a:cubicBezTo>
                  <a:cubicBezTo>
                    <a:pt x="-199" y="6047"/>
                    <a:pt x="31" y="7177"/>
                    <a:pt x="583" y="8306"/>
                  </a:cubicBezTo>
                  <a:cubicBezTo>
                    <a:pt x="798" y="8751"/>
                    <a:pt x="1171" y="9193"/>
                    <a:pt x="1501" y="9636"/>
                  </a:cubicBezTo>
                  <a:cubicBezTo>
                    <a:pt x="1853" y="10111"/>
                    <a:pt x="2147" y="10589"/>
                    <a:pt x="2642" y="11059"/>
                  </a:cubicBezTo>
                  <a:cubicBezTo>
                    <a:pt x="3589" y="11960"/>
                    <a:pt x="4579" y="12860"/>
                    <a:pt x="5705" y="13753"/>
                  </a:cubicBezTo>
                  <a:cubicBezTo>
                    <a:pt x="7190" y="14929"/>
                    <a:pt x="8811" y="16099"/>
                    <a:pt x="10418" y="17270"/>
                  </a:cubicBezTo>
                  <a:cubicBezTo>
                    <a:pt x="12283" y="18628"/>
                    <a:pt x="14213" y="19983"/>
                    <a:pt x="16085" y="21342"/>
                  </a:cubicBezTo>
                  <a:cubicBezTo>
                    <a:pt x="16243" y="21458"/>
                    <a:pt x="16573" y="21513"/>
                    <a:pt x="17111" y="21529"/>
                  </a:cubicBezTo>
                  <a:cubicBezTo>
                    <a:pt x="18381" y="21569"/>
                    <a:pt x="19643" y="21558"/>
                    <a:pt x="20849" y="21461"/>
                  </a:cubicBezTo>
                  <a:cubicBezTo>
                    <a:pt x="21243" y="21429"/>
                    <a:pt x="21401" y="21381"/>
                    <a:pt x="21387" y="21295"/>
                  </a:cubicBezTo>
                  <a:cubicBezTo>
                    <a:pt x="21222" y="20306"/>
                    <a:pt x="21064" y="19319"/>
                    <a:pt x="20928" y="18330"/>
                  </a:cubicBezTo>
                  <a:cubicBezTo>
                    <a:pt x="20777" y="17222"/>
                    <a:pt x="20641" y="16118"/>
                    <a:pt x="20490" y="15013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99" name="Shape">
              <a:extLst>
                <a:ext uri="{FF2B5EF4-FFF2-40B4-BE49-F238E27FC236}">
                  <a16:creationId xmlns:a16="http://schemas.microsoft.com/office/drawing/2014/main" id="{2D02BB46-1EB8-4BD8-82F0-C8ADFD2622B0}"/>
                </a:ext>
              </a:extLst>
            </p:cNvPr>
            <p:cNvSpPr/>
            <p:nvPr/>
          </p:nvSpPr>
          <p:spPr>
            <a:xfrm>
              <a:off x="2334407" y="2035328"/>
              <a:ext cx="688357" cy="2548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536" extrusionOk="0">
                  <a:moveTo>
                    <a:pt x="13295" y="15146"/>
                  </a:moveTo>
                  <a:cubicBezTo>
                    <a:pt x="14527" y="14345"/>
                    <a:pt x="15637" y="13530"/>
                    <a:pt x="16783" y="12719"/>
                  </a:cubicBezTo>
                  <a:cubicBezTo>
                    <a:pt x="18309" y="11640"/>
                    <a:pt x="19364" y="10523"/>
                    <a:pt x="20246" y="9395"/>
                  </a:cubicBezTo>
                  <a:cubicBezTo>
                    <a:pt x="20561" y="8992"/>
                    <a:pt x="20774" y="8585"/>
                    <a:pt x="20956" y="8177"/>
                  </a:cubicBezTo>
                  <a:cubicBezTo>
                    <a:pt x="21118" y="7814"/>
                    <a:pt x="21210" y="7446"/>
                    <a:pt x="21281" y="7080"/>
                  </a:cubicBezTo>
                  <a:cubicBezTo>
                    <a:pt x="21529" y="5766"/>
                    <a:pt x="21174" y="4470"/>
                    <a:pt x="19420" y="3231"/>
                  </a:cubicBezTo>
                  <a:cubicBezTo>
                    <a:pt x="18806" y="2799"/>
                    <a:pt x="18000" y="2383"/>
                    <a:pt x="17133" y="1984"/>
                  </a:cubicBezTo>
                  <a:cubicBezTo>
                    <a:pt x="16235" y="1570"/>
                    <a:pt x="15090" y="1214"/>
                    <a:pt x="13766" y="903"/>
                  </a:cubicBezTo>
                  <a:cubicBezTo>
                    <a:pt x="13355" y="806"/>
                    <a:pt x="12930" y="714"/>
                    <a:pt x="12483" y="625"/>
                  </a:cubicBezTo>
                  <a:cubicBezTo>
                    <a:pt x="10278" y="189"/>
                    <a:pt x="7879" y="-46"/>
                    <a:pt x="5136" y="8"/>
                  </a:cubicBezTo>
                  <a:cubicBezTo>
                    <a:pt x="4827" y="13"/>
                    <a:pt x="4518" y="31"/>
                    <a:pt x="4061" y="51"/>
                  </a:cubicBezTo>
                  <a:cubicBezTo>
                    <a:pt x="4345" y="124"/>
                    <a:pt x="4518" y="165"/>
                    <a:pt x="4680" y="210"/>
                  </a:cubicBezTo>
                  <a:cubicBezTo>
                    <a:pt x="5101" y="326"/>
                    <a:pt x="5557" y="433"/>
                    <a:pt x="5922" y="561"/>
                  </a:cubicBezTo>
                  <a:cubicBezTo>
                    <a:pt x="7119" y="976"/>
                    <a:pt x="7692" y="1475"/>
                    <a:pt x="8062" y="1978"/>
                  </a:cubicBezTo>
                  <a:cubicBezTo>
                    <a:pt x="8528" y="2621"/>
                    <a:pt x="8909" y="3273"/>
                    <a:pt x="9061" y="3925"/>
                  </a:cubicBezTo>
                  <a:cubicBezTo>
                    <a:pt x="9248" y="4743"/>
                    <a:pt x="9279" y="5565"/>
                    <a:pt x="9172" y="6384"/>
                  </a:cubicBezTo>
                  <a:cubicBezTo>
                    <a:pt x="9056" y="7299"/>
                    <a:pt x="8792" y="8212"/>
                    <a:pt x="8452" y="9122"/>
                  </a:cubicBezTo>
                  <a:cubicBezTo>
                    <a:pt x="8174" y="9864"/>
                    <a:pt x="7737" y="10603"/>
                    <a:pt x="7291" y="11341"/>
                  </a:cubicBezTo>
                  <a:cubicBezTo>
                    <a:pt x="6723" y="12274"/>
                    <a:pt x="6120" y="13205"/>
                    <a:pt x="5451" y="14132"/>
                  </a:cubicBezTo>
                  <a:cubicBezTo>
                    <a:pt x="4584" y="15335"/>
                    <a:pt x="3635" y="16535"/>
                    <a:pt x="2713" y="17734"/>
                  </a:cubicBezTo>
                  <a:cubicBezTo>
                    <a:pt x="1825" y="18890"/>
                    <a:pt x="933" y="20047"/>
                    <a:pt x="25" y="21202"/>
                  </a:cubicBezTo>
                  <a:cubicBezTo>
                    <a:pt x="-71" y="21322"/>
                    <a:pt x="112" y="21394"/>
                    <a:pt x="466" y="21424"/>
                  </a:cubicBezTo>
                  <a:cubicBezTo>
                    <a:pt x="1014" y="21472"/>
                    <a:pt x="1582" y="21515"/>
                    <a:pt x="2150" y="21532"/>
                  </a:cubicBezTo>
                  <a:cubicBezTo>
                    <a:pt x="2915" y="21554"/>
                    <a:pt x="3210" y="21488"/>
                    <a:pt x="3504" y="21297"/>
                  </a:cubicBezTo>
                  <a:cubicBezTo>
                    <a:pt x="3732" y="21146"/>
                    <a:pt x="4001" y="21001"/>
                    <a:pt x="4239" y="20852"/>
                  </a:cubicBezTo>
                  <a:cubicBezTo>
                    <a:pt x="5365" y="20148"/>
                    <a:pt x="6495" y="19442"/>
                    <a:pt x="7616" y="18736"/>
                  </a:cubicBezTo>
                  <a:cubicBezTo>
                    <a:pt x="9512" y="17540"/>
                    <a:pt x="11449" y="16348"/>
                    <a:pt x="13295" y="15146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00" name="Shape">
              <a:extLst>
                <a:ext uri="{FF2B5EF4-FFF2-40B4-BE49-F238E27FC236}">
                  <a16:creationId xmlns:a16="http://schemas.microsoft.com/office/drawing/2014/main" id="{850D8BB9-74E7-428F-8A76-2B02A86CF6FF}"/>
                </a:ext>
              </a:extLst>
            </p:cNvPr>
            <p:cNvSpPr/>
            <p:nvPr/>
          </p:nvSpPr>
          <p:spPr>
            <a:xfrm>
              <a:off x="1124765" y="2166099"/>
              <a:ext cx="869380" cy="2449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7" h="21578" extrusionOk="0">
                  <a:moveTo>
                    <a:pt x="20186" y="20185"/>
                  </a:moveTo>
                  <a:cubicBezTo>
                    <a:pt x="19646" y="19796"/>
                    <a:pt x="19079" y="19413"/>
                    <a:pt x="18536" y="19026"/>
                  </a:cubicBezTo>
                  <a:cubicBezTo>
                    <a:pt x="18053" y="18680"/>
                    <a:pt x="17575" y="18333"/>
                    <a:pt x="17121" y="17982"/>
                  </a:cubicBezTo>
                  <a:cubicBezTo>
                    <a:pt x="16829" y="17754"/>
                    <a:pt x="16606" y="17516"/>
                    <a:pt x="16302" y="17290"/>
                  </a:cubicBezTo>
                  <a:cubicBezTo>
                    <a:pt x="15861" y="16958"/>
                    <a:pt x="15366" y="16634"/>
                    <a:pt x="14908" y="16304"/>
                  </a:cubicBezTo>
                  <a:cubicBezTo>
                    <a:pt x="14653" y="16119"/>
                    <a:pt x="14430" y="15929"/>
                    <a:pt x="14187" y="15744"/>
                  </a:cubicBezTo>
                  <a:cubicBezTo>
                    <a:pt x="13907" y="15530"/>
                    <a:pt x="13603" y="15322"/>
                    <a:pt x="13335" y="15107"/>
                  </a:cubicBezTo>
                  <a:cubicBezTo>
                    <a:pt x="13064" y="14891"/>
                    <a:pt x="12829" y="14669"/>
                    <a:pt x="12557" y="14453"/>
                  </a:cubicBezTo>
                  <a:cubicBezTo>
                    <a:pt x="12415" y="14339"/>
                    <a:pt x="12213" y="14234"/>
                    <a:pt x="12063" y="14121"/>
                  </a:cubicBezTo>
                  <a:cubicBezTo>
                    <a:pt x="11933" y="14020"/>
                    <a:pt x="11856" y="13910"/>
                    <a:pt x="11730" y="13808"/>
                  </a:cubicBezTo>
                  <a:cubicBezTo>
                    <a:pt x="11580" y="13687"/>
                    <a:pt x="11374" y="13575"/>
                    <a:pt x="11236" y="13452"/>
                  </a:cubicBezTo>
                  <a:cubicBezTo>
                    <a:pt x="10689" y="12971"/>
                    <a:pt x="10158" y="12487"/>
                    <a:pt x="9615" y="12005"/>
                  </a:cubicBezTo>
                  <a:cubicBezTo>
                    <a:pt x="9319" y="11744"/>
                    <a:pt x="8982" y="11488"/>
                    <a:pt x="8719" y="11223"/>
                  </a:cubicBezTo>
                  <a:cubicBezTo>
                    <a:pt x="8488" y="10988"/>
                    <a:pt x="8322" y="10743"/>
                    <a:pt x="8143" y="10503"/>
                  </a:cubicBezTo>
                  <a:cubicBezTo>
                    <a:pt x="7641" y="9823"/>
                    <a:pt x="7065" y="9148"/>
                    <a:pt x="6680" y="8459"/>
                  </a:cubicBezTo>
                  <a:cubicBezTo>
                    <a:pt x="6348" y="7859"/>
                    <a:pt x="6169" y="7245"/>
                    <a:pt x="6044" y="6633"/>
                  </a:cubicBezTo>
                  <a:cubicBezTo>
                    <a:pt x="5792" y="5428"/>
                    <a:pt x="6072" y="4235"/>
                    <a:pt x="7069" y="3074"/>
                  </a:cubicBezTo>
                  <a:cubicBezTo>
                    <a:pt x="7908" y="2096"/>
                    <a:pt x="9185" y="1202"/>
                    <a:pt x="11151" y="444"/>
                  </a:cubicBezTo>
                  <a:cubicBezTo>
                    <a:pt x="11532" y="298"/>
                    <a:pt x="11957" y="167"/>
                    <a:pt x="12436" y="2"/>
                  </a:cubicBezTo>
                  <a:cubicBezTo>
                    <a:pt x="12436" y="2"/>
                    <a:pt x="12436" y="2"/>
                    <a:pt x="12436" y="2"/>
                  </a:cubicBezTo>
                  <a:cubicBezTo>
                    <a:pt x="12265" y="2"/>
                    <a:pt x="12225" y="-2"/>
                    <a:pt x="12192" y="2"/>
                  </a:cubicBezTo>
                  <a:cubicBezTo>
                    <a:pt x="11682" y="83"/>
                    <a:pt x="11159" y="154"/>
                    <a:pt x="10672" y="249"/>
                  </a:cubicBezTo>
                  <a:cubicBezTo>
                    <a:pt x="7965" y="770"/>
                    <a:pt x="5808" y="1506"/>
                    <a:pt x="4094" y="2407"/>
                  </a:cubicBezTo>
                  <a:cubicBezTo>
                    <a:pt x="3907" y="2505"/>
                    <a:pt x="3737" y="2608"/>
                    <a:pt x="3563" y="2708"/>
                  </a:cubicBezTo>
                  <a:cubicBezTo>
                    <a:pt x="2708" y="3207"/>
                    <a:pt x="2002" y="3731"/>
                    <a:pt x="1443" y="4285"/>
                  </a:cubicBezTo>
                  <a:cubicBezTo>
                    <a:pt x="458" y="5262"/>
                    <a:pt x="16" y="6269"/>
                    <a:pt x="0" y="7301"/>
                  </a:cubicBezTo>
                  <a:cubicBezTo>
                    <a:pt x="-8" y="7935"/>
                    <a:pt x="187" y="8563"/>
                    <a:pt x="503" y="9188"/>
                  </a:cubicBezTo>
                  <a:cubicBezTo>
                    <a:pt x="981" y="10124"/>
                    <a:pt x="1784" y="11026"/>
                    <a:pt x="2850" y="11893"/>
                  </a:cubicBezTo>
                  <a:cubicBezTo>
                    <a:pt x="3575" y="12482"/>
                    <a:pt x="4414" y="13056"/>
                    <a:pt x="5290" y="13619"/>
                  </a:cubicBezTo>
                  <a:cubicBezTo>
                    <a:pt x="6242" y="14233"/>
                    <a:pt x="7268" y="14832"/>
                    <a:pt x="8317" y="15425"/>
                  </a:cubicBezTo>
                  <a:cubicBezTo>
                    <a:pt x="9392" y="16032"/>
                    <a:pt x="10527" y="16625"/>
                    <a:pt x="11653" y="17220"/>
                  </a:cubicBezTo>
                  <a:cubicBezTo>
                    <a:pt x="12476" y="17655"/>
                    <a:pt x="13323" y="18082"/>
                    <a:pt x="14158" y="18515"/>
                  </a:cubicBezTo>
                  <a:cubicBezTo>
                    <a:pt x="14916" y="18908"/>
                    <a:pt x="15674" y="19299"/>
                    <a:pt x="16424" y="19694"/>
                  </a:cubicBezTo>
                  <a:cubicBezTo>
                    <a:pt x="17547" y="20283"/>
                    <a:pt x="18666" y="20874"/>
                    <a:pt x="19772" y="21466"/>
                  </a:cubicBezTo>
                  <a:cubicBezTo>
                    <a:pt x="19938" y="21555"/>
                    <a:pt x="20165" y="21598"/>
                    <a:pt x="20404" y="21571"/>
                  </a:cubicBezTo>
                  <a:cubicBezTo>
                    <a:pt x="20769" y="21529"/>
                    <a:pt x="21130" y="21467"/>
                    <a:pt x="21442" y="21388"/>
                  </a:cubicBezTo>
                  <a:cubicBezTo>
                    <a:pt x="21551" y="21360"/>
                    <a:pt x="21592" y="21245"/>
                    <a:pt x="21523" y="21192"/>
                  </a:cubicBezTo>
                  <a:cubicBezTo>
                    <a:pt x="21106" y="20855"/>
                    <a:pt x="20652" y="20519"/>
                    <a:pt x="20186" y="20185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01" name="Shape">
              <a:extLst>
                <a:ext uri="{FF2B5EF4-FFF2-40B4-BE49-F238E27FC236}">
                  <a16:creationId xmlns:a16="http://schemas.microsoft.com/office/drawing/2014/main" id="{E00AE6CA-E8FD-46CE-A2B0-817C1B00809F}"/>
                </a:ext>
              </a:extLst>
            </p:cNvPr>
            <p:cNvSpPr/>
            <p:nvPr/>
          </p:nvSpPr>
          <p:spPr>
            <a:xfrm>
              <a:off x="2514220" y="2378604"/>
              <a:ext cx="917553" cy="2264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6" h="21575" extrusionOk="0">
                  <a:moveTo>
                    <a:pt x="21215" y="6012"/>
                  </a:moveTo>
                  <a:cubicBezTo>
                    <a:pt x="21185" y="5877"/>
                    <a:pt x="21150" y="5741"/>
                    <a:pt x="21109" y="5606"/>
                  </a:cubicBezTo>
                  <a:cubicBezTo>
                    <a:pt x="20793" y="4644"/>
                    <a:pt x="20167" y="3723"/>
                    <a:pt x="19172" y="2842"/>
                  </a:cubicBezTo>
                  <a:cubicBezTo>
                    <a:pt x="18318" y="2085"/>
                    <a:pt x="17235" y="1395"/>
                    <a:pt x="15895" y="772"/>
                  </a:cubicBezTo>
                  <a:cubicBezTo>
                    <a:pt x="15325" y="508"/>
                    <a:pt x="14714" y="257"/>
                    <a:pt x="14121" y="0"/>
                  </a:cubicBezTo>
                  <a:cubicBezTo>
                    <a:pt x="14083" y="16"/>
                    <a:pt x="14042" y="30"/>
                    <a:pt x="14004" y="45"/>
                  </a:cubicBezTo>
                  <a:cubicBezTo>
                    <a:pt x="14174" y="148"/>
                    <a:pt x="14357" y="249"/>
                    <a:pt x="14520" y="353"/>
                  </a:cubicBezTo>
                  <a:cubicBezTo>
                    <a:pt x="16366" y="1543"/>
                    <a:pt x="17474" y="2837"/>
                    <a:pt x="17866" y="4239"/>
                  </a:cubicBezTo>
                  <a:cubicBezTo>
                    <a:pt x="18162" y="5304"/>
                    <a:pt x="18048" y="6361"/>
                    <a:pt x="17642" y="7414"/>
                  </a:cubicBezTo>
                  <a:cubicBezTo>
                    <a:pt x="17269" y="8382"/>
                    <a:pt x="16578" y="9321"/>
                    <a:pt x="15701" y="10234"/>
                  </a:cubicBezTo>
                  <a:cubicBezTo>
                    <a:pt x="14949" y="11016"/>
                    <a:pt x="14061" y="11774"/>
                    <a:pt x="13073" y="12512"/>
                  </a:cubicBezTo>
                  <a:cubicBezTo>
                    <a:pt x="11300" y="13839"/>
                    <a:pt x="9397" y="15133"/>
                    <a:pt x="7392" y="16404"/>
                  </a:cubicBezTo>
                  <a:cubicBezTo>
                    <a:pt x="6618" y="16894"/>
                    <a:pt x="5892" y="17400"/>
                    <a:pt x="5125" y="17894"/>
                  </a:cubicBezTo>
                  <a:cubicBezTo>
                    <a:pt x="3504" y="18939"/>
                    <a:pt x="1871" y="19981"/>
                    <a:pt x="238" y="21024"/>
                  </a:cubicBezTo>
                  <a:cubicBezTo>
                    <a:pt x="-123" y="21256"/>
                    <a:pt x="-81" y="21370"/>
                    <a:pt x="420" y="21527"/>
                  </a:cubicBezTo>
                  <a:cubicBezTo>
                    <a:pt x="655" y="21600"/>
                    <a:pt x="845" y="21591"/>
                    <a:pt x="1031" y="21497"/>
                  </a:cubicBezTo>
                  <a:cubicBezTo>
                    <a:pt x="2182" y="20916"/>
                    <a:pt x="3333" y="20336"/>
                    <a:pt x="4487" y="19755"/>
                  </a:cubicBezTo>
                  <a:cubicBezTo>
                    <a:pt x="5474" y="19256"/>
                    <a:pt x="6466" y="18760"/>
                    <a:pt x="7461" y="18263"/>
                  </a:cubicBezTo>
                  <a:cubicBezTo>
                    <a:pt x="10104" y="16941"/>
                    <a:pt x="12709" y="15605"/>
                    <a:pt x="15059" y="14191"/>
                  </a:cubicBezTo>
                  <a:cubicBezTo>
                    <a:pt x="16495" y="13327"/>
                    <a:pt x="17812" y="12434"/>
                    <a:pt x="18838" y="11472"/>
                  </a:cubicBezTo>
                  <a:cubicBezTo>
                    <a:pt x="19521" y="10830"/>
                    <a:pt x="20110" y="10178"/>
                    <a:pt x="20524" y="9499"/>
                  </a:cubicBezTo>
                  <a:cubicBezTo>
                    <a:pt x="21223" y="8347"/>
                    <a:pt x="21477" y="7187"/>
                    <a:pt x="21215" y="6012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02" name="Shape">
              <a:extLst>
                <a:ext uri="{FF2B5EF4-FFF2-40B4-BE49-F238E27FC236}">
                  <a16:creationId xmlns:a16="http://schemas.microsoft.com/office/drawing/2014/main" id="{2271F130-6B56-4FBB-A789-28C11CC048AA}"/>
                </a:ext>
              </a:extLst>
            </p:cNvPr>
            <p:cNvSpPr/>
            <p:nvPr/>
          </p:nvSpPr>
          <p:spPr>
            <a:xfrm>
              <a:off x="1010339" y="3228624"/>
              <a:ext cx="889089" cy="1447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31" y="20946"/>
                  </a:moveTo>
                  <a:cubicBezTo>
                    <a:pt x="19880" y="19953"/>
                    <a:pt x="18506" y="18972"/>
                    <a:pt x="17140" y="17987"/>
                  </a:cubicBezTo>
                  <a:cubicBezTo>
                    <a:pt x="15961" y="17135"/>
                    <a:pt x="14765" y="16291"/>
                    <a:pt x="13610" y="15427"/>
                  </a:cubicBezTo>
                  <a:cubicBezTo>
                    <a:pt x="12033" y="14246"/>
                    <a:pt x="10472" y="13056"/>
                    <a:pt x="8928" y="11860"/>
                  </a:cubicBezTo>
                  <a:cubicBezTo>
                    <a:pt x="8101" y="11221"/>
                    <a:pt x="7295" y="10574"/>
                    <a:pt x="6529" y="9908"/>
                  </a:cubicBezTo>
                  <a:cubicBezTo>
                    <a:pt x="5929" y="9389"/>
                    <a:pt x="5413" y="8832"/>
                    <a:pt x="4857" y="8293"/>
                  </a:cubicBezTo>
                  <a:cubicBezTo>
                    <a:pt x="3542" y="7029"/>
                    <a:pt x="2474" y="5690"/>
                    <a:pt x="1644" y="4282"/>
                  </a:cubicBezTo>
                  <a:cubicBezTo>
                    <a:pt x="826" y="2896"/>
                    <a:pt x="282" y="146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339"/>
                    <a:pt x="20" y="678"/>
                    <a:pt x="36" y="1017"/>
                  </a:cubicBezTo>
                  <a:cubicBezTo>
                    <a:pt x="60" y="1613"/>
                    <a:pt x="103" y="2211"/>
                    <a:pt x="214" y="2801"/>
                  </a:cubicBezTo>
                  <a:cubicBezTo>
                    <a:pt x="548" y="4570"/>
                    <a:pt x="1457" y="6248"/>
                    <a:pt x="2748" y="7837"/>
                  </a:cubicBezTo>
                  <a:cubicBezTo>
                    <a:pt x="3463" y="8713"/>
                    <a:pt x="4277" y="9564"/>
                    <a:pt x="5163" y="10382"/>
                  </a:cubicBezTo>
                  <a:cubicBezTo>
                    <a:pt x="7129" y="12194"/>
                    <a:pt x="9448" y="13841"/>
                    <a:pt x="11835" y="15447"/>
                  </a:cubicBezTo>
                  <a:cubicBezTo>
                    <a:pt x="13499" y="16567"/>
                    <a:pt x="15222" y="17655"/>
                    <a:pt x="16926" y="18753"/>
                  </a:cubicBezTo>
                  <a:cubicBezTo>
                    <a:pt x="17915" y="19389"/>
                    <a:pt x="18903" y="20024"/>
                    <a:pt x="19912" y="20646"/>
                  </a:cubicBezTo>
                  <a:cubicBezTo>
                    <a:pt x="20452" y="20978"/>
                    <a:pt x="21036" y="21283"/>
                    <a:pt x="216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592" y="21588"/>
                    <a:pt x="21584" y="21576"/>
                    <a:pt x="21576" y="21563"/>
                  </a:cubicBezTo>
                  <a:cubicBezTo>
                    <a:pt x="21425" y="21371"/>
                    <a:pt x="21445" y="21105"/>
                    <a:pt x="21231" y="20946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259" name="Group 258">
            <a:extLst>
              <a:ext uri="{FF2B5EF4-FFF2-40B4-BE49-F238E27FC236}">
                <a16:creationId xmlns:a16="http://schemas.microsoft.com/office/drawing/2014/main" id="{98D09DCA-CEFC-4D92-99C9-F3FFC32D5B0B}"/>
              </a:ext>
            </a:extLst>
          </p:cNvPr>
          <p:cNvGrpSpPr/>
          <p:nvPr/>
        </p:nvGrpSpPr>
        <p:grpSpPr>
          <a:xfrm>
            <a:off x="5849962" y="2139412"/>
            <a:ext cx="2007640" cy="2850087"/>
            <a:chOff x="1010339" y="1986273"/>
            <a:chExt cx="2457858" cy="3489227"/>
          </a:xfrm>
        </p:grpSpPr>
        <p:grpSp>
          <p:nvGrpSpPr>
            <p:cNvPr id="260" name="Group 259">
              <a:extLst>
                <a:ext uri="{FF2B5EF4-FFF2-40B4-BE49-F238E27FC236}">
                  <a16:creationId xmlns:a16="http://schemas.microsoft.com/office/drawing/2014/main" id="{51DB1BD4-5582-4B8E-8650-08A7C9079835}"/>
                </a:ext>
              </a:extLst>
            </p:cNvPr>
            <p:cNvGrpSpPr/>
            <p:nvPr/>
          </p:nvGrpSpPr>
          <p:grpSpPr>
            <a:xfrm>
              <a:off x="2007478" y="4723593"/>
              <a:ext cx="429175" cy="751907"/>
              <a:chOff x="2007478" y="4723593"/>
              <a:chExt cx="429175" cy="751907"/>
            </a:xfrm>
          </p:grpSpPr>
          <p:sp>
            <p:nvSpPr>
              <p:cNvPr id="267" name="Oval 266">
                <a:extLst>
                  <a:ext uri="{FF2B5EF4-FFF2-40B4-BE49-F238E27FC236}">
                    <a16:creationId xmlns:a16="http://schemas.microsoft.com/office/drawing/2014/main" id="{87C8677D-6C24-45C3-8191-4A959E323B86}"/>
                  </a:ext>
                </a:extLst>
              </p:cNvPr>
              <p:cNvSpPr/>
              <p:nvPr/>
            </p:nvSpPr>
            <p:spPr>
              <a:xfrm>
                <a:off x="2008523" y="4783693"/>
                <a:ext cx="426907" cy="146955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12700">
                <a:miter lim="400000"/>
              </a:ln>
            </p:spPr>
            <p:txBody>
              <a:bodyPr rot="0" spcFirstLastPara="0" vertOverflow="overflow" horzOverflow="overflow" vert="horz" wrap="square" lIns="28575" tIns="28575" rIns="28575" bIns="2857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766"/>
                <a:endParaRPr lang="en-US" sz="2250">
                  <a:solidFill>
                    <a:srgbClr val="FFFFFF"/>
                  </a:solidFill>
                  <a:latin typeface="Calibri"/>
                </a:endParaRPr>
              </a:p>
            </p:txBody>
          </p:sp>
          <p:grpSp>
            <p:nvGrpSpPr>
              <p:cNvPr id="268" name="Group 267">
                <a:extLst>
                  <a:ext uri="{FF2B5EF4-FFF2-40B4-BE49-F238E27FC236}">
                    <a16:creationId xmlns:a16="http://schemas.microsoft.com/office/drawing/2014/main" id="{AE426659-CA6A-44F6-9A3D-747D3769C1FF}"/>
                  </a:ext>
                </a:extLst>
              </p:cNvPr>
              <p:cNvGrpSpPr/>
              <p:nvPr/>
            </p:nvGrpSpPr>
            <p:grpSpPr>
              <a:xfrm>
                <a:off x="2007478" y="4797889"/>
                <a:ext cx="429175" cy="677611"/>
                <a:chOff x="2007478" y="4797889"/>
                <a:chExt cx="429175" cy="677611"/>
              </a:xfrm>
            </p:grpSpPr>
            <p:sp>
              <p:nvSpPr>
                <p:cNvPr id="273" name="Shape">
                  <a:extLst>
                    <a:ext uri="{FF2B5EF4-FFF2-40B4-BE49-F238E27FC236}">
                      <a16:creationId xmlns:a16="http://schemas.microsoft.com/office/drawing/2014/main" id="{DA136C27-3A8E-444D-A133-670FCBC61417}"/>
                    </a:ext>
                  </a:extLst>
                </p:cNvPr>
                <p:cNvSpPr/>
                <p:nvPr/>
              </p:nvSpPr>
              <p:spPr>
                <a:xfrm>
                  <a:off x="2072864" y="5075780"/>
                  <a:ext cx="283083" cy="1708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5" h="21600" extrusionOk="0">
                      <a:moveTo>
                        <a:pt x="21513" y="13456"/>
                      </a:moveTo>
                      <a:lnTo>
                        <a:pt x="21450" y="13311"/>
                      </a:lnTo>
                      <a:lnTo>
                        <a:pt x="16041" y="1468"/>
                      </a:lnTo>
                      <a:cubicBezTo>
                        <a:pt x="16029" y="1447"/>
                        <a:pt x="16004" y="1426"/>
                        <a:pt x="15991" y="1406"/>
                      </a:cubicBezTo>
                      <a:cubicBezTo>
                        <a:pt x="15966" y="1364"/>
                        <a:pt x="15941" y="1323"/>
                        <a:pt x="15916" y="1302"/>
                      </a:cubicBezTo>
                      <a:cubicBezTo>
                        <a:pt x="15904" y="1282"/>
                        <a:pt x="15892" y="1282"/>
                        <a:pt x="15879" y="1261"/>
                      </a:cubicBezTo>
                      <a:cubicBezTo>
                        <a:pt x="15867" y="1261"/>
                        <a:pt x="15867" y="1240"/>
                        <a:pt x="15854" y="1240"/>
                      </a:cubicBezTo>
                      <a:cubicBezTo>
                        <a:pt x="15817" y="1220"/>
                        <a:pt x="15792" y="1199"/>
                        <a:pt x="15754" y="1178"/>
                      </a:cubicBezTo>
                      <a:cubicBezTo>
                        <a:pt x="15742" y="1178"/>
                        <a:pt x="15742" y="1157"/>
                        <a:pt x="15730" y="1157"/>
                      </a:cubicBezTo>
                      <a:lnTo>
                        <a:pt x="15430" y="1095"/>
                      </a:lnTo>
                      <a:lnTo>
                        <a:pt x="12402" y="537"/>
                      </a:lnTo>
                      <a:lnTo>
                        <a:pt x="11953" y="455"/>
                      </a:lnTo>
                      <a:lnTo>
                        <a:pt x="9498" y="0"/>
                      </a:lnTo>
                      <a:cubicBezTo>
                        <a:pt x="9485" y="0"/>
                        <a:pt x="9485" y="0"/>
                        <a:pt x="9473" y="0"/>
                      </a:cubicBezTo>
                      <a:cubicBezTo>
                        <a:pt x="9473" y="0"/>
                        <a:pt x="9473" y="0"/>
                        <a:pt x="9460" y="0"/>
                      </a:cubicBezTo>
                      <a:cubicBezTo>
                        <a:pt x="9385" y="0"/>
                        <a:pt x="9298" y="21"/>
                        <a:pt x="9236" y="83"/>
                      </a:cubicBezTo>
                      <a:cubicBezTo>
                        <a:pt x="9236" y="83"/>
                        <a:pt x="9223" y="83"/>
                        <a:pt x="9223" y="83"/>
                      </a:cubicBezTo>
                      <a:lnTo>
                        <a:pt x="9024" y="269"/>
                      </a:lnTo>
                      <a:lnTo>
                        <a:pt x="5272" y="3679"/>
                      </a:lnTo>
                      <a:lnTo>
                        <a:pt x="5272" y="3679"/>
                      </a:lnTo>
                      <a:cubicBezTo>
                        <a:pt x="5260" y="3679"/>
                        <a:pt x="5247" y="3700"/>
                        <a:pt x="5235" y="3721"/>
                      </a:cubicBezTo>
                      <a:lnTo>
                        <a:pt x="5197" y="3762"/>
                      </a:lnTo>
                      <a:cubicBezTo>
                        <a:pt x="5197" y="3762"/>
                        <a:pt x="5197" y="3762"/>
                        <a:pt x="5185" y="3783"/>
                      </a:cubicBezTo>
                      <a:cubicBezTo>
                        <a:pt x="5135" y="3824"/>
                        <a:pt x="5098" y="3886"/>
                        <a:pt x="5060" y="3969"/>
                      </a:cubicBezTo>
                      <a:cubicBezTo>
                        <a:pt x="5048" y="3989"/>
                        <a:pt x="5035" y="3989"/>
                        <a:pt x="5035" y="4010"/>
                      </a:cubicBezTo>
                      <a:lnTo>
                        <a:pt x="4886" y="4382"/>
                      </a:lnTo>
                      <a:lnTo>
                        <a:pt x="150" y="15998"/>
                      </a:lnTo>
                      <a:lnTo>
                        <a:pt x="75" y="16185"/>
                      </a:lnTo>
                      <a:cubicBezTo>
                        <a:pt x="25" y="16309"/>
                        <a:pt x="0" y="16453"/>
                        <a:pt x="0" y="16598"/>
                      </a:cubicBezTo>
                      <a:lnTo>
                        <a:pt x="0" y="18562"/>
                      </a:lnTo>
                      <a:lnTo>
                        <a:pt x="0" y="21600"/>
                      </a:lnTo>
                      <a:cubicBezTo>
                        <a:pt x="12" y="21579"/>
                        <a:pt x="25" y="21559"/>
                        <a:pt x="37" y="21559"/>
                      </a:cubicBezTo>
                      <a:lnTo>
                        <a:pt x="150" y="21455"/>
                      </a:lnTo>
                      <a:cubicBezTo>
                        <a:pt x="262" y="21352"/>
                        <a:pt x="386" y="21269"/>
                        <a:pt x="511" y="21228"/>
                      </a:cubicBezTo>
                      <a:cubicBezTo>
                        <a:pt x="511" y="21228"/>
                        <a:pt x="523" y="21228"/>
                        <a:pt x="523" y="21228"/>
                      </a:cubicBezTo>
                      <a:cubicBezTo>
                        <a:pt x="648" y="21187"/>
                        <a:pt x="773" y="21166"/>
                        <a:pt x="897" y="21166"/>
                      </a:cubicBezTo>
                      <a:lnTo>
                        <a:pt x="897" y="21166"/>
                      </a:lnTo>
                      <a:lnTo>
                        <a:pt x="897" y="16846"/>
                      </a:lnTo>
                      <a:lnTo>
                        <a:pt x="5646" y="5188"/>
                      </a:lnTo>
                      <a:lnTo>
                        <a:pt x="8027" y="5374"/>
                      </a:lnTo>
                      <a:lnTo>
                        <a:pt x="7067" y="10128"/>
                      </a:lnTo>
                      <a:cubicBezTo>
                        <a:pt x="7055" y="10211"/>
                        <a:pt x="7042" y="10294"/>
                        <a:pt x="7042" y="10376"/>
                      </a:cubicBezTo>
                      <a:lnTo>
                        <a:pt x="7042" y="15048"/>
                      </a:lnTo>
                      <a:cubicBezTo>
                        <a:pt x="7042" y="15048"/>
                        <a:pt x="7042" y="15048"/>
                        <a:pt x="7042" y="15048"/>
                      </a:cubicBezTo>
                      <a:cubicBezTo>
                        <a:pt x="7042" y="15048"/>
                        <a:pt x="7042" y="15048"/>
                        <a:pt x="7042" y="15048"/>
                      </a:cubicBezTo>
                      <a:cubicBezTo>
                        <a:pt x="7179" y="14965"/>
                        <a:pt x="7304" y="14924"/>
                        <a:pt x="7441" y="14903"/>
                      </a:cubicBezTo>
                      <a:cubicBezTo>
                        <a:pt x="7578" y="14882"/>
                        <a:pt x="7728" y="14882"/>
                        <a:pt x="7865" y="14944"/>
                      </a:cubicBezTo>
                      <a:lnTo>
                        <a:pt x="7940" y="14965"/>
                      </a:lnTo>
                      <a:lnTo>
                        <a:pt x="7940" y="10500"/>
                      </a:lnTo>
                      <a:lnTo>
                        <a:pt x="8949" y="5498"/>
                      </a:lnTo>
                      <a:lnTo>
                        <a:pt x="11841" y="6057"/>
                      </a:lnTo>
                      <a:lnTo>
                        <a:pt x="13449" y="16515"/>
                      </a:lnTo>
                      <a:lnTo>
                        <a:pt x="13449" y="20567"/>
                      </a:lnTo>
                      <a:lnTo>
                        <a:pt x="13474" y="20567"/>
                      </a:lnTo>
                      <a:lnTo>
                        <a:pt x="14346" y="20711"/>
                      </a:lnTo>
                      <a:lnTo>
                        <a:pt x="14346" y="16412"/>
                      </a:lnTo>
                      <a:cubicBezTo>
                        <a:pt x="14346" y="16350"/>
                        <a:pt x="14346" y="16288"/>
                        <a:pt x="14334" y="16226"/>
                      </a:cubicBezTo>
                      <a:lnTo>
                        <a:pt x="12726" y="5726"/>
                      </a:lnTo>
                      <a:lnTo>
                        <a:pt x="15543" y="2915"/>
                      </a:lnTo>
                      <a:lnTo>
                        <a:pt x="15543" y="2915"/>
                      </a:lnTo>
                      <a:lnTo>
                        <a:pt x="15543" y="2915"/>
                      </a:lnTo>
                      <a:lnTo>
                        <a:pt x="20678" y="14159"/>
                      </a:lnTo>
                      <a:lnTo>
                        <a:pt x="20678" y="18210"/>
                      </a:lnTo>
                      <a:lnTo>
                        <a:pt x="21575" y="18210"/>
                      </a:lnTo>
                      <a:lnTo>
                        <a:pt x="21575" y="15709"/>
                      </a:lnTo>
                      <a:lnTo>
                        <a:pt x="21575" y="13911"/>
                      </a:lnTo>
                      <a:cubicBezTo>
                        <a:pt x="21600" y="13745"/>
                        <a:pt x="21575" y="13580"/>
                        <a:pt x="21513" y="13456"/>
                      </a:cubicBezTo>
                      <a:close/>
                      <a:moveTo>
                        <a:pt x="8363" y="3907"/>
                      </a:moveTo>
                      <a:lnTo>
                        <a:pt x="7079" y="3803"/>
                      </a:lnTo>
                      <a:lnTo>
                        <a:pt x="8687" y="2356"/>
                      </a:lnTo>
                      <a:lnTo>
                        <a:pt x="8363" y="3907"/>
                      </a:lnTo>
                      <a:close/>
                      <a:moveTo>
                        <a:pt x="12364" y="4361"/>
                      </a:moveTo>
                      <a:lnTo>
                        <a:pt x="12140" y="4589"/>
                      </a:lnTo>
                      <a:lnTo>
                        <a:pt x="12140" y="4589"/>
                      </a:lnTo>
                      <a:lnTo>
                        <a:pt x="12140" y="4589"/>
                      </a:lnTo>
                      <a:lnTo>
                        <a:pt x="11915" y="4547"/>
                      </a:lnTo>
                      <a:lnTo>
                        <a:pt x="9286" y="4051"/>
                      </a:lnTo>
                      <a:lnTo>
                        <a:pt x="9784" y="1592"/>
                      </a:lnTo>
                      <a:lnTo>
                        <a:pt x="11953" y="1984"/>
                      </a:lnTo>
                      <a:lnTo>
                        <a:pt x="12402" y="2067"/>
                      </a:lnTo>
                      <a:lnTo>
                        <a:pt x="14321" y="2418"/>
                      </a:lnTo>
                      <a:lnTo>
                        <a:pt x="12364" y="4361"/>
                      </a:lnTo>
                      <a:close/>
                    </a:path>
                  </a:pathLst>
                </a:custGeom>
                <a:solidFill>
                  <a:srgbClr val="6F6F6F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74" name="Shape">
                  <a:extLst>
                    <a:ext uri="{FF2B5EF4-FFF2-40B4-BE49-F238E27FC236}">
                      <a16:creationId xmlns:a16="http://schemas.microsoft.com/office/drawing/2014/main" id="{3ED89613-1C5B-4489-82A5-DC27E1603706}"/>
                    </a:ext>
                  </a:extLst>
                </p:cNvPr>
                <p:cNvSpPr/>
                <p:nvPr/>
              </p:nvSpPr>
              <p:spPr>
                <a:xfrm>
                  <a:off x="2236328" y="5092126"/>
                  <a:ext cx="6540" cy="20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258"/>
                      </a:moveTo>
                      <a:lnTo>
                        <a:pt x="9720" y="21600"/>
                      </a:lnTo>
                      <a:lnTo>
                        <a:pt x="9720" y="21600"/>
                      </a:lnTo>
                      <a:lnTo>
                        <a:pt x="19980" y="19714"/>
                      </a:lnTo>
                      <a:lnTo>
                        <a:pt x="21600" y="685"/>
                      </a:lnTo>
                      <a:lnTo>
                        <a:pt x="2160" y="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75" name="Shape">
                  <a:extLst>
                    <a:ext uri="{FF2B5EF4-FFF2-40B4-BE49-F238E27FC236}">
                      <a16:creationId xmlns:a16="http://schemas.microsoft.com/office/drawing/2014/main" id="{B698DF14-6D05-43E5-9326-5D45A309B897}"/>
                    </a:ext>
                  </a:extLst>
                </p:cNvPr>
                <p:cNvSpPr/>
                <p:nvPr/>
              </p:nvSpPr>
              <p:spPr>
                <a:xfrm>
                  <a:off x="2236329" y="4928662"/>
                  <a:ext cx="9646" cy="1469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504"/>
                      </a:moveTo>
                      <a:lnTo>
                        <a:pt x="13179" y="21600"/>
                      </a:lnTo>
                      <a:lnTo>
                        <a:pt x="21600" y="0"/>
                      </a:lnTo>
                      <a:cubicBezTo>
                        <a:pt x="17207" y="0"/>
                        <a:pt x="12814" y="24"/>
                        <a:pt x="8421" y="24"/>
                      </a:cubicBezTo>
                      <a:lnTo>
                        <a:pt x="0" y="21504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76" name="Shape">
                  <a:extLst>
                    <a:ext uri="{FF2B5EF4-FFF2-40B4-BE49-F238E27FC236}">
                      <a16:creationId xmlns:a16="http://schemas.microsoft.com/office/drawing/2014/main" id="{FD36DB61-0279-4E69-B21F-1DFD4781B883}"/>
                    </a:ext>
                  </a:extLst>
                </p:cNvPr>
                <p:cNvSpPr/>
                <p:nvPr/>
              </p:nvSpPr>
              <p:spPr>
                <a:xfrm>
                  <a:off x="2364235" y="4841428"/>
                  <a:ext cx="72418" cy="3518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527" y="0"/>
                      </a:moveTo>
                      <a:lnTo>
                        <a:pt x="19601" y="928"/>
                      </a:lnTo>
                      <a:lnTo>
                        <a:pt x="18382" y="2151"/>
                      </a:lnTo>
                      <a:lnTo>
                        <a:pt x="0" y="20418"/>
                      </a:lnTo>
                      <a:lnTo>
                        <a:pt x="244" y="20489"/>
                      </a:lnTo>
                      <a:cubicBezTo>
                        <a:pt x="487" y="20550"/>
                        <a:pt x="585" y="20632"/>
                        <a:pt x="585" y="20713"/>
                      </a:cubicBezTo>
                      <a:lnTo>
                        <a:pt x="585" y="21600"/>
                      </a:lnTo>
                      <a:lnTo>
                        <a:pt x="585" y="21600"/>
                      </a:lnTo>
                      <a:lnTo>
                        <a:pt x="20820" y="1488"/>
                      </a:lnTo>
                      <a:lnTo>
                        <a:pt x="21112" y="1172"/>
                      </a:lnTo>
                      <a:lnTo>
                        <a:pt x="21600" y="683"/>
                      </a:lnTo>
                      <a:cubicBezTo>
                        <a:pt x="21551" y="449"/>
                        <a:pt x="21210" y="224"/>
                        <a:pt x="20527" y="0"/>
                      </a:cubicBez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</a:defRPr>
                  </a:pPr>
                  <a:endParaRPr sz="225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277" name="Shape">
                  <a:extLst>
                    <a:ext uri="{FF2B5EF4-FFF2-40B4-BE49-F238E27FC236}">
                      <a16:creationId xmlns:a16="http://schemas.microsoft.com/office/drawing/2014/main" id="{5208016B-19AB-4EA2-8628-D52EAD5EE55D}"/>
                    </a:ext>
                  </a:extLst>
                </p:cNvPr>
                <p:cNvSpPr/>
                <p:nvPr/>
              </p:nvSpPr>
              <p:spPr>
                <a:xfrm>
                  <a:off x="2007478" y="4846930"/>
                  <a:ext cx="71599" cy="3681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79" y="393"/>
                      </a:moveTo>
                      <a:lnTo>
                        <a:pt x="1085" y="0"/>
                      </a:lnTo>
                      <a:cubicBezTo>
                        <a:pt x="395" y="230"/>
                        <a:pt x="0" y="470"/>
                        <a:pt x="0" y="710"/>
                      </a:cubicBezTo>
                      <a:cubicBezTo>
                        <a:pt x="0" y="719"/>
                        <a:pt x="49" y="739"/>
                        <a:pt x="49" y="748"/>
                      </a:cubicBezTo>
                      <a:lnTo>
                        <a:pt x="444" y="1161"/>
                      </a:lnTo>
                      <a:lnTo>
                        <a:pt x="21008" y="21600"/>
                      </a:lnTo>
                      <a:lnTo>
                        <a:pt x="21008" y="20689"/>
                      </a:lnTo>
                      <a:cubicBezTo>
                        <a:pt x="21008" y="20622"/>
                        <a:pt x="21107" y="20555"/>
                        <a:pt x="21304" y="20497"/>
                      </a:cubicBezTo>
                      <a:lnTo>
                        <a:pt x="21600" y="20411"/>
                      </a:lnTo>
                      <a:lnTo>
                        <a:pt x="3008" y="1909"/>
                      </a:lnTo>
                      <a:lnTo>
                        <a:pt x="1479" y="393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</a:defRPr>
                  </a:pPr>
                  <a:endParaRPr sz="225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278" name="Shape">
                  <a:extLst>
                    <a:ext uri="{FF2B5EF4-FFF2-40B4-BE49-F238E27FC236}">
                      <a16:creationId xmlns:a16="http://schemas.microsoft.com/office/drawing/2014/main" id="{E423A0C2-F48C-42E8-982D-2E439121A6D2}"/>
                    </a:ext>
                  </a:extLst>
                </p:cNvPr>
                <p:cNvSpPr/>
                <p:nvPr/>
              </p:nvSpPr>
              <p:spPr>
                <a:xfrm>
                  <a:off x="2187290" y="4797890"/>
                  <a:ext cx="24358" cy="2778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798" y="750"/>
                      </a:moveTo>
                      <a:lnTo>
                        <a:pt x="5219" y="0"/>
                      </a:lnTo>
                      <a:lnTo>
                        <a:pt x="5219" y="0"/>
                      </a:lnTo>
                      <a:lnTo>
                        <a:pt x="1305" y="25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580" y="775"/>
                      </a:lnTo>
                      <a:lnTo>
                        <a:pt x="7828" y="10304"/>
                      </a:lnTo>
                      <a:lnTo>
                        <a:pt x="16381" y="21600"/>
                      </a:lnTo>
                      <a:lnTo>
                        <a:pt x="18701" y="21486"/>
                      </a:lnTo>
                      <a:cubicBezTo>
                        <a:pt x="18701" y="21486"/>
                        <a:pt x="18701" y="21486"/>
                        <a:pt x="18846" y="21486"/>
                      </a:cubicBezTo>
                      <a:cubicBezTo>
                        <a:pt x="19715" y="21447"/>
                        <a:pt x="20585" y="21435"/>
                        <a:pt x="21455" y="21435"/>
                      </a:cubicBezTo>
                      <a:cubicBezTo>
                        <a:pt x="21455" y="21435"/>
                        <a:pt x="21455" y="21435"/>
                        <a:pt x="21600" y="21435"/>
                      </a:cubicBezTo>
                      <a:lnTo>
                        <a:pt x="13192" y="10330"/>
                      </a:lnTo>
                      <a:lnTo>
                        <a:pt x="5798" y="75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</a:defRPr>
                  </a:pPr>
                  <a:endParaRPr sz="225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279" name="Shape">
                  <a:extLst>
                    <a:ext uri="{FF2B5EF4-FFF2-40B4-BE49-F238E27FC236}">
                      <a16:creationId xmlns:a16="http://schemas.microsoft.com/office/drawing/2014/main" id="{49B6D849-637C-42F2-B7DF-BE885D37D072}"/>
                    </a:ext>
                  </a:extLst>
                </p:cNvPr>
                <p:cNvSpPr/>
                <p:nvPr/>
              </p:nvSpPr>
              <p:spPr>
                <a:xfrm>
                  <a:off x="2285368" y="4797889"/>
                  <a:ext cx="31222" cy="280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29" y="0"/>
                      </a:moveTo>
                      <a:lnTo>
                        <a:pt x="16851" y="805"/>
                      </a:lnTo>
                      <a:lnTo>
                        <a:pt x="9726" y="9561"/>
                      </a:lnTo>
                      <a:lnTo>
                        <a:pt x="0" y="21499"/>
                      </a:lnTo>
                      <a:lnTo>
                        <a:pt x="2714" y="21537"/>
                      </a:lnTo>
                      <a:cubicBezTo>
                        <a:pt x="2827" y="21537"/>
                        <a:pt x="2827" y="21550"/>
                        <a:pt x="2940" y="21550"/>
                      </a:cubicBezTo>
                      <a:cubicBezTo>
                        <a:pt x="3279" y="21550"/>
                        <a:pt x="3505" y="21562"/>
                        <a:pt x="3845" y="21587"/>
                      </a:cubicBezTo>
                      <a:cubicBezTo>
                        <a:pt x="3958" y="21587"/>
                        <a:pt x="3958" y="21600"/>
                        <a:pt x="4071" y="21600"/>
                      </a:cubicBezTo>
                      <a:lnTo>
                        <a:pt x="13910" y="9511"/>
                      </a:lnTo>
                      <a:lnTo>
                        <a:pt x="20921" y="906"/>
                      </a:lnTo>
                      <a:lnTo>
                        <a:pt x="21600" y="63"/>
                      </a:lnTo>
                      <a:lnTo>
                        <a:pt x="21600" y="38"/>
                      </a:lnTo>
                      <a:lnTo>
                        <a:pt x="18773" y="13"/>
                      </a:lnTo>
                      <a:lnTo>
                        <a:pt x="17529" y="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</a:defRPr>
                  </a:pPr>
                  <a:endParaRPr sz="225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280" name="Shape">
                  <a:extLst>
                    <a:ext uri="{FF2B5EF4-FFF2-40B4-BE49-F238E27FC236}">
                      <a16:creationId xmlns:a16="http://schemas.microsoft.com/office/drawing/2014/main" id="{552B5729-3790-4ADA-B9D9-14827947CC4F}"/>
                    </a:ext>
                  </a:extLst>
                </p:cNvPr>
                <p:cNvSpPr/>
                <p:nvPr/>
              </p:nvSpPr>
              <p:spPr>
                <a:xfrm>
                  <a:off x="2089211" y="4797889"/>
                  <a:ext cx="57867" cy="2979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685" y="581"/>
                      </a:moveTo>
                      <a:lnTo>
                        <a:pt x="2136" y="0"/>
                      </a:lnTo>
                      <a:lnTo>
                        <a:pt x="1281" y="36"/>
                      </a:lnTo>
                      <a:lnTo>
                        <a:pt x="0" y="83"/>
                      </a:lnTo>
                      <a:lnTo>
                        <a:pt x="0" y="95"/>
                      </a:lnTo>
                      <a:lnTo>
                        <a:pt x="549" y="675"/>
                      </a:lnTo>
                      <a:lnTo>
                        <a:pt x="7322" y="8069"/>
                      </a:lnTo>
                      <a:lnTo>
                        <a:pt x="19708" y="21600"/>
                      </a:lnTo>
                      <a:lnTo>
                        <a:pt x="20441" y="21387"/>
                      </a:lnTo>
                      <a:cubicBezTo>
                        <a:pt x="20502" y="21375"/>
                        <a:pt x="20563" y="21375"/>
                        <a:pt x="20563" y="21363"/>
                      </a:cubicBezTo>
                      <a:cubicBezTo>
                        <a:pt x="20746" y="21316"/>
                        <a:pt x="20929" y="21280"/>
                        <a:pt x="21173" y="21256"/>
                      </a:cubicBezTo>
                      <a:cubicBezTo>
                        <a:pt x="21173" y="21256"/>
                        <a:pt x="21173" y="21256"/>
                        <a:pt x="21234" y="21244"/>
                      </a:cubicBezTo>
                      <a:lnTo>
                        <a:pt x="21417" y="21221"/>
                      </a:lnTo>
                      <a:cubicBezTo>
                        <a:pt x="21478" y="21221"/>
                        <a:pt x="21539" y="21209"/>
                        <a:pt x="21600" y="21197"/>
                      </a:cubicBezTo>
                      <a:lnTo>
                        <a:pt x="21600" y="21197"/>
                      </a:lnTo>
                      <a:lnTo>
                        <a:pt x="9641" y="8140"/>
                      </a:lnTo>
                      <a:lnTo>
                        <a:pt x="2685" y="581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</a:defRPr>
                  </a:pPr>
                  <a:endParaRPr sz="225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281" name="Shape">
                  <a:extLst>
                    <a:ext uri="{FF2B5EF4-FFF2-40B4-BE49-F238E27FC236}">
                      <a16:creationId xmlns:a16="http://schemas.microsoft.com/office/drawing/2014/main" id="{6A61AFDB-E011-467D-82C2-38A10641AEBE}"/>
                    </a:ext>
                  </a:extLst>
                </p:cNvPr>
                <p:cNvSpPr/>
                <p:nvPr/>
              </p:nvSpPr>
              <p:spPr>
                <a:xfrm>
                  <a:off x="2072864" y="5320979"/>
                  <a:ext cx="99060" cy="1299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6" y="19155"/>
                      </a:moveTo>
                      <a:cubicBezTo>
                        <a:pt x="36" y="20133"/>
                        <a:pt x="606" y="21002"/>
                        <a:pt x="1497" y="21600"/>
                      </a:cubicBezTo>
                      <a:lnTo>
                        <a:pt x="18855" y="14808"/>
                      </a:lnTo>
                      <a:cubicBezTo>
                        <a:pt x="19711" y="14454"/>
                        <a:pt x="20673" y="14237"/>
                        <a:pt x="21600" y="14101"/>
                      </a:cubicBezTo>
                      <a:lnTo>
                        <a:pt x="21600" y="0"/>
                      </a:lnTo>
                      <a:lnTo>
                        <a:pt x="0" y="7526"/>
                      </a:lnTo>
                      <a:lnTo>
                        <a:pt x="0" y="19155"/>
                      </a:ln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82" name="Shape">
                  <a:extLst>
                    <a:ext uri="{FF2B5EF4-FFF2-40B4-BE49-F238E27FC236}">
                      <a16:creationId xmlns:a16="http://schemas.microsoft.com/office/drawing/2014/main" id="{895F0297-1669-402B-833E-B7C544C50325}"/>
                    </a:ext>
                  </a:extLst>
                </p:cNvPr>
                <p:cNvSpPr/>
                <p:nvPr/>
              </p:nvSpPr>
              <p:spPr>
                <a:xfrm>
                  <a:off x="2072863" y="5206553"/>
                  <a:ext cx="101188" cy="136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041" y="1160"/>
                      </a:moveTo>
                      <a:cubicBezTo>
                        <a:pt x="17029" y="1521"/>
                        <a:pt x="16226" y="2139"/>
                        <a:pt x="15842" y="2938"/>
                      </a:cubicBezTo>
                      <a:lnTo>
                        <a:pt x="13923" y="6856"/>
                      </a:lnTo>
                      <a:cubicBezTo>
                        <a:pt x="13574" y="7552"/>
                        <a:pt x="12911" y="8145"/>
                        <a:pt x="12039" y="8506"/>
                      </a:cubicBezTo>
                      <a:cubicBezTo>
                        <a:pt x="10817" y="9022"/>
                        <a:pt x="9352" y="9047"/>
                        <a:pt x="8096" y="8609"/>
                      </a:cubicBezTo>
                      <a:lnTo>
                        <a:pt x="6176" y="7939"/>
                      </a:lnTo>
                      <a:cubicBezTo>
                        <a:pt x="4955" y="7501"/>
                        <a:pt x="3524" y="7526"/>
                        <a:pt x="2303" y="8016"/>
                      </a:cubicBezTo>
                      <a:lnTo>
                        <a:pt x="1989" y="8145"/>
                      </a:lnTo>
                      <a:cubicBezTo>
                        <a:pt x="977" y="8557"/>
                        <a:pt x="314" y="9228"/>
                        <a:pt x="0" y="10001"/>
                      </a:cubicBezTo>
                      <a:cubicBezTo>
                        <a:pt x="244" y="11341"/>
                        <a:pt x="454" y="13223"/>
                        <a:pt x="454" y="15903"/>
                      </a:cubicBezTo>
                      <a:lnTo>
                        <a:pt x="454" y="21600"/>
                      </a:lnTo>
                      <a:lnTo>
                        <a:pt x="21216" y="14589"/>
                      </a:lnTo>
                      <a:lnTo>
                        <a:pt x="21600" y="14641"/>
                      </a:lnTo>
                      <a:lnTo>
                        <a:pt x="21600" y="0"/>
                      </a:lnTo>
                      <a:cubicBezTo>
                        <a:pt x="21460" y="26"/>
                        <a:pt x="21321" y="26"/>
                        <a:pt x="21216" y="77"/>
                      </a:cubicBezTo>
                      <a:lnTo>
                        <a:pt x="18041" y="1160"/>
                      </a:ln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83" name="Shape">
                  <a:extLst>
                    <a:ext uri="{FF2B5EF4-FFF2-40B4-BE49-F238E27FC236}">
                      <a16:creationId xmlns:a16="http://schemas.microsoft.com/office/drawing/2014/main" id="{150AFCD8-4B98-4205-B1E4-E7E2D9ED98EE}"/>
                    </a:ext>
                  </a:extLst>
                </p:cNvPr>
                <p:cNvSpPr/>
                <p:nvPr/>
              </p:nvSpPr>
              <p:spPr>
                <a:xfrm>
                  <a:off x="2170943" y="5190205"/>
                  <a:ext cx="1798" cy="4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3743" y="7200"/>
                        <a:pt x="5891" y="7200"/>
                        <a:pt x="0" y="21600"/>
                      </a:cubicBezTo>
                      <a:cubicBezTo>
                        <a:pt x="7857" y="7156"/>
                        <a:pt x="15709" y="7156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84" name="Shape">
                  <a:extLst>
                    <a:ext uri="{FF2B5EF4-FFF2-40B4-BE49-F238E27FC236}">
                      <a16:creationId xmlns:a16="http://schemas.microsoft.com/office/drawing/2014/main" id="{2975CFE5-F024-4AB8-9A67-134953C2B14B}"/>
                    </a:ext>
                  </a:extLst>
                </p:cNvPr>
                <p:cNvSpPr/>
                <p:nvPr/>
              </p:nvSpPr>
              <p:spPr>
                <a:xfrm>
                  <a:off x="2170942" y="5206552"/>
                  <a:ext cx="209238" cy="1238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28" extrusionOk="0">
                      <a:moveTo>
                        <a:pt x="21600" y="4561"/>
                      </a:moveTo>
                      <a:lnTo>
                        <a:pt x="21600" y="4561"/>
                      </a:lnTo>
                      <a:lnTo>
                        <a:pt x="17837" y="4561"/>
                      </a:lnTo>
                      <a:cubicBezTo>
                        <a:pt x="17297" y="4561"/>
                        <a:pt x="16774" y="4930"/>
                        <a:pt x="16386" y="5584"/>
                      </a:cubicBezTo>
                      <a:lnTo>
                        <a:pt x="15171" y="7630"/>
                      </a:lnTo>
                      <a:cubicBezTo>
                        <a:pt x="14732" y="8369"/>
                        <a:pt x="14124" y="8739"/>
                        <a:pt x="13517" y="8625"/>
                      </a:cubicBezTo>
                      <a:lnTo>
                        <a:pt x="8505" y="7772"/>
                      </a:lnTo>
                      <a:cubicBezTo>
                        <a:pt x="7982" y="7687"/>
                        <a:pt x="7492" y="7261"/>
                        <a:pt x="7155" y="6579"/>
                      </a:cubicBezTo>
                      <a:lnTo>
                        <a:pt x="4961" y="2230"/>
                      </a:lnTo>
                      <a:cubicBezTo>
                        <a:pt x="4674" y="1662"/>
                        <a:pt x="4286" y="1264"/>
                        <a:pt x="3848" y="1093"/>
                      </a:cubicBezTo>
                      <a:lnTo>
                        <a:pt x="1114" y="70"/>
                      </a:lnTo>
                      <a:cubicBezTo>
                        <a:pt x="743" y="-72"/>
                        <a:pt x="354" y="13"/>
                        <a:pt x="0" y="212"/>
                      </a:cubicBezTo>
                      <a:lnTo>
                        <a:pt x="0" y="16355"/>
                      </a:lnTo>
                      <a:lnTo>
                        <a:pt x="21077" y="21528"/>
                      </a:lnTo>
                      <a:lnTo>
                        <a:pt x="21077" y="10501"/>
                      </a:lnTo>
                      <a:cubicBezTo>
                        <a:pt x="21077" y="10501"/>
                        <a:pt x="21077" y="10273"/>
                        <a:pt x="21077" y="9932"/>
                      </a:cubicBezTo>
                      <a:lnTo>
                        <a:pt x="21077" y="8028"/>
                      </a:lnTo>
                      <a:cubicBezTo>
                        <a:pt x="21060" y="8000"/>
                        <a:pt x="20976" y="5726"/>
                        <a:pt x="21600" y="4561"/>
                      </a:cubicBezTo>
                      <a:close/>
                    </a:path>
                  </a:pathLst>
                </a:custGeom>
                <a:solidFill>
                  <a:srgbClr val="B38F69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85" name="Shape">
                  <a:extLst>
                    <a:ext uri="{FF2B5EF4-FFF2-40B4-BE49-F238E27FC236}">
                      <a16:creationId xmlns:a16="http://schemas.microsoft.com/office/drawing/2014/main" id="{3E5D7EAB-133E-4101-A55E-45E5DF5B1D6E}"/>
                    </a:ext>
                  </a:extLst>
                </p:cNvPr>
                <p:cNvSpPr/>
                <p:nvPr/>
              </p:nvSpPr>
              <p:spPr>
                <a:xfrm>
                  <a:off x="2170942" y="5320977"/>
                  <a:ext cx="204169" cy="1134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25"/>
                      </a:moveTo>
                      <a:lnTo>
                        <a:pt x="0" y="16278"/>
                      </a:lnTo>
                      <a:cubicBezTo>
                        <a:pt x="484" y="16122"/>
                        <a:pt x="986" y="16122"/>
                        <a:pt x="1487" y="16247"/>
                      </a:cubicBezTo>
                      <a:lnTo>
                        <a:pt x="20908" y="21600"/>
                      </a:lnTo>
                      <a:cubicBezTo>
                        <a:pt x="21341" y="20884"/>
                        <a:pt x="21600" y="19888"/>
                        <a:pt x="21600" y="18799"/>
                      </a:cubicBezTo>
                      <a:lnTo>
                        <a:pt x="21600" y="5602"/>
                      </a:lnTo>
                      <a:lnTo>
                        <a:pt x="173" y="0"/>
                      </a:lnTo>
                      <a:lnTo>
                        <a:pt x="0" y="125"/>
                      </a:lnTo>
                      <a:close/>
                    </a:path>
                  </a:pathLst>
                </a:custGeom>
                <a:solidFill>
                  <a:srgbClr val="B38F69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86" name="Shape">
                  <a:extLst>
                    <a:ext uri="{FF2B5EF4-FFF2-40B4-BE49-F238E27FC236}">
                      <a16:creationId xmlns:a16="http://schemas.microsoft.com/office/drawing/2014/main" id="{51C0819D-FCA1-41C6-8918-3F61840B1336}"/>
                    </a:ext>
                  </a:extLst>
                </p:cNvPr>
                <p:cNvSpPr/>
                <p:nvPr/>
              </p:nvSpPr>
              <p:spPr>
                <a:xfrm>
                  <a:off x="2170943" y="5288284"/>
                  <a:ext cx="204332" cy="536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0010"/>
                      </a:moveTo>
                      <a:lnTo>
                        <a:pt x="190" y="9680"/>
                      </a:lnTo>
                      <a:lnTo>
                        <a:pt x="21600" y="21600"/>
                      </a:lnTo>
                      <a:lnTo>
                        <a:pt x="21600" y="119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4613D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87" name="Shape">
                  <a:extLst>
                    <a:ext uri="{FF2B5EF4-FFF2-40B4-BE49-F238E27FC236}">
                      <a16:creationId xmlns:a16="http://schemas.microsoft.com/office/drawing/2014/main" id="{981B3143-9658-4B34-8E9D-B6CF52CE0526}"/>
                    </a:ext>
                  </a:extLst>
                </p:cNvPr>
                <p:cNvSpPr/>
                <p:nvPr/>
              </p:nvSpPr>
              <p:spPr>
                <a:xfrm>
                  <a:off x="2072863" y="5288286"/>
                  <a:ext cx="98899" cy="704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0"/>
                      </a:moveTo>
                      <a:lnTo>
                        <a:pt x="21243" y="0"/>
                      </a:lnTo>
                      <a:lnTo>
                        <a:pt x="0" y="13631"/>
                      </a:lnTo>
                      <a:lnTo>
                        <a:pt x="0" y="21600"/>
                      </a:lnTo>
                      <a:lnTo>
                        <a:pt x="21600" y="7718"/>
                      </a:lnTo>
                      <a:close/>
                    </a:path>
                  </a:pathLst>
                </a:custGeom>
                <a:solidFill>
                  <a:srgbClr val="6F4B24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88" name="Shape">
                  <a:extLst>
                    <a:ext uri="{FF2B5EF4-FFF2-40B4-BE49-F238E27FC236}">
                      <a16:creationId xmlns:a16="http://schemas.microsoft.com/office/drawing/2014/main" id="{1B6AD57E-2820-4D12-833F-FB570B5B0EAE}"/>
                    </a:ext>
                  </a:extLst>
                </p:cNvPr>
                <p:cNvSpPr/>
                <p:nvPr/>
              </p:nvSpPr>
              <p:spPr>
                <a:xfrm>
                  <a:off x="2072864" y="5402710"/>
                  <a:ext cx="289987" cy="727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185" extrusionOk="0">
                      <a:moveTo>
                        <a:pt x="6867" y="212"/>
                      </a:moveTo>
                      <a:cubicBezTo>
                        <a:pt x="6538" y="450"/>
                        <a:pt x="6222" y="831"/>
                        <a:pt x="5930" y="1450"/>
                      </a:cubicBezTo>
                      <a:lnTo>
                        <a:pt x="0" y="13344"/>
                      </a:lnTo>
                      <a:cubicBezTo>
                        <a:pt x="219" y="14105"/>
                        <a:pt x="487" y="14629"/>
                        <a:pt x="791" y="14771"/>
                      </a:cubicBezTo>
                      <a:lnTo>
                        <a:pt x="12979" y="21004"/>
                      </a:lnTo>
                      <a:cubicBezTo>
                        <a:pt x="13966" y="21527"/>
                        <a:pt x="14964" y="20908"/>
                        <a:pt x="15853" y="19243"/>
                      </a:cubicBezTo>
                      <a:lnTo>
                        <a:pt x="21247" y="9252"/>
                      </a:lnTo>
                      <a:cubicBezTo>
                        <a:pt x="21381" y="9014"/>
                        <a:pt x="21503" y="8681"/>
                        <a:pt x="21600" y="8301"/>
                      </a:cubicBezTo>
                      <a:lnTo>
                        <a:pt x="7926" y="117"/>
                      </a:lnTo>
                      <a:cubicBezTo>
                        <a:pt x="7573" y="-73"/>
                        <a:pt x="7220" y="-25"/>
                        <a:pt x="6867" y="212"/>
                      </a:cubicBezTo>
                      <a:close/>
                    </a:path>
                  </a:pathLst>
                </a:cu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89" name="Line">
                  <a:extLst>
                    <a:ext uri="{FF2B5EF4-FFF2-40B4-BE49-F238E27FC236}">
                      <a16:creationId xmlns:a16="http://schemas.microsoft.com/office/drawing/2014/main" id="{2F2CFB38-0041-490E-A43F-B9AE01D2F66D}"/>
                    </a:ext>
                  </a:extLst>
                </p:cNvPr>
                <p:cNvSpPr/>
                <p:nvPr/>
              </p:nvSpPr>
              <p:spPr>
                <a:xfrm>
                  <a:off x="2383448" y="5255593"/>
                  <a:ext cx="0" cy="3271"/>
                </a:xfrm>
                <a:prstGeom prst="line">
                  <a:avLst/>
                </a:pr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90" name="Shape">
                  <a:extLst>
                    <a:ext uri="{FF2B5EF4-FFF2-40B4-BE49-F238E27FC236}">
                      <a16:creationId xmlns:a16="http://schemas.microsoft.com/office/drawing/2014/main" id="{07C172C9-5C08-4E22-8677-F70BCC0E3FCE}"/>
                    </a:ext>
                  </a:extLst>
                </p:cNvPr>
                <p:cNvSpPr/>
                <p:nvPr/>
              </p:nvSpPr>
              <p:spPr>
                <a:xfrm>
                  <a:off x="2072864" y="5190205"/>
                  <a:ext cx="319668" cy="790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29" h="21573" extrusionOk="0">
                      <a:moveTo>
                        <a:pt x="20979" y="7158"/>
                      </a:moveTo>
                      <a:lnTo>
                        <a:pt x="19701" y="7158"/>
                      </a:lnTo>
                      <a:lnTo>
                        <a:pt x="18909" y="7158"/>
                      </a:lnTo>
                      <a:lnTo>
                        <a:pt x="18512" y="7158"/>
                      </a:lnTo>
                      <a:cubicBezTo>
                        <a:pt x="18160" y="7158"/>
                        <a:pt x="17819" y="7739"/>
                        <a:pt x="17566" y="8765"/>
                      </a:cubicBezTo>
                      <a:lnTo>
                        <a:pt x="16773" y="11978"/>
                      </a:lnTo>
                      <a:cubicBezTo>
                        <a:pt x="16487" y="13138"/>
                        <a:pt x="16090" y="13719"/>
                        <a:pt x="15694" y="13540"/>
                      </a:cubicBezTo>
                      <a:lnTo>
                        <a:pt x="13316" y="12558"/>
                      </a:lnTo>
                      <a:lnTo>
                        <a:pt x="12545" y="12246"/>
                      </a:lnTo>
                      <a:lnTo>
                        <a:pt x="12424" y="12201"/>
                      </a:lnTo>
                      <a:cubicBezTo>
                        <a:pt x="12083" y="12067"/>
                        <a:pt x="11764" y="11398"/>
                        <a:pt x="11544" y="10327"/>
                      </a:cubicBezTo>
                      <a:lnTo>
                        <a:pt x="10112" y="3499"/>
                      </a:lnTo>
                      <a:cubicBezTo>
                        <a:pt x="9925" y="2606"/>
                        <a:pt x="9672" y="1981"/>
                        <a:pt x="9386" y="1714"/>
                      </a:cubicBezTo>
                      <a:lnTo>
                        <a:pt x="7668" y="152"/>
                      </a:lnTo>
                      <a:lnTo>
                        <a:pt x="7602" y="107"/>
                      </a:lnTo>
                      <a:cubicBezTo>
                        <a:pt x="7481" y="18"/>
                        <a:pt x="7349" y="-27"/>
                        <a:pt x="7228" y="18"/>
                      </a:cubicBezTo>
                      <a:lnTo>
                        <a:pt x="7228" y="18"/>
                      </a:lnTo>
                      <a:lnTo>
                        <a:pt x="7228" y="18"/>
                      </a:lnTo>
                      <a:cubicBezTo>
                        <a:pt x="7107" y="62"/>
                        <a:pt x="6986" y="152"/>
                        <a:pt x="6876" y="330"/>
                      </a:cubicBezTo>
                      <a:cubicBezTo>
                        <a:pt x="6876" y="330"/>
                        <a:pt x="6876" y="330"/>
                        <a:pt x="6876" y="330"/>
                      </a:cubicBezTo>
                      <a:cubicBezTo>
                        <a:pt x="6876" y="330"/>
                        <a:pt x="6876" y="330"/>
                        <a:pt x="6876" y="330"/>
                      </a:cubicBezTo>
                      <a:cubicBezTo>
                        <a:pt x="6832" y="375"/>
                        <a:pt x="6788" y="375"/>
                        <a:pt x="6755" y="464"/>
                      </a:cubicBezTo>
                      <a:lnTo>
                        <a:pt x="5753" y="2338"/>
                      </a:lnTo>
                      <a:cubicBezTo>
                        <a:pt x="5434" y="2963"/>
                        <a:pt x="5180" y="4034"/>
                        <a:pt x="5059" y="5418"/>
                      </a:cubicBezTo>
                      <a:lnTo>
                        <a:pt x="4454" y="12201"/>
                      </a:lnTo>
                      <a:cubicBezTo>
                        <a:pt x="4344" y="13406"/>
                        <a:pt x="4135" y="14432"/>
                        <a:pt x="3859" y="15057"/>
                      </a:cubicBezTo>
                      <a:cubicBezTo>
                        <a:pt x="3474" y="15950"/>
                        <a:pt x="3012" y="15995"/>
                        <a:pt x="2615" y="15236"/>
                      </a:cubicBezTo>
                      <a:lnTo>
                        <a:pt x="2010" y="14075"/>
                      </a:lnTo>
                      <a:cubicBezTo>
                        <a:pt x="1834" y="13718"/>
                        <a:pt x="1646" y="13585"/>
                        <a:pt x="1459" y="13585"/>
                      </a:cubicBezTo>
                      <a:cubicBezTo>
                        <a:pt x="1349" y="13585"/>
                        <a:pt x="1239" y="13629"/>
                        <a:pt x="1129" y="13719"/>
                      </a:cubicBezTo>
                      <a:cubicBezTo>
                        <a:pt x="1129" y="13719"/>
                        <a:pt x="1118" y="13719"/>
                        <a:pt x="1118" y="13719"/>
                      </a:cubicBezTo>
                      <a:cubicBezTo>
                        <a:pt x="1008" y="13808"/>
                        <a:pt x="898" y="13986"/>
                        <a:pt x="799" y="14209"/>
                      </a:cubicBezTo>
                      <a:lnTo>
                        <a:pt x="700" y="14432"/>
                      </a:lnTo>
                      <a:cubicBezTo>
                        <a:pt x="689" y="14477"/>
                        <a:pt x="678" y="14522"/>
                        <a:pt x="667" y="14522"/>
                      </a:cubicBezTo>
                      <a:cubicBezTo>
                        <a:pt x="182" y="15682"/>
                        <a:pt x="-71" y="17869"/>
                        <a:pt x="17" y="20145"/>
                      </a:cubicBezTo>
                      <a:cubicBezTo>
                        <a:pt x="39" y="20547"/>
                        <a:pt x="50" y="21082"/>
                        <a:pt x="72" y="21573"/>
                      </a:cubicBezTo>
                      <a:lnTo>
                        <a:pt x="72" y="21573"/>
                      </a:lnTo>
                      <a:cubicBezTo>
                        <a:pt x="171" y="20234"/>
                        <a:pt x="380" y="19074"/>
                        <a:pt x="700" y="18360"/>
                      </a:cubicBezTo>
                      <a:lnTo>
                        <a:pt x="799" y="18137"/>
                      </a:lnTo>
                      <a:cubicBezTo>
                        <a:pt x="1173" y="17289"/>
                        <a:pt x="1624" y="17244"/>
                        <a:pt x="2021" y="18003"/>
                      </a:cubicBezTo>
                      <a:lnTo>
                        <a:pt x="2626" y="19163"/>
                      </a:lnTo>
                      <a:cubicBezTo>
                        <a:pt x="3023" y="19922"/>
                        <a:pt x="3485" y="19877"/>
                        <a:pt x="3870" y="18985"/>
                      </a:cubicBezTo>
                      <a:cubicBezTo>
                        <a:pt x="4146" y="18360"/>
                        <a:pt x="4355" y="17334"/>
                        <a:pt x="4465" y="16129"/>
                      </a:cubicBezTo>
                      <a:lnTo>
                        <a:pt x="5070" y="9345"/>
                      </a:lnTo>
                      <a:cubicBezTo>
                        <a:pt x="5191" y="7962"/>
                        <a:pt x="5445" y="6891"/>
                        <a:pt x="5764" y="6266"/>
                      </a:cubicBezTo>
                      <a:lnTo>
                        <a:pt x="6766" y="4392"/>
                      </a:lnTo>
                      <a:cubicBezTo>
                        <a:pt x="6810" y="4302"/>
                        <a:pt x="6843" y="4302"/>
                        <a:pt x="6887" y="4258"/>
                      </a:cubicBezTo>
                      <a:cubicBezTo>
                        <a:pt x="7118" y="3945"/>
                        <a:pt x="7371" y="3811"/>
                        <a:pt x="7613" y="4035"/>
                      </a:cubicBezTo>
                      <a:lnTo>
                        <a:pt x="9397" y="5641"/>
                      </a:lnTo>
                      <a:cubicBezTo>
                        <a:pt x="9683" y="5909"/>
                        <a:pt x="9936" y="6534"/>
                        <a:pt x="10123" y="7426"/>
                      </a:cubicBezTo>
                      <a:lnTo>
                        <a:pt x="11555" y="14254"/>
                      </a:lnTo>
                      <a:cubicBezTo>
                        <a:pt x="11775" y="15325"/>
                        <a:pt x="12094" y="15995"/>
                        <a:pt x="12435" y="16129"/>
                      </a:cubicBezTo>
                      <a:lnTo>
                        <a:pt x="15705" y="17467"/>
                      </a:lnTo>
                      <a:cubicBezTo>
                        <a:pt x="16101" y="17646"/>
                        <a:pt x="16498" y="17066"/>
                        <a:pt x="16784" y="15906"/>
                      </a:cubicBezTo>
                      <a:lnTo>
                        <a:pt x="17577" y="12692"/>
                      </a:lnTo>
                      <a:cubicBezTo>
                        <a:pt x="17830" y="11666"/>
                        <a:pt x="18171" y="11086"/>
                        <a:pt x="18523" y="11086"/>
                      </a:cubicBezTo>
                      <a:lnTo>
                        <a:pt x="20979" y="11086"/>
                      </a:lnTo>
                      <a:lnTo>
                        <a:pt x="20979" y="11086"/>
                      </a:lnTo>
                      <a:cubicBezTo>
                        <a:pt x="20979" y="11086"/>
                        <a:pt x="21529" y="10908"/>
                        <a:pt x="21529" y="8855"/>
                      </a:cubicBezTo>
                      <a:cubicBezTo>
                        <a:pt x="21518" y="6757"/>
                        <a:pt x="21133" y="7158"/>
                        <a:pt x="20979" y="7158"/>
                      </a:cubicBezTo>
                      <a:close/>
                    </a:path>
                  </a:pathLst>
                </a:cu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sp>
            <p:nvSpPr>
              <p:cNvPr id="269" name="Shape">
                <a:extLst>
                  <a:ext uri="{FF2B5EF4-FFF2-40B4-BE49-F238E27FC236}">
                    <a16:creationId xmlns:a16="http://schemas.microsoft.com/office/drawing/2014/main" id="{BEA089B4-108A-4E4D-B9D5-E1A6F5490EA4}"/>
                  </a:ext>
                </a:extLst>
              </p:cNvPr>
              <p:cNvSpPr/>
              <p:nvPr/>
            </p:nvSpPr>
            <p:spPr>
              <a:xfrm>
                <a:off x="2088555" y="4761436"/>
                <a:ext cx="57867" cy="2979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685" y="581"/>
                    </a:moveTo>
                    <a:lnTo>
                      <a:pt x="2136" y="0"/>
                    </a:lnTo>
                    <a:lnTo>
                      <a:pt x="1281" y="36"/>
                    </a:lnTo>
                    <a:lnTo>
                      <a:pt x="0" y="83"/>
                    </a:lnTo>
                    <a:lnTo>
                      <a:pt x="0" y="95"/>
                    </a:lnTo>
                    <a:lnTo>
                      <a:pt x="549" y="675"/>
                    </a:lnTo>
                    <a:lnTo>
                      <a:pt x="7322" y="8069"/>
                    </a:lnTo>
                    <a:lnTo>
                      <a:pt x="19708" y="21600"/>
                    </a:lnTo>
                    <a:lnTo>
                      <a:pt x="20441" y="21387"/>
                    </a:lnTo>
                    <a:cubicBezTo>
                      <a:pt x="20502" y="21375"/>
                      <a:pt x="20563" y="21375"/>
                      <a:pt x="20563" y="21363"/>
                    </a:cubicBezTo>
                    <a:cubicBezTo>
                      <a:pt x="20746" y="21316"/>
                      <a:pt x="20929" y="21280"/>
                      <a:pt x="21173" y="21256"/>
                    </a:cubicBezTo>
                    <a:cubicBezTo>
                      <a:pt x="21173" y="21256"/>
                      <a:pt x="21173" y="21256"/>
                      <a:pt x="21234" y="21244"/>
                    </a:cubicBezTo>
                    <a:lnTo>
                      <a:pt x="21417" y="21221"/>
                    </a:lnTo>
                    <a:cubicBezTo>
                      <a:pt x="21478" y="21221"/>
                      <a:pt x="21539" y="21209"/>
                      <a:pt x="21600" y="21197"/>
                    </a:cubicBezTo>
                    <a:lnTo>
                      <a:pt x="21600" y="21197"/>
                    </a:lnTo>
                    <a:lnTo>
                      <a:pt x="9641" y="8140"/>
                    </a:lnTo>
                    <a:lnTo>
                      <a:pt x="2685" y="581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 defTabSz="685766">
                  <a:defRPr sz="3000">
                    <a:solidFill>
                      <a:srgbClr val="FFFFFF"/>
                    </a:solidFill>
                  </a:defRPr>
                </a:pPr>
                <a:endParaRPr sz="2250" dirty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270" name="Shape">
                <a:extLst>
                  <a:ext uri="{FF2B5EF4-FFF2-40B4-BE49-F238E27FC236}">
                    <a16:creationId xmlns:a16="http://schemas.microsoft.com/office/drawing/2014/main" id="{672BCBD8-9038-4859-8E4E-046737498960}"/>
                  </a:ext>
                </a:extLst>
              </p:cNvPr>
              <p:cNvSpPr/>
              <p:nvPr/>
            </p:nvSpPr>
            <p:spPr>
              <a:xfrm>
                <a:off x="2189702" y="4747570"/>
                <a:ext cx="24358" cy="2778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798" y="750"/>
                    </a:moveTo>
                    <a:lnTo>
                      <a:pt x="5219" y="0"/>
                    </a:lnTo>
                    <a:lnTo>
                      <a:pt x="5219" y="0"/>
                    </a:lnTo>
                    <a:lnTo>
                      <a:pt x="1305" y="25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580" y="775"/>
                    </a:lnTo>
                    <a:lnTo>
                      <a:pt x="7828" y="10304"/>
                    </a:lnTo>
                    <a:lnTo>
                      <a:pt x="16381" y="21600"/>
                    </a:lnTo>
                    <a:lnTo>
                      <a:pt x="18701" y="21486"/>
                    </a:lnTo>
                    <a:cubicBezTo>
                      <a:pt x="18701" y="21486"/>
                      <a:pt x="18701" y="21486"/>
                      <a:pt x="18846" y="21486"/>
                    </a:cubicBezTo>
                    <a:cubicBezTo>
                      <a:pt x="19715" y="21447"/>
                      <a:pt x="20585" y="21435"/>
                      <a:pt x="21455" y="21435"/>
                    </a:cubicBezTo>
                    <a:cubicBezTo>
                      <a:pt x="21455" y="21435"/>
                      <a:pt x="21455" y="21435"/>
                      <a:pt x="21600" y="21435"/>
                    </a:cubicBezTo>
                    <a:lnTo>
                      <a:pt x="13192" y="10330"/>
                    </a:lnTo>
                    <a:lnTo>
                      <a:pt x="5798" y="75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 defTabSz="685766">
                  <a:defRPr sz="3000">
                    <a:solidFill>
                      <a:srgbClr val="FFFFFF"/>
                    </a:solidFill>
                  </a:defRPr>
                </a:pPr>
                <a:endParaRPr sz="225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271" name="Shape">
                <a:extLst>
                  <a:ext uri="{FF2B5EF4-FFF2-40B4-BE49-F238E27FC236}">
                    <a16:creationId xmlns:a16="http://schemas.microsoft.com/office/drawing/2014/main" id="{60EF76E1-A8DD-4477-8DC6-1E01DCA0B3A0}"/>
                  </a:ext>
                </a:extLst>
              </p:cNvPr>
              <p:cNvSpPr/>
              <p:nvPr/>
            </p:nvSpPr>
            <p:spPr>
              <a:xfrm>
                <a:off x="2246218" y="4791271"/>
                <a:ext cx="9646" cy="1469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504"/>
                    </a:moveTo>
                    <a:lnTo>
                      <a:pt x="13179" y="21600"/>
                    </a:lnTo>
                    <a:lnTo>
                      <a:pt x="21600" y="0"/>
                    </a:lnTo>
                    <a:cubicBezTo>
                      <a:pt x="17207" y="0"/>
                      <a:pt x="12814" y="24"/>
                      <a:pt x="8421" y="24"/>
                    </a:cubicBezTo>
                    <a:lnTo>
                      <a:pt x="0" y="21504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 defTabSz="685766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272" name="Shape">
                <a:extLst>
                  <a:ext uri="{FF2B5EF4-FFF2-40B4-BE49-F238E27FC236}">
                    <a16:creationId xmlns:a16="http://schemas.microsoft.com/office/drawing/2014/main" id="{53E15B8A-1D72-4D57-B172-F8C2A9D714AF}"/>
                  </a:ext>
                </a:extLst>
              </p:cNvPr>
              <p:cNvSpPr/>
              <p:nvPr/>
            </p:nvSpPr>
            <p:spPr>
              <a:xfrm>
                <a:off x="2300321" y="4723593"/>
                <a:ext cx="31222" cy="280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29" y="0"/>
                    </a:moveTo>
                    <a:lnTo>
                      <a:pt x="16851" y="805"/>
                    </a:lnTo>
                    <a:lnTo>
                      <a:pt x="9726" y="9561"/>
                    </a:lnTo>
                    <a:lnTo>
                      <a:pt x="0" y="21499"/>
                    </a:lnTo>
                    <a:lnTo>
                      <a:pt x="2714" y="21537"/>
                    </a:lnTo>
                    <a:cubicBezTo>
                      <a:pt x="2827" y="21537"/>
                      <a:pt x="2827" y="21550"/>
                      <a:pt x="2940" y="21550"/>
                    </a:cubicBezTo>
                    <a:cubicBezTo>
                      <a:pt x="3279" y="21550"/>
                      <a:pt x="3505" y="21562"/>
                      <a:pt x="3845" y="21587"/>
                    </a:cubicBezTo>
                    <a:cubicBezTo>
                      <a:pt x="3958" y="21587"/>
                      <a:pt x="3958" y="21600"/>
                      <a:pt x="4071" y="21600"/>
                    </a:cubicBezTo>
                    <a:lnTo>
                      <a:pt x="13910" y="9511"/>
                    </a:lnTo>
                    <a:lnTo>
                      <a:pt x="20921" y="906"/>
                    </a:lnTo>
                    <a:lnTo>
                      <a:pt x="21600" y="63"/>
                    </a:lnTo>
                    <a:lnTo>
                      <a:pt x="21600" y="38"/>
                    </a:lnTo>
                    <a:lnTo>
                      <a:pt x="18773" y="13"/>
                    </a:lnTo>
                    <a:lnTo>
                      <a:pt x="17529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 defTabSz="685766">
                  <a:defRPr sz="3000">
                    <a:solidFill>
                      <a:srgbClr val="FFFFFF"/>
                    </a:solidFill>
                  </a:defRPr>
                </a:pPr>
                <a:endParaRPr sz="2250">
                  <a:solidFill>
                    <a:srgbClr val="FFFFFF"/>
                  </a:solidFill>
                  <a:latin typeface="Calibri"/>
                </a:endParaRPr>
              </a:p>
            </p:txBody>
          </p:sp>
        </p:grp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144367B7-D4D5-444A-8C35-E91C5209E28C}"/>
                </a:ext>
              </a:extLst>
            </p:cNvPr>
            <p:cNvSpPr/>
            <p:nvPr/>
          </p:nvSpPr>
          <p:spPr>
            <a:xfrm>
              <a:off x="1010339" y="1986273"/>
              <a:ext cx="2457858" cy="2881187"/>
            </a:xfrm>
            <a:custGeom>
              <a:avLst/>
              <a:gdLst>
                <a:gd name="connsiteX0" fmla="*/ 1300337 w 2457858"/>
                <a:gd name="connsiteY0" fmla="*/ 67 h 2881187"/>
                <a:gd name="connsiteX1" fmla="*/ 1454056 w 2457858"/>
                <a:gd name="connsiteY1" fmla="*/ 50738 h 2881187"/>
                <a:gd name="connsiteX2" fmla="*/ 1458190 w 2457858"/>
                <a:gd name="connsiteY2" fmla="*/ 54619 h 2881187"/>
                <a:gd name="connsiteX3" fmla="*/ 1489645 w 2457858"/>
                <a:gd name="connsiteY3" fmla="*/ 50001 h 2881187"/>
                <a:gd name="connsiteX4" fmla="*/ 1726501 w 2457858"/>
                <a:gd name="connsiteY4" fmla="*/ 123001 h 2881187"/>
                <a:gd name="connsiteX5" fmla="*/ 1767863 w 2457858"/>
                <a:gd name="connsiteY5" fmla="*/ 155892 h 2881187"/>
                <a:gd name="connsiteX6" fmla="*/ 1767172 w 2457858"/>
                <a:gd name="connsiteY6" fmla="*/ 151641 h 2881187"/>
                <a:gd name="connsiteX7" fmla="*/ 2114171 w 2457858"/>
                <a:gd name="connsiteY7" fmla="*/ 388804 h 2881187"/>
                <a:gd name="connsiteX8" fmla="*/ 2109052 w 2457858"/>
                <a:gd name="connsiteY8" fmla="*/ 393563 h 2881187"/>
                <a:gd name="connsiteX9" fmla="*/ 2109585 w 2457858"/>
                <a:gd name="connsiteY9" fmla="*/ 394337 h 2881187"/>
                <a:gd name="connsiteX10" fmla="*/ 2111723 w 2457858"/>
                <a:gd name="connsiteY10" fmla="*/ 392331 h 2881187"/>
                <a:gd name="connsiteX11" fmla="*/ 2188086 w 2457858"/>
                <a:gd name="connsiteY11" fmla="*/ 473372 h 2881187"/>
                <a:gd name="connsiteX12" fmla="*/ 2329145 w 2457858"/>
                <a:gd name="connsiteY12" fmla="*/ 690670 h 2881187"/>
                <a:gd name="connsiteX13" fmla="*/ 2412524 w 2457858"/>
                <a:gd name="connsiteY13" fmla="*/ 980821 h 2881187"/>
                <a:gd name="connsiteX14" fmla="*/ 2417087 w 2457858"/>
                <a:gd name="connsiteY14" fmla="*/ 1023441 h 2881187"/>
                <a:gd name="connsiteX15" fmla="*/ 2418799 w 2457858"/>
                <a:gd name="connsiteY15" fmla="*/ 1059807 h 2881187"/>
                <a:gd name="connsiteX16" fmla="*/ 2419292 w 2457858"/>
                <a:gd name="connsiteY16" fmla="*/ 1061393 h 2881187"/>
                <a:gd name="connsiteX17" fmla="*/ 2419730 w 2457858"/>
                <a:gd name="connsiteY17" fmla="*/ 1020467 h 2881187"/>
                <a:gd name="connsiteX18" fmla="*/ 2218990 w 2457858"/>
                <a:gd name="connsiteY18" fmla="*/ 1937840 h 2881187"/>
                <a:gd name="connsiteX19" fmla="*/ 2207205 w 2457858"/>
                <a:gd name="connsiteY19" fmla="*/ 1952729 h 2881187"/>
                <a:gd name="connsiteX20" fmla="*/ 2183069 w 2457858"/>
                <a:gd name="connsiteY20" fmla="*/ 1992165 h 2881187"/>
                <a:gd name="connsiteX21" fmla="*/ 2029259 w 2457858"/>
                <a:gd name="connsiteY21" fmla="*/ 2193880 h 2881187"/>
                <a:gd name="connsiteX22" fmla="*/ 1863820 w 2457858"/>
                <a:gd name="connsiteY22" fmla="*/ 2377136 h 2881187"/>
                <a:gd name="connsiteX23" fmla="*/ 1828044 w 2457858"/>
                <a:gd name="connsiteY23" fmla="*/ 2413573 h 2881187"/>
                <a:gd name="connsiteX24" fmla="*/ 1781265 w 2457858"/>
                <a:gd name="connsiteY24" fmla="*/ 2461329 h 2881187"/>
                <a:gd name="connsiteX25" fmla="*/ 1598366 w 2457858"/>
                <a:gd name="connsiteY25" fmla="*/ 2645214 h 2881187"/>
                <a:gd name="connsiteX26" fmla="*/ 1559914 w 2457858"/>
                <a:gd name="connsiteY26" fmla="*/ 2678937 h 2881187"/>
                <a:gd name="connsiteX27" fmla="*/ 1539520 w 2457858"/>
                <a:gd name="connsiteY27" fmla="*/ 2695709 h 2881187"/>
                <a:gd name="connsiteX28" fmla="*/ 1531573 w 2457858"/>
                <a:gd name="connsiteY28" fmla="*/ 2704539 h 2881187"/>
                <a:gd name="connsiteX29" fmla="*/ 1529258 w 2457858"/>
                <a:gd name="connsiteY29" fmla="*/ 2709843 h 2881187"/>
                <a:gd name="connsiteX30" fmla="*/ 1526698 w 2457858"/>
                <a:gd name="connsiteY30" fmla="*/ 2715962 h 2881187"/>
                <a:gd name="connsiteX31" fmla="*/ 1419686 w 2457858"/>
                <a:gd name="connsiteY31" fmla="*/ 2881187 h 2881187"/>
                <a:gd name="connsiteX32" fmla="*/ 1421392 w 2457858"/>
                <a:gd name="connsiteY32" fmla="*/ 2873300 h 2881187"/>
                <a:gd name="connsiteX33" fmla="*/ 1417614 w 2457858"/>
                <a:gd name="connsiteY33" fmla="*/ 2862421 h 2881187"/>
                <a:gd name="connsiteX34" fmla="*/ 1301094 w 2457858"/>
                <a:gd name="connsiteY34" fmla="*/ 2814825 h 2881187"/>
                <a:gd name="connsiteX35" fmla="*/ 1301094 w 2457858"/>
                <a:gd name="connsiteY35" fmla="*/ 2814553 h 2881187"/>
                <a:gd name="connsiteX36" fmla="*/ 1296950 w 2457858"/>
                <a:gd name="connsiteY36" fmla="*/ 2814145 h 2881187"/>
                <a:gd name="connsiteX37" fmla="*/ 1209804 w 2457858"/>
                <a:gd name="connsiteY37" fmla="*/ 2808162 h 2881187"/>
                <a:gd name="connsiteX38" fmla="*/ 1173605 w 2457858"/>
                <a:gd name="connsiteY38" fmla="*/ 2809114 h 2881187"/>
                <a:gd name="connsiteX39" fmla="*/ 1169096 w 2457858"/>
                <a:gd name="connsiteY39" fmla="*/ 2809386 h 2881187"/>
                <a:gd name="connsiteX40" fmla="*/ 1167633 w 2457858"/>
                <a:gd name="connsiteY40" fmla="*/ 2809658 h 2881187"/>
                <a:gd name="connsiteX41" fmla="*/ 1082681 w 2457858"/>
                <a:gd name="connsiteY41" fmla="*/ 2821896 h 2881187"/>
                <a:gd name="connsiteX42" fmla="*/ 1079268 w 2457858"/>
                <a:gd name="connsiteY42" fmla="*/ 2822440 h 2881187"/>
                <a:gd name="connsiteX43" fmla="*/ 1079268 w 2457858"/>
                <a:gd name="connsiteY43" fmla="*/ 2822712 h 2881187"/>
                <a:gd name="connsiteX44" fmla="*/ 1001751 w 2457858"/>
                <a:gd name="connsiteY44" fmla="*/ 2863373 h 2881187"/>
                <a:gd name="connsiteX45" fmla="*/ 998217 w 2457858"/>
                <a:gd name="connsiteY45" fmla="*/ 2875476 h 2881187"/>
                <a:gd name="connsiteX46" fmla="*/ 891448 w 2457858"/>
                <a:gd name="connsiteY46" fmla="*/ 2690396 h 2881187"/>
                <a:gd name="connsiteX47" fmla="*/ 890473 w 2457858"/>
                <a:gd name="connsiteY47" fmla="*/ 2687949 h 2881187"/>
                <a:gd name="connsiteX48" fmla="*/ 888101 w 2457858"/>
                <a:gd name="connsiteY48" fmla="*/ 2687029 h 2881187"/>
                <a:gd name="connsiteX49" fmla="*/ 889089 w 2457858"/>
                <a:gd name="connsiteY49" fmla="*/ 2689508 h 2881187"/>
                <a:gd name="connsiteX50" fmla="*/ 819608 w 2457858"/>
                <a:gd name="connsiteY50" fmla="*/ 2625592 h 2881187"/>
                <a:gd name="connsiteX51" fmla="*/ 696700 w 2457858"/>
                <a:gd name="connsiteY51" fmla="*/ 2498765 h 2881187"/>
                <a:gd name="connsiteX52" fmla="*/ 487147 w 2457858"/>
                <a:gd name="connsiteY52" fmla="*/ 2277269 h 2881187"/>
                <a:gd name="connsiteX53" fmla="*/ 212517 w 2457858"/>
                <a:gd name="connsiteY53" fmla="*/ 1937924 h 2881187"/>
                <a:gd name="connsiteX54" fmla="*/ 113112 w 2457858"/>
                <a:gd name="connsiteY54" fmla="*/ 1767415 h 2881187"/>
                <a:gd name="connsiteX55" fmla="*/ 8809 w 2457858"/>
                <a:gd name="connsiteY55" fmla="*/ 1430013 h 2881187"/>
                <a:gd name="connsiteX56" fmla="*/ 1482 w 2457858"/>
                <a:gd name="connsiteY56" fmla="*/ 1310488 h 2881187"/>
                <a:gd name="connsiteX57" fmla="*/ 0 w 2457858"/>
                <a:gd name="connsiteY57" fmla="*/ 1242351 h 2881187"/>
                <a:gd name="connsiteX58" fmla="*/ 2805 w 2457858"/>
                <a:gd name="connsiteY58" fmla="*/ 1243079 h 2881187"/>
                <a:gd name="connsiteX59" fmla="*/ 256807 w 2457858"/>
                <a:gd name="connsiteY59" fmla="*/ 483587 h 2881187"/>
                <a:gd name="connsiteX60" fmla="*/ 257660 w 2457858"/>
                <a:gd name="connsiteY60" fmla="*/ 482907 h 2881187"/>
                <a:gd name="connsiteX61" fmla="*/ 249234 w 2457858"/>
                <a:gd name="connsiteY61" fmla="*/ 498470 h 2881187"/>
                <a:gd name="connsiteX62" fmla="*/ 254255 w 2457858"/>
                <a:gd name="connsiteY62" fmla="*/ 494327 h 2881187"/>
                <a:gd name="connsiteX63" fmla="*/ 258119 w 2457858"/>
                <a:gd name="connsiteY63" fmla="*/ 487196 h 2881187"/>
                <a:gd name="connsiteX64" fmla="*/ 279534 w 2457858"/>
                <a:gd name="connsiteY64" fmla="*/ 453031 h 2881187"/>
                <a:gd name="connsiteX65" fmla="*/ 544821 w 2457858"/>
                <a:gd name="connsiteY65" fmla="*/ 208088 h 2881187"/>
                <a:gd name="connsiteX66" fmla="*/ 606121 w 2457858"/>
                <a:gd name="connsiteY66" fmla="*/ 180053 h 2881187"/>
                <a:gd name="connsiteX67" fmla="*/ 608955 w 2457858"/>
                <a:gd name="connsiteY67" fmla="*/ 179883 h 2881187"/>
                <a:gd name="connsiteX68" fmla="*/ 610396 w 2457858"/>
                <a:gd name="connsiteY68" fmla="*/ 179918 h 2881187"/>
                <a:gd name="connsiteX69" fmla="*/ 615019 w 2457858"/>
                <a:gd name="connsiteY69" fmla="*/ 175439 h 2881187"/>
                <a:gd name="connsiteX70" fmla="*/ 865398 w 2457858"/>
                <a:gd name="connsiteY70" fmla="*/ 56045 h 2881187"/>
                <a:gd name="connsiteX71" fmla="*/ 931627 w 2457858"/>
                <a:gd name="connsiteY71" fmla="*/ 54084 h 2881187"/>
                <a:gd name="connsiteX72" fmla="*/ 942898 w 2457858"/>
                <a:gd name="connsiteY72" fmla="*/ 45369 h 2881187"/>
                <a:gd name="connsiteX73" fmla="*/ 1104091 w 2457858"/>
                <a:gd name="connsiteY73" fmla="*/ 732 h 2881187"/>
                <a:gd name="connsiteX74" fmla="*/ 1190727 w 2457858"/>
                <a:gd name="connsiteY74" fmla="*/ 30211 h 2881187"/>
                <a:gd name="connsiteX75" fmla="*/ 1190167 w 2457858"/>
                <a:gd name="connsiteY75" fmla="*/ 36504 h 2881187"/>
                <a:gd name="connsiteX76" fmla="*/ 1194582 w 2457858"/>
                <a:gd name="connsiteY76" fmla="*/ 33205 h 2881187"/>
                <a:gd name="connsiteX77" fmla="*/ 1300337 w 2457858"/>
                <a:gd name="connsiteY77" fmla="*/ 67 h 2881187"/>
                <a:gd name="connsiteX0" fmla="*/ 1300337 w 2457858"/>
                <a:gd name="connsiteY0" fmla="*/ 67 h 2881187"/>
                <a:gd name="connsiteX1" fmla="*/ 1454056 w 2457858"/>
                <a:gd name="connsiteY1" fmla="*/ 50738 h 2881187"/>
                <a:gd name="connsiteX2" fmla="*/ 1458190 w 2457858"/>
                <a:gd name="connsiteY2" fmla="*/ 54619 h 2881187"/>
                <a:gd name="connsiteX3" fmla="*/ 1489645 w 2457858"/>
                <a:gd name="connsiteY3" fmla="*/ 50001 h 2881187"/>
                <a:gd name="connsiteX4" fmla="*/ 1726501 w 2457858"/>
                <a:gd name="connsiteY4" fmla="*/ 123001 h 2881187"/>
                <a:gd name="connsiteX5" fmla="*/ 1767863 w 2457858"/>
                <a:gd name="connsiteY5" fmla="*/ 155892 h 2881187"/>
                <a:gd name="connsiteX6" fmla="*/ 1767172 w 2457858"/>
                <a:gd name="connsiteY6" fmla="*/ 151641 h 2881187"/>
                <a:gd name="connsiteX7" fmla="*/ 2114171 w 2457858"/>
                <a:gd name="connsiteY7" fmla="*/ 388804 h 2881187"/>
                <a:gd name="connsiteX8" fmla="*/ 2109052 w 2457858"/>
                <a:gd name="connsiteY8" fmla="*/ 393563 h 2881187"/>
                <a:gd name="connsiteX9" fmla="*/ 2109585 w 2457858"/>
                <a:gd name="connsiteY9" fmla="*/ 394337 h 2881187"/>
                <a:gd name="connsiteX10" fmla="*/ 2111723 w 2457858"/>
                <a:gd name="connsiteY10" fmla="*/ 392331 h 2881187"/>
                <a:gd name="connsiteX11" fmla="*/ 2188086 w 2457858"/>
                <a:gd name="connsiteY11" fmla="*/ 473372 h 2881187"/>
                <a:gd name="connsiteX12" fmla="*/ 2329145 w 2457858"/>
                <a:gd name="connsiteY12" fmla="*/ 690670 h 2881187"/>
                <a:gd name="connsiteX13" fmla="*/ 2412524 w 2457858"/>
                <a:gd name="connsiteY13" fmla="*/ 980821 h 2881187"/>
                <a:gd name="connsiteX14" fmla="*/ 2417087 w 2457858"/>
                <a:gd name="connsiteY14" fmla="*/ 1023441 h 2881187"/>
                <a:gd name="connsiteX15" fmla="*/ 2418799 w 2457858"/>
                <a:gd name="connsiteY15" fmla="*/ 1059807 h 2881187"/>
                <a:gd name="connsiteX16" fmla="*/ 2419730 w 2457858"/>
                <a:gd name="connsiteY16" fmla="*/ 1020467 h 2881187"/>
                <a:gd name="connsiteX17" fmla="*/ 2218990 w 2457858"/>
                <a:gd name="connsiteY17" fmla="*/ 1937840 h 2881187"/>
                <a:gd name="connsiteX18" fmla="*/ 2207205 w 2457858"/>
                <a:gd name="connsiteY18" fmla="*/ 1952729 h 2881187"/>
                <a:gd name="connsiteX19" fmla="*/ 2183069 w 2457858"/>
                <a:gd name="connsiteY19" fmla="*/ 1992165 h 2881187"/>
                <a:gd name="connsiteX20" fmla="*/ 2029259 w 2457858"/>
                <a:gd name="connsiteY20" fmla="*/ 2193880 h 2881187"/>
                <a:gd name="connsiteX21" fmla="*/ 1863820 w 2457858"/>
                <a:gd name="connsiteY21" fmla="*/ 2377136 h 2881187"/>
                <a:gd name="connsiteX22" fmla="*/ 1828044 w 2457858"/>
                <a:gd name="connsiteY22" fmla="*/ 2413573 h 2881187"/>
                <a:gd name="connsiteX23" fmla="*/ 1781265 w 2457858"/>
                <a:gd name="connsiteY23" fmla="*/ 2461329 h 2881187"/>
                <a:gd name="connsiteX24" fmla="*/ 1598366 w 2457858"/>
                <a:gd name="connsiteY24" fmla="*/ 2645214 h 2881187"/>
                <a:gd name="connsiteX25" fmla="*/ 1559914 w 2457858"/>
                <a:gd name="connsiteY25" fmla="*/ 2678937 h 2881187"/>
                <a:gd name="connsiteX26" fmla="*/ 1539520 w 2457858"/>
                <a:gd name="connsiteY26" fmla="*/ 2695709 h 2881187"/>
                <a:gd name="connsiteX27" fmla="*/ 1531573 w 2457858"/>
                <a:gd name="connsiteY27" fmla="*/ 2704539 h 2881187"/>
                <a:gd name="connsiteX28" fmla="*/ 1529258 w 2457858"/>
                <a:gd name="connsiteY28" fmla="*/ 2709843 h 2881187"/>
                <a:gd name="connsiteX29" fmla="*/ 1526698 w 2457858"/>
                <a:gd name="connsiteY29" fmla="*/ 2715962 h 2881187"/>
                <a:gd name="connsiteX30" fmla="*/ 1419686 w 2457858"/>
                <a:gd name="connsiteY30" fmla="*/ 2881187 h 2881187"/>
                <a:gd name="connsiteX31" fmla="*/ 1421392 w 2457858"/>
                <a:gd name="connsiteY31" fmla="*/ 2873300 h 2881187"/>
                <a:gd name="connsiteX32" fmla="*/ 1417614 w 2457858"/>
                <a:gd name="connsiteY32" fmla="*/ 2862421 h 2881187"/>
                <a:gd name="connsiteX33" fmla="*/ 1301094 w 2457858"/>
                <a:gd name="connsiteY33" fmla="*/ 2814825 h 2881187"/>
                <a:gd name="connsiteX34" fmla="*/ 1301094 w 2457858"/>
                <a:gd name="connsiteY34" fmla="*/ 2814553 h 2881187"/>
                <a:gd name="connsiteX35" fmla="*/ 1296950 w 2457858"/>
                <a:gd name="connsiteY35" fmla="*/ 2814145 h 2881187"/>
                <a:gd name="connsiteX36" fmla="*/ 1209804 w 2457858"/>
                <a:gd name="connsiteY36" fmla="*/ 2808162 h 2881187"/>
                <a:gd name="connsiteX37" fmla="*/ 1173605 w 2457858"/>
                <a:gd name="connsiteY37" fmla="*/ 2809114 h 2881187"/>
                <a:gd name="connsiteX38" fmla="*/ 1169096 w 2457858"/>
                <a:gd name="connsiteY38" fmla="*/ 2809386 h 2881187"/>
                <a:gd name="connsiteX39" fmla="*/ 1167633 w 2457858"/>
                <a:gd name="connsiteY39" fmla="*/ 2809658 h 2881187"/>
                <a:gd name="connsiteX40" fmla="*/ 1082681 w 2457858"/>
                <a:gd name="connsiteY40" fmla="*/ 2821896 h 2881187"/>
                <a:gd name="connsiteX41" fmla="*/ 1079268 w 2457858"/>
                <a:gd name="connsiteY41" fmla="*/ 2822440 h 2881187"/>
                <a:gd name="connsiteX42" fmla="*/ 1079268 w 2457858"/>
                <a:gd name="connsiteY42" fmla="*/ 2822712 h 2881187"/>
                <a:gd name="connsiteX43" fmla="*/ 1001751 w 2457858"/>
                <a:gd name="connsiteY43" fmla="*/ 2863373 h 2881187"/>
                <a:gd name="connsiteX44" fmla="*/ 998217 w 2457858"/>
                <a:gd name="connsiteY44" fmla="*/ 2875476 h 2881187"/>
                <a:gd name="connsiteX45" fmla="*/ 891448 w 2457858"/>
                <a:gd name="connsiteY45" fmla="*/ 2690396 h 2881187"/>
                <a:gd name="connsiteX46" fmla="*/ 890473 w 2457858"/>
                <a:gd name="connsiteY46" fmla="*/ 2687949 h 2881187"/>
                <a:gd name="connsiteX47" fmla="*/ 888101 w 2457858"/>
                <a:gd name="connsiteY47" fmla="*/ 2687029 h 2881187"/>
                <a:gd name="connsiteX48" fmla="*/ 889089 w 2457858"/>
                <a:gd name="connsiteY48" fmla="*/ 2689508 h 2881187"/>
                <a:gd name="connsiteX49" fmla="*/ 819608 w 2457858"/>
                <a:gd name="connsiteY49" fmla="*/ 2625592 h 2881187"/>
                <a:gd name="connsiteX50" fmla="*/ 696700 w 2457858"/>
                <a:gd name="connsiteY50" fmla="*/ 2498765 h 2881187"/>
                <a:gd name="connsiteX51" fmla="*/ 487147 w 2457858"/>
                <a:gd name="connsiteY51" fmla="*/ 2277269 h 2881187"/>
                <a:gd name="connsiteX52" fmla="*/ 212517 w 2457858"/>
                <a:gd name="connsiteY52" fmla="*/ 1937924 h 2881187"/>
                <a:gd name="connsiteX53" fmla="*/ 113112 w 2457858"/>
                <a:gd name="connsiteY53" fmla="*/ 1767415 h 2881187"/>
                <a:gd name="connsiteX54" fmla="*/ 8809 w 2457858"/>
                <a:gd name="connsiteY54" fmla="*/ 1430013 h 2881187"/>
                <a:gd name="connsiteX55" fmla="*/ 1482 w 2457858"/>
                <a:gd name="connsiteY55" fmla="*/ 1310488 h 2881187"/>
                <a:gd name="connsiteX56" fmla="*/ 0 w 2457858"/>
                <a:gd name="connsiteY56" fmla="*/ 1242351 h 2881187"/>
                <a:gd name="connsiteX57" fmla="*/ 2805 w 2457858"/>
                <a:gd name="connsiteY57" fmla="*/ 1243079 h 2881187"/>
                <a:gd name="connsiteX58" fmla="*/ 256807 w 2457858"/>
                <a:gd name="connsiteY58" fmla="*/ 483587 h 2881187"/>
                <a:gd name="connsiteX59" fmla="*/ 257660 w 2457858"/>
                <a:gd name="connsiteY59" fmla="*/ 482907 h 2881187"/>
                <a:gd name="connsiteX60" fmla="*/ 249234 w 2457858"/>
                <a:gd name="connsiteY60" fmla="*/ 498470 h 2881187"/>
                <a:gd name="connsiteX61" fmla="*/ 254255 w 2457858"/>
                <a:gd name="connsiteY61" fmla="*/ 494327 h 2881187"/>
                <a:gd name="connsiteX62" fmla="*/ 258119 w 2457858"/>
                <a:gd name="connsiteY62" fmla="*/ 487196 h 2881187"/>
                <a:gd name="connsiteX63" fmla="*/ 279534 w 2457858"/>
                <a:gd name="connsiteY63" fmla="*/ 453031 h 2881187"/>
                <a:gd name="connsiteX64" fmla="*/ 544821 w 2457858"/>
                <a:gd name="connsiteY64" fmla="*/ 208088 h 2881187"/>
                <a:gd name="connsiteX65" fmla="*/ 606121 w 2457858"/>
                <a:gd name="connsiteY65" fmla="*/ 180053 h 2881187"/>
                <a:gd name="connsiteX66" fmla="*/ 608955 w 2457858"/>
                <a:gd name="connsiteY66" fmla="*/ 179883 h 2881187"/>
                <a:gd name="connsiteX67" fmla="*/ 610396 w 2457858"/>
                <a:gd name="connsiteY67" fmla="*/ 179918 h 2881187"/>
                <a:gd name="connsiteX68" fmla="*/ 615019 w 2457858"/>
                <a:gd name="connsiteY68" fmla="*/ 175439 h 2881187"/>
                <a:gd name="connsiteX69" fmla="*/ 865398 w 2457858"/>
                <a:gd name="connsiteY69" fmla="*/ 56045 h 2881187"/>
                <a:gd name="connsiteX70" fmla="*/ 931627 w 2457858"/>
                <a:gd name="connsiteY70" fmla="*/ 54084 h 2881187"/>
                <a:gd name="connsiteX71" fmla="*/ 942898 w 2457858"/>
                <a:gd name="connsiteY71" fmla="*/ 45369 h 2881187"/>
                <a:gd name="connsiteX72" fmla="*/ 1104091 w 2457858"/>
                <a:gd name="connsiteY72" fmla="*/ 732 h 2881187"/>
                <a:gd name="connsiteX73" fmla="*/ 1190727 w 2457858"/>
                <a:gd name="connsiteY73" fmla="*/ 30211 h 2881187"/>
                <a:gd name="connsiteX74" fmla="*/ 1190167 w 2457858"/>
                <a:gd name="connsiteY74" fmla="*/ 36504 h 2881187"/>
                <a:gd name="connsiteX75" fmla="*/ 1194582 w 2457858"/>
                <a:gd name="connsiteY75" fmla="*/ 33205 h 2881187"/>
                <a:gd name="connsiteX76" fmla="*/ 1300337 w 2457858"/>
                <a:gd name="connsiteY76" fmla="*/ 67 h 2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457858" h="2881187">
                  <a:moveTo>
                    <a:pt x="1300337" y="67"/>
                  </a:moveTo>
                  <a:cubicBezTo>
                    <a:pt x="1342711" y="-1009"/>
                    <a:pt x="1395050" y="10656"/>
                    <a:pt x="1454056" y="50738"/>
                  </a:cubicBezTo>
                  <a:lnTo>
                    <a:pt x="1458190" y="54619"/>
                  </a:lnTo>
                  <a:lnTo>
                    <a:pt x="1489645" y="50001"/>
                  </a:lnTo>
                  <a:cubicBezTo>
                    <a:pt x="1578075" y="43612"/>
                    <a:pt x="1655415" y="71416"/>
                    <a:pt x="1726501" y="123001"/>
                  </a:cubicBezTo>
                  <a:cubicBezTo>
                    <a:pt x="1740912" y="133531"/>
                    <a:pt x="1754613" y="144416"/>
                    <a:pt x="1767863" y="155892"/>
                  </a:cubicBezTo>
                  <a:lnTo>
                    <a:pt x="1767172" y="151641"/>
                  </a:lnTo>
                  <a:cubicBezTo>
                    <a:pt x="1767172" y="151641"/>
                    <a:pt x="1914893" y="127571"/>
                    <a:pt x="2114171" y="388804"/>
                  </a:cubicBezTo>
                  <a:cubicBezTo>
                    <a:pt x="2112465" y="390436"/>
                    <a:pt x="2110758" y="391931"/>
                    <a:pt x="2109052" y="393563"/>
                  </a:cubicBezTo>
                  <a:lnTo>
                    <a:pt x="2109585" y="394337"/>
                  </a:lnTo>
                  <a:lnTo>
                    <a:pt x="2111723" y="392331"/>
                  </a:lnTo>
                  <a:cubicBezTo>
                    <a:pt x="2137249" y="419309"/>
                    <a:pt x="2163550" y="445658"/>
                    <a:pt x="2188086" y="473372"/>
                  </a:cubicBezTo>
                  <a:cubicBezTo>
                    <a:pt x="2245766" y="538771"/>
                    <a:pt x="2292384" y="611204"/>
                    <a:pt x="2329145" y="690670"/>
                  </a:cubicBezTo>
                  <a:cubicBezTo>
                    <a:pt x="2371975" y="783153"/>
                    <a:pt x="2398921" y="879835"/>
                    <a:pt x="2412524" y="980821"/>
                  </a:cubicBezTo>
                  <a:cubicBezTo>
                    <a:pt x="2414289" y="994993"/>
                    <a:pt x="2415795" y="1009270"/>
                    <a:pt x="2417087" y="1023441"/>
                  </a:cubicBezTo>
                  <a:cubicBezTo>
                    <a:pt x="2417658" y="1035563"/>
                    <a:pt x="2418228" y="1047685"/>
                    <a:pt x="2418799" y="1059807"/>
                  </a:cubicBezTo>
                  <a:cubicBezTo>
                    <a:pt x="2419109" y="1046694"/>
                    <a:pt x="2419420" y="1033580"/>
                    <a:pt x="2419730" y="1020467"/>
                  </a:cubicBezTo>
                  <a:cubicBezTo>
                    <a:pt x="2419730" y="1020467"/>
                    <a:pt x="2587562" y="1353637"/>
                    <a:pt x="2218990" y="1937840"/>
                  </a:cubicBezTo>
                  <a:lnTo>
                    <a:pt x="2207205" y="1952729"/>
                  </a:lnTo>
                  <a:lnTo>
                    <a:pt x="2183069" y="1992165"/>
                  </a:lnTo>
                  <a:cubicBezTo>
                    <a:pt x="2132897" y="2060340"/>
                    <a:pt x="2083186" y="2128812"/>
                    <a:pt x="2029259" y="2193880"/>
                  </a:cubicBezTo>
                  <a:cubicBezTo>
                    <a:pt x="1976781" y="2257136"/>
                    <a:pt x="1920876" y="2317802"/>
                    <a:pt x="1863820" y="2377136"/>
                  </a:cubicBezTo>
                  <a:cubicBezTo>
                    <a:pt x="1852059" y="2389381"/>
                    <a:pt x="1839969" y="2401329"/>
                    <a:pt x="1828044" y="2413573"/>
                  </a:cubicBezTo>
                  <a:lnTo>
                    <a:pt x="1781265" y="2461329"/>
                  </a:lnTo>
                  <a:cubicBezTo>
                    <a:pt x="1720650" y="2522957"/>
                    <a:pt x="1659508" y="2584252"/>
                    <a:pt x="1598366" y="2645214"/>
                  </a:cubicBezTo>
                  <a:cubicBezTo>
                    <a:pt x="1587742" y="2655831"/>
                    <a:pt x="1573931" y="2667474"/>
                    <a:pt x="1559914" y="2678937"/>
                  </a:cubicBezTo>
                  <a:lnTo>
                    <a:pt x="1539520" y="2695709"/>
                  </a:lnTo>
                  <a:lnTo>
                    <a:pt x="1531573" y="2704539"/>
                  </a:lnTo>
                  <a:lnTo>
                    <a:pt x="1529258" y="2709843"/>
                  </a:lnTo>
                  <a:lnTo>
                    <a:pt x="1526698" y="2715962"/>
                  </a:lnTo>
                  <a:cubicBezTo>
                    <a:pt x="1513047" y="2745199"/>
                    <a:pt x="1473314" y="2824344"/>
                    <a:pt x="1419686" y="2881187"/>
                  </a:cubicBezTo>
                  <a:lnTo>
                    <a:pt x="1421392" y="2873300"/>
                  </a:lnTo>
                  <a:cubicBezTo>
                    <a:pt x="1421026" y="2869628"/>
                    <a:pt x="1419686" y="2865956"/>
                    <a:pt x="1417614" y="2862421"/>
                  </a:cubicBezTo>
                  <a:cubicBezTo>
                    <a:pt x="1404572" y="2841343"/>
                    <a:pt x="1360451" y="2823800"/>
                    <a:pt x="1301094" y="2814825"/>
                  </a:cubicBezTo>
                  <a:lnTo>
                    <a:pt x="1301094" y="2814553"/>
                  </a:lnTo>
                  <a:lnTo>
                    <a:pt x="1296950" y="2814145"/>
                  </a:lnTo>
                  <a:cubicBezTo>
                    <a:pt x="1270380" y="2810202"/>
                    <a:pt x="1240884" y="2808162"/>
                    <a:pt x="1209804" y="2808162"/>
                  </a:cubicBezTo>
                  <a:cubicBezTo>
                    <a:pt x="1197372" y="2808162"/>
                    <a:pt x="1185306" y="2808434"/>
                    <a:pt x="1173605" y="2809114"/>
                  </a:cubicBezTo>
                  <a:lnTo>
                    <a:pt x="1169096" y="2809386"/>
                  </a:lnTo>
                  <a:lnTo>
                    <a:pt x="1167633" y="2809658"/>
                  </a:lnTo>
                  <a:cubicBezTo>
                    <a:pt x="1136187" y="2811697"/>
                    <a:pt x="1107301" y="2815913"/>
                    <a:pt x="1082681" y="2821896"/>
                  </a:cubicBezTo>
                  <a:lnTo>
                    <a:pt x="1079268" y="2822440"/>
                  </a:lnTo>
                  <a:lnTo>
                    <a:pt x="1079268" y="2822712"/>
                  </a:lnTo>
                  <a:cubicBezTo>
                    <a:pt x="1039413" y="2832640"/>
                    <a:pt x="1011258" y="2846918"/>
                    <a:pt x="1001751" y="2863373"/>
                  </a:cubicBezTo>
                  <a:cubicBezTo>
                    <a:pt x="999436" y="2867316"/>
                    <a:pt x="998217" y="2871396"/>
                    <a:pt x="998217" y="2875476"/>
                  </a:cubicBezTo>
                  <a:cubicBezTo>
                    <a:pt x="973475" y="2845830"/>
                    <a:pt x="926062" y="2777564"/>
                    <a:pt x="891448" y="2690396"/>
                  </a:cubicBezTo>
                  <a:cubicBezTo>
                    <a:pt x="891082" y="2689580"/>
                    <a:pt x="890717" y="2688764"/>
                    <a:pt x="890473" y="2687949"/>
                  </a:cubicBezTo>
                  <a:cubicBezTo>
                    <a:pt x="889915" y="2687388"/>
                    <a:pt x="888332" y="2686769"/>
                    <a:pt x="888101" y="2687029"/>
                  </a:cubicBezTo>
                  <a:cubicBezTo>
                    <a:pt x="888430" y="2687900"/>
                    <a:pt x="888760" y="2688704"/>
                    <a:pt x="889089" y="2689508"/>
                  </a:cubicBezTo>
                  <a:cubicBezTo>
                    <a:pt x="865874" y="2668270"/>
                    <a:pt x="841835" y="2647835"/>
                    <a:pt x="819608" y="2625592"/>
                  </a:cubicBezTo>
                  <a:cubicBezTo>
                    <a:pt x="778076" y="2583919"/>
                    <a:pt x="737409" y="2541376"/>
                    <a:pt x="696700" y="2498765"/>
                  </a:cubicBezTo>
                  <a:cubicBezTo>
                    <a:pt x="626561" y="2425201"/>
                    <a:pt x="555639" y="2352307"/>
                    <a:pt x="487147" y="2277269"/>
                  </a:cubicBezTo>
                  <a:cubicBezTo>
                    <a:pt x="388894" y="2169671"/>
                    <a:pt x="293440" y="2059325"/>
                    <a:pt x="212517" y="1937924"/>
                  </a:cubicBezTo>
                  <a:cubicBezTo>
                    <a:pt x="176048" y="1883120"/>
                    <a:pt x="142542" y="1826105"/>
                    <a:pt x="113112" y="1767415"/>
                  </a:cubicBezTo>
                  <a:cubicBezTo>
                    <a:pt x="59972" y="1660955"/>
                    <a:pt x="22556" y="1548532"/>
                    <a:pt x="8809" y="1430013"/>
                  </a:cubicBezTo>
                  <a:cubicBezTo>
                    <a:pt x="4240" y="1390484"/>
                    <a:pt x="2470" y="1350419"/>
                    <a:pt x="1482" y="1310488"/>
                  </a:cubicBezTo>
                  <a:cubicBezTo>
                    <a:pt x="823" y="1287776"/>
                    <a:pt x="329" y="1265063"/>
                    <a:pt x="0" y="1242351"/>
                  </a:cubicBezTo>
                  <a:lnTo>
                    <a:pt x="2805" y="1243079"/>
                  </a:lnTo>
                  <a:cubicBezTo>
                    <a:pt x="2805" y="1243079"/>
                    <a:pt x="-45095" y="814173"/>
                    <a:pt x="256807" y="483587"/>
                  </a:cubicBezTo>
                  <a:lnTo>
                    <a:pt x="257660" y="482907"/>
                  </a:lnTo>
                  <a:lnTo>
                    <a:pt x="249234" y="498470"/>
                  </a:lnTo>
                  <a:lnTo>
                    <a:pt x="254255" y="494327"/>
                  </a:lnTo>
                  <a:lnTo>
                    <a:pt x="258119" y="487196"/>
                  </a:lnTo>
                  <a:cubicBezTo>
                    <a:pt x="265137" y="475845"/>
                    <a:pt x="271993" y="464155"/>
                    <a:pt x="279534" y="453031"/>
                  </a:cubicBezTo>
                  <a:cubicBezTo>
                    <a:pt x="348659" y="350764"/>
                    <a:pt x="435649" y="267224"/>
                    <a:pt x="544821" y="208088"/>
                  </a:cubicBezTo>
                  <a:cubicBezTo>
                    <a:pt x="564461" y="197306"/>
                    <a:pt x="585553" y="189247"/>
                    <a:pt x="606121" y="180053"/>
                  </a:cubicBezTo>
                  <a:cubicBezTo>
                    <a:pt x="606787" y="179826"/>
                    <a:pt x="607523" y="179826"/>
                    <a:pt x="608955" y="179883"/>
                  </a:cubicBezTo>
                  <a:lnTo>
                    <a:pt x="610396" y="179918"/>
                  </a:lnTo>
                  <a:lnTo>
                    <a:pt x="615019" y="175439"/>
                  </a:lnTo>
                  <a:cubicBezTo>
                    <a:pt x="615019" y="175439"/>
                    <a:pt x="703949" y="74239"/>
                    <a:pt x="865398" y="56045"/>
                  </a:cubicBezTo>
                  <a:lnTo>
                    <a:pt x="931627" y="54084"/>
                  </a:lnTo>
                  <a:lnTo>
                    <a:pt x="942898" y="45369"/>
                  </a:lnTo>
                  <a:cubicBezTo>
                    <a:pt x="990477" y="13860"/>
                    <a:pt x="1043274" y="-3684"/>
                    <a:pt x="1104091" y="732"/>
                  </a:cubicBezTo>
                  <a:cubicBezTo>
                    <a:pt x="1136608" y="3000"/>
                    <a:pt x="1166687" y="14099"/>
                    <a:pt x="1190727" y="30211"/>
                  </a:cubicBezTo>
                  <a:cubicBezTo>
                    <a:pt x="1190540" y="32309"/>
                    <a:pt x="1190354" y="34406"/>
                    <a:pt x="1190167" y="36504"/>
                  </a:cubicBezTo>
                  <a:lnTo>
                    <a:pt x="1194582" y="33205"/>
                  </a:lnTo>
                  <a:cubicBezTo>
                    <a:pt x="1209971" y="22663"/>
                    <a:pt x="1247369" y="1411"/>
                    <a:pt x="1300337" y="67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62" name="Shape">
              <a:extLst>
                <a:ext uri="{FF2B5EF4-FFF2-40B4-BE49-F238E27FC236}">
                  <a16:creationId xmlns:a16="http://schemas.microsoft.com/office/drawing/2014/main" id="{D83BA275-02A5-4E99-93C9-C649A8DC0993}"/>
                </a:ext>
              </a:extLst>
            </p:cNvPr>
            <p:cNvSpPr/>
            <p:nvPr/>
          </p:nvSpPr>
          <p:spPr>
            <a:xfrm>
              <a:off x="1729586" y="1986289"/>
              <a:ext cx="487362" cy="2572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8" h="21551" extrusionOk="0">
                  <a:moveTo>
                    <a:pt x="20490" y="15013"/>
                  </a:moveTo>
                  <a:cubicBezTo>
                    <a:pt x="20411" y="14429"/>
                    <a:pt x="20311" y="13846"/>
                    <a:pt x="20232" y="13264"/>
                  </a:cubicBezTo>
                  <a:cubicBezTo>
                    <a:pt x="20081" y="12117"/>
                    <a:pt x="19916" y="10972"/>
                    <a:pt x="19816" y="9826"/>
                  </a:cubicBezTo>
                  <a:cubicBezTo>
                    <a:pt x="19694" y="8435"/>
                    <a:pt x="19608" y="7042"/>
                    <a:pt x="19565" y="5649"/>
                  </a:cubicBezTo>
                  <a:cubicBezTo>
                    <a:pt x="19543" y="4953"/>
                    <a:pt x="19651" y="4257"/>
                    <a:pt x="19730" y="3561"/>
                  </a:cubicBezTo>
                  <a:cubicBezTo>
                    <a:pt x="19808" y="2910"/>
                    <a:pt x="19887" y="2258"/>
                    <a:pt x="20060" y="1607"/>
                  </a:cubicBezTo>
                  <a:cubicBezTo>
                    <a:pt x="20181" y="1165"/>
                    <a:pt x="20461" y="725"/>
                    <a:pt x="20691" y="253"/>
                  </a:cubicBezTo>
                  <a:lnTo>
                    <a:pt x="20691" y="253"/>
                  </a:lnTo>
                  <a:cubicBezTo>
                    <a:pt x="19636" y="118"/>
                    <a:pt x="18316" y="25"/>
                    <a:pt x="16889" y="6"/>
                  </a:cubicBezTo>
                  <a:cubicBezTo>
                    <a:pt x="14220" y="-31"/>
                    <a:pt x="11903" y="116"/>
                    <a:pt x="9815" y="380"/>
                  </a:cubicBezTo>
                  <a:cubicBezTo>
                    <a:pt x="9184" y="459"/>
                    <a:pt x="8574" y="550"/>
                    <a:pt x="7986" y="650"/>
                  </a:cubicBezTo>
                  <a:cubicBezTo>
                    <a:pt x="4772" y="1196"/>
                    <a:pt x="3008" y="1899"/>
                    <a:pt x="1960" y="2679"/>
                  </a:cubicBezTo>
                  <a:cubicBezTo>
                    <a:pt x="970" y="3412"/>
                    <a:pt x="468" y="4159"/>
                    <a:pt x="203" y="4913"/>
                  </a:cubicBezTo>
                  <a:cubicBezTo>
                    <a:pt x="-199" y="6047"/>
                    <a:pt x="31" y="7177"/>
                    <a:pt x="583" y="8306"/>
                  </a:cubicBezTo>
                  <a:cubicBezTo>
                    <a:pt x="798" y="8751"/>
                    <a:pt x="1171" y="9193"/>
                    <a:pt x="1501" y="9636"/>
                  </a:cubicBezTo>
                  <a:cubicBezTo>
                    <a:pt x="1853" y="10111"/>
                    <a:pt x="2147" y="10589"/>
                    <a:pt x="2642" y="11059"/>
                  </a:cubicBezTo>
                  <a:cubicBezTo>
                    <a:pt x="3589" y="11960"/>
                    <a:pt x="4579" y="12860"/>
                    <a:pt x="5705" y="13753"/>
                  </a:cubicBezTo>
                  <a:cubicBezTo>
                    <a:pt x="7190" y="14929"/>
                    <a:pt x="8811" y="16099"/>
                    <a:pt x="10418" y="17270"/>
                  </a:cubicBezTo>
                  <a:cubicBezTo>
                    <a:pt x="12283" y="18628"/>
                    <a:pt x="14213" y="19983"/>
                    <a:pt x="16085" y="21342"/>
                  </a:cubicBezTo>
                  <a:cubicBezTo>
                    <a:pt x="16243" y="21458"/>
                    <a:pt x="16573" y="21513"/>
                    <a:pt x="17111" y="21529"/>
                  </a:cubicBezTo>
                  <a:cubicBezTo>
                    <a:pt x="18381" y="21569"/>
                    <a:pt x="19643" y="21558"/>
                    <a:pt x="20849" y="21461"/>
                  </a:cubicBezTo>
                  <a:cubicBezTo>
                    <a:pt x="21243" y="21429"/>
                    <a:pt x="21401" y="21381"/>
                    <a:pt x="21387" y="21295"/>
                  </a:cubicBezTo>
                  <a:cubicBezTo>
                    <a:pt x="21222" y="20306"/>
                    <a:pt x="21064" y="19319"/>
                    <a:pt x="20928" y="18330"/>
                  </a:cubicBezTo>
                  <a:cubicBezTo>
                    <a:pt x="20777" y="17222"/>
                    <a:pt x="20641" y="16118"/>
                    <a:pt x="20490" y="1501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63" name="Shape">
              <a:extLst>
                <a:ext uri="{FF2B5EF4-FFF2-40B4-BE49-F238E27FC236}">
                  <a16:creationId xmlns:a16="http://schemas.microsoft.com/office/drawing/2014/main" id="{BDB1576D-891C-41FC-AC23-8470B24001B1}"/>
                </a:ext>
              </a:extLst>
            </p:cNvPr>
            <p:cNvSpPr/>
            <p:nvPr/>
          </p:nvSpPr>
          <p:spPr>
            <a:xfrm>
              <a:off x="2334407" y="2035328"/>
              <a:ext cx="688357" cy="2548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536" extrusionOk="0">
                  <a:moveTo>
                    <a:pt x="13295" y="15146"/>
                  </a:moveTo>
                  <a:cubicBezTo>
                    <a:pt x="14527" y="14345"/>
                    <a:pt x="15637" y="13530"/>
                    <a:pt x="16783" y="12719"/>
                  </a:cubicBezTo>
                  <a:cubicBezTo>
                    <a:pt x="18309" y="11640"/>
                    <a:pt x="19364" y="10523"/>
                    <a:pt x="20246" y="9395"/>
                  </a:cubicBezTo>
                  <a:cubicBezTo>
                    <a:pt x="20561" y="8992"/>
                    <a:pt x="20774" y="8585"/>
                    <a:pt x="20956" y="8177"/>
                  </a:cubicBezTo>
                  <a:cubicBezTo>
                    <a:pt x="21118" y="7814"/>
                    <a:pt x="21210" y="7446"/>
                    <a:pt x="21281" y="7080"/>
                  </a:cubicBezTo>
                  <a:cubicBezTo>
                    <a:pt x="21529" y="5766"/>
                    <a:pt x="21174" y="4470"/>
                    <a:pt x="19420" y="3231"/>
                  </a:cubicBezTo>
                  <a:cubicBezTo>
                    <a:pt x="18806" y="2799"/>
                    <a:pt x="18000" y="2383"/>
                    <a:pt x="17133" y="1984"/>
                  </a:cubicBezTo>
                  <a:cubicBezTo>
                    <a:pt x="16235" y="1570"/>
                    <a:pt x="15090" y="1214"/>
                    <a:pt x="13766" y="903"/>
                  </a:cubicBezTo>
                  <a:cubicBezTo>
                    <a:pt x="13355" y="806"/>
                    <a:pt x="12930" y="714"/>
                    <a:pt x="12483" y="625"/>
                  </a:cubicBezTo>
                  <a:cubicBezTo>
                    <a:pt x="10278" y="189"/>
                    <a:pt x="7879" y="-46"/>
                    <a:pt x="5136" y="8"/>
                  </a:cubicBezTo>
                  <a:cubicBezTo>
                    <a:pt x="4827" y="13"/>
                    <a:pt x="4518" y="31"/>
                    <a:pt x="4061" y="51"/>
                  </a:cubicBezTo>
                  <a:cubicBezTo>
                    <a:pt x="4345" y="124"/>
                    <a:pt x="4518" y="165"/>
                    <a:pt x="4680" y="210"/>
                  </a:cubicBezTo>
                  <a:cubicBezTo>
                    <a:pt x="5101" y="326"/>
                    <a:pt x="5557" y="433"/>
                    <a:pt x="5922" y="561"/>
                  </a:cubicBezTo>
                  <a:cubicBezTo>
                    <a:pt x="7119" y="976"/>
                    <a:pt x="7692" y="1475"/>
                    <a:pt x="8062" y="1978"/>
                  </a:cubicBezTo>
                  <a:cubicBezTo>
                    <a:pt x="8528" y="2621"/>
                    <a:pt x="8909" y="3273"/>
                    <a:pt x="9061" y="3925"/>
                  </a:cubicBezTo>
                  <a:cubicBezTo>
                    <a:pt x="9248" y="4743"/>
                    <a:pt x="9279" y="5565"/>
                    <a:pt x="9172" y="6384"/>
                  </a:cubicBezTo>
                  <a:cubicBezTo>
                    <a:pt x="9056" y="7299"/>
                    <a:pt x="8792" y="8212"/>
                    <a:pt x="8452" y="9122"/>
                  </a:cubicBezTo>
                  <a:cubicBezTo>
                    <a:pt x="8174" y="9864"/>
                    <a:pt x="7737" y="10603"/>
                    <a:pt x="7291" y="11341"/>
                  </a:cubicBezTo>
                  <a:cubicBezTo>
                    <a:pt x="6723" y="12274"/>
                    <a:pt x="6120" y="13205"/>
                    <a:pt x="5451" y="14132"/>
                  </a:cubicBezTo>
                  <a:cubicBezTo>
                    <a:pt x="4584" y="15335"/>
                    <a:pt x="3635" y="16535"/>
                    <a:pt x="2713" y="17734"/>
                  </a:cubicBezTo>
                  <a:cubicBezTo>
                    <a:pt x="1825" y="18890"/>
                    <a:pt x="933" y="20047"/>
                    <a:pt x="25" y="21202"/>
                  </a:cubicBezTo>
                  <a:cubicBezTo>
                    <a:pt x="-71" y="21322"/>
                    <a:pt x="112" y="21394"/>
                    <a:pt x="466" y="21424"/>
                  </a:cubicBezTo>
                  <a:cubicBezTo>
                    <a:pt x="1014" y="21472"/>
                    <a:pt x="1582" y="21515"/>
                    <a:pt x="2150" y="21532"/>
                  </a:cubicBezTo>
                  <a:cubicBezTo>
                    <a:pt x="2915" y="21554"/>
                    <a:pt x="3210" y="21488"/>
                    <a:pt x="3504" y="21297"/>
                  </a:cubicBezTo>
                  <a:cubicBezTo>
                    <a:pt x="3732" y="21146"/>
                    <a:pt x="4001" y="21001"/>
                    <a:pt x="4239" y="20852"/>
                  </a:cubicBezTo>
                  <a:cubicBezTo>
                    <a:pt x="5365" y="20148"/>
                    <a:pt x="6495" y="19442"/>
                    <a:pt x="7616" y="18736"/>
                  </a:cubicBezTo>
                  <a:cubicBezTo>
                    <a:pt x="9512" y="17540"/>
                    <a:pt x="11449" y="16348"/>
                    <a:pt x="13295" y="1514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64" name="Shape">
              <a:extLst>
                <a:ext uri="{FF2B5EF4-FFF2-40B4-BE49-F238E27FC236}">
                  <a16:creationId xmlns:a16="http://schemas.microsoft.com/office/drawing/2014/main" id="{5D60FE5A-40E0-47D8-B9BE-2BEB15E3A2E5}"/>
                </a:ext>
              </a:extLst>
            </p:cNvPr>
            <p:cNvSpPr/>
            <p:nvPr/>
          </p:nvSpPr>
          <p:spPr>
            <a:xfrm>
              <a:off x="1124765" y="2166099"/>
              <a:ext cx="869380" cy="2449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7" h="21578" extrusionOk="0">
                  <a:moveTo>
                    <a:pt x="20186" y="20185"/>
                  </a:moveTo>
                  <a:cubicBezTo>
                    <a:pt x="19646" y="19796"/>
                    <a:pt x="19079" y="19413"/>
                    <a:pt x="18536" y="19026"/>
                  </a:cubicBezTo>
                  <a:cubicBezTo>
                    <a:pt x="18053" y="18680"/>
                    <a:pt x="17575" y="18333"/>
                    <a:pt x="17121" y="17982"/>
                  </a:cubicBezTo>
                  <a:cubicBezTo>
                    <a:pt x="16829" y="17754"/>
                    <a:pt x="16606" y="17516"/>
                    <a:pt x="16302" y="17290"/>
                  </a:cubicBezTo>
                  <a:cubicBezTo>
                    <a:pt x="15861" y="16958"/>
                    <a:pt x="15366" y="16634"/>
                    <a:pt x="14908" y="16304"/>
                  </a:cubicBezTo>
                  <a:cubicBezTo>
                    <a:pt x="14653" y="16119"/>
                    <a:pt x="14430" y="15929"/>
                    <a:pt x="14187" y="15744"/>
                  </a:cubicBezTo>
                  <a:cubicBezTo>
                    <a:pt x="13907" y="15530"/>
                    <a:pt x="13603" y="15322"/>
                    <a:pt x="13335" y="15107"/>
                  </a:cubicBezTo>
                  <a:cubicBezTo>
                    <a:pt x="13064" y="14891"/>
                    <a:pt x="12829" y="14669"/>
                    <a:pt x="12557" y="14453"/>
                  </a:cubicBezTo>
                  <a:cubicBezTo>
                    <a:pt x="12415" y="14339"/>
                    <a:pt x="12213" y="14234"/>
                    <a:pt x="12063" y="14121"/>
                  </a:cubicBezTo>
                  <a:cubicBezTo>
                    <a:pt x="11933" y="14020"/>
                    <a:pt x="11856" y="13910"/>
                    <a:pt x="11730" y="13808"/>
                  </a:cubicBezTo>
                  <a:cubicBezTo>
                    <a:pt x="11580" y="13687"/>
                    <a:pt x="11374" y="13575"/>
                    <a:pt x="11236" y="13452"/>
                  </a:cubicBezTo>
                  <a:cubicBezTo>
                    <a:pt x="10689" y="12971"/>
                    <a:pt x="10158" y="12487"/>
                    <a:pt x="9615" y="12005"/>
                  </a:cubicBezTo>
                  <a:cubicBezTo>
                    <a:pt x="9319" y="11744"/>
                    <a:pt x="8982" y="11488"/>
                    <a:pt x="8719" y="11223"/>
                  </a:cubicBezTo>
                  <a:cubicBezTo>
                    <a:pt x="8488" y="10988"/>
                    <a:pt x="8322" y="10743"/>
                    <a:pt x="8143" y="10503"/>
                  </a:cubicBezTo>
                  <a:cubicBezTo>
                    <a:pt x="7641" y="9823"/>
                    <a:pt x="7065" y="9148"/>
                    <a:pt x="6680" y="8459"/>
                  </a:cubicBezTo>
                  <a:cubicBezTo>
                    <a:pt x="6348" y="7859"/>
                    <a:pt x="6169" y="7245"/>
                    <a:pt x="6044" y="6633"/>
                  </a:cubicBezTo>
                  <a:cubicBezTo>
                    <a:pt x="5792" y="5428"/>
                    <a:pt x="6072" y="4235"/>
                    <a:pt x="7069" y="3074"/>
                  </a:cubicBezTo>
                  <a:cubicBezTo>
                    <a:pt x="7908" y="2096"/>
                    <a:pt x="9185" y="1202"/>
                    <a:pt x="11151" y="444"/>
                  </a:cubicBezTo>
                  <a:cubicBezTo>
                    <a:pt x="11532" y="298"/>
                    <a:pt x="11957" y="167"/>
                    <a:pt x="12436" y="2"/>
                  </a:cubicBezTo>
                  <a:cubicBezTo>
                    <a:pt x="12436" y="2"/>
                    <a:pt x="12436" y="2"/>
                    <a:pt x="12436" y="2"/>
                  </a:cubicBezTo>
                  <a:cubicBezTo>
                    <a:pt x="12265" y="2"/>
                    <a:pt x="12225" y="-2"/>
                    <a:pt x="12192" y="2"/>
                  </a:cubicBezTo>
                  <a:cubicBezTo>
                    <a:pt x="11682" y="83"/>
                    <a:pt x="11159" y="154"/>
                    <a:pt x="10672" y="249"/>
                  </a:cubicBezTo>
                  <a:cubicBezTo>
                    <a:pt x="7965" y="770"/>
                    <a:pt x="5808" y="1506"/>
                    <a:pt x="4094" y="2407"/>
                  </a:cubicBezTo>
                  <a:cubicBezTo>
                    <a:pt x="3907" y="2505"/>
                    <a:pt x="3737" y="2608"/>
                    <a:pt x="3563" y="2708"/>
                  </a:cubicBezTo>
                  <a:cubicBezTo>
                    <a:pt x="2708" y="3207"/>
                    <a:pt x="2002" y="3731"/>
                    <a:pt x="1443" y="4285"/>
                  </a:cubicBezTo>
                  <a:cubicBezTo>
                    <a:pt x="458" y="5262"/>
                    <a:pt x="16" y="6269"/>
                    <a:pt x="0" y="7301"/>
                  </a:cubicBezTo>
                  <a:cubicBezTo>
                    <a:pt x="-8" y="7935"/>
                    <a:pt x="187" y="8563"/>
                    <a:pt x="503" y="9188"/>
                  </a:cubicBezTo>
                  <a:cubicBezTo>
                    <a:pt x="981" y="10124"/>
                    <a:pt x="1784" y="11026"/>
                    <a:pt x="2850" y="11893"/>
                  </a:cubicBezTo>
                  <a:cubicBezTo>
                    <a:pt x="3575" y="12482"/>
                    <a:pt x="4414" y="13056"/>
                    <a:pt x="5290" y="13619"/>
                  </a:cubicBezTo>
                  <a:cubicBezTo>
                    <a:pt x="6242" y="14233"/>
                    <a:pt x="7268" y="14832"/>
                    <a:pt x="8317" y="15425"/>
                  </a:cubicBezTo>
                  <a:cubicBezTo>
                    <a:pt x="9392" y="16032"/>
                    <a:pt x="10527" y="16625"/>
                    <a:pt x="11653" y="17220"/>
                  </a:cubicBezTo>
                  <a:cubicBezTo>
                    <a:pt x="12476" y="17655"/>
                    <a:pt x="13323" y="18082"/>
                    <a:pt x="14158" y="18515"/>
                  </a:cubicBezTo>
                  <a:cubicBezTo>
                    <a:pt x="14916" y="18908"/>
                    <a:pt x="15674" y="19299"/>
                    <a:pt x="16424" y="19694"/>
                  </a:cubicBezTo>
                  <a:cubicBezTo>
                    <a:pt x="17547" y="20283"/>
                    <a:pt x="18666" y="20874"/>
                    <a:pt x="19772" y="21466"/>
                  </a:cubicBezTo>
                  <a:cubicBezTo>
                    <a:pt x="19938" y="21555"/>
                    <a:pt x="20165" y="21598"/>
                    <a:pt x="20404" y="21571"/>
                  </a:cubicBezTo>
                  <a:cubicBezTo>
                    <a:pt x="20769" y="21529"/>
                    <a:pt x="21130" y="21467"/>
                    <a:pt x="21442" y="21388"/>
                  </a:cubicBezTo>
                  <a:cubicBezTo>
                    <a:pt x="21551" y="21360"/>
                    <a:pt x="21592" y="21245"/>
                    <a:pt x="21523" y="21192"/>
                  </a:cubicBezTo>
                  <a:cubicBezTo>
                    <a:pt x="21106" y="20855"/>
                    <a:pt x="20652" y="20519"/>
                    <a:pt x="20186" y="2018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65" name="Shape">
              <a:extLst>
                <a:ext uri="{FF2B5EF4-FFF2-40B4-BE49-F238E27FC236}">
                  <a16:creationId xmlns:a16="http://schemas.microsoft.com/office/drawing/2014/main" id="{C4FDCD52-FC5F-46A7-AF90-BDEE80B1BC46}"/>
                </a:ext>
              </a:extLst>
            </p:cNvPr>
            <p:cNvSpPr/>
            <p:nvPr/>
          </p:nvSpPr>
          <p:spPr>
            <a:xfrm>
              <a:off x="2514220" y="2378604"/>
              <a:ext cx="917553" cy="2264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6" h="21575" extrusionOk="0">
                  <a:moveTo>
                    <a:pt x="21215" y="6012"/>
                  </a:moveTo>
                  <a:cubicBezTo>
                    <a:pt x="21185" y="5877"/>
                    <a:pt x="21150" y="5741"/>
                    <a:pt x="21109" y="5606"/>
                  </a:cubicBezTo>
                  <a:cubicBezTo>
                    <a:pt x="20793" y="4644"/>
                    <a:pt x="20167" y="3723"/>
                    <a:pt x="19172" y="2842"/>
                  </a:cubicBezTo>
                  <a:cubicBezTo>
                    <a:pt x="18318" y="2085"/>
                    <a:pt x="17235" y="1395"/>
                    <a:pt x="15895" y="772"/>
                  </a:cubicBezTo>
                  <a:cubicBezTo>
                    <a:pt x="15325" y="508"/>
                    <a:pt x="14714" y="257"/>
                    <a:pt x="14121" y="0"/>
                  </a:cubicBezTo>
                  <a:cubicBezTo>
                    <a:pt x="14083" y="16"/>
                    <a:pt x="14042" y="30"/>
                    <a:pt x="14004" y="45"/>
                  </a:cubicBezTo>
                  <a:cubicBezTo>
                    <a:pt x="14174" y="148"/>
                    <a:pt x="14357" y="249"/>
                    <a:pt x="14520" y="353"/>
                  </a:cubicBezTo>
                  <a:cubicBezTo>
                    <a:pt x="16366" y="1543"/>
                    <a:pt x="17474" y="2837"/>
                    <a:pt x="17866" y="4239"/>
                  </a:cubicBezTo>
                  <a:cubicBezTo>
                    <a:pt x="18162" y="5304"/>
                    <a:pt x="18048" y="6361"/>
                    <a:pt x="17642" y="7414"/>
                  </a:cubicBezTo>
                  <a:cubicBezTo>
                    <a:pt x="17269" y="8382"/>
                    <a:pt x="16578" y="9321"/>
                    <a:pt x="15701" y="10234"/>
                  </a:cubicBezTo>
                  <a:cubicBezTo>
                    <a:pt x="14949" y="11016"/>
                    <a:pt x="14061" y="11774"/>
                    <a:pt x="13073" y="12512"/>
                  </a:cubicBezTo>
                  <a:cubicBezTo>
                    <a:pt x="11300" y="13839"/>
                    <a:pt x="9397" y="15133"/>
                    <a:pt x="7392" y="16404"/>
                  </a:cubicBezTo>
                  <a:cubicBezTo>
                    <a:pt x="6618" y="16894"/>
                    <a:pt x="5892" y="17400"/>
                    <a:pt x="5125" y="17894"/>
                  </a:cubicBezTo>
                  <a:cubicBezTo>
                    <a:pt x="3504" y="18939"/>
                    <a:pt x="1871" y="19981"/>
                    <a:pt x="238" y="21024"/>
                  </a:cubicBezTo>
                  <a:cubicBezTo>
                    <a:pt x="-123" y="21256"/>
                    <a:pt x="-81" y="21370"/>
                    <a:pt x="420" y="21527"/>
                  </a:cubicBezTo>
                  <a:cubicBezTo>
                    <a:pt x="655" y="21600"/>
                    <a:pt x="845" y="21591"/>
                    <a:pt x="1031" y="21497"/>
                  </a:cubicBezTo>
                  <a:cubicBezTo>
                    <a:pt x="2182" y="20916"/>
                    <a:pt x="3333" y="20336"/>
                    <a:pt x="4487" y="19755"/>
                  </a:cubicBezTo>
                  <a:cubicBezTo>
                    <a:pt x="5474" y="19256"/>
                    <a:pt x="6466" y="18760"/>
                    <a:pt x="7461" y="18263"/>
                  </a:cubicBezTo>
                  <a:cubicBezTo>
                    <a:pt x="10104" y="16941"/>
                    <a:pt x="12709" y="15605"/>
                    <a:pt x="15059" y="14191"/>
                  </a:cubicBezTo>
                  <a:cubicBezTo>
                    <a:pt x="16495" y="13327"/>
                    <a:pt x="17812" y="12434"/>
                    <a:pt x="18838" y="11472"/>
                  </a:cubicBezTo>
                  <a:cubicBezTo>
                    <a:pt x="19521" y="10830"/>
                    <a:pt x="20110" y="10178"/>
                    <a:pt x="20524" y="9499"/>
                  </a:cubicBezTo>
                  <a:cubicBezTo>
                    <a:pt x="21223" y="8347"/>
                    <a:pt x="21477" y="7187"/>
                    <a:pt x="21215" y="601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66" name="Shape">
              <a:extLst>
                <a:ext uri="{FF2B5EF4-FFF2-40B4-BE49-F238E27FC236}">
                  <a16:creationId xmlns:a16="http://schemas.microsoft.com/office/drawing/2014/main" id="{C624B320-5E86-4A63-9943-10CBDD84C464}"/>
                </a:ext>
              </a:extLst>
            </p:cNvPr>
            <p:cNvSpPr/>
            <p:nvPr/>
          </p:nvSpPr>
          <p:spPr>
            <a:xfrm>
              <a:off x="1010339" y="3228624"/>
              <a:ext cx="889089" cy="1447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31" y="20946"/>
                  </a:moveTo>
                  <a:cubicBezTo>
                    <a:pt x="19880" y="19953"/>
                    <a:pt x="18506" y="18972"/>
                    <a:pt x="17140" y="17987"/>
                  </a:cubicBezTo>
                  <a:cubicBezTo>
                    <a:pt x="15961" y="17135"/>
                    <a:pt x="14765" y="16291"/>
                    <a:pt x="13610" y="15427"/>
                  </a:cubicBezTo>
                  <a:cubicBezTo>
                    <a:pt x="12033" y="14246"/>
                    <a:pt x="10472" y="13056"/>
                    <a:pt x="8928" y="11860"/>
                  </a:cubicBezTo>
                  <a:cubicBezTo>
                    <a:pt x="8101" y="11221"/>
                    <a:pt x="7295" y="10574"/>
                    <a:pt x="6529" y="9908"/>
                  </a:cubicBezTo>
                  <a:cubicBezTo>
                    <a:pt x="5929" y="9389"/>
                    <a:pt x="5413" y="8832"/>
                    <a:pt x="4857" y="8293"/>
                  </a:cubicBezTo>
                  <a:cubicBezTo>
                    <a:pt x="3542" y="7029"/>
                    <a:pt x="2474" y="5690"/>
                    <a:pt x="1644" y="4282"/>
                  </a:cubicBezTo>
                  <a:cubicBezTo>
                    <a:pt x="826" y="2896"/>
                    <a:pt x="282" y="146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339"/>
                    <a:pt x="20" y="678"/>
                    <a:pt x="36" y="1017"/>
                  </a:cubicBezTo>
                  <a:cubicBezTo>
                    <a:pt x="60" y="1613"/>
                    <a:pt x="103" y="2211"/>
                    <a:pt x="214" y="2801"/>
                  </a:cubicBezTo>
                  <a:cubicBezTo>
                    <a:pt x="548" y="4570"/>
                    <a:pt x="1457" y="6248"/>
                    <a:pt x="2748" y="7837"/>
                  </a:cubicBezTo>
                  <a:cubicBezTo>
                    <a:pt x="3463" y="8713"/>
                    <a:pt x="4277" y="9564"/>
                    <a:pt x="5163" y="10382"/>
                  </a:cubicBezTo>
                  <a:cubicBezTo>
                    <a:pt x="7129" y="12194"/>
                    <a:pt x="9448" y="13841"/>
                    <a:pt x="11835" y="15447"/>
                  </a:cubicBezTo>
                  <a:cubicBezTo>
                    <a:pt x="13499" y="16567"/>
                    <a:pt x="15222" y="17655"/>
                    <a:pt x="16926" y="18753"/>
                  </a:cubicBezTo>
                  <a:cubicBezTo>
                    <a:pt x="17915" y="19389"/>
                    <a:pt x="18903" y="20024"/>
                    <a:pt x="19912" y="20646"/>
                  </a:cubicBezTo>
                  <a:cubicBezTo>
                    <a:pt x="20452" y="20978"/>
                    <a:pt x="21036" y="21283"/>
                    <a:pt x="216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592" y="21588"/>
                    <a:pt x="21584" y="21576"/>
                    <a:pt x="21576" y="21563"/>
                  </a:cubicBezTo>
                  <a:cubicBezTo>
                    <a:pt x="21425" y="21371"/>
                    <a:pt x="21445" y="21105"/>
                    <a:pt x="21231" y="2094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227" name="Group 226">
            <a:extLst>
              <a:ext uri="{FF2B5EF4-FFF2-40B4-BE49-F238E27FC236}">
                <a16:creationId xmlns:a16="http://schemas.microsoft.com/office/drawing/2014/main" id="{6B755E12-8200-4C97-BB7F-A209D032E5C8}"/>
              </a:ext>
            </a:extLst>
          </p:cNvPr>
          <p:cNvGrpSpPr/>
          <p:nvPr/>
        </p:nvGrpSpPr>
        <p:grpSpPr>
          <a:xfrm>
            <a:off x="3714083" y="3201073"/>
            <a:ext cx="2297728" cy="2897122"/>
            <a:chOff x="1010339" y="1986273"/>
            <a:chExt cx="2457858" cy="3489227"/>
          </a:xfrm>
        </p:grpSpPr>
        <p:grpSp>
          <p:nvGrpSpPr>
            <p:cNvPr id="228" name="Group 227">
              <a:extLst>
                <a:ext uri="{FF2B5EF4-FFF2-40B4-BE49-F238E27FC236}">
                  <a16:creationId xmlns:a16="http://schemas.microsoft.com/office/drawing/2014/main" id="{662F4572-A878-4177-84C4-BA952F5EBD93}"/>
                </a:ext>
              </a:extLst>
            </p:cNvPr>
            <p:cNvGrpSpPr/>
            <p:nvPr/>
          </p:nvGrpSpPr>
          <p:grpSpPr>
            <a:xfrm>
              <a:off x="2007478" y="4723593"/>
              <a:ext cx="429175" cy="751907"/>
              <a:chOff x="2007478" y="4723593"/>
              <a:chExt cx="429175" cy="751907"/>
            </a:xfrm>
          </p:grpSpPr>
          <p:sp>
            <p:nvSpPr>
              <p:cNvPr id="235" name="Oval 234">
                <a:extLst>
                  <a:ext uri="{FF2B5EF4-FFF2-40B4-BE49-F238E27FC236}">
                    <a16:creationId xmlns:a16="http://schemas.microsoft.com/office/drawing/2014/main" id="{F51DB612-CF3B-4732-A741-ABA2B8D60FF7}"/>
                  </a:ext>
                </a:extLst>
              </p:cNvPr>
              <p:cNvSpPr/>
              <p:nvPr/>
            </p:nvSpPr>
            <p:spPr>
              <a:xfrm>
                <a:off x="2008523" y="4783693"/>
                <a:ext cx="426907" cy="146955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 w="12700">
                <a:miter lim="400000"/>
              </a:ln>
            </p:spPr>
            <p:txBody>
              <a:bodyPr rot="0" spcFirstLastPara="0" vertOverflow="overflow" horzOverflow="overflow" vert="horz" wrap="square" lIns="28575" tIns="28575" rIns="28575" bIns="2857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766"/>
                <a:endParaRPr lang="en-US" sz="2250">
                  <a:solidFill>
                    <a:srgbClr val="FFFFFF"/>
                  </a:solidFill>
                  <a:latin typeface="Calibri"/>
                </a:endParaRPr>
              </a:p>
            </p:txBody>
          </p:sp>
          <p:grpSp>
            <p:nvGrpSpPr>
              <p:cNvPr id="236" name="Group 235">
                <a:extLst>
                  <a:ext uri="{FF2B5EF4-FFF2-40B4-BE49-F238E27FC236}">
                    <a16:creationId xmlns:a16="http://schemas.microsoft.com/office/drawing/2014/main" id="{70A10488-5E00-418F-A012-FA85F21F44CD}"/>
                  </a:ext>
                </a:extLst>
              </p:cNvPr>
              <p:cNvGrpSpPr/>
              <p:nvPr/>
            </p:nvGrpSpPr>
            <p:grpSpPr>
              <a:xfrm>
                <a:off x="2007478" y="4797889"/>
                <a:ext cx="429175" cy="677611"/>
                <a:chOff x="2007478" y="4797889"/>
                <a:chExt cx="429175" cy="677611"/>
              </a:xfrm>
            </p:grpSpPr>
            <p:sp>
              <p:nvSpPr>
                <p:cNvPr id="241" name="Shape">
                  <a:extLst>
                    <a:ext uri="{FF2B5EF4-FFF2-40B4-BE49-F238E27FC236}">
                      <a16:creationId xmlns:a16="http://schemas.microsoft.com/office/drawing/2014/main" id="{F7CE6E1F-1F53-42E9-A3F1-EC5B39700C84}"/>
                    </a:ext>
                  </a:extLst>
                </p:cNvPr>
                <p:cNvSpPr/>
                <p:nvPr/>
              </p:nvSpPr>
              <p:spPr>
                <a:xfrm>
                  <a:off x="2072864" y="5075780"/>
                  <a:ext cx="283083" cy="1708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5" h="21600" extrusionOk="0">
                      <a:moveTo>
                        <a:pt x="21513" y="13456"/>
                      </a:moveTo>
                      <a:lnTo>
                        <a:pt x="21450" y="13311"/>
                      </a:lnTo>
                      <a:lnTo>
                        <a:pt x="16041" y="1468"/>
                      </a:lnTo>
                      <a:cubicBezTo>
                        <a:pt x="16029" y="1447"/>
                        <a:pt x="16004" y="1426"/>
                        <a:pt x="15991" y="1406"/>
                      </a:cubicBezTo>
                      <a:cubicBezTo>
                        <a:pt x="15966" y="1364"/>
                        <a:pt x="15941" y="1323"/>
                        <a:pt x="15916" y="1302"/>
                      </a:cubicBezTo>
                      <a:cubicBezTo>
                        <a:pt x="15904" y="1282"/>
                        <a:pt x="15892" y="1282"/>
                        <a:pt x="15879" y="1261"/>
                      </a:cubicBezTo>
                      <a:cubicBezTo>
                        <a:pt x="15867" y="1261"/>
                        <a:pt x="15867" y="1240"/>
                        <a:pt x="15854" y="1240"/>
                      </a:cubicBezTo>
                      <a:cubicBezTo>
                        <a:pt x="15817" y="1220"/>
                        <a:pt x="15792" y="1199"/>
                        <a:pt x="15754" y="1178"/>
                      </a:cubicBezTo>
                      <a:cubicBezTo>
                        <a:pt x="15742" y="1178"/>
                        <a:pt x="15742" y="1157"/>
                        <a:pt x="15730" y="1157"/>
                      </a:cubicBezTo>
                      <a:lnTo>
                        <a:pt x="15430" y="1095"/>
                      </a:lnTo>
                      <a:lnTo>
                        <a:pt x="12402" y="537"/>
                      </a:lnTo>
                      <a:lnTo>
                        <a:pt x="11953" y="455"/>
                      </a:lnTo>
                      <a:lnTo>
                        <a:pt x="9498" y="0"/>
                      </a:lnTo>
                      <a:cubicBezTo>
                        <a:pt x="9485" y="0"/>
                        <a:pt x="9485" y="0"/>
                        <a:pt x="9473" y="0"/>
                      </a:cubicBezTo>
                      <a:cubicBezTo>
                        <a:pt x="9473" y="0"/>
                        <a:pt x="9473" y="0"/>
                        <a:pt x="9460" y="0"/>
                      </a:cubicBezTo>
                      <a:cubicBezTo>
                        <a:pt x="9385" y="0"/>
                        <a:pt x="9298" y="21"/>
                        <a:pt x="9236" y="83"/>
                      </a:cubicBezTo>
                      <a:cubicBezTo>
                        <a:pt x="9236" y="83"/>
                        <a:pt x="9223" y="83"/>
                        <a:pt x="9223" y="83"/>
                      </a:cubicBezTo>
                      <a:lnTo>
                        <a:pt x="9024" y="269"/>
                      </a:lnTo>
                      <a:lnTo>
                        <a:pt x="5272" y="3679"/>
                      </a:lnTo>
                      <a:lnTo>
                        <a:pt x="5272" y="3679"/>
                      </a:lnTo>
                      <a:cubicBezTo>
                        <a:pt x="5260" y="3679"/>
                        <a:pt x="5247" y="3700"/>
                        <a:pt x="5235" y="3721"/>
                      </a:cubicBezTo>
                      <a:lnTo>
                        <a:pt x="5197" y="3762"/>
                      </a:lnTo>
                      <a:cubicBezTo>
                        <a:pt x="5197" y="3762"/>
                        <a:pt x="5197" y="3762"/>
                        <a:pt x="5185" y="3783"/>
                      </a:cubicBezTo>
                      <a:cubicBezTo>
                        <a:pt x="5135" y="3824"/>
                        <a:pt x="5098" y="3886"/>
                        <a:pt x="5060" y="3969"/>
                      </a:cubicBezTo>
                      <a:cubicBezTo>
                        <a:pt x="5048" y="3989"/>
                        <a:pt x="5035" y="3989"/>
                        <a:pt x="5035" y="4010"/>
                      </a:cubicBezTo>
                      <a:lnTo>
                        <a:pt x="4886" y="4382"/>
                      </a:lnTo>
                      <a:lnTo>
                        <a:pt x="150" y="15998"/>
                      </a:lnTo>
                      <a:lnTo>
                        <a:pt x="75" y="16185"/>
                      </a:lnTo>
                      <a:cubicBezTo>
                        <a:pt x="25" y="16309"/>
                        <a:pt x="0" y="16453"/>
                        <a:pt x="0" y="16598"/>
                      </a:cubicBezTo>
                      <a:lnTo>
                        <a:pt x="0" y="18562"/>
                      </a:lnTo>
                      <a:lnTo>
                        <a:pt x="0" y="21600"/>
                      </a:lnTo>
                      <a:cubicBezTo>
                        <a:pt x="12" y="21579"/>
                        <a:pt x="25" y="21559"/>
                        <a:pt x="37" y="21559"/>
                      </a:cubicBezTo>
                      <a:lnTo>
                        <a:pt x="150" y="21455"/>
                      </a:lnTo>
                      <a:cubicBezTo>
                        <a:pt x="262" y="21352"/>
                        <a:pt x="386" y="21269"/>
                        <a:pt x="511" y="21228"/>
                      </a:cubicBezTo>
                      <a:cubicBezTo>
                        <a:pt x="511" y="21228"/>
                        <a:pt x="523" y="21228"/>
                        <a:pt x="523" y="21228"/>
                      </a:cubicBezTo>
                      <a:cubicBezTo>
                        <a:pt x="648" y="21187"/>
                        <a:pt x="773" y="21166"/>
                        <a:pt x="897" y="21166"/>
                      </a:cubicBezTo>
                      <a:lnTo>
                        <a:pt x="897" y="21166"/>
                      </a:lnTo>
                      <a:lnTo>
                        <a:pt x="897" y="16846"/>
                      </a:lnTo>
                      <a:lnTo>
                        <a:pt x="5646" y="5188"/>
                      </a:lnTo>
                      <a:lnTo>
                        <a:pt x="8027" y="5374"/>
                      </a:lnTo>
                      <a:lnTo>
                        <a:pt x="7067" y="10128"/>
                      </a:lnTo>
                      <a:cubicBezTo>
                        <a:pt x="7055" y="10211"/>
                        <a:pt x="7042" y="10294"/>
                        <a:pt x="7042" y="10376"/>
                      </a:cubicBezTo>
                      <a:lnTo>
                        <a:pt x="7042" y="15048"/>
                      </a:lnTo>
                      <a:cubicBezTo>
                        <a:pt x="7042" y="15048"/>
                        <a:pt x="7042" y="15048"/>
                        <a:pt x="7042" y="15048"/>
                      </a:cubicBezTo>
                      <a:cubicBezTo>
                        <a:pt x="7042" y="15048"/>
                        <a:pt x="7042" y="15048"/>
                        <a:pt x="7042" y="15048"/>
                      </a:cubicBezTo>
                      <a:cubicBezTo>
                        <a:pt x="7179" y="14965"/>
                        <a:pt x="7304" y="14924"/>
                        <a:pt x="7441" y="14903"/>
                      </a:cubicBezTo>
                      <a:cubicBezTo>
                        <a:pt x="7578" y="14882"/>
                        <a:pt x="7728" y="14882"/>
                        <a:pt x="7865" y="14944"/>
                      </a:cubicBezTo>
                      <a:lnTo>
                        <a:pt x="7940" y="14965"/>
                      </a:lnTo>
                      <a:lnTo>
                        <a:pt x="7940" y="10500"/>
                      </a:lnTo>
                      <a:lnTo>
                        <a:pt x="8949" y="5498"/>
                      </a:lnTo>
                      <a:lnTo>
                        <a:pt x="11841" y="6057"/>
                      </a:lnTo>
                      <a:lnTo>
                        <a:pt x="13449" y="16515"/>
                      </a:lnTo>
                      <a:lnTo>
                        <a:pt x="13449" y="20567"/>
                      </a:lnTo>
                      <a:lnTo>
                        <a:pt x="13474" y="20567"/>
                      </a:lnTo>
                      <a:lnTo>
                        <a:pt x="14346" y="20711"/>
                      </a:lnTo>
                      <a:lnTo>
                        <a:pt x="14346" y="16412"/>
                      </a:lnTo>
                      <a:cubicBezTo>
                        <a:pt x="14346" y="16350"/>
                        <a:pt x="14346" y="16288"/>
                        <a:pt x="14334" y="16226"/>
                      </a:cubicBezTo>
                      <a:lnTo>
                        <a:pt x="12726" y="5726"/>
                      </a:lnTo>
                      <a:lnTo>
                        <a:pt x="15543" y="2915"/>
                      </a:lnTo>
                      <a:lnTo>
                        <a:pt x="15543" y="2915"/>
                      </a:lnTo>
                      <a:lnTo>
                        <a:pt x="15543" y="2915"/>
                      </a:lnTo>
                      <a:lnTo>
                        <a:pt x="20678" y="14159"/>
                      </a:lnTo>
                      <a:lnTo>
                        <a:pt x="20678" y="18210"/>
                      </a:lnTo>
                      <a:lnTo>
                        <a:pt x="21575" y="18210"/>
                      </a:lnTo>
                      <a:lnTo>
                        <a:pt x="21575" y="15709"/>
                      </a:lnTo>
                      <a:lnTo>
                        <a:pt x="21575" y="13911"/>
                      </a:lnTo>
                      <a:cubicBezTo>
                        <a:pt x="21600" y="13745"/>
                        <a:pt x="21575" y="13580"/>
                        <a:pt x="21513" y="13456"/>
                      </a:cubicBezTo>
                      <a:close/>
                      <a:moveTo>
                        <a:pt x="8363" y="3907"/>
                      </a:moveTo>
                      <a:lnTo>
                        <a:pt x="7079" y="3803"/>
                      </a:lnTo>
                      <a:lnTo>
                        <a:pt x="8687" y="2356"/>
                      </a:lnTo>
                      <a:lnTo>
                        <a:pt x="8363" y="3907"/>
                      </a:lnTo>
                      <a:close/>
                      <a:moveTo>
                        <a:pt x="12364" y="4361"/>
                      </a:moveTo>
                      <a:lnTo>
                        <a:pt x="12140" y="4589"/>
                      </a:lnTo>
                      <a:lnTo>
                        <a:pt x="12140" y="4589"/>
                      </a:lnTo>
                      <a:lnTo>
                        <a:pt x="12140" y="4589"/>
                      </a:lnTo>
                      <a:lnTo>
                        <a:pt x="11915" y="4547"/>
                      </a:lnTo>
                      <a:lnTo>
                        <a:pt x="9286" y="4051"/>
                      </a:lnTo>
                      <a:lnTo>
                        <a:pt x="9784" y="1592"/>
                      </a:lnTo>
                      <a:lnTo>
                        <a:pt x="11953" y="1984"/>
                      </a:lnTo>
                      <a:lnTo>
                        <a:pt x="12402" y="2067"/>
                      </a:lnTo>
                      <a:lnTo>
                        <a:pt x="14321" y="2418"/>
                      </a:lnTo>
                      <a:lnTo>
                        <a:pt x="12364" y="4361"/>
                      </a:lnTo>
                      <a:close/>
                    </a:path>
                  </a:pathLst>
                </a:custGeom>
                <a:solidFill>
                  <a:srgbClr val="6F6F6F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42" name="Shape">
                  <a:extLst>
                    <a:ext uri="{FF2B5EF4-FFF2-40B4-BE49-F238E27FC236}">
                      <a16:creationId xmlns:a16="http://schemas.microsoft.com/office/drawing/2014/main" id="{DFC391B3-835F-4700-BB72-1C3F687013B0}"/>
                    </a:ext>
                  </a:extLst>
                </p:cNvPr>
                <p:cNvSpPr/>
                <p:nvPr/>
              </p:nvSpPr>
              <p:spPr>
                <a:xfrm>
                  <a:off x="2236328" y="5092126"/>
                  <a:ext cx="6540" cy="20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258"/>
                      </a:moveTo>
                      <a:lnTo>
                        <a:pt x="9720" y="21600"/>
                      </a:lnTo>
                      <a:lnTo>
                        <a:pt x="9720" y="21600"/>
                      </a:lnTo>
                      <a:lnTo>
                        <a:pt x="19980" y="19714"/>
                      </a:lnTo>
                      <a:lnTo>
                        <a:pt x="21600" y="685"/>
                      </a:lnTo>
                      <a:lnTo>
                        <a:pt x="2160" y="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43" name="Shape">
                  <a:extLst>
                    <a:ext uri="{FF2B5EF4-FFF2-40B4-BE49-F238E27FC236}">
                      <a16:creationId xmlns:a16="http://schemas.microsoft.com/office/drawing/2014/main" id="{7AADC71E-E94A-4D4B-90AE-1E20302A8F9D}"/>
                    </a:ext>
                  </a:extLst>
                </p:cNvPr>
                <p:cNvSpPr/>
                <p:nvPr/>
              </p:nvSpPr>
              <p:spPr>
                <a:xfrm>
                  <a:off x="2236329" y="4928662"/>
                  <a:ext cx="9646" cy="1469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504"/>
                      </a:moveTo>
                      <a:lnTo>
                        <a:pt x="13179" y="21600"/>
                      </a:lnTo>
                      <a:lnTo>
                        <a:pt x="21600" y="0"/>
                      </a:lnTo>
                      <a:cubicBezTo>
                        <a:pt x="17207" y="0"/>
                        <a:pt x="12814" y="24"/>
                        <a:pt x="8421" y="24"/>
                      </a:cubicBezTo>
                      <a:lnTo>
                        <a:pt x="0" y="21504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44" name="Shape">
                  <a:extLst>
                    <a:ext uri="{FF2B5EF4-FFF2-40B4-BE49-F238E27FC236}">
                      <a16:creationId xmlns:a16="http://schemas.microsoft.com/office/drawing/2014/main" id="{0543718C-7F50-4838-8E87-0FAAB5376CB9}"/>
                    </a:ext>
                  </a:extLst>
                </p:cNvPr>
                <p:cNvSpPr/>
                <p:nvPr/>
              </p:nvSpPr>
              <p:spPr>
                <a:xfrm>
                  <a:off x="2364235" y="4841428"/>
                  <a:ext cx="72418" cy="3518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527" y="0"/>
                      </a:moveTo>
                      <a:lnTo>
                        <a:pt x="19601" y="928"/>
                      </a:lnTo>
                      <a:lnTo>
                        <a:pt x="18382" y="2151"/>
                      </a:lnTo>
                      <a:lnTo>
                        <a:pt x="0" y="20418"/>
                      </a:lnTo>
                      <a:lnTo>
                        <a:pt x="244" y="20489"/>
                      </a:lnTo>
                      <a:cubicBezTo>
                        <a:pt x="487" y="20550"/>
                        <a:pt x="585" y="20632"/>
                        <a:pt x="585" y="20713"/>
                      </a:cubicBezTo>
                      <a:lnTo>
                        <a:pt x="585" y="21600"/>
                      </a:lnTo>
                      <a:lnTo>
                        <a:pt x="585" y="21600"/>
                      </a:lnTo>
                      <a:lnTo>
                        <a:pt x="20820" y="1488"/>
                      </a:lnTo>
                      <a:lnTo>
                        <a:pt x="21112" y="1172"/>
                      </a:lnTo>
                      <a:lnTo>
                        <a:pt x="21600" y="683"/>
                      </a:lnTo>
                      <a:cubicBezTo>
                        <a:pt x="21551" y="449"/>
                        <a:pt x="21210" y="224"/>
                        <a:pt x="20527" y="0"/>
                      </a:cubicBez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</a:defRPr>
                  </a:pPr>
                  <a:endParaRPr sz="225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245" name="Shape">
                  <a:extLst>
                    <a:ext uri="{FF2B5EF4-FFF2-40B4-BE49-F238E27FC236}">
                      <a16:creationId xmlns:a16="http://schemas.microsoft.com/office/drawing/2014/main" id="{557654E2-8575-4493-AFF6-2A23E9A91148}"/>
                    </a:ext>
                  </a:extLst>
                </p:cNvPr>
                <p:cNvSpPr/>
                <p:nvPr/>
              </p:nvSpPr>
              <p:spPr>
                <a:xfrm>
                  <a:off x="2007478" y="4846930"/>
                  <a:ext cx="71599" cy="3681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79" y="393"/>
                      </a:moveTo>
                      <a:lnTo>
                        <a:pt x="1085" y="0"/>
                      </a:lnTo>
                      <a:cubicBezTo>
                        <a:pt x="395" y="230"/>
                        <a:pt x="0" y="470"/>
                        <a:pt x="0" y="710"/>
                      </a:cubicBezTo>
                      <a:cubicBezTo>
                        <a:pt x="0" y="719"/>
                        <a:pt x="49" y="739"/>
                        <a:pt x="49" y="748"/>
                      </a:cubicBezTo>
                      <a:lnTo>
                        <a:pt x="444" y="1161"/>
                      </a:lnTo>
                      <a:lnTo>
                        <a:pt x="21008" y="21600"/>
                      </a:lnTo>
                      <a:lnTo>
                        <a:pt x="21008" y="20689"/>
                      </a:lnTo>
                      <a:cubicBezTo>
                        <a:pt x="21008" y="20622"/>
                        <a:pt x="21107" y="20555"/>
                        <a:pt x="21304" y="20497"/>
                      </a:cubicBezTo>
                      <a:lnTo>
                        <a:pt x="21600" y="20411"/>
                      </a:lnTo>
                      <a:lnTo>
                        <a:pt x="3008" y="1909"/>
                      </a:lnTo>
                      <a:lnTo>
                        <a:pt x="1479" y="393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</a:defRPr>
                  </a:pPr>
                  <a:endParaRPr sz="225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246" name="Shape">
                  <a:extLst>
                    <a:ext uri="{FF2B5EF4-FFF2-40B4-BE49-F238E27FC236}">
                      <a16:creationId xmlns:a16="http://schemas.microsoft.com/office/drawing/2014/main" id="{C7FED136-1391-4537-8D4E-B4BDDD1753ED}"/>
                    </a:ext>
                  </a:extLst>
                </p:cNvPr>
                <p:cNvSpPr/>
                <p:nvPr/>
              </p:nvSpPr>
              <p:spPr>
                <a:xfrm>
                  <a:off x="2187290" y="4797890"/>
                  <a:ext cx="24358" cy="2778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798" y="750"/>
                      </a:moveTo>
                      <a:lnTo>
                        <a:pt x="5219" y="0"/>
                      </a:lnTo>
                      <a:lnTo>
                        <a:pt x="5219" y="0"/>
                      </a:lnTo>
                      <a:lnTo>
                        <a:pt x="1305" y="25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580" y="775"/>
                      </a:lnTo>
                      <a:lnTo>
                        <a:pt x="7828" y="10304"/>
                      </a:lnTo>
                      <a:lnTo>
                        <a:pt x="16381" y="21600"/>
                      </a:lnTo>
                      <a:lnTo>
                        <a:pt x="18701" y="21486"/>
                      </a:lnTo>
                      <a:cubicBezTo>
                        <a:pt x="18701" y="21486"/>
                        <a:pt x="18701" y="21486"/>
                        <a:pt x="18846" y="21486"/>
                      </a:cubicBezTo>
                      <a:cubicBezTo>
                        <a:pt x="19715" y="21447"/>
                        <a:pt x="20585" y="21435"/>
                        <a:pt x="21455" y="21435"/>
                      </a:cubicBezTo>
                      <a:cubicBezTo>
                        <a:pt x="21455" y="21435"/>
                        <a:pt x="21455" y="21435"/>
                        <a:pt x="21600" y="21435"/>
                      </a:cubicBezTo>
                      <a:lnTo>
                        <a:pt x="13192" y="10330"/>
                      </a:lnTo>
                      <a:lnTo>
                        <a:pt x="5798" y="75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</a:defRPr>
                  </a:pPr>
                  <a:endParaRPr sz="225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247" name="Shape">
                  <a:extLst>
                    <a:ext uri="{FF2B5EF4-FFF2-40B4-BE49-F238E27FC236}">
                      <a16:creationId xmlns:a16="http://schemas.microsoft.com/office/drawing/2014/main" id="{A9B30FF4-EBF0-4B5F-96EF-D6E2A948972A}"/>
                    </a:ext>
                  </a:extLst>
                </p:cNvPr>
                <p:cNvSpPr/>
                <p:nvPr/>
              </p:nvSpPr>
              <p:spPr>
                <a:xfrm>
                  <a:off x="2285368" y="4797889"/>
                  <a:ext cx="31222" cy="280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29" y="0"/>
                      </a:moveTo>
                      <a:lnTo>
                        <a:pt x="16851" y="805"/>
                      </a:lnTo>
                      <a:lnTo>
                        <a:pt x="9726" y="9561"/>
                      </a:lnTo>
                      <a:lnTo>
                        <a:pt x="0" y="21499"/>
                      </a:lnTo>
                      <a:lnTo>
                        <a:pt x="2714" y="21537"/>
                      </a:lnTo>
                      <a:cubicBezTo>
                        <a:pt x="2827" y="21537"/>
                        <a:pt x="2827" y="21550"/>
                        <a:pt x="2940" y="21550"/>
                      </a:cubicBezTo>
                      <a:cubicBezTo>
                        <a:pt x="3279" y="21550"/>
                        <a:pt x="3505" y="21562"/>
                        <a:pt x="3845" y="21587"/>
                      </a:cubicBezTo>
                      <a:cubicBezTo>
                        <a:pt x="3958" y="21587"/>
                        <a:pt x="3958" y="21600"/>
                        <a:pt x="4071" y="21600"/>
                      </a:cubicBezTo>
                      <a:lnTo>
                        <a:pt x="13910" y="9511"/>
                      </a:lnTo>
                      <a:lnTo>
                        <a:pt x="20921" y="906"/>
                      </a:lnTo>
                      <a:lnTo>
                        <a:pt x="21600" y="63"/>
                      </a:lnTo>
                      <a:lnTo>
                        <a:pt x="21600" y="38"/>
                      </a:lnTo>
                      <a:lnTo>
                        <a:pt x="18773" y="13"/>
                      </a:lnTo>
                      <a:lnTo>
                        <a:pt x="17529" y="0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</a:defRPr>
                  </a:pPr>
                  <a:endParaRPr sz="225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248" name="Shape">
                  <a:extLst>
                    <a:ext uri="{FF2B5EF4-FFF2-40B4-BE49-F238E27FC236}">
                      <a16:creationId xmlns:a16="http://schemas.microsoft.com/office/drawing/2014/main" id="{77A3FAA4-BE19-4A92-AAD3-30138ABEF787}"/>
                    </a:ext>
                  </a:extLst>
                </p:cNvPr>
                <p:cNvSpPr/>
                <p:nvPr/>
              </p:nvSpPr>
              <p:spPr>
                <a:xfrm>
                  <a:off x="2089211" y="4797889"/>
                  <a:ext cx="57867" cy="2979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685" y="581"/>
                      </a:moveTo>
                      <a:lnTo>
                        <a:pt x="2136" y="0"/>
                      </a:lnTo>
                      <a:lnTo>
                        <a:pt x="1281" y="36"/>
                      </a:lnTo>
                      <a:lnTo>
                        <a:pt x="0" y="83"/>
                      </a:lnTo>
                      <a:lnTo>
                        <a:pt x="0" y="95"/>
                      </a:lnTo>
                      <a:lnTo>
                        <a:pt x="549" y="675"/>
                      </a:lnTo>
                      <a:lnTo>
                        <a:pt x="7322" y="8069"/>
                      </a:lnTo>
                      <a:lnTo>
                        <a:pt x="19708" y="21600"/>
                      </a:lnTo>
                      <a:lnTo>
                        <a:pt x="20441" y="21387"/>
                      </a:lnTo>
                      <a:cubicBezTo>
                        <a:pt x="20502" y="21375"/>
                        <a:pt x="20563" y="21375"/>
                        <a:pt x="20563" y="21363"/>
                      </a:cubicBezTo>
                      <a:cubicBezTo>
                        <a:pt x="20746" y="21316"/>
                        <a:pt x="20929" y="21280"/>
                        <a:pt x="21173" y="21256"/>
                      </a:cubicBezTo>
                      <a:cubicBezTo>
                        <a:pt x="21173" y="21256"/>
                        <a:pt x="21173" y="21256"/>
                        <a:pt x="21234" y="21244"/>
                      </a:cubicBezTo>
                      <a:lnTo>
                        <a:pt x="21417" y="21221"/>
                      </a:lnTo>
                      <a:cubicBezTo>
                        <a:pt x="21478" y="21221"/>
                        <a:pt x="21539" y="21209"/>
                        <a:pt x="21600" y="21197"/>
                      </a:cubicBezTo>
                      <a:lnTo>
                        <a:pt x="21600" y="21197"/>
                      </a:lnTo>
                      <a:lnTo>
                        <a:pt x="9641" y="8140"/>
                      </a:lnTo>
                      <a:lnTo>
                        <a:pt x="2685" y="581"/>
                      </a:lnTo>
                      <a:close/>
                    </a:path>
                  </a:pathLst>
                </a:custGeom>
                <a:solidFill>
                  <a:srgbClr val="232323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</a:defRPr>
                  </a:pPr>
                  <a:endParaRPr sz="225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249" name="Shape">
                  <a:extLst>
                    <a:ext uri="{FF2B5EF4-FFF2-40B4-BE49-F238E27FC236}">
                      <a16:creationId xmlns:a16="http://schemas.microsoft.com/office/drawing/2014/main" id="{A4F3ECFD-360B-4F59-A7E7-94E26CEBEEEF}"/>
                    </a:ext>
                  </a:extLst>
                </p:cNvPr>
                <p:cNvSpPr/>
                <p:nvPr/>
              </p:nvSpPr>
              <p:spPr>
                <a:xfrm>
                  <a:off x="2072864" y="5320979"/>
                  <a:ext cx="99060" cy="1299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6" y="19155"/>
                      </a:moveTo>
                      <a:cubicBezTo>
                        <a:pt x="36" y="20133"/>
                        <a:pt x="606" y="21002"/>
                        <a:pt x="1497" y="21600"/>
                      </a:cubicBezTo>
                      <a:lnTo>
                        <a:pt x="18855" y="14808"/>
                      </a:lnTo>
                      <a:cubicBezTo>
                        <a:pt x="19711" y="14454"/>
                        <a:pt x="20673" y="14237"/>
                        <a:pt x="21600" y="14101"/>
                      </a:cubicBezTo>
                      <a:lnTo>
                        <a:pt x="21600" y="0"/>
                      </a:lnTo>
                      <a:lnTo>
                        <a:pt x="0" y="7526"/>
                      </a:lnTo>
                      <a:lnTo>
                        <a:pt x="0" y="19155"/>
                      </a:ln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50" name="Shape">
                  <a:extLst>
                    <a:ext uri="{FF2B5EF4-FFF2-40B4-BE49-F238E27FC236}">
                      <a16:creationId xmlns:a16="http://schemas.microsoft.com/office/drawing/2014/main" id="{35F84C3C-BE8C-4EDA-974F-43DEA89D32BF}"/>
                    </a:ext>
                  </a:extLst>
                </p:cNvPr>
                <p:cNvSpPr/>
                <p:nvPr/>
              </p:nvSpPr>
              <p:spPr>
                <a:xfrm>
                  <a:off x="2072863" y="5206553"/>
                  <a:ext cx="101188" cy="136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041" y="1160"/>
                      </a:moveTo>
                      <a:cubicBezTo>
                        <a:pt x="17029" y="1521"/>
                        <a:pt x="16226" y="2139"/>
                        <a:pt x="15842" y="2938"/>
                      </a:cubicBezTo>
                      <a:lnTo>
                        <a:pt x="13923" y="6856"/>
                      </a:lnTo>
                      <a:cubicBezTo>
                        <a:pt x="13574" y="7552"/>
                        <a:pt x="12911" y="8145"/>
                        <a:pt x="12039" y="8506"/>
                      </a:cubicBezTo>
                      <a:cubicBezTo>
                        <a:pt x="10817" y="9022"/>
                        <a:pt x="9352" y="9047"/>
                        <a:pt x="8096" y="8609"/>
                      </a:cubicBezTo>
                      <a:lnTo>
                        <a:pt x="6176" y="7939"/>
                      </a:lnTo>
                      <a:cubicBezTo>
                        <a:pt x="4955" y="7501"/>
                        <a:pt x="3524" y="7526"/>
                        <a:pt x="2303" y="8016"/>
                      </a:cubicBezTo>
                      <a:lnTo>
                        <a:pt x="1989" y="8145"/>
                      </a:lnTo>
                      <a:cubicBezTo>
                        <a:pt x="977" y="8557"/>
                        <a:pt x="314" y="9228"/>
                        <a:pt x="0" y="10001"/>
                      </a:cubicBezTo>
                      <a:cubicBezTo>
                        <a:pt x="244" y="11341"/>
                        <a:pt x="454" y="13223"/>
                        <a:pt x="454" y="15903"/>
                      </a:cubicBezTo>
                      <a:lnTo>
                        <a:pt x="454" y="21600"/>
                      </a:lnTo>
                      <a:lnTo>
                        <a:pt x="21216" y="14589"/>
                      </a:lnTo>
                      <a:lnTo>
                        <a:pt x="21600" y="14641"/>
                      </a:lnTo>
                      <a:lnTo>
                        <a:pt x="21600" y="0"/>
                      </a:lnTo>
                      <a:cubicBezTo>
                        <a:pt x="21460" y="26"/>
                        <a:pt x="21321" y="26"/>
                        <a:pt x="21216" y="77"/>
                      </a:cubicBezTo>
                      <a:lnTo>
                        <a:pt x="18041" y="1160"/>
                      </a:ln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51" name="Shape">
                  <a:extLst>
                    <a:ext uri="{FF2B5EF4-FFF2-40B4-BE49-F238E27FC236}">
                      <a16:creationId xmlns:a16="http://schemas.microsoft.com/office/drawing/2014/main" id="{EB0E146D-FF7B-45EB-BA49-8DE2F7E76B40}"/>
                    </a:ext>
                  </a:extLst>
                </p:cNvPr>
                <p:cNvSpPr/>
                <p:nvPr/>
              </p:nvSpPr>
              <p:spPr>
                <a:xfrm>
                  <a:off x="2170943" y="5190205"/>
                  <a:ext cx="1798" cy="4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3743" y="7200"/>
                        <a:pt x="5891" y="7200"/>
                        <a:pt x="0" y="21600"/>
                      </a:cubicBezTo>
                      <a:cubicBezTo>
                        <a:pt x="7857" y="7156"/>
                        <a:pt x="15709" y="7156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987252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52" name="Shape">
                  <a:extLst>
                    <a:ext uri="{FF2B5EF4-FFF2-40B4-BE49-F238E27FC236}">
                      <a16:creationId xmlns:a16="http://schemas.microsoft.com/office/drawing/2014/main" id="{1C6AE6C6-6EBA-470D-AFD1-21F1E45E2F60}"/>
                    </a:ext>
                  </a:extLst>
                </p:cNvPr>
                <p:cNvSpPr/>
                <p:nvPr/>
              </p:nvSpPr>
              <p:spPr>
                <a:xfrm>
                  <a:off x="2170942" y="5206552"/>
                  <a:ext cx="209238" cy="1238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28" extrusionOk="0">
                      <a:moveTo>
                        <a:pt x="21600" y="4561"/>
                      </a:moveTo>
                      <a:lnTo>
                        <a:pt x="21600" y="4561"/>
                      </a:lnTo>
                      <a:lnTo>
                        <a:pt x="17837" y="4561"/>
                      </a:lnTo>
                      <a:cubicBezTo>
                        <a:pt x="17297" y="4561"/>
                        <a:pt x="16774" y="4930"/>
                        <a:pt x="16386" y="5584"/>
                      </a:cubicBezTo>
                      <a:lnTo>
                        <a:pt x="15171" y="7630"/>
                      </a:lnTo>
                      <a:cubicBezTo>
                        <a:pt x="14732" y="8369"/>
                        <a:pt x="14124" y="8739"/>
                        <a:pt x="13517" y="8625"/>
                      </a:cubicBezTo>
                      <a:lnTo>
                        <a:pt x="8505" y="7772"/>
                      </a:lnTo>
                      <a:cubicBezTo>
                        <a:pt x="7982" y="7687"/>
                        <a:pt x="7492" y="7261"/>
                        <a:pt x="7155" y="6579"/>
                      </a:cubicBezTo>
                      <a:lnTo>
                        <a:pt x="4961" y="2230"/>
                      </a:lnTo>
                      <a:cubicBezTo>
                        <a:pt x="4674" y="1662"/>
                        <a:pt x="4286" y="1264"/>
                        <a:pt x="3848" y="1093"/>
                      </a:cubicBezTo>
                      <a:lnTo>
                        <a:pt x="1114" y="70"/>
                      </a:lnTo>
                      <a:cubicBezTo>
                        <a:pt x="743" y="-72"/>
                        <a:pt x="354" y="13"/>
                        <a:pt x="0" y="212"/>
                      </a:cubicBezTo>
                      <a:lnTo>
                        <a:pt x="0" y="16355"/>
                      </a:lnTo>
                      <a:lnTo>
                        <a:pt x="21077" y="21528"/>
                      </a:lnTo>
                      <a:lnTo>
                        <a:pt x="21077" y="10501"/>
                      </a:lnTo>
                      <a:cubicBezTo>
                        <a:pt x="21077" y="10501"/>
                        <a:pt x="21077" y="10273"/>
                        <a:pt x="21077" y="9932"/>
                      </a:cubicBezTo>
                      <a:lnTo>
                        <a:pt x="21077" y="8028"/>
                      </a:lnTo>
                      <a:cubicBezTo>
                        <a:pt x="21060" y="8000"/>
                        <a:pt x="20976" y="5726"/>
                        <a:pt x="21600" y="4561"/>
                      </a:cubicBezTo>
                      <a:close/>
                    </a:path>
                  </a:pathLst>
                </a:custGeom>
                <a:solidFill>
                  <a:srgbClr val="B38F69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53" name="Shape">
                  <a:extLst>
                    <a:ext uri="{FF2B5EF4-FFF2-40B4-BE49-F238E27FC236}">
                      <a16:creationId xmlns:a16="http://schemas.microsoft.com/office/drawing/2014/main" id="{40DA51FD-E6D6-4ECE-AFAC-6322DDDA18B5}"/>
                    </a:ext>
                  </a:extLst>
                </p:cNvPr>
                <p:cNvSpPr/>
                <p:nvPr/>
              </p:nvSpPr>
              <p:spPr>
                <a:xfrm>
                  <a:off x="2170942" y="5320977"/>
                  <a:ext cx="204169" cy="1134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25"/>
                      </a:moveTo>
                      <a:lnTo>
                        <a:pt x="0" y="16278"/>
                      </a:lnTo>
                      <a:cubicBezTo>
                        <a:pt x="484" y="16122"/>
                        <a:pt x="986" y="16122"/>
                        <a:pt x="1487" y="16247"/>
                      </a:cubicBezTo>
                      <a:lnTo>
                        <a:pt x="20908" y="21600"/>
                      </a:lnTo>
                      <a:cubicBezTo>
                        <a:pt x="21341" y="20884"/>
                        <a:pt x="21600" y="19888"/>
                        <a:pt x="21600" y="18799"/>
                      </a:cubicBezTo>
                      <a:lnTo>
                        <a:pt x="21600" y="5602"/>
                      </a:lnTo>
                      <a:lnTo>
                        <a:pt x="173" y="0"/>
                      </a:lnTo>
                      <a:lnTo>
                        <a:pt x="0" y="125"/>
                      </a:lnTo>
                      <a:close/>
                    </a:path>
                  </a:pathLst>
                </a:custGeom>
                <a:solidFill>
                  <a:srgbClr val="B38F69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54" name="Shape">
                  <a:extLst>
                    <a:ext uri="{FF2B5EF4-FFF2-40B4-BE49-F238E27FC236}">
                      <a16:creationId xmlns:a16="http://schemas.microsoft.com/office/drawing/2014/main" id="{9922C9EA-728A-437B-89E4-81B6DE9F34D5}"/>
                    </a:ext>
                  </a:extLst>
                </p:cNvPr>
                <p:cNvSpPr/>
                <p:nvPr/>
              </p:nvSpPr>
              <p:spPr>
                <a:xfrm>
                  <a:off x="2170943" y="5288284"/>
                  <a:ext cx="204332" cy="536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0010"/>
                      </a:moveTo>
                      <a:lnTo>
                        <a:pt x="190" y="9680"/>
                      </a:lnTo>
                      <a:lnTo>
                        <a:pt x="21600" y="21600"/>
                      </a:lnTo>
                      <a:lnTo>
                        <a:pt x="21600" y="119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4613D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55" name="Shape">
                  <a:extLst>
                    <a:ext uri="{FF2B5EF4-FFF2-40B4-BE49-F238E27FC236}">
                      <a16:creationId xmlns:a16="http://schemas.microsoft.com/office/drawing/2014/main" id="{B24A1219-3475-4356-8193-B2ABB29BCF7C}"/>
                    </a:ext>
                  </a:extLst>
                </p:cNvPr>
                <p:cNvSpPr/>
                <p:nvPr/>
              </p:nvSpPr>
              <p:spPr>
                <a:xfrm>
                  <a:off x="2072863" y="5288286"/>
                  <a:ext cx="98899" cy="704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0"/>
                      </a:moveTo>
                      <a:lnTo>
                        <a:pt x="21243" y="0"/>
                      </a:lnTo>
                      <a:lnTo>
                        <a:pt x="0" y="13631"/>
                      </a:lnTo>
                      <a:lnTo>
                        <a:pt x="0" y="21600"/>
                      </a:lnTo>
                      <a:lnTo>
                        <a:pt x="21600" y="7718"/>
                      </a:lnTo>
                      <a:close/>
                    </a:path>
                  </a:pathLst>
                </a:custGeom>
                <a:solidFill>
                  <a:srgbClr val="6F4B24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56" name="Shape">
                  <a:extLst>
                    <a:ext uri="{FF2B5EF4-FFF2-40B4-BE49-F238E27FC236}">
                      <a16:creationId xmlns:a16="http://schemas.microsoft.com/office/drawing/2014/main" id="{D71C4125-EE15-4B4E-BE0D-431E50826FFE}"/>
                    </a:ext>
                  </a:extLst>
                </p:cNvPr>
                <p:cNvSpPr/>
                <p:nvPr/>
              </p:nvSpPr>
              <p:spPr>
                <a:xfrm>
                  <a:off x="2072864" y="5402710"/>
                  <a:ext cx="289987" cy="727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185" extrusionOk="0">
                      <a:moveTo>
                        <a:pt x="6867" y="212"/>
                      </a:moveTo>
                      <a:cubicBezTo>
                        <a:pt x="6538" y="450"/>
                        <a:pt x="6222" y="831"/>
                        <a:pt x="5930" y="1450"/>
                      </a:cubicBezTo>
                      <a:lnTo>
                        <a:pt x="0" y="13344"/>
                      </a:lnTo>
                      <a:cubicBezTo>
                        <a:pt x="219" y="14105"/>
                        <a:pt x="487" y="14629"/>
                        <a:pt x="791" y="14771"/>
                      </a:cubicBezTo>
                      <a:lnTo>
                        <a:pt x="12979" y="21004"/>
                      </a:lnTo>
                      <a:cubicBezTo>
                        <a:pt x="13966" y="21527"/>
                        <a:pt x="14964" y="20908"/>
                        <a:pt x="15853" y="19243"/>
                      </a:cubicBezTo>
                      <a:lnTo>
                        <a:pt x="21247" y="9252"/>
                      </a:lnTo>
                      <a:cubicBezTo>
                        <a:pt x="21381" y="9014"/>
                        <a:pt x="21503" y="8681"/>
                        <a:pt x="21600" y="8301"/>
                      </a:cubicBezTo>
                      <a:lnTo>
                        <a:pt x="7926" y="117"/>
                      </a:lnTo>
                      <a:cubicBezTo>
                        <a:pt x="7573" y="-73"/>
                        <a:pt x="7220" y="-25"/>
                        <a:pt x="6867" y="212"/>
                      </a:cubicBezTo>
                      <a:close/>
                    </a:path>
                  </a:pathLst>
                </a:cu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57" name="Line">
                  <a:extLst>
                    <a:ext uri="{FF2B5EF4-FFF2-40B4-BE49-F238E27FC236}">
                      <a16:creationId xmlns:a16="http://schemas.microsoft.com/office/drawing/2014/main" id="{6221C6D0-9E78-4DE9-9B2E-2B224799BE8B}"/>
                    </a:ext>
                  </a:extLst>
                </p:cNvPr>
                <p:cNvSpPr/>
                <p:nvPr/>
              </p:nvSpPr>
              <p:spPr>
                <a:xfrm>
                  <a:off x="2383448" y="5255593"/>
                  <a:ext cx="0" cy="3271"/>
                </a:xfrm>
                <a:prstGeom prst="line">
                  <a:avLst/>
                </a:pr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258" name="Shape">
                  <a:extLst>
                    <a:ext uri="{FF2B5EF4-FFF2-40B4-BE49-F238E27FC236}">
                      <a16:creationId xmlns:a16="http://schemas.microsoft.com/office/drawing/2014/main" id="{2BA798D0-6128-4441-B0F9-E5817F5FB0F3}"/>
                    </a:ext>
                  </a:extLst>
                </p:cNvPr>
                <p:cNvSpPr/>
                <p:nvPr/>
              </p:nvSpPr>
              <p:spPr>
                <a:xfrm>
                  <a:off x="2072864" y="5190205"/>
                  <a:ext cx="319668" cy="790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29" h="21573" extrusionOk="0">
                      <a:moveTo>
                        <a:pt x="20979" y="7158"/>
                      </a:moveTo>
                      <a:lnTo>
                        <a:pt x="19701" y="7158"/>
                      </a:lnTo>
                      <a:lnTo>
                        <a:pt x="18909" y="7158"/>
                      </a:lnTo>
                      <a:lnTo>
                        <a:pt x="18512" y="7158"/>
                      </a:lnTo>
                      <a:cubicBezTo>
                        <a:pt x="18160" y="7158"/>
                        <a:pt x="17819" y="7739"/>
                        <a:pt x="17566" y="8765"/>
                      </a:cubicBezTo>
                      <a:lnTo>
                        <a:pt x="16773" y="11978"/>
                      </a:lnTo>
                      <a:cubicBezTo>
                        <a:pt x="16487" y="13138"/>
                        <a:pt x="16090" y="13719"/>
                        <a:pt x="15694" y="13540"/>
                      </a:cubicBezTo>
                      <a:lnTo>
                        <a:pt x="13316" y="12558"/>
                      </a:lnTo>
                      <a:lnTo>
                        <a:pt x="12545" y="12246"/>
                      </a:lnTo>
                      <a:lnTo>
                        <a:pt x="12424" y="12201"/>
                      </a:lnTo>
                      <a:cubicBezTo>
                        <a:pt x="12083" y="12067"/>
                        <a:pt x="11764" y="11398"/>
                        <a:pt x="11544" y="10327"/>
                      </a:cubicBezTo>
                      <a:lnTo>
                        <a:pt x="10112" y="3499"/>
                      </a:lnTo>
                      <a:cubicBezTo>
                        <a:pt x="9925" y="2606"/>
                        <a:pt x="9672" y="1981"/>
                        <a:pt x="9386" y="1714"/>
                      </a:cubicBezTo>
                      <a:lnTo>
                        <a:pt x="7668" y="152"/>
                      </a:lnTo>
                      <a:lnTo>
                        <a:pt x="7602" y="107"/>
                      </a:lnTo>
                      <a:cubicBezTo>
                        <a:pt x="7481" y="18"/>
                        <a:pt x="7349" y="-27"/>
                        <a:pt x="7228" y="18"/>
                      </a:cubicBezTo>
                      <a:lnTo>
                        <a:pt x="7228" y="18"/>
                      </a:lnTo>
                      <a:lnTo>
                        <a:pt x="7228" y="18"/>
                      </a:lnTo>
                      <a:cubicBezTo>
                        <a:pt x="7107" y="62"/>
                        <a:pt x="6986" y="152"/>
                        <a:pt x="6876" y="330"/>
                      </a:cubicBezTo>
                      <a:cubicBezTo>
                        <a:pt x="6876" y="330"/>
                        <a:pt x="6876" y="330"/>
                        <a:pt x="6876" y="330"/>
                      </a:cubicBezTo>
                      <a:cubicBezTo>
                        <a:pt x="6876" y="330"/>
                        <a:pt x="6876" y="330"/>
                        <a:pt x="6876" y="330"/>
                      </a:cubicBezTo>
                      <a:cubicBezTo>
                        <a:pt x="6832" y="375"/>
                        <a:pt x="6788" y="375"/>
                        <a:pt x="6755" y="464"/>
                      </a:cubicBezTo>
                      <a:lnTo>
                        <a:pt x="5753" y="2338"/>
                      </a:lnTo>
                      <a:cubicBezTo>
                        <a:pt x="5434" y="2963"/>
                        <a:pt x="5180" y="4034"/>
                        <a:pt x="5059" y="5418"/>
                      </a:cubicBezTo>
                      <a:lnTo>
                        <a:pt x="4454" y="12201"/>
                      </a:lnTo>
                      <a:cubicBezTo>
                        <a:pt x="4344" y="13406"/>
                        <a:pt x="4135" y="14432"/>
                        <a:pt x="3859" y="15057"/>
                      </a:cubicBezTo>
                      <a:cubicBezTo>
                        <a:pt x="3474" y="15950"/>
                        <a:pt x="3012" y="15995"/>
                        <a:pt x="2615" y="15236"/>
                      </a:cubicBezTo>
                      <a:lnTo>
                        <a:pt x="2010" y="14075"/>
                      </a:lnTo>
                      <a:cubicBezTo>
                        <a:pt x="1834" y="13718"/>
                        <a:pt x="1646" y="13585"/>
                        <a:pt x="1459" y="13585"/>
                      </a:cubicBezTo>
                      <a:cubicBezTo>
                        <a:pt x="1349" y="13585"/>
                        <a:pt x="1239" y="13629"/>
                        <a:pt x="1129" y="13719"/>
                      </a:cubicBezTo>
                      <a:cubicBezTo>
                        <a:pt x="1129" y="13719"/>
                        <a:pt x="1118" y="13719"/>
                        <a:pt x="1118" y="13719"/>
                      </a:cubicBezTo>
                      <a:cubicBezTo>
                        <a:pt x="1008" y="13808"/>
                        <a:pt x="898" y="13986"/>
                        <a:pt x="799" y="14209"/>
                      </a:cubicBezTo>
                      <a:lnTo>
                        <a:pt x="700" y="14432"/>
                      </a:lnTo>
                      <a:cubicBezTo>
                        <a:pt x="689" y="14477"/>
                        <a:pt x="678" y="14522"/>
                        <a:pt x="667" y="14522"/>
                      </a:cubicBezTo>
                      <a:cubicBezTo>
                        <a:pt x="182" y="15682"/>
                        <a:pt x="-71" y="17869"/>
                        <a:pt x="17" y="20145"/>
                      </a:cubicBezTo>
                      <a:cubicBezTo>
                        <a:pt x="39" y="20547"/>
                        <a:pt x="50" y="21082"/>
                        <a:pt x="72" y="21573"/>
                      </a:cubicBezTo>
                      <a:lnTo>
                        <a:pt x="72" y="21573"/>
                      </a:lnTo>
                      <a:cubicBezTo>
                        <a:pt x="171" y="20234"/>
                        <a:pt x="380" y="19074"/>
                        <a:pt x="700" y="18360"/>
                      </a:cubicBezTo>
                      <a:lnTo>
                        <a:pt x="799" y="18137"/>
                      </a:lnTo>
                      <a:cubicBezTo>
                        <a:pt x="1173" y="17289"/>
                        <a:pt x="1624" y="17244"/>
                        <a:pt x="2021" y="18003"/>
                      </a:cubicBezTo>
                      <a:lnTo>
                        <a:pt x="2626" y="19163"/>
                      </a:lnTo>
                      <a:cubicBezTo>
                        <a:pt x="3023" y="19922"/>
                        <a:pt x="3485" y="19877"/>
                        <a:pt x="3870" y="18985"/>
                      </a:cubicBezTo>
                      <a:cubicBezTo>
                        <a:pt x="4146" y="18360"/>
                        <a:pt x="4355" y="17334"/>
                        <a:pt x="4465" y="16129"/>
                      </a:cubicBezTo>
                      <a:lnTo>
                        <a:pt x="5070" y="9345"/>
                      </a:lnTo>
                      <a:cubicBezTo>
                        <a:pt x="5191" y="7962"/>
                        <a:pt x="5445" y="6891"/>
                        <a:pt x="5764" y="6266"/>
                      </a:cubicBezTo>
                      <a:lnTo>
                        <a:pt x="6766" y="4392"/>
                      </a:lnTo>
                      <a:cubicBezTo>
                        <a:pt x="6810" y="4302"/>
                        <a:pt x="6843" y="4302"/>
                        <a:pt x="6887" y="4258"/>
                      </a:cubicBezTo>
                      <a:cubicBezTo>
                        <a:pt x="7118" y="3945"/>
                        <a:pt x="7371" y="3811"/>
                        <a:pt x="7613" y="4035"/>
                      </a:cubicBezTo>
                      <a:lnTo>
                        <a:pt x="9397" y="5641"/>
                      </a:lnTo>
                      <a:cubicBezTo>
                        <a:pt x="9683" y="5909"/>
                        <a:pt x="9936" y="6534"/>
                        <a:pt x="10123" y="7426"/>
                      </a:cubicBezTo>
                      <a:lnTo>
                        <a:pt x="11555" y="14254"/>
                      </a:lnTo>
                      <a:cubicBezTo>
                        <a:pt x="11775" y="15325"/>
                        <a:pt x="12094" y="15995"/>
                        <a:pt x="12435" y="16129"/>
                      </a:cubicBezTo>
                      <a:lnTo>
                        <a:pt x="15705" y="17467"/>
                      </a:lnTo>
                      <a:cubicBezTo>
                        <a:pt x="16101" y="17646"/>
                        <a:pt x="16498" y="17066"/>
                        <a:pt x="16784" y="15906"/>
                      </a:cubicBezTo>
                      <a:lnTo>
                        <a:pt x="17577" y="12692"/>
                      </a:lnTo>
                      <a:cubicBezTo>
                        <a:pt x="17830" y="11666"/>
                        <a:pt x="18171" y="11086"/>
                        <a:pt x="18523" y="11086"/>
                      </a:cubicBezTo>
                      <a:lnTo>
                        <a:pt x="20979" y="11086"/>
                      </a:lnTo>
                      <a:lnTo>
                        <a:pt x="20979" y="11086"/>
                      </a:lnTo>
                      <a:cubicBezTo>
                        <a:pt x="20979" y="11086"/>
                        <a:pt x="21529" y="10908"/>
                        <a:pt x="21529" y="8855"/>
                      </a:cubicBezTo>
                      <a:cubicBezTo>
                        <a:pt x="21518" y="6757"/>
                        <a:pt x="21133" y="7158"/>
                        <a:pt x="20979" y="7158"/>
                      </a:cubicBezTo>
                      <a:close/>
                    </a:path>
                  </a:pathLst>
                </a:custGeom>
                <a:solidFill>
                  <a:srgbClr val="4A311E"/>
                </a:solidFill>
                <a:ln w="12700">
                  <a:miter lim="400000"/>
                </a:ln>
              </p:spPr>
              <p:txBody>
                <a:bodyPr lIns="28575" tIns="28575" rIns="28575" bIns="28575" anchor="ctr"/>
                <a:lstStyle/>
                <a:p>
                  <a:pPr defTabSz="685766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225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Calibri"/>
                  </a:endParaRPr>
                </a:p>
              </p:txBody>
            </p:sp>
          </p:grpSp>
          <p:sp>
            <p:nvSpPr>
              <p:cNvPr id="237" name="Shape">
                <a:extLst>
                  <a:ext uri="{FF2B5EF4-FFF2-40B4-BE49-F238E27FC236}">
                    <a16:creationId xmlns:a16="http://schemas.microsoft.com/office/drawing/2014/main" id="{A5C4DF0B-3670-4A7D-BB3C-7FDA1F238520}"/>
                  </a:ext>
                </a:extLst>
              </p:cNvPr>
              <p:cNvSpPr/>
              <p:nvPr/>
            </p:nvSpPr>
            <p:spPr>
              <a:xfrm>
                <a:off x="2088555" y="4761436"/>
                <a:ext cx="57867" cy="2979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685" y="581"/>
                    </a:moveTo>
                    <a:lnTo>
                      <a:pt x="2136" y="0"/>
                    </a:lnTo>
                    <a:lnTo>
                      <a:pt x="1281" y="36"/>
                    </a:lnTo>
                    <a:lnTo>
                      <a:pt x="0" y="83"/>
                    </a:lnTo>
                    <a:lnTo>
                      <a:pt x="0" y="95"/>
                    </a:lnTo>
                    <a:lnTo>
                      <a:pt x="549" y="675"/>
                    </a:lnTo>
                    <a:lnTo>
                      <a:pt x="7322" y="8069"/>
                    </a:lnTo>
                    <a:lnTo>
                      <a:pt x="19708" y="21600"/>
                    </a:lnTo>
                    <a:lnTo>
                      <a:pt x="20441" y="21387"/>
                    </a:lnTo>
                    <a:cubicBezTo>
                      <a:pt x="20502" y="21375"/>
                      <a:pt x="20563" y="21375"/>
                      <a:pt x="20563" y="21363"/>
                    </a:cubicBezTo>
                    <a:cubicBezTo>
                      <a:pt x="20746" y="21316"/>
                      <a:pt x="20929" y="21280"/>
                      <a:pt x="21173" y="21256"/>
                    </a:cubicBezTo>
                    <a:cubicBezTo>
                      <a:pt x="21173" y="21256"/>
                      <a:pt x="21173" y="21256"/>
                      <a:pt x="21234" y="21244"/>
                    </a:cubicBezTo>
                    <a:lnTo>
                      <a:pt x="21417" y="21221"/>
                    </a:lnTo>
                    <a:cubicBezTo>
                      <a:pt x="21478" y="21221"/>
                      <a:pt x="21539" y="21209"/>
                      <a:pt x="21600" y="21197"/>
                    </a:cubicBezTo>
                    <a:lnTo>
                      <a:pt x="21600" y="21197"/>
                    </a:lnTo>
                    <a:lnTo>
                      <a:pt x="9641" y="8140"/>
                    </a:lnTo>
                    <a:lnTo>
                      <a:pt x="2685" y="581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 defTabSz="685766">
                  <a:defRPr sz="3000">
                    <a:solidFill>
                      <a:srgbClr val="FFFFFF"/>
                    </a:solidFill>
                  </a:defRPr>
                </a:pPr>
                <a:endParaRPr sz="2250" dirty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238" name="Shape">
                <a:extLst>
                  <a:ext uri="{FF2B5EF4-FFF2-40B4-BE49-F238E27FC236}">
                    <a16:creationId xmlns:a16="http://schemas.microsoft.com/office/drawing/2014/main" id="{A396BA7C-AEC6-4A78-8548-05FF334671A7}"/>
                  </a:ext>
                </a:extLst>
              </p:cNvPr>
              <p:cNvSpPr/>
              <p:nvPr/>
            </p:nvSpPr>
            <p:spPr>
              <a:xfrm>
                <a:off x="2189702" y="4747570"/>
                <a:ext cx="24358" cy="2778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798" y="750"/>
                    </a:moveTo>
                    <a:lnTo>
                      <a:pt x="5219" y="0"/>
                    </a:lnTo>
                    <a:lnTo>
                      <a:pt x="5219" y="0"/>
                    </a:lnTo>
                    <a:lnTo>
                      <a:pt x="1305" y="25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580" y="775"/>
                    </a:lnTo>
                    <a:lnTo>
                      <a:pt x="7828" y="10304"/>
                    </a:lnTo>
                    <a:lnTo>
                      <a:pt x="16381" y="21600"/>
                    </a:lnTo>
                    <a:lnTo>
                      <a:pt x="18701" y="21486"/>
                    </a:lnTo>
                    <a:cubicBezTo>
                      <a:pt x="18701" y="21486"/>
                      <a:pt x="18701" y="21486"/>
                      <a:pt x="18846" y="21486"/>
                    </a:cubicBezTo>
                    <a:cubicBezTo>
                      <a:pt x="19715" y="21447"/>
                      <a:pt x="20585" y="21435"/>
                      <a:pt x="21455" y="21435"/>
                    </a:cubicBezTo>
                    <a:cubicBezTo>
                      <a:pt x="21455" y="21435"/>
                      <a:pt x="21455" y="21435"/>
                      <a:pt x="21600" y="21435"/>
                    </a:cubicBezTo>
                    <a:lnTo>
                      <a:pt x="13192" y="10330"/>
                    </a:lnTo>
                    <a:lnTo>
                      <a:pt x="5798" y="75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 defTabSz="685766">
                  <a:defRPr sz="3000">
                    <a:solidFill>
                      <a:srgbClr val="FFFFFF"/>
                    </a:solidFill>
                  </a:defRPr>
                </a:pPr>
                <a:endParaRPr sz="225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239" name="Shape">
                <a:extLst>
                  <a:ext uri="{FF2B5EF4-FFF2-40B4-BE49-F238E27FC236}">
                    <a16:creationId xmlns:a16="http://schemas.microsoft.com/office/drawing/2014/main" id="{0D2A715E-AED1-4229-A864-3AF3B5DDD6EA}"/>
                  </a:ext>
                </a:extLst>
              </p:cNvPr>
              <p:cNvSpPr/>
              <p:nvPr/>
            </p:nvSpPr>
            <p:spPr>
              <a:xfrm>
                <a:off x="2246218" y="4791271"/>
                <a:ext cx="9646" cy="1469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504"/>
                    </a:moveTo>
                    <a:lnTo>
                      <a:pt x="13179" y="21600"/>
                    </a:lnTo>
                    <a:lnTo>
                      <a:pt x="21600" y="0"/>
                    </a:lnTo>
                    <a:cubicBezTo>
                      <a:pt x="17207" y="0"/>
                      <a:pt x="12814" y="24"/>
                      <a:pt x="8421" y="24"/>
                    </a:cubicBezTo>
                    <a:lnTo>
                      <a:pt x="0" y="21504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 defTabSz="685766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240" name="Shape">
                <a:extLst>
                  <a:ext uri="{FF2B5EF4-FFF2-40B4-BE49-F238E27FC236}">
                    <a16:creationId xmlns:a16="http://schemas.microsoft.com/office/drawing/2014/main" id="{B646F856-F080-4148-9096-9418D94AA31A}"/>
                  </a:ext>
                </a:extLst>
              </p:cNvPr>
              <p:cNvSpPr/>
              <p:nvPr/>
            </p:nvSpPr>
            <p:spPr>
              <a:xfrm>
                <a:off x="2300321" y="4723593"/>
                <a:ext cx="31222" cy="280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29" y="0"/>
                    </a:moveTo>
                    <a:lnTo>
                      <a:pt x="16851" y="805"/>
                    </a:lnTo>
                    <a:lnTo>
                      <a:pt x="9726" y="9561"/>
                    </a:lnTo>
                    <a:lnTo>
                      <a:pt x="0" y="21499"/>
                    </a:lnTo>
                    <a:lnTo>
                      <a:pt x="2714" y="21537"/>
                    </a:lnTo>
                    <a:cubicBezTo>
                      <a:pt x="2827" y="21537"/>
                      <a:pt x="2827" y="21550"/>
                      <a:pt x="2940" y="21550"/>
                    </a:cubicBezTo>
                    <a:cubicBezTo>
                      <a:pt x="3279" y="21550"/>
                      <a:pt x="3505" y="21562"/>
                      <a:pt x="3845" y="21587"/>
                    </a:cubicBezTo>
                    <a:cubicBezTo>
                      <a:pt x="3958" y="21587"/>
                      <a:pt x="3958" y="21600"/>
                      <a:pt x="4071" y="21600"/>
                    </a:cubicBezTo>
                    <a:lnTo>
                      <a:pt x="13910" y="9511"/>
                    </a:lnTo>
                    <a:lnTo>
                      <a:pt x="20921" y="906"/>
                    </a:lnTo>
                    <a:lnTo>
                      <a:pt x="21600" y="63"/>
                    </a:lnTo>
                    <a:lnTo>
                      <a:pt x="21600" y="38"/>
                    </a:lnTo>
                    <a:lnTo>
                      <a:pt x="18773" y="13"/>
                    </a:lnTo>
                    <a:lnTo>
                      <a:pt x="17529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 defTabSz="685766">
                  <a:defRPr sz="3000">
                    <a:solidFill>
                      <a:srgbClr val="FFFFFF"/>
                    </a:solidFill>
                  </a:defRPr>
                </a:pPr>
                <a:endParaRPr sz="2250">
                  <a:solidFill>
                    <a:srgbClr val="FFFFFF"/>
                  </a:solidFill>
                  <a:latin typeface="Calibri"/>
                </a:endParaRPr>
              </a:p>
            </p:txBody>
          </p:sp>
        </p:grp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A717243E-D2E9-4975-B679-730D2B47E593}"/>
                </a:ext>
              </a:extLst>
            </p:cNvPr>
            <p:cNvSpPr/>
            <p:nvPr/>
          </p:nvSpPr>
          <p:spPr>
            <a:xfrm>
              <a:off x="1010339" y="1986273"/>
              <a:ext cx="2457858" cy="2881187"/>
            </a:xfrm>
            <a:custGeom>
              <a:avLst/>
              <a:gdLst>
                <a:gd name="connsiteX0" fmla="*/ 1300337 w 2457858"/>
                <a:gd name="connsiteY0" fmla="*/ 67 h 2881187"/>
                <a:gd name="connsiteX1" fmla="*/ 1454056 w 2457858"/>
                <a:gd name="connsiteY1" fmla="*/ 50738 h 2881187"/>
                <a:gd name="connsiteX2" fmla="*/ 1458190 w 2457858"/>
                <a:gd name="connsiteY2" fmla="*/ 54619 h 2881187"/>
                <a:gd name="connsiteX3" fmla="*/ 1489645 w 2457858"/>
                <a:gd name="connsiteY3" fmla="*/ 50001 h 2881187"/>
                <a:gd name="connsiteX4" fmla="*/ 1726501 w 2457858"/>
                <a:gd name="connsiteY4" fmla="*/ 123001 h 2881187"/>
                <a:gd name="connsiteX5" fmla="*/ 1767863 w 2457858"/>
                <a:gd name="connsiteY5" fmla="*/ 155892 h 2881187"/>
                <a:gd name="connsiteX6" fmla="*/ 1767172 w 2457858"/>
                <a:gd name="connsiteY6" fmla="*/ 151641 h 2881187"/>
                <a:gd name="connsiteX7" fmla="*/ 2114171 w 2457858"/>
                <a:gd name="connsiteY7" fmla="*/ 388804 h 2881187"/>
                <a:gd name="connsiteX8" fmla="*/ 2109052 w 2457858"/>
                <a:gd name="connsiteY8" fmla="*/ 393563 h 2881187"/>
                <a:gd name="connsiteX9" fmla="*/ 2109585 w 2457858"/>
                <a:gd name="connsiteY9" fmla="*/ 394337 h 2881187"/>
                <a:gd name="connsiteX10" fmla="*/ 2111723 w 2457858"/>
                <a:gd name="connsiteY10" fmla="*/ 392331 h 2881187"/>
                <a:gd name="connsiteX11" fmla="*/ 2188086 w 2457858"/>
                <a:gd name="connsiteY11" fmla="*/ 473372 h 2881187"/>
                <a:gd name="connsiteX12" fmla="*/ 2329145 w 2457858"/>
                <a:gd name="connsiteY12" fmla="*/ 690670 h 2881187"/>
                <a:gd name="connsiteX13" fmla="*/ 2412524 w 2457858"/>
                <a:gd name="connsiteY13" fmla="*/ 980821 h 2881187"/>
                <a:gd name="connsiteX14" fmla="*/ 2417087 w 2457858"/>
                <a:gd name="connsiteY14" fmla="*/ 1023441 h 2881187"/>
                <a:gd name="connsiteX15" fmla="*/ 2418799 w 2457858"/>
                <a:gd name="connsiteY15" fmla="*/ 1059807 h 2881187"/>
                <a:gd name="connsiteX16" fmla="*/ 2419292 w 2457858"/>
                <a:gd name="connsiteY16" fmla="*/ 1061393 h 2881187"/>
                <a:gd name="connsiteX17" fmla="*/ 2419730 w 2457858"/>
                <a:gd name="connsiteY17" fmla="*/ 1020467 h 2881187"/>
                <a:gd name="connsiteX18" fmla="*/ 2218990 w 2457858"/>
                <a:gd name="connsiteY18" fmla="*/ 1937840 h 2881187"/>
                <a:gd name="connsiteX19" fmla="*/ 2207205 w 2457858"/>
                <a:gd name="connsiteY19" fmla="*/ 1952729 h 2881187"/>
                <a:gd name="connsiteX20" fmla="*/ 2183069 w 2457858"/>
                <a:gd name="connsiteY20" fmla="*/ 1992165 h 2881187"/>
                <a:gd name="connsiteX21" fmla="*/ 2029259 w 2457858"/>
                <a:gd name="connsiteY21" fmla="*/ 2193880 h 2881187"/>
                <a:gd name="connsiteX22" fmla="*/ 1863820 w 2457858"/>
                <a:gd name="connsiteY22" fmla="*/ 2377136 h 2881187"/>
                <a:gd name="connsiteX23" fmla="*/ 1828044 w 2457858"/>
                <a:gd name="connsiteY23" fmla="*/ 2413573 h 2881187"/>
                <a:gd name="connsiteX24" fmla="*/ 1781265 w 2457858"/>
                <a:gd name="connsiteY24" fmla="*/ 2461329 h 2881187"/>
                <a:gd name="connsiteX25" fmla="*/ 1598366 w 2457858"/>
                <a:gd name="connsiteY25" fmla="*/ 2645214 h 2881187"/>
                <a:gd name="connsiteX26" fmla="*/ 1559914 w 2457858"/>
                <a:gd name="connsiteY26" fmla="*/ 2678937 h 2881187"/>
                <a:gd name="connsiteX27" fmla="*/ 1539520 w 2457858"/>
                <a:gd name="connsiteY27" fmla="*/ 2695709 h 2881187"/>
                <a:gd name="connsiteX28" fmla="*/ 1531573 w 2457858"/>
                <a:gd name="connsiteY28" fmla="*/ 2704539 h 2881187"/>
                <a:gd name="connsiteX29" fmla="*/ 1529258 w 2457858"/>
                <a:gd name="connsiteY29" fmla="*/ 2709843 h 2881187"/>
                <a:gd name="connsiteX30" fmla="*/ 1526698 w 2457858"/>
                <a:gd name="connsiteY30" fmla="*/ 2715962 h 2881187"/>
                <a:gd name="connsiteX31" fmla="*/ 1419686 w 2457858"/>
                <a:gd name="connsiteY31" fmla="*/ 2881187 h 2881187"/>
                <a:gd name="connsiteX32" fmla="*/ 1421392 w 2457858"/>
                <a:gd name="connsiteY32" fmla="*/ 2873300 h 2881187"/>
                <a:gd name="connsiteX33" fmla="*/ 1417614 w 2457858"/>
                <a:gd name="connsiteY33" fmla="*/ 2862421 h 2881187"/>
                <a:gd name="connsiteX34" fmla="*/ 1301094 w 2457858"/>
                <a:gd name="connsiteY34" fmla="*/ 2814825 h 2881187"/>
                <a:gd name="connsiteX35" fmla="*/ 1301094 w 2457858"/>
                <a:gd name="connsiteY35" fmla="*/ 2814553 h 2881187"/>
                <a:gd name="connsiteX36" fmla="*/ 1296950 w 2457858"/>
                <a:gd name="connsiteY36" fmla="*/ 2814145 h 2881187"/>
                <a:gd name="connsiteX37" fmla="*/ 1209804 w 2457858"/>
                <a:gd name="connsiteY37" fmla="*/ 2808162 h 2881187"/>
                <a:gd name="connsiteX38" fmla="*/ 1173605 w 2457858"/>
                <a:gd name="connsiteY38" fmla="*/ 2809114 h 2881187"/>
                <a:gd name="connsiteX39" fmla="*/ 1169096 w 2457858"/>
                <a:gd name="connsiteY39" fmla="*/ 2809386 h 2881187"/>
                <a:gd name="connsiteX40" fmla="*/ 1167633 w 2457858"/>
                <a:gd name="connsiteY40" fmla="*/ 2809658 h 2881187"/>
                <a:gd name="connsiteX41" fmla="*/ 1082681 w 2457858"/>
                <a:gd name="connsiteY41" fmla="*/ 2821896 h 2881187"/>
                <a:gd name="connsiteX42" fmla="*/ 1079268 w 2457858"/>
                <a:gd name="connsiteY42" fmla="*/ 2822440 h 2881187"/>
                <a:gd name="connsiteX43" fmla="*/ 1079268 w 2457858"/>
                <a:gd name="connsiteY43" fmla="*/ 2822712 h 2881187"/>
                <a:gd name="connsiteX44" fmla="*/ 1001751 w 2457858"/>
                <a:gd name="connsiteY44" fmla="*/ 2863373 h 2881187"/>
                <a:gd name="connsiteX45" fmla="*/ 998217 w 2457858"/>
                <a:gd name="connsiteY45" fmla="*/ 2875476 h 2881187"/>
                <a:gd name="connsiteX46" fmla="*/ 891448 w 2457858"/>
                <a:gd name="connsiteY46" fmla="*/ 2690396 h 2881187"/>
                <a:gd name="connsiteX47" fmla="*/ 890473 w 2457858"/>
                <a:gd name="connsiteY47" fmla="*/ 2687949 h 2881187"/>
                <a:gd name="connsiteX48" fmla="*/ 888101 w 2457858"/>
                <a:gd name="connsiteY48" fmla="*/ 2687029 h 2881187"/>
                <a:gd name="connsiteX49" fmla="*/ 889089 w 2457858"/>
                <a:gd name="connsiteY49" fmla="*/ 2689508 h 2881187"/>
                <a:gd name="connsiteX50" fmla="*/ 819608 w 2457858"/>
                <a:gd name="connsiteY50" fmla="*/ 2625592 h 2881187"/>
                <a:gd name="connsiteX51" fmla="*/ 696700 w 2457858"/>
                <a:gd name="connsiteY51" fmla="*/ 2498765 h 2881187"/>
                <a:gd name="connsiteX52" fmla="*/ 487147 w 2457858"/>
                <a:gd name="connsiteY52" fmla="*/ 2277269 h 2881187"/>
                <a:gd name="connsiteX53" fmla="*/ 212517 w 2457858"/>
                <a:gd name="connsiteY53" fmla="*/ 1937924 h 2881187"/>
                <a:gd name="connsiteX54" fmla="*/ 113112 w 2457858"/>
                <a:gd name="connsiteY54" fmla="*/ 1767415 h 2881187"/>
                <a:gd name="connsiteX55" fmla="*/ 8809 w 2457858"/>
                <a:gd name="connsiteY55" fmla="*/ 1430013 h 2881187"/>
                <a:gd name="connsiteX56" fmla="*/ 1482 w 2457858"/>
                <a:gd name="connsiteY56" fmla="*/ 1310488 h 2881187"/>
                <a:gd name="connsiteX57" fmla="*/ 0 w 2457858"/>
                <a:gd name="connsiteY57" fmla="*/ 1242351 h 2881187"/>
                <a:gd name="connsiteX58" fmla="*/ 2805 w 2457858"/>
                <a:gd name="connsiteY58" fmla="*/ 1243079 h 2881187"/>
                <a:gd name="connsiteX59" fmla="*/ 256807 w 2457858"/>
                <a:gd name="connsiteY59" fmla="*/ 483587 h 2881187"/>
                <a:gd name="connsiteX60" fmla="*/ 257660 w 2457858"/>
                <a:gd name="connsiteY60" fmla="*/ 482907 h 2881187"/>
                <a:gd name="connsiteX61" fmla="*/ 249234 w 2457858"/>
                <a:gd name="connsiteY61" fmla="*/ 498470 h 2881187"/>
                <a:gd name="connsiteX62" fmla="*/ 254255 w 2457858"/>
                <a:gd name="connsiteY62" fmla="*/ 494327 h 2881187"/>
                <a:gd name="connsiteX63" fmla="*/ 258119 w 2457858"/>
                <a:gd name="connsiteY63" fmla="*/ 487196 h 2881187"/>
                <a:gd name="connsiteX64" fmla="*/ 279534 w 2457858"/>
                <a:gd name="connsiteY64" fmla="*/ 453031 h 2881187"/>
                <a:gd name="connsiteX65" fmla="*/ 544821 w 2457858"/>
                <a:gd name="connsiteY65" fmla="*/ 208088 h 2881187"/>
                <a:gd name="connsiteX66" fmla="*/ 606121 w 2457858"/>
                <a:gd name="connsiteY66" fmla="*/ 180053 h 2881187"/>
                <a:gd name="connsiteX67" fmla="*/ 608955 w 2457858"/>
                <a:gd name="connsiteY67" fmla="*/ 179883 h 2881187"/>
                <a:gd name="connsiteX68" fmla="*/ 610396 w 2457858"/>
                <a:gd name="connsiteY68" fmla="*/ 179918 h 2881187"/>
                <a:gd name="connsiteX69" fmla="*/ 615019 w 2457858"/>
                <a:gd name="connsiteY69" fmla="*/ 175439 h 2881187"/>
                <a:gd name="connsiteX70" fmla="*/ 865398 w 2457858"/>
                <a:gd name="connsiteY70" fmla="*/ 56045 h 2881187"/>
                <a:gd name="connsiteX71" fmla="*/ 931627 w 2457858"/>
                <a:gd name="connsiteY71" fmla="*/ 54084 h 2881187"/>
                <a:gd name="connsiteX72" fmla="*/ 942898 w 2457858"/>
                <a:gd name="connsiteY72" fmla="*/ 45369 h 2881187"/>
                <a:gd name="connsiteX73" fmla="*/ 1104091 w 2457858"/>
                <a:gd name="connsiteY73" fmla="*/ 732 h 2881187"/>
                <a:gd name="connsiteX74" fmla="*/ 1190727 w 2457858"/>
                <a:gd name="connsiteY74" fmla="*/ 30211 h 2881187"/>
                <a:gd name="connsiteX75" fmla="*/ 1190167 w 2457858"/>
                <a:gd name="connsiteY75" fmla="*/ 36504 h 2881187"/>
                <a:gd name="connsiteX76" fmla="*/ 1194582 w 2457858"/>
                <a:gd name="connsiteY76" fmla="*/ 33205 h 2881187"/>
                <a:gd name="connsiteX77" fmla="*/ 1300337 w 2457858"/>
                <a:gd name="connsiteY77" fmla="*/ 67 h 2881187"/>
                <a:gd name="connsiteX0" fmla="*/ 1300337 w 2457858"/>
                <a:gd name="connsiteY0" fmla="*/ 67 h 2881187"/>
                <a:gd name="connsiteX1" fmla="*/ 1454056 w 2457858"/>
                <a:gd name="connsiteY1" fmla="*/ 50738 h 2881187"/>
                <a:gd name="connsiteX2" fmla="*/ 1458190 w 2457858"/>
                <a:gd name="connsiteY2" fmla="*/ 54619 h 2881187"/>
                <a:gd name="connsiteX3" fmla="*/ 1489645 w 2457858"/>
                <a:gd name="connsiteY3" fmla="*/ 50001 h 2881187"/>
                <a:gd name="connsiteX4" fmla="*/ 1726501 w 2457858"/>
                <a:gd name="connsiteY4" fmla="*/ 123001 h 2881187"/>
                <a:gd name="connsiteX5" fmla="*/ 1767863 w 2457858"/>
                <a:gd name="connsiteY5" fmla="*/ 155892 h 2881187"/>
                <a:gd name="connsiteX6" fmla="*/ 1767172 w 2457858"/>
                <a:gd name="connsiteY6" fmla="*/ 151641 h 2881187"/>
                <a:gd name="connsiteX7" fmla="*/ 2114171 w 2457858"/>
                <a:gd name="connsiteY7" fmla="*/ 388804 h 2881187"/>
                <a:gd name="connsiteX8" fmla="*/ 2109052 w 2457858"/>
                <a:gd name="connsiteY8" fmla="*/ 393563 h 2881187"/>
                <a:gd name="connsiteX9" fmla="*/ 2109585 w 2457858"/>
                <a:gd name="connsiteY9" fmla="*/ 394337 h 2881187"/>
                <a:gd name="connsiteX10" fmla="*/ 2111723 w 2457858"/>
                <a:gd name="connsiteY10" fmla="*/ 392331 h 2881187"/>
                <a:gd name="connsiteX11" fmla="*/ 2188086 w 2457858"/>
                <a:gd name="connsiteY11" fmla="*/ 473372 h 2881187"/>
                <a:gd name="connsiteX12" fmla="*/ 2329145 w 2457858"/>
                <a:gd name="connsiteY12" fmla="*/ 690670 h 2881187"/>
                <a:gd name="connsiteX13" fmla="*/ 2412524 w 2457858"/>
                <a:gd name="connsiteY13" fmla="*/ 980821 h 2881187"/>
                <a:gd name="connsiteX14" fmla="*/ 2417087 w 2457858"/>
                <a:gd name="connsiteY14" fmla="*/ 1023441 h 2881187"/>
                <a:gd name="connsiteX15" fmla="*/ 2418799 w 2457858"/>
                <a:gd name="connsiteY15" fmla="*/ 1059807 h 2881187"/>
                <a:gd name="connsiteX16" fmla="*/ 2419730 w 2457858"/>
                <a:gd name="connsiteY16" fmla="*/ 1020467 h 2881187"/>
                <a:gd name="connsiteX17" fmla="*/ 2218990 w 2457858"/>
                <a:gd name="connsiteY17" fmla="*/ 1937840 h 2881187"/>
                <a:gd name="connsiteX18" fmla="*/ 2207205 w 2457858"/>
                <a:gd name="connsiteY18" fmla="*/ 1952729 h 2881187"/>
                <a:gd name="connsiteX19" fmla="*/ 2183069 w 2457858"/>
                <a:gd name="connsiteY19" fmla="*/ 1992165 h 2881187"/>
                <a:gd name="connsiteX20" fmla="*/ 2029259 w 2457858"/>
                <a:gd name="connsiteY20" fmla="*/ 2193880 h 2881187"/>
                <a:gd name="connsiteX21" fmla="*/ 1863820 w 2457858"/>
                <a:gd name="connsiteY21" fmla="*/ 2377136 h 2881187"/>
                <a:gd name="connsiteX22" fmla="*/ 1828044 w 2457858"/>
                <a:gd name="connsiteY22" fmla="*/ 2413573 h 2881187"/>
                <a:gd name="connsiteX23" fmla="*/ 1781265 w 2457858"/>
                <a:gd name="connsiteY23" fmla="*/ 2461329 h 2881187"/>
                <a:gd name="connsiteX24" fmla="*/ 1598366 w 2457858"/>
                <a:gd name="connsiteY24" fmla="*/ 2645214 h 2881187"/>
                <a:gd name="connsiteX25" fmla="*/ 1559914 w 2457858"/>
                <a:gd name="connsiteY25" fmla="*/ 2678937 h 2881187"/>
                <a:gd name="connsiteX26" fmla="*/ 1539520 w 2457858"/>
                <a:gd name="connsiteY26" fmla="*/ 2695709 h 2881187"/>
                <a:gd name="connsiteX27" fmla="*/ 1531573 w 2457858"/>
                <a:gd name="connsiteY27" fmla="*/ 2704539 h 2881187"/>
                <a:gd name="connsiteX28" fmla="*/ 1529258 w 2457858"/>
                <a:gd name="connsiteY28" fmla="*/ 2709843 h 2881187"/>
                <a:gd name="connsiteX29" fmla="*/ 1526698 w 2457858"/>
                <a:gd name="connsiteY29" fmla="*/ 2715962 h 2881187"/>
                <a:gd name="connsiteX30" fmla="*/ 1419686 w 2457858"/>
                <a:gd name="connsiteY30" fmla="*/ 2881187 h 2881187"/>
                <a:gd name="connsiteX31" fmla="*/ 1421392 w 2457858"/>
                <a:gd name="connsiteY31" fmla="*/ 2873300 h 2881187"/>
                <a:gd name="connsiteX32" fmla="*/ 1417614 w 2457858"/>
                <a:gd name="connsiteY32" fmla="*/ 2862421 h 2881187"/>
                <a:gd name="connsiteX33" fmla="*/ 1301094 w 2457858"/>
                <a:gd name="connsiteY33" fmla="*/ 2814825 h 2881187"/>
                <a:gd name="connsiteX34" fmla="*/ 1301094 w 2457858"/>
                <a:gd name="connsiteY34" fmla="*/ 2814553 h 2881187"/>
                <a:gd name="connsiteX35" fmla="*/ 1296950 w 2457858"/>
                <a:gd name="connsiteY35" fmla="*/ 2814145 h 2881187"/>
                <a:gd name="connsiteX36" fmla="*/ 1209804 w 2457858"/>
                <a:gd name="connsiteY36" fmla="*/ 2808162 h 2881187"/>
                <a:gd name="connsiteX37" fmla="*/ 1173605 w 2457858"/>
                <a:gd name="connsiteY37" fmla="*/ 2809114 h 2881187"/>
                <a:gd name="connsiteX38" fmla="*/ 1169096 w 2457858"/>
                <a:gd name="connsiteY38" fmla="*/ 2809386 h 2881187"/>
                <a:gd name="connsiteX39" fmla="*/ 1167633 w 2457858"/>
                <a:gd name="connsiteY39" fmla="*/ 2809658 h 2881187"/>
                <a:gd name="connsiteX40" fmla="*/ 1082681 w 2457858"/>
                <a:gd name="connsiteY40" fmla="*/ 2821896 h 2881187"/>
                <a:gd name="connsiteX41" fmla="*/ 1079268 w 2457858"/>
                <a:gd name="connsiteY41" fmla="*/ 2822440 h 2881187"/>
                <a:gd name="connsiteX42" fmla="*/ 1079268 w 2457858"/>
                <a:gd name="connsiteY42" fmla="*/ 2822712 h 2881187"/>
                <a:gd name="connsiteX43" fmla="*/ 1001751 w 2457858"/>
                <a:gd name="connsiteY43" fmla="*/ 2863373 h 2881187"/>
                <a:gd name="connsiteX44" fmla="*/ 998217 w 2457858"/>
                <a:gd name="connsiteY44" fmla="*/ 2875476 h 2881187"/>
                <a:gd name="connsiteX45" fmla="*/ 891448 w 2457858"/>
                <a:gd name="connsiteY45" fmla="*/ 2690396 h 2881187"/>
                <a:gd name="connsiteX46" fmla="*/ 890473 w 2457858"/>
                <a:gd name="connsiteY46" fmla="*/ 2687949 h 2881187"/>
                <a:gd name="connsiteX47" fmla="*/ 888101 w 2457858"/>
                <a:gd name="connsiteY47" fmla="*/ 2687029 h 2881187"/>
                <a:gd name="connsiteX48" fmla="*/ 889089 w 2457858"/>
                <a:gd name="connsiteY48" fmla="*/ 2689508 h 2881187"/>
                <a:gd name="connsiteX49" fmla="*/ 819608 w 2457858"/>
                <a:gd name="connsiteY49" fmla="*/ 2625592 h 2881187"/>
                <a:gd name="connsiteX50" fmla="*/ 696700 w 2457858"/>
                <a:gd name="connsiteY50" fmla="*/ 2498765 h 2881187"/>
                <a:gd name="connsiteX51" fmla="*/ 487147 w 2457858"/>
                <a:gd name="connsiteY51" fmla="*/ 2277269 h 2881187"/>
                <a:gd name="connsiteX52" fmla="*/ 212517 w 2457858"/>
                <a:gd name="connsiteY52" fmla="*/ 1937924 h 2881187"/>
                <a:gd name="connsiteX53" fmla="*/ 113112 w 2457858"/>
                <a:gd name="connsiteY53" fmla="*/ 1767415 h 2881187"/>
                <a:gd name="connsiteX54" fmla="*/ 8809 w 2457858"/>
                <a:gd name="connsiteY54" fmla="*/ 1430013 h 2881187"/>
                <a:gd name="connsiteX55" fmla="*/ 1482 w 2457858"/>
                <a:gd name="connsiteY55" fmla="*/ 1310488 h 2881187"/>
                <a:gd name="connsiteX56" fmla="*/ 0 w 2457858"/>
                <a:gd name="connsiteY56" fmla="*/ 1242351 h 2881187"/>
                <a:gd name="connsiteX57" fmla="*/ 2805 w 2457858"/>
                <a:gd name="connsiteY57" fmla="*/ 1243079 h 2881187"/>
                <a:gd name="connsiteX58" fmla="*/ 256807 w 2457858"/>
                <a:gd name="connsiteY58" fmla="*/ 483587 h 2881187"/>
                <a:gd name="connsiteX59" fmla="*/ 257660 w 2457858"/>
                <a:gd name="connsiteY59" fmla="*/ 482907 h 2881187"/>
                <a:gd name="connsiteX60" fmla="*/ 249234 w 2457858"/>
                <a:gd name="connsiteY60" fmla="*/ 498470 h 2881187"/>
                <a:gd name="connsiteX61" fmla="*/ 254255 w 2457858"/>
                <a:gd name="connsiteY61" fmla="*/ 494327 h 2881187"/>
                <a:gd name="connsiteX62" fmla="*/ 258119 w 2457858"/>
                <a:gd name="connsiteY62" fmla="*/ 487196 h 2881187"/>
                <a:gd name="connsiteX63" fmla="*/ 279534 w 2457858"/>
                <a:gd name="connsiteY63" fmla="*/ 453031 h 2881187"/>
                <a:gd name="connsiteX64" fmla="*/ 544821 w 2457858"/>
                <a:gd name="connsiteY64" fmla="*/ 208088 h 2881187"/>
                <a:gd name="connsiteX65" fmla="*/ 606121 w 2457858"/>
                <a:gd name="connsiteY65" fmla="*/ 180053 h 2881187"/>
                <a:gd name="connsiteX66" fmla="*/ 608955 w 2457858"/>
                <a:gd name="connsiteY66" fmla="*/ 179883 h 2881187"/>
                <a:gd name="connsiteX67" fmla="*/ 610396 w 2457858"/>
                <a:gd name="connsiteY67" fmla="*/ 179918 h 2881187"/>
                <a:gd name="connsiteX68" fmla="*/ 615019 w 2457858"/>
                <a:gd name="connsiteY68" fmla="*/ 175439 h 2881187"/>
                <a:gd name="connsiteX69" fmla="*/ 865398 w 2457858"/>
                <a:gd name="connsiteY69" fmla="*/ 56045 h 2881187"/>
                <a:gd name="connsiteX70" fmla="*/ 931627 w 2457858"/>
                <a:gd name="connsiteY70" fmla="*/ 54084 h 2881187"/>
                <a:gd name="connsiteX71" fmla="*/ 942898 w 2457858"/>
                <a:gd name="connsiteY71" fmla="*/ 45369 h 2881187"/>
                <a:gd name="connsiteX72" fmla="*/ 1104091 w 2457858"/>
                <a:gd name="connsiteY72" fmla="*/ 732 h 2881187"/>
                <a:gd name="connsiteX73" fmla="*/ 1190727 w 2457858"/>
                <a:gd name="connsiteY73" fmla="*/ 30211 h 2881187"/>
                <a:gd name="connsiteX74" fmla="*/ 1190167 w 2457858"/>
                <a:gd name="connsiteY74" fmla="*/ 36504 h 2881187"/>
                <a:gd name="connsiteX75" fmla="*/ 1194582 w 2457858"/>
                <a:gd name="connsiteY75" fmla="*/ 33205 h 2881187"/>
                <a:gd name="connsiteX76" fmla="*/ 1300337 w 2457858"/>
                <a:gd name="connsiteY76" fmla="*/ 67 h 2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457858" h="2881187">
                  <a:moveTo>
                    <a:pt x="1300337" y="67"/>
                  </a:moveTo>
                  <a:cubicBezTo>
                    <a:pt x="1342711" y="-1009"/>
                    <a:pt x="1395050" y="10656"/>
                    <a:pt x="1454056" y="50738"/>
                  </a:cubicBezTo>
                  <a:lnTo>
                    <a:pt x="1458190" y="54619"/>
                  </a:lnTo>
                  <a:lnTo>
                    <a:pt x="1489645" y="50001"/>
                  </a:lnTo>
                  <a:cubicBezTo>
                    <a:pt x="1578075" y="43612"/>
                    <a:pt x="1655415" y="71416"/>
                    <a:pt x="1726501" y="123001"/>
                  </a:cubicBezTo>
                  <a:cubicBezTo>
                    <a:pt x="1740912" y="133531"/>
                    <a:pt x="1754613" y="144416"/>
                    <a:pt x="1767863" y="155892"/>
                  </a:cubicBezTo>
                  <a:lnTo>
                    <a:pt x="1767172" y="151641"/>
                  </a:lnTo>
                  <a:cubicBezTo>
                    <a:pt x="1767172" y="151641"/>
                    <a:pt x="1914893" y="127571"/>
                    <a:pt x="2114171" y="388804"/>
                  </a:cubicBezTo>
                  <a:cubicBezTo>
                    <a:pt x="2112465" y="390436"/>
                    <a:pt x="2110758" y="391931"/>
                    <a:pt x="2109052" y="393563"/>
                  </a:cubicBezTo>
                  <a:lnTo>
                    <a:pt x="2109585" y="394337"/>
                  </a:lnTo>
                  <a:lnTo>
                    <a:pt x="2111723" y="392331"/>
                  </a:lnTo>
                  <a:cubicBezTo>
                    <a:pt x="2137249" y="419309"/>
                    <a:pt x="2163550" y="445658"/>
                    <a:pt x="2188086" y="473372"/>
                  </a:cubicBezTo>
                  <a:cubicBezTo>
                    <a:pt x="2245766" y="538771"/>
                    <a:pt x="2292384" y="611204"/>
                    <a:pt x="2329145" y="690670"/>
                  </a:cubicBezTo>
                  <a:cubicBezTo>
                    <a:pt x="2371975" y="783153"/>
                    <a:pt x="2398921" y="879835"/>
                    <a:pt x="2412524" y="980821"/>
                  </a:cubicBezTo>
                  <a:cubicBezTo>
                    <a:pt x="2414289" y="994993"/>
                    <a:pt x="2415795" y="1009270"/>
                    <a:pt x="2417087" y="1023441"/>
                  </a:cubicBezTo>
                  <a:cubicBezTo>
                    <a:pt x="2417658" y="1035563"/>
                    <a:pt x="2418228" y="1047685"/>
                    <a:pt x="2418799" y="1059807"/>
                  </a:cubicBezTo>
                  <a:cubicBezTo>
                    <a:pt x="2419109" y="1046694"/>
                    <a:pt x="2419420" y="1033580"/>
                    <a:pt x="2419730" y="1020467"/>
                  </a:cubicBezTo>
                  <a:cubicBezTo>
                    <a:pt x="2419730" y="1020467"/>
                    <a:pt x="2587562" y="1353637"/>
                    <a:pt x="2218990" y="1937840"/>
                  </a:cubicBezTo>
                  <a:lnTo>
                    <a:pt x="2207205" y="1952729"/>
                  </a:lnTo>
                  <a:lnTo>
                    <a:pt x="2183069" y="1992165"/>
                  </a:lnTo>
                  <a:cubicBezTo>
                    <a:pt x="2132897" y="2060340"/>
                    <a:pt x="2083186" y="2128812"/>
                    <a:pt x="2029259" y="2193880"/>
                  </a:cubicBezTo>
                  <a:cubicBezTo>
                    <a:pt x="1976781" y="2257136"/>
                    <a:pt x="1920876" y="2317802"/>
                    <a:pt x="1863820" y="2377136"/>
                  </a:cubicBezTo>
                  <a:cubicBezTo>
                    <a:pt x="1852059" y="2389381"/>
                    <a:pt x="1839969" y="2401329"/>
                    <a:pt x="1828044" y="2413573"/>
                  </a:cubicBezTo>
                  <a:lnTo>
                    <a:pt x="1781265" y="2461329"/>
                  </a:lnTo>
                  <a:cubicBezTo>
                    <a:pt x="1720650" y="2522957"/>
                    <a:pt x="1659508" y="2584252"/>
                    <a:pt x="1598366" y="2645214"/>
                  </a:cubicBezTo>
                  <a:cubicBezTo>
                    <a:pt x="1587742" y="2655831"/>
                    <a:pt x="1573931" y="2667474"/>
                    <a:pt x="1559914" y="2678937"/>
                  </a:cubicBezTo>
                  <a:lnTo>
                    <a:pt x="1539520" y="2695709"/>
                  </a:lnTo>
                  <a:lnTo>
                    <a:pt x="1531573" y="2704539"/>
                  </a:lnTo>
                  <a:lnTo>
                    <a:pt x="1529258" y="2709843"/>
                  </a:lnTo>
                  <a:lnTo>
                    <a:pt x="1526698" y="2715962"/>
                  </a:lnTo>
                  <a:cubicBezTo>
                    <a:pt x="1513047" y="2745199"/>
                    <a:pt x="1473314" y="2824344"/>
                    <a:pt x="1419686" y="2881187"/>
                  </a:cubicBezTo>
                  <a:lnTo>
                    <a:pt x="1421392" y="2873300"/>
                  </a:lnTo>
                  <a:cubicBezTo>
                    <a:pt x="1421026" y="2869628"/>
                    <a:pt x="1419686" y="2865956"/>
                    <a:pt x="1417614" y="2862421"/>
                  </a:cubicBezTo>
                  <a:cubicBezTo>
                    <a:pt x="1404572" y="2841343"/>
                    <a:pt x="1360451" y="2823800"/>
                    <a:pt x="1301094" y="2814825"/>
                  </a:cubicBezTo>
                  <a:lnTo>
                    <a:pt x="1301094" y="2814553"/>
                  </a:lnTo>
                  <a:lnTo>
                    <a:pt x="1296950" y="2814145"/>
                  </a:lnTo>
                  <a:cubicBezTo>
                    <a:pt x="1270380" y="2810202"/>
                    <a:pt x="1240884" y="2808162"/>
                    <a:pt x="1209804" y="2808162"/>
                  </a:cubicBezTo>
                  <a:cubicBezTo>
                    <a:pt x="1197372" y="2808162"/>
                    <a:pt x="1185306" y="2808434"/>
                    <a:pt x="1173605" y="2809114"/>
                  </a:cubicBezTo>
                  <a:lnTo>
                    <a:pt x="1169096" y="2809386"/>
                  </a:lnTo>
                  <a:lnTo>
                    <a:pt x="1167633" y="2809658"/>
                  </a:lnTo>
                  <a:cubicBezTo>
                    <a:pt x="1136187" y="2811697"/>
                    <a:pt x="1107301" y="2815913"/>
                    <a:pt x="1082681" y="2821896"/>
                  </a:cubicBezTo>
                  <a:lnTo>
                    <a:pt x="1079268" y="2822440"/>
                  </a:lnTo>
                  <a:lnTo>
                    <a:pt x="1079268" y="2822712"/>
                  </a:lnTo>
                  <a:cubicBezTo>
                    <a:pt x="1039413" y="2832640"/>
                    <a:pt x="1011258" y="2846918"/>
                    <a:pt x="1001751" y="2863373"/>
                  </a:cubicBezTo>
                  <a:cubicBezTo>
                    <a:pt x="999436" y="2867316"/>
                    <a:pt x="998217" y="2871396"/>
                    <a:pt x="998217" y="2875476"/>
                  </a:cubicBezTo>
                  <a:cubicBezTo>
                    <a:pt x="973475" y="2845830"/>
                    <a:pt x="926062" y="2777564"/>
                    <a:pt x="891448" y="2690396"/>
                  </a:cubicBezTo>
                  <a:cubicBezTo>
                    <a:pt x="891082" y="2689580"/>
                    <a:pt x="890717" y="2688764"/>
                    <a:pt x="890473" y="2687949"/>
                  </a:cubicBezTo>
                  <a:cubicBezTo>
                    <a:pt x="889915" y="2687388"/>
                    <a:pt x="888332" y="2686769"/>
                    <a:pt x="888101" y="2687029"/>
                  </a:cubicBezTo>
                  <a:cubicBezTo>
                    <a:pt x="888430" y="2687900"/>
                    <a:pt x="888760" y="2688704"/>
                    <a:pt x="889089" y="2689508"/>
                  </a:cubicBezTo>
                  <a:cubicBezTo>
                    <a:pt x="865874" y="2668270"/>
                    <a:pt x="841835" y="2647835"/>
                    <a:pt x="819608" y="2625592"/>
                  </a:cubicBezTo>
                  <a:cubicBezTo>
                    <a:pt x="778076" y="2583919"/>
                    <a:pt x="737409" y="2541376"/>
                    <a:pt x="696700" y="2498765"/>
                  </a:cubicBezTo>
                  <a:cubicBezTo>
                    <a:pt x="626561" y="2425201"/>
                    <a:pt x="555639" y="2352307"/>
                    <a:pt x="487147" y="2277269"/>
                  </a:cubicBezTo>
                  <a:cubicBezTo>
                    <a:pt x="388894" y="2169671"/>
                    <a:pt x="293440" y="2059325"/>
                    <a:pt x="212517" y="1937924"/>
                  </a:cubicBezTo>
                  <a:cubicBezTo>
                    <a:pt x="176048" y="1883120"/>
                    <a:pt x="142542" y="1826105"/>
                    <a:pt x="113112" y="1767415"/>
                  </a:cubicBezTo>
                  <a:cubicBezTo>
                    <a:pt x="59972" y="1660955"/>
                    <a:pt x="22556" y="1548532"/>
                    <a:pt x="8809" y="1430013"/>
                  </a:cubicBezTo>
                  <a:cubicBezTo>
                    <a:pt x="4240" y="1390484"/>
                    <a:pt x="2470" y="1350419"/>
                    <a:pt x="1482" y="1310488"/>
                  </a:cubicBezTo>
                  <a:cubicBezTo>
                    <a:pt x="823" y="1287776"/>
                    <a:pt x="329" y="1265063"/>
                    <a:pt x="0" y="1242351"/>
                  </a:cubicBezTo>
                  <a:lnTo>
                    <a:pt x="2805" y="1243079"/>
                  </a:lnTo>
                  <a:cubicBezTo>
                    <a:pt x="2805" y="1243079"/>
                    <a:pt x="-45095" y="814173"/>
                    <a:pt x="256807" y="483587"/>
                  </a:cubicBezTo>
                  <a:lnTo>
                    <a:pt x="257660" y="482907"/>
                  </a:lnTo>
                  <a:lnTo>
                    <a:pt x="249234" y="498470"/>
                  </a:lnTo>
                  <a:lnTo>
                    <a:pt x="254255" y="494327"/>
                  </a:lnTo>
                  <a:lnTo>
                    <a:pt x="258119" y="487196"/>
                  </a:lnTo>
                  <a:cubicBezTo>
                    <a:pt x="265137" y="475845"/>
                    <a:pt x="271993" y="464155"/>
                    <a:pt x="279534" y="453031"/>
                  </a:cubicBezTo>
                  <a:cubicBezTo>
                    <a:pt x="348659" y="350764"/>
                    <a:pt x="435649" y="267224"/>
                    <a:pt x="544821" y="208088"/>
                  </a:cubicBezTo>
                  <a:cubicBezTo>
                    <a:pt x="564461" y="197306"/>
                    <a:pt x="585553" y="189247"/>
                    <a:pt x="606121" y="180053"/>
                  </a:cubicBezTo>
                  <a:cubicBezTo>
                    <a:pt x="606787" y="179826"/>
                    <a:pt x="607523" y="179826"/>
                    <a:pt x="608955" y="179883"/>
                  </a:cubicBezTo>
                  <a:lnTo>
                    <a:pt x="610396" y="179918"/>
                  </a:lnTo>
                  <a:lnTo>
                    <a:pt x="615019" y="175439"/>
                  </a:lnTo>
                  <a:cubicBezTo>
                    <a:pt x="615019" y="175439"/>
                    <a:pt x="703949" y="74239"/>
                    <a:pt x="865398" y="56045"/>
                  </a:cubicBezTo>
                  <a:lnTo>
                    <a:pt x="931627" y="54084"/>
                  </a:lnTo>
                  <a:lnTo>
                    <a:pt x="942898" y="45369"/>
                  </a:lnTo>
                  <a:cubicBezTo>
                    <a:pt x="990477" y="13860"/>
                    <a:pt x="1043274" y="-3684"/>
                    <a:pt x="1104091" y="732"/>
                  </a:cubicBezTo>
                  <a:cubicBezTo>
                    <a:pt x="1136608" y="3000"/>
                    <a:pt x="1166687" y="14099"/>
                    <a:pt x="1190727" y="30211"/>
                  </a:cubicBezTo>
                  <a:cubicBezTo>
                    <a:pt x="1190540" y="32309"/>
                    <a:pt x="1190354" y="34406"/>
                    <a:pt x="1190167" y="36504"/>
                  </a:cubicBezTo>
                  <a:lnTo>
                    <a:pt x="1194582" y="33205"/>
                  </a:lnTo>
                  <a:cubicBezTo>
                    <a:pt x="1209971" y="22663"/>
                    <a:pt x="1247369" y="1411"/>
                    <a:pt x="1300337" y="67"/>
                  </a:cubicBezTo>
                  <a:close/>
                </a:path>
              </a:pathLst>
            </a:custGeom>
            <a:solidFill>
              <a:srgbClr val="4EB2AD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30" name="Shape">
              <a:extLst>
                <a:ext uri="{FF2B5EF4-FFF2-40B4-BE49-F238E27FC236}">
                  <a16:creationId xmlns:a16="http://schemas.microsoft.com/office/drawing/2014/main" id="{B16A7B2F-383B-4E49-9F39-E272D10864FC}"/>
                </a:ext>
              </a:extLst>
            </p:cNvPr>
            <p:cNvSpPr/>
            <p:nvPr/>
          </p:nvSpPr>
          <p:spPr>
            <a:xfrm>
              <a:off x="1729586" y="1986289"/>
              <a:ext cx="487362" cy="2572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8" h="21551" extrusionOk="0">
                  <a:moveTo>
                    <a:pt x="20490" y="15013"/>
                  </a:moveTo>
                  <a:cubicBezTo>
                    <a:pt x="20411" y="14429"/>
                    <a:pt x="20311" y="13846"/>
                    <a:pt x="20232" y="13264"/>
                  </a:cubicBezTo>
                  <a:cubicBezTo>
                    <a:pt x="20081" y="12117"/>
                    <a:pt x="19916" y="10972"/>
                    <a:pt x="19816" y="9826"/>
                  </a:cubicBezTo>
                  <a:cubicBezTo>
                    <a:pt x="19694" y="8435"/>
                    <a:pt x="19608" y="7042"/>
                    <a:pt x="19565" y="5649"/>
                  </a:cubicBezTo>
                  <a:cubicBezTo>
                    <a:pt x="19543" y="4953"/>
                    <a:pt x="19651" y="4257"/>
                    <a:pt x="19730" y="3561"/>
                  </a:cubicBezTo>
                  <a:cubicBezTo>
                    <a:pt x="19808" y="2910"/>
                    <a:pt x="19887" y="2258"/>
                    <a:pt x="20060" y="1607"/>
                  </a:cubicBezTo>
                  <a:cubicBezTo>
                    <a:pt x="20181" y="1165"/>
                    <a:pt x="20461" y="725"/>
                    <a:pt x="20691" y="253"/>
                  </a:cubicBezTo>
                  <a:lnTo>
                    <a:pt x="20691" y="253"/>
                  </a:lnTo>
                  <a:cubicBezTo>
                    <a:pt x="19636" y="118"/>
                    <a:pt x="18316" y="25"/>
                    <a:pt x="16889" y="6"/>
                  </a:cubicBezTo>
                  <a:cubicBezTo>
                    <a:pt x="14220" y="-31"/>
                    <a:pt x="11903" y="116"/>
                    <a:pt x="9815" y="380"/>
                  </a:cubicBezTo>
                  <a:cubicBezTo>
                    <a:pt x="9184" y="459"/>
                    <a:pt x="8574" y="550"/>
                    <a:pt x="7986" y="650"/>
                  </a:cubicBezTo>
                  <a:cubicBezTo>
                    <a:pt x="4772" y="1196"/>
                    <a:pt x="3008" y="1899"/>
                    <a:pt x="1960" y="2679"/>
                  </a:cubicBezTo>
                  <a:cubicBezTo>
                    <a:pt x="970" y="3412"/>
                    <a:pt x="468" y="4159"/>
                    <a:pt x="203" y="4913"/>
                  </a:cubicBezTo>
                  <a:cubicBezTo>
                    <a:pt x="-199" y="6047"/>
                    <a:pt x="31" y="7177"/>
                    <a:pt x="583" y="8306"/>
                  </a:cubicBezTo>
                  <a:cubicBezTo>
                    <a:pt x="798" y="8751"/>
                    <a:pt x="1171" y="9193"/>
                    <a:pt x="1501" y="9636"/>
                  </a:cubicBezTo>
                  <a:cubicBezTo>
                    <a:pt x="1853" y="10111"/>
                    <a:pt x="2147" y="10589"/>
                    <a:pt x="2642" y="11059"/>
                  </a:cubicBezTo>
                  <a:cubicBezTo>
                    <a:pt x="3589" y="11960"/>
                    <a:pt x="4579" y="12860"/>
                    <a:pt x="5705" y="13753"/>
                  </a:cubicBezTo>
                  <a:cubicBezTo>
                    <a:pt x="7190" y="14929"/>
                    <a:pt x="8811" y="16099"/>
                    <a:pt x="10418" y="17270"/>
                  </a:cubicBezTo>
                  <a:cubicBezTo>
                    <a:pt x="12283" y="18628"/>
                    <a:pt x="14213" y="19983"/>
                    <a:pt x="16085" y="21342"/>
                  </a:cubicBezTo>
                  <a:cubicBezTo>
                    <a:pt x="16243" y="21458"/>
                    <a:pt x="16573" y="21513"/>
                    <a:pt x="17111" y="21529"/>
                  </a:cubicBezTo>
                  <a:cubicBezTo>
                    <a:pt x="18381" y="21569"/>
                    <a:pt x="19643" y="21558"/>
                    <a:pt x="20849" y="21461"/>
                  </a:cubicBezTo>
                  <a:cubicBezTo>
                    <a:pt x="21243" y="21429"/>
                    <a:pt x="21401" y="21381"/>
                    <a:pt x="21387" y="21295"/>
                  </a:cubicBezTo>
                  <a:cubicBezTo>
                    <a:pt x="21222" y="20306"/>
                    <a:pt x="21064" y="19319"/>
                    <a:pt x="20928" y="18330"/>
                  </a:cubicBezTo>
                  <a:cubicBezTo>
                    <a:pt x="20777" y="17222"/>
                    <a:pt x="20641" y="16118"/>
                    <a:pt x="20490" y="1501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31" name="Shape">
              <a:extLst>
                <a:ext uri="{FF2B5EF4-FFF2-40B4-BE49-F238E27FC236}">
                  <a16:creationId xmlns:a16="http://schemas.microsoft.com/office/drawing/2014/main" id="{BF0B63D6-17BC-4125-B810-10A00174FA7C}"/>
                </a:ext>
              </a:extLst>
            </p:cNvPr>
            <p:cNvSpPr/>
            <p:nvPr/>
          </p:nvSpPr>
          <p:spPr>
            <a:xfrm>
              <a:off x="2334407" y="2035328"/>
              <a:ext cx="688357" cy="2548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536" extrusionOk="0">
                  <a:moveTo>
                    <a:pt x="13295" y="15146"/>
                  </a:moveTo>
                  <a:cubicBezTo>
                    <a:pt x="14527" y="14345"/>
                    <a:pt x="15637" y="13530"/>
                    <a:pt x="16783" y="12719"/>
                  </a:cubicBezTo>
                  <a:cubicBezTo>
                    <a:pt x="18309" y="11640"/>
                    <a:pt x="19364" y="10523"/>
                    <a:pt x="20246" y="9395"/>
                  </a:cubicBezTo>
                  <a:cubicBezTo>
                    <a:pt x="20561" y="8992"/>
                    <a:pt x="20774" y="8585"/>
                    <a:pt x="20956" y="8177"/>
                  </a:cubicBezTo>
                  <a:cubicBezTo>
                    <a:pt x="21118" y="7814"/>
                    <a:pt x="21210" y="7446"/>
                    <a:pt x="21281" y="7080"/>
                  </a:cubicBezTo>
                  <a:cubicBezTo>
                    <a:pt x="21529" y="5766"/>
                    <a:pt x="21174" y="4470"/>
                    <a:pt x="19420" y="3231"/>
                  </a:cubicBezTo>
                  <a:cubicBezTo>
                    <a:pt x="18806" y="2799"/>
                    <a:pt x="18000" y="2383"/>
                    <a:pt x="17133" y="1984"/>
                  </a:cubicBezTo>
                  <a:cubicBezTo>
                    <a:pt x="16235" y="1570"/>
                    <a:pt x="15090" y="1214"/>
                    <a:pt x="13766" y="903"/>
                  </a:cubicBezTo>
                  <a:cubicBezTo>
                    <a:pt x="13355" y="806"/>
                    <a:pt x="12930" y="714"/>
                    <a:pt x="12483" y="625"/>
                  </a:cubicBezTo>
                  <a:cubicBezTo>
                    <a:pt x="10278" y="189"/>
                    <a:pt x="7879" y="-46"/>
                    <a:pt x="5136" y="8"/>
                  </a:cubicBezTo>
                  <a:cubicBezTo>
                    <a:pt x="4827" y="13"/>
                    <a:pt x="4518" y="31"/>
                    <a:pt x="4061" y="51"/>
                  </a:cubicBezTo>
                  <a:cubicBezTo>
                    <a:pt x="4345" y="124"/>
                    <a:pt x="4518" y="165"/>
                    <a:pt x="4680" y="210"/>
                  </a:cubicBezTo>
                  <a:cubicBezTo>
                    <a:pt x="5101" y="326"/>
                    <a:pt x="5557" y="433"/>
                    <a:pt x="5922" y="561"/>
                  </a:cubicBezTo>
                  <a:cubicBezTo>
                    <a:pt x="7119" y="976"/>
                    <a:pt x="7692" y="1475"/>
                    <a:pt x="8062" y="1978"/>
                  </a:cubicBezTo>
                  <a:cubicBezTo>
                    <a:pt x="8528" y="2621"/>
                    <a:pt x="8909" y="3273"/>
                    <a:pt x="9061" y="3925"/>
                  </a:cubicBezTo>
                  <a:cubicBezTo>
                    <a:pt x="9248" y="4743"/>
                    <a:pt x="9279" y="5565"/>
                    <a:pt x="9172" y="6384"/>
                  </a:cubicBezTo>
                  <a:cubicBezTo>
                    <a:pt x="9056" y="7299"/>
                    <a:pt x="8792" y="8212"/>
                    <a:pt x="8452" y="9122"/>
                  </a:cubicBezTo>
                  <a:cubicBezTo>
                    <a:pt x="8174" y="9864"/>
                    <a:pt x="7737" y="10603"/>
                    <a:pt x="7291" y="11341"/>
                  </a:cubicBezTo>
                  <a:cubicBezTo>
                    <a:pt x="6723" y="12274"/>
                    <a:pt x="6120" y="13205"/>
                    <a:pt x="5451" y="14132"/>
                  </a:cubicBezTo>
                  <a:cubicBezTo>
                    <a:pt x="4584" y="15335"/>
                    <a:pt x="3635" y="16535"/>
                    <a:pt x="2713" y="17734"/>
                  </a:cubicBezTo>
                  <a:cubicBezTo>
                    <a:pt x="1825" y="18890"/>
                    <a:pt x="933" y="20047"/>
                    <a:pt x="25" y="21202"/>
                  </a:cubicBezTo>
                  <a:cubicBezTo>
                    <a:pt x="-71" y="21322"/>
                    <a:pt x="112" y="21394"/>
                    <a:pt x="466" y="21424"/>
                  </a:cubicBezTo>
                  <a:cubicBezTo>
                    <a:pt x="1014" y="21472"/>
                    <a:pt x="1582" y="21515"/>
                    <a:pt x="2150" y="21532"/>
                  </a:cubicBezTo>
                  <a:cubicBezTo>
                    <a:pt x="2915" y="21554"/>
                    <a:pt x="3210" y="21488"/>
                    <a:pt x="3504" y="21297"/>
                  </a:cubicBezTo>
                  <a:cubicBezTo>
                    <a:pt x="3732" y="21146"/>
                    <a:pt x="4001" y="21001"/>
                    <a:pt x="4239" y="20852"/>
                  </a:cubicBezTo>
                  <a:cubicBezTo>
                    <a:pt x="5365" y="20148"/>
                    <a:pt x="6495" y="19442"/>
                    <a:pt x="7616" y="18736"/>
                  </a:cubicBezTo>
                  <a:cubicBezTo>
                    <a:pt x="9512" y="17540"/>
                    <a:pt x="11449" y="16348"/>
                    <a:pt x="13295" y="1514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32" name="Shape">
              <a:extLst>
                <a:ext uri="{FF2B5EF4-FFF2-40B4-BE49-F238E27FC236}">
                  <a16:creationId xmlns:a16="http://schemas.microsoft.com/office/drawing/2014/main" id="{F0914808-AAB5-411F-A5ED-4DE891C52AB4}"/>
                </a:ext>
              </a:extLst>
            </p:cNvPr>
            <p:cNvSpPr/>
            <p:nvPr/>
          </p:nvSpPr>
          <p:spPr>
            <a:xfrm>
              <a:off x="1124765" y="2166099"/>
              <a:ext cx="869380" cy="2449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7" h="21578" extrusionOk="0">
                  <a:moveTo>
                    <a:pt x="20186" y="20185"/>
                  </a:moveTo>
                  <a:cubicBezTo>
                    <a:pt x="19646" y="19796"/>
                    <a:pt x="19079" y="19413"/>
                    <a:pt x="18536" y="19026"/>
                  </a:cubicBezTo>
                  <a:cubicBezTo>
                    <a:pt x="18053" y="18680"/>
                    <a:pt x="17575" y="18333"/>
                    <a:pt x="17121" y="17982"/>
                  </a:cubicBezTo>
                  <a:cubicBezTo>
                    <a:pt x="16829" y="17754"/>
                    <a:pt x="16606" y="17516"/>
                    <a:pt x="16302" y="17290"/>
                  </a:cubicBezTo>
                  <a:cubicBezTo>
                    <a:pt x="15861" y="16958"/>
                    <a:pt x="15366" y="16634"/>
                    <a:pt x="14908" y="16304"/>
                  </a:cubicBezTo>
                  <a:cubicBezTo>
                    <a:pt x="14653" y="16119"/>
                    <a:pt x="14430" y="15929"/>
                    <a:pt x="14187" y="15744"/>
                  </a:cubicBezTo>
                  <a:cubicBezTo>
                    <a:pt x="13907" y="15530"/>
                    <a:pt x="13603" y="15322"/>
                    <a:pt x="13335" y="15107"/>
                  </a:cubicBezTo>
                  <a:cubicBezTo>
                    <a:pt x="13064" y="14891"/>
                    <a:pt x="12829" y="14669"/>
                    <a:pt x="12557" y="14453"/>
                  </a:cubicBezTo>
                  <a:cubicBezTo>
                    <a:pt x="12415" y="14339"/>
                    <a:pt x="12213" y="14234"/>
                    <a:pt x="12063" y="14121"/>
                  </a:cubicBezTo>
                  <a:cubicBezTo>
                    <a:pt x="11933" y="14020"/>
                    <a:pt x="11856" y="13910"/>
                    <a:pt x="11730" y="13808"/>
                  </a:cubicBezTo>
                  <a:cubicBezTo>
                    <a:pt x="11580" y="13687"/>
                    <a:pt x="11374" y="13575"/>
                    <a:pt x="11236" y="13452"/>
                  </a:cubicBezTo>
                  <a:cubicBezTo>
                    <a:pt x="10689" y="12971"/>
                    <a:pt x="10158" y="12487"/>
                    <a:pt x="9615" y="12005"/>
                  </a:cubicBezTo>
                  <a:cubicBezTo>
                    <a:pt x="9319" y="11744"/>
                    <a:pt x="8982" y="11488"/>
                    <a:pt x="8719" y="11223"/>
                  </a:cubicBezTo>
                  <a:cubicBezTo>
                    <a:pt x="8488" y="10988"/>
                    <a:pt x="8322" y="10743"/>
                    <a:pt x="8143" y="10503"/>
                  </a:cubicBezTo>
                  <a:cubicBezTo>
                    <a:pt x="7641" y="9823"/>
                    <a:pt x="7065" y="9148"/>
                    <a:pt x="6680" y="8459"/>
                  </a:cubicBezTo>
                  <a:cubicBezTo>
                    <a:pt x="6348" y="7859"/>
                    <a:pt x="6169" y="7245"/>
                    <a:pt x="6044" y="6633"/>
                  </a:cubicBezTo>
                  <a:cubicBezTo>
                    <a:pt x="5792" y="5428"/>
                    <a:pt x="6072" y="4235"/>
                    <a:pt x="7069" y="3074"/>
                  </a:cubicBezTo>
                  <a:cubicBezTo>
                    <a:pt x="7908" y="2096"/>
                    <a:pt x="9185" y="1202"/>
                    <a:pt x="11151" y="444"/>
                  </a:cubicBezTo>
                  <a:cubicBezTo>
                    <a:pt x="11532" y="298"/>
                    <a:pt x="11957" y="167"/>
                    <a:pt x="12436" y="2"/>
                  </a:cubicBezTo>
                  <a:cubicBezTo>
                    <a:pt x="12436" y="2"/>
                    <a:pt x="12436" y="2"/>
                    <a:pt x="12436" y="2"/>
                  </a:cubicBezTo>
                  <a:cubicBezTo>
                    <a:pt x="12265" y="2"/>
                    <a:pt x="12225" y="-2"/>
                    <a:pt x="12192" y="2"/>
                  </a:cubicBezTo>
                  <a:cubicBezTo>
                    <a:pt x="11682" y="83"/>
                    <a:pt x="11159" y="154"/>
                    <a:pt x="10672" y="249"/>
                  </a:cubicBezTo>
                  <a:cubicBezTo>
                    <a:pt x="7965" y="770"/>
                    <a:pt x="5808" y="1506"/>
                    <a:pt x="4094" y="2407"/>
                  </a:cubicBezTo>
                  <a:cubicBezTo>
                    <a:pt x="3907" y="2505"/>
                    <a:pt x="3737" y="2608"/>
                    <a:pt x="3563" y="2708"/>
                  </a:cubicBezTo>
                  <a:cubicBezTo>
                    <a:pt x="2708" y="3207"/>
                    <a:pt x="2002" y="3731"/>
                    <a:pt x="1443" y="4285"/>
                  </a:cubicBezTo>
                  <a:cubicBezTo>
                    <a:pt x="458" y="5262"/>
                    <a:pt x="16" y="6269"/>
                    <a:pt x="0" y="7301"/>
                  </a:cubicBezTo>
                  <a:cubicBezTo>
                    <a:pt x="-8" y="7935"/>
                    <a:pt x="187" y="8563"/>
                    <a:pt x="503" y="9188"/>
                  </a:cubicBezTo>
                  <a:cubicBezTo>
                    <a:pt x="981" y="10124"/>
                    <a:pt x="1784" y="11026"/>
                    <a:pt x="2850" y="11893"/>
                  </a:cubicBezTo>
                  <a:cubicBezTo>
                    <a:pt x="3575" y="12482"/>
                    <a:pt x="4414" y="13056"/>
                    <a:pt x="5290" y="13619"/>
                  </a:cubicBezTo>
                  <a:cubicBezTo>
                    <a:pt x="6242" y="14233"/>
                    <a:pt x="7268" y="14832"/>
                    <a:pt x="8317" y="15425"/>
                  </a:cubicBezTo>
                  <a:cubicBezTo>
                    <a:pt x="9392" y="16032"/>
                    <a:pt x="10527" y="16625"/>
                    <a:pt x="11653" y="17220"/>
                  </a:cubicBezTo>
                  <a:cubicBezTo>
                    <a:pt x="12476" y="17655"/>
                    <a:pt x="13323" y="18082"/>
                    <a:pt x="14158" y="18515"/>
                  </a:cubicBezTo>
                  <a:cubicBezTo>
                    <a:pt x="14916" y="18908"/>
                    <a:pt x="15674" y="19299"/>
                    <a:pt x="16424" y="19694"/>
                  </a:cubicBezTo>
                  <a:cubicBezTo>
                    <a:pt x="17547" y="20283"/>
                    <a:pt x="18666" y="20874"/>
                    <a:pt x="19772" y="21466"/>
                  </a:cubicBezTo>
                  <a:cubicBezTo>
                    <a:pt x="19938" y="21555"/>
                    <a:pt x="20165" y="21598"/>
                    <a:pt x="20404" y="21571"/>
                  </a:cubicBezTo>
                  <a:cubicBezTo>
                    <a:pt x="20769" y="21529"/>
                    <a:pt x="21130" y="21467"/>
                    <a:pt x="21442" y="21388"/>
                  </a:cubicBezTo>
                  <a:cubicBezTo>
                    <a:pt x="21551" y="21360"/>
                    <a:pt x="21592" y="21245"/>
                    <a:pt x="21523" y="21192"/>
                  </a:cubicBezTo>
                  <a:cubicBezTo>
                    <a:pt x="21106" y="20855"/>
                    <a:pt x="20652" y="20519"/>
                    <a:pt x="20186" y="2018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33" name="Shape">
              <a:extLst>
                <a:ext uri="{FF2B5EF4-FFF2-40B4-BE49-F238E27FC236}">
                  <a16:creationId xmlns:a16="http://schemas.microsoft.com/office/drawing/2014/main" id="{621B8DFA-971C-47C6-95C8-4F73D8087CD0}"/>
                </a:ext>
              </a:extLst>
            </p:cNvPr>
            <p:cNvSpPr/>
            <p:nvPr/>
          </p:nvSpPr>
          <p:spPr>
            <a:xfrm>
              <a:off x="2514220" y="2378604"/>
              <a:ext cx="917553" cy="2264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6" h="21575" extrusionOk="0">
                  <a:moveTo>
                    <a:pt x="21215" y="6012"/>
                  </a:moveTo>
                  <a:cubicBezTo>
                    <a:pt x="21185" y="5877"/>
                    <a:pt x="21150" y="5741"/>
                    <a:pt x="21109" y="5606"/>
                  </a:cubicBezTo>
                  <a:cubicBezTo>
                    <a:pt x="20793" y="4644"/>
                    <a:pt x="20167" y="3723"/>
                    <a:pt x="19172" y="2842"/>
                  </a:cubicBezTo>
                  <a:cubicBezTo>
                    <a:pt x="18318" y="2085"/>
                    <a:pt x="17235" y="1395"/>
                    <a:pt x="15895" y="772"/>
                  </a:cubicBezTo>
                  <a:cubicBezTo>
                    <a:pt x="15325" y="508"/>
                    <a:pt x="14714" y="257"/>
                    <a:pt x="14121" y="0"/>
                  </a:cubicBezTo>
                  <a:cubicBezTo>
                    <a:pt x="14083" y="16"/>
                    <a:pt x="14042" y="30"/>
                    <a:pt x="14004" y="45"/>
                  </a:cubicBezTo>
                  <a:cubicBezTo>
                    <a:pt x="14174" y="148"/>
                    <a:pt x="14357" y="249"/>
                    <a:pt x="14520" y="353"/>
                  </a:cubicBezTo>
                  <a:cubicBezTo>
                    <a:pt x="16366" y="1543"/>
                    <a:pt x="17474" y="2837"/>
                    <a:pt x="17866" y="4239"/>
                  </a:cubicBezTo>
                  <a:cubicBezTo>
                    <a:pt x="18162" y="5304"/>
                    <a:pt x="18048" y="6361"/>
                    <a:pt x="17642" y="7414"/>
                  </a:cubicBezTo>
                  <a:cubicBezTo>
                    <a:pt x="17269" y="8382"/>
                    <a:pt x="16578" y="9321"/>
                    <a:pt x="15701" y="10234"/>
                  </a:cubicBezTo>
                  <a:cubicBezTo>
                    <a:pt x="14949" y="11016"/>
                    <a:pt x="14061" y="11774"/>
                    <a:pt x="13073" y="12512"/>
                  </a:cubicBezTo>
                  <a:cubicBezTo>
                    <a:pt x="11300" y="13839"/>
                    <a:pt x="9397" y="15133"/>
                    <a:pt x="7392" y="16404"/>
                  </a:cubicBezTo>
                  <a:cubicBezTo>
                    <a:pt x="6618" y="16894"/>
                    <a:pt x="5892" y="17400"/>
                    <a:pt x="5125" y="17894"/>
                  </a:cubicBezTo>
                  <a:cubicBezTo>
                    <a:pt x="3504" y="18939"/>
                    <a:pt x="1871" y="19981"/>
                    <a:pt x="238" y="21024"/>
                  </a:cubicBezTo>
                  <a:cubicBezTo>
                    <a:pt x="-123" y="21256"/>
                    <a:pt x="-81" y="21370"/>
                    <a:pt x="420" y="21527"/>
                  </a:cubicBezTo>
                  <a:cubicBezTo>
                    <a:pt x="655" y="21600"/>
                    <a:pt x="845" y="21591"/>
                    <a:pt x="1031" y="21497"/>
                  </a:cubicBezTo>
                  <a:cubicBezTo>
                    <a:pt x="2182" y="20916"/>
                    <a:pt x="3333" y="20336"/>
                    <a:pt x="4487" y="19755"/>
                  </a:cubicBezTo>
                  <a:cubicBezTo>
                    <a:pt x="5474" y="19256"/>
                    <a:pt x="6466" y="18760"/>
                    <a:pt x="7461" y="18263"/>
                  </a:cubicBezTo>
                  <a:cubicBezTo>
                    <a:pt x="10104" y="16941"/>
                    <a:pt x="12709" y="15605"/>
                    <a:pt x="15059" y="14191"/>
                  </a:cubicBezTo>
                  <a:cubicBezTo>
                    <a:pt x="16495" y="13327"/>
                    <a:pt x="17812" y="12434"/>
                    <a:pt x="18838" y="11472"/>
                  </a:cubicBezTo>
                  <a:cubicBezTo>
                    <a:pt x="19521" y="10830"/>
                    <a:pt x="20110" y="10178"/>
                    <a:pt x="20524" y="9499"/>
                  </a:cubicBezTo>
                  <a:cubicBezTo>
                    <a:pt x="21223" y="8347"/>
                    <a:pt x="21477" y="7187"/>
                    <a:pt x="21215" y="601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34" name="Shape">
              <a:extLst>
                <a:ext uri="{FF2B5EF4-FFF2-40B4-BE49-F238E27FC236}">
                  <a16:creationId xmlns:a16="http://schemas.microsoft.com/office/drawing/2014/main" id="{162919E9-998A-454A-A08D-FB3DCC0EFF78}"/>
                </a:ext>
              </a:extLst>
            </p:cNvPr>
            <p:cNvSpPr/>
            <p:nvPr/>
          </p:nvSpPr>
          <p:spPr>
            <a:xfrm>
              <a:off x="1010339" y="3228624"/>
              <a:ext cx="889089" cy="1447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31" y="20946"/>
                  </a:moveTo>
                  <a:cubicBezTo>
                    <a:pt x="19880" y="19953"/>
                    <a:pt x="18506" y="18972"/>
                    <a:pt x="17140" y="17987"/>
                  </a:cubicBezTo>
                  <a:cubicBezTo>
                    <a:pt x="15961" y="17135"/>
                    <a:pt x="14765" y="16291"/>
                    <a:pt x="13610" y="15427"/>
                  </a:cubicBezTo>
                  <a:cubicBezTo>
                    <a:pt x="12033" y="14246"/>
                    <a:pt x="10472" y="13056"/>
                    <a:pt x="8928" y="11860"/>
                  </a:cubicBezTo>
                  <a:cubicBezTo>
                    <a:pt x="8101" y="11221"/>
                    <a:pt x="7295" y="10574"/>
                    <a:pt x="6529" y="9908"/>
                  </a:cubicBezTo>
                  <a:cubicBezTo>
                    <a:pt x="5929" y="9389"/>
                    <a:pt x="5413" y="8832"/>
                    <a:pt x="4857" y="8293"/>
                  </a:cubicBezTo>
                  <a:cubicBezTo>
                    <a:pt x="3542" y="7029"/>
                    <a:pt x="2474" y="5690"/>
                    <a:pt x="1644" y="4282"/>
                  </a:cubicBezTo>
                  <a:cubicBezTo>
                    <a:pt x="826" y="2896"/>
                    <a:pt x="282" y="146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339"/>
                    <a:pt x="20" y="678"/>
                    <a:pt x="36" y="1017"/>
                  </a:cubicBezTo>
                  <a:cubicBezTo>
                    <a:pt x="60" y="1613"/>
                    <a:pt x="103" y="2211"/>
                    <a:pt x="214" y="2801"/>
                  </a:cubicBezTo>
                  <a:cubicBezTo>
                    <a:pt x="548" y="4570"/>
                    <a:pt x="1457" y="6248"/>
                    <a:pt x="2748" y="7837"/>
                  </a:cubicBezTo>
                  <a:cubicBezTo>
                    <a:pt x="3463" y="8713"/>
                    <a:pt x="4277" y="9564"/>
                    <a:pt x="5163" y="10382"/>
                  </a:cubicBezTo>
                  <a:cubicBezTo>
                    <a:pt x="7129" y="12194"/>
                    <a:pt x="9448" y="13841"/>
                    <a:pt x="11835" y="15447"/>
                  </a:cubicBezTo>
                  <a:cubicBezTo>
                    <a:pt x="13499" y="16567"/>
                    <a:pt x="15222" y="17655"/>
                    <a:pt x="16926" y="18753"/>
                  </a:cubicBezTo>
                  <a:cubicBezTo>
                    <a:pt x="17915" y="19389"/>
                    <a:pt x="18903" y="20024"/>
                    <a:pt x="19912" y="20646"/>
                  </a:cubicBezTo>
                  <a:cubicBezTo>
                    <a:pt x="20452" y="20978"/>
                    <a:pt x="21036" y="21283"/>
                    <a:pt x="216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592" y="21588"/>
                    <a:pt x="21584" y="21576"/>
                    <a:pt x="21576" y="21563"/>
                  </a:cubicBezTo>
                  <a:cubicBezTo>
                    <a:pt x="21425" y="21371"/>
                    <a:pt x="21445" y="21105"/>
                    <a:pt x="21231" y="2094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685766">
                <a:defRPr sz="3000">
                  <a:solidFill>
                    <a:srgbClr val="FFFFFF"/>
                  </a:solidFill>
                </a:defRPr>
              </a:pPr>
              <a:endParaRPr sz="225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12333CB-68DC-4F07-B77F-19BE8E281E30}"/>
              </a:ext>
            </a:extLst>
          </p:cNvPr>
          <p:cNvGrpSpPr/>
          <p:nvPr/>
        </p:nvGrpSpPr>
        <p:grpSpPr>
          <a:xfrm>
            <a:off x="8099138" y="1773496"/>
            <a:ext cx="2112264" cy="1095607"/>
            <a:chOff x="8889372" y="1848374"/>
            <a:chExt cx="2816352" cy="1460808"/>
          </a:xfrm>
        </p:grpSpPr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04A06D71-8F20-40BE-8F74-BE251B9FEA01}"/>
                </a:ext>
              </a:extLst>
            </p:cNvPr>
            <p:cNvSpPr txBox="1"/>
            <p:nvPr/>
          </p:nvSpPr>
          <p:spPr>
            <a:xfrm>
              <a:off x="8889372" y="1848374"/>
              <a:ext cx="2458195" cy="615553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en-US" sz="2400" b="1" noProof="1">
                  <a:solidFill>
                    <a:schemeClr val="accent5"/>
                  </a:solidFill>
                </a:rPr>
                <a:t>Lorem Ipsum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22E512C8-9326-4461-ABDF-E8E9642008E7}"/>
                </a:ext>
              </a:extLst>
            </p:cNvPr>
            <p:cNvSpPr/>
            <p:nvPr/>
          </p:nvSpPr>
          <p:spPr>
            <a:xfrm>
              <a:off x="8889372" y="2447408"/>
              <a:ext cx="2816352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900" noProof="1"/>
                <a:t>Lorem ipsum dolor sit amet, consectetur adipiscing elit. Integer nec odio. Praesent libero. Sed cursus ante dapibus diam. Sed nisi. Nulla qui sem ni elementum ipediet.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A8481156-88CA-498D-8DD2-9C05D715C020}"/>
              </a:ext>
            </a:extLst>
          </p:cNvPr>
          <p:cNvGrpSpPr/>
          <p:nvPr/>
        </p:nvGrpSpPr>
        <p:grpSpPr>
          <a:xfrm>
            <a:off x="8099138" y="3254450"/>
            <a:ext cx="2112264" cy="1095607"/>
            <a:chOff x="8889372" y="1848374"/>
            <a:chExt cx="2816352" cy="1460808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E0648798-3576-4C08-BE02-7210A3A89E70}"/>
                </a:ext>
              </a:extLst>
            </p:cNvPr>
            <p:cNvSpPr txBox="1"/>
            <p:nvPr/>
          </p:nvSpPr>
          <p:spPr>
            <a:xfrm>
              <a:off x="8889372" y="1848374"/>
              <a:ext cx="2458195" cy="615553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en-US" sz="2400" b="1" noProof="1">
                  <a:solidFill>
                    <a:schemeClr val="accent2"/>
                  </a:solidFill>
                </a:rPr>
                <a:t>Lorem Ipsum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C0A21F8C-040E-450F-AC02-2FCF27A3D7E0}"/>
                </a:ext>
              </a:extLst>
            </p:cNvPr>
            <p:cNvSpPr/>
            <p:nvPr/>
          </p:nvSpPr>
          <p:spPr>
            <a:xfrm>
              <a:off x="8889372" y="2447408"/>
              <a:ext cx="2816352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900" noProof="1"/>
                <a:t>Lorem ipsum dolor sit amet, consectetur adipiscing elit. Integer nec odio. Praesent libero. Sed cursus ante dapibus diam. Sed nisi. Nulla qui sem ni elementum ipediet.</a:t>
              </a: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BBF7BDE8-3D95-4848-BDD7-F7FB5CD32EFC}"/>
              </a:ext>
            </a:extLst>
          </p:cNvPr>
          <p:cNvGrpSpPr/>
          <p:nvPr/>
        </p:nvGrpSpPr>
        <p:grpSpPr>
          <a:xfrm>
            <a:off x="8099138" y="4735403"/>
            <a:ext cx="2112264" cy="1095607"/>
            <a:chOff x="8889372" y="1848374"/>
            <a:chExt cx="2816352" cy="1460808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E56FD76F-14CE-441C-9D26-F3A02F950988}"/>
                </a:ext>
              </a:extLst>
            </p:cNvPr>
            <p:cNvSpPr txBox="1"/>
            <p:nvPr/>
          </p:nvSpPr>
          <p:spPr>
            <a:xfrm>
              <a:off x="8889372" y="1848374"/>
              <a:ext cx="2458195" cy="615553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en-US" sz="2400" b="1" noProof="1">
                  <a:solidFill>
                    <a:schemeClr val="accent4"/>
                  </a:solidFill>
                </a:rPr>
                <a:t>Lorem Ipsum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8CBD1BEA-1C75-4BD7-BF5E-33EA0857728A}"/>
                </a:ext>
              </a:extLst>
            </p:cNvPr>
            <p:cNvSpPr/>
            <p:nvPr/>
          </p:nvSpPr>
          <p:spPr>
            <a:xfrm>
              <a:off x="8889372" y="2447408"/>
              <a:ext cx="2816352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Bef>
                  <a:spcPts val="900"/>
                </a:spcBef>
              </a:pPr>
              <a:r>
                <a:rPr lang="en-US" sz="900" noProof="1"/>
                <a:t>Lorem ipsum dolor sit amet, consectetur adipiscing elit. Integer nec odio. Praesent libero. Sed cursus ante dapibus diam. Sed nisi. Nulla qui sem ni elementum ipediet.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743758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Ellipse 256"/>
          <p:cNvGrpSpPr>
            <a:grpSpLocks/>
          </p:cNvGrpSpPr>
          <p:nvPr/>
        </p:nvGrpSpPr>
        <p:grpSpPr bwMode="auto">
          <a:xfrm>
            <a:off x="3882233" y="5670871"/>
            <a:ext cx="4427537" cy="647824"/>
            <a:chOff x="4712208" y="4803648"/>
            <a:chExt cx="2822448" cy="621792"/>
          </a:xfrm>
        </p:grpSpPr>
        <p:pic>
          <p:nvPicPr>
            <p:cNvPr id="35" name="Ellipse 256"/>
            <p:cNvPicPr>
              <a:picLocks noChangeArrowheads="1"/>
            </p:cNvPicPr>
            <p:nvPr/>
          </p:nvPicPr>
          <p:blipFill>
            <a:blip r:embed="rId2">
              <a:lum bright="6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2208" y="4803648"/>
              <a:ext cx="2822448" cy="621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Text Box 369"/>
            <p:cNvSpPr txBox="1">
              <a:spLocks noChangeArrowheads="1"/>
            </p:cNvSpPr>
            <p:nvPr/>
          </p:nvSpPr>
          <p:spPr bwMode="auto">
            <a:xfrm>
              <a:off x="5129610" y="4897422"/>
              <a:ext cx="1985245" cy="434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 noProof="1">
                <a:solidFill>
                  <a:srgbClr val="FFFFFF"/>
                </a:solidFill>
                <a:latin typeface="Calibri" pitchFamily="34" charset="0"/>
                <a:ea typeface="MS PGothic" pitchFamily="34" charset="-128"/>
              </a:endParaRPr>
            </a:p>
          </p:txBody>
        </p:sp>
      </p:grpSp>
      <p:sp>
        <p:nvSpPr>
          <p:cNvPr id="37" name="Freeform 36"/>
          <p:cNvSpPr>
            <a:spLocks/>
          </p:cNvSpPr>
          <p:nvPr/>
        </p:nvSpPr>
        <p:spPr bwMode="auto">
          <a:xfrm>
            <a:off x="6121401" y="1336676"/>
            <a:ext cx="1539875" cy="1626932"/>
          </a:xfrm>
          <a:custGeom>
            <a:avLst/>
            <a:gdLst>
              <a:gd name="connsiteX0" fmla="*/ 0 w 1539875"/>
              <a:gd name="connsiteY0" fmla="*/ 0 h 1626932"/>
              <a:gd name="connsiteX1" fmla="*/ 108006 w 1539875"/>
              <a:gd name="connsiteY1" fmla="*/ 3175 h 1626932"/>
              <a:gd name="connsiteX2" fmla="*/ 214423 w 1539875"/>
              <a:gd name="connsiteY2" fmla="*/ 11113 h 1626932"/>
              <a:gd name="connsiteX3" fmla="*/ 321635 w 1539875"/>
              <a:gd name="connsiteY3" fmla="*/ 24606 h 1626932"/>
              <a:gd name="connsiteX4" fmla="*/ 426464 w 1539875"/>
              <a:gd name="connsiteY4" fmla="*/ 42863 h 1626932"/>
              <a:gd name="connsiteX5" fmla="*/ 530499 w 1539875"/>
              <a:gd name="connsiteY5" fmla="*/ 65881 h 1626932"/>
              <a:gd name="connsiteX6" fmla="*/ 632945 w 1539875"/>
              <a:gd name="connsiteY6" fmla="*/ 94456 h 1626932"/>
              <a:gd name="connsiteX7" fmla="*/ 733009 w 1539875"/>
              <a:gd name="connsiteY7" fmla="*/ 128588 h 1626932"/>
              <a:gd name="connsiteX8" fmla="*/ 832279 w 1539875"/>
              <a:gd name="connsiteY8" fmla="*/ 166688 h 1626932"/>
              <a:gd name="connsiteX9" fmla="*/ 929961 w 1539875"/>
              <a:gd name="connsiteY9" fmla="*/ 208756 h 1626932"/>
              <a:gd name="connsiteX10" fmla="*/ 1024466 w 1539875"/>
              <a:gd name="connsiteY10" fmla="*/ 256381 h 1626932"/>
              <a:gd name="connsiteX11" fmla="*/ 1117382 w 1539875"/>
              <a:gd name="connsiteY11" fmla="*/ 309563 h 1626932"/>
              <a:gd name="connsiteX12" fmla="*/ 1207122 w 1539875"/>
              <a:gd name="connsiteY12" fmla="*/ 365919 h 1626932"/>
              <a:gd name="connsiteX13" fmla="*/ 1294480 w 1539875"/>
              <a:gd name="connsiteY13" fmla="*/ 427038 h 1626932"/>
              <a:gd name="connsiteX14" fmla="*/ 1379455 w 1539875"/>
              <a:gd name="connsiteY14" fmla="*/ 492919 h 1626932"/>
              <a:gd name="connsiteX15" fmla="*/ 1460459 w 1539875"/>
              <a:gd name="connsiteY15" fmla="*/ 564356 h 1626932"/>
              <a:gd name="connsiteX16" fmla="*/ 1539875 w 1539875"/>
              <a:gd name="connsiteY16" fmla="*/ 637381 h 1626932"/>
              <a:gd name="connsiteX17" fmla="*/ 549815 w 1539875"/>
              <a:gd name="connsiteY17" fmla="*/ 1626932 h 1626932"/>
              <a:gd name="connsiteX18" fmla="*/ 271593 w 1539875"/>
              <a:gd name="connsiteY18" fmla="*/ 1497163 h 1626932"/>
              <a:gd name="connsiteX19" fmla="*/ 0 w 1539875"/>
              <a:gd name="connsiteY19" fmla="*/ 1382474 h 162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39875" h="1626932">
                <a:moveTo>
                  <a:pt x="0" y="0"/>
                </a:moveTo>
                <a:lnTo>
                  <a:pt x="108006" y="3175"/>
                </a:lnTo>
                <a:lnTo>
                  <a:pt x="214423" y="11113"/>
                </a:lnTo>
                <a:lnTo>
                  <a:pt x="321635" y="24606"/>
                </a:lnTo>
                <a:lnTo>
                  <a:pt x="426464" y="42863"/>
                </a:lnTo>
                <a:lnTo>
                  <a:pt x="530499" y="65881"/>
                </a:lnTo>
                <a:lnTo>
                  <a:pt x="632945" y="94456"/>
                </a:lnTo>
                <a:lnTo>
                  <a:pt x="733009" y="128588"/>
                </a:lnTo>
                <a:lnTo>
                  <a:pt x="832279" y="166688"/>
                </a:lnTo>
                <a:lnTo>
                  <a:pt x="929961" y="208756"/>
                </a:lnTo>
                <a:lnTo>
                  <a:pt x="1024466" y="256381"/>
                </a:lnTo>
                <a:lnTo>
                  <a:pt x="1117382" y="309563"/>
                </a:lnTo>
                <a:lnTo>
                  <a:pt x="1207122" y="365919"/>
                </a:lnTo>
                <a:lnTo>
                  <a:pt x="1294480" y="427038"/>
                </a:lnTo>
                <a:lnTo>
                  <a:pt x="1379455" y="492919"/>
                </a:lnTo>
                <a:lnTo>
                  <a:pt x="1460459" y="564356"/>
                </a:lnTo>
                <a:lnTo>
                  <a:pt x="1539875" y="637381"/>
                </a:lnTo>
                <a:lnTo>
                  <a:pt x="549815" y="1626932"/>
                </a:lnTo>
                <a:lnTo>
                  <a:pt x="271593" y="1497163"/>
                </a:lnTo>
                <a:lnTo>
                  <a:pt x="0" y="1382474"/>
                </a:lnTo>
                <a:close/>
              </a:path>
            </a:pathLst>
          </a:custGeom>
          <a:solidFill>
            <a:srgbClr val="EC6E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1" name="Freeform 60"/>
          <p:cNvSpPr>
            <a:spLocks/>
          </p:cNvSpPr>
          <p:nvPr/>
        </p:nvSpPr>
        <p:spPr bwMode="auto">
          <a:xfrm>
            <a:off x="6706862" y="2009776"/>
            <a:ext cx="1625926" cy="1538288"/>
          </a:xfrm>
          <a:custGeom>
            <a:avLst/>
            <a:gdLst>
              <a:gd name="connsiteX0" fmla="*/ 988545 w 1625926"/>
              <a:gd name="connsiteY0" fmla="*/ 0 h 1538288"/>
              <a:gd name="connsiteX1" fmla="*/ 1063157 w 1625926"/>
              <a:gd name="connsiteY1" fmla="*/ 79334 h 1538288"/>
              <a:gd name="connsiteX2" fmla="*/ 1133801 w 1625926"/>
              <a:gd name="connsiteY2" fmla="*/ 160255 h 1538288"/>
              <a:gd name="connsiteX3" fmla="*/ 1198889 w 1625926"/>
              <a:gd name="connsiteY3" fmla="*/ 245142 h 1538288"/>
              <a:gd name="connsiteX4" fmla="*/ 1260007 w 1625926"/>
              <a:gd name="connsiteY4" fmla="*/ 332410 h 1538288"/>
              <a:gd name="connsiteX5" fmla="*/ 1316364 w 1625926"/>
              <a:gd name="connsiteY5" fmla="*/ 422057 h 1538288"/>
              <a:gd name="connsiteX6" fmla="*/ 1369545 w 1625926"/>
              <a:gd name="connsiteY6" fmla="*/ 514878 h 1538288"/>
              <a:gd name="connsiteX7" fmla="*/ 1417170 w 1625926"/>
              <a:gd name="connsiteY7" fmla="*/ 609286 h 1538288"/>
              <a:gd name="connsiteX8" fmla="*/ 1460032 w 1625926"/>
              <a:gd name="connsiteY8" fmla="*/ 706867 h 1538288"/>
              <a:gd name="connsiteX9" fmla="*/ 1498132 w 1625926"/>
              <a:gd name="connsiteY9" fmla="*/ 806035 h 1538288"/>
              <a:gd name="connsiteX10" fmla="*/ 1531470 w 1625926"/>
              <a:gd name="connsiteY10" fmla="*/ 906789 h 1538288"/>
              <a:gd name="connsiteX11" fmla="*/ 1560045 w 1625926"/>
              <a:gd name="connsiteY11" fmla="*/ 1008336 h 1538288"/>
              <a:gd name="connsiteX12" fmla="*/ 1583064 w 1625926"/>
              <a:gd name="connsiteY12" fmla="*/ 1112264 h 1538288"/>
              <a:gd name="connsiteX13" fmla="*/ 1601320 w 1625926"/>
              <a:gd name="connsiteY13" fmla="*/ 1216985 h 1538288"/>
              <a:gd name="connsiteX14" fmla="*/ 1614814 w 1625926"/>
              <a:gd name="connsiteY14" fmla="*/ 1324086 h 1538288"/>
              <a:gd name="connsiteX15" fmla="*/ 1622751 w 1625926"/>
              <a:gd name="connsiteY15" fmla="*/ 1430394 h 1538288"/>
              <a:gd name="connsiteX16" fmla="*/ 1625926 w 1625926"/>
              <a:gd name="connsiteY16" fmla="*/ 1538288 h 1538288"/>
              <a:gd name="connsiteX17" fmla="*/ 215029 w 1625926"/>
              <a:gd name="connsiteY17" fmla="*/ 1538288 h 1538288"/>
              <a:gd name="connsiteX18" fmla="*/ 111704 w 1625926"/>
              <a:gd name="connsiteY18" fmla="*/ 1263033 h 1538288"/>
              <a:gd name="connsiteX19" fmla="*/ 0 w 1625926"/>
              <a:gd name="connsiteY19" fmla="*/ 988035 h 153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25926" h="1538288">
                <a:moveTo>
                  <a:pt x="988545" y="0"/>
                </a:moveTo>
                <a:lnTo>
                  <a:pt x="1063157" y="79334"/>
                </a:lnTo>
                <a:lnTo>
                  <a:pt x="1133801" y="160255"/>
                </a:lnTo>
                <a:lnTo>
                  <a:pt x="1198889" y="245142"/>
                </a:lnTo>
                <a:lnTo>
                  <a:pt x="1260007" y="332410"/>
                </a:lnTo>
                <a:lnTo>
                  <a:pt x="1316364" y="422057"/>
                </a:lnTo>
                <a:lnTo>
                  <a:pt x="1369545" y="514878"/>
                </a:lnTo>
                <a:lnTo>
                  <a:pt x="1417170" y="609286"/>
                </a:lnTo>
                <a:lnTo>
                  <a:pt x="1460032" y="706867"/>
                </a:lnTo>
                <a:lnTo>
                  <a:pt x="1498132" y="806035"/>
                </a:lnTo>
                <a:lnTo>
                  <a:pt x="1531470" y="906789"/>
                </a:lnTo>
                <a:lnTo>
                  <a:pt x="1560045" y="1008336"/>
                </a:lnTo>
                <a:lnTo>
                  <a:pt x="1583064" y="1112264"/>
                </a:lnTo>
                <a:lnTo>
                  <a:pt x="1601320" y="1216985"/>
                </a:lnTo>
                <a:lnTo>
                  <a:pt x="1614814" y="1324086"/>
                </a:lnTo>
                <a:lnTo>
                  <a:pt x="1622751" y="1430394"/>
                </a:lnTo>
                <a:lnTo>
                  <a:pt x="1625926" y="1538288"/>
                </a:lnTo>
                <a:lnTo>
                  <a:pt x="215029" y="1538288"/>
                </a:lnTo>
                <a:lnTo>
                  <a:pt x="111704" y="1263033"/>
                </a:lnTo>
                <a:lnTo>
                  <a:pt x="0" y="988035"/>
                </a:lnTo>
                <a:close/>
              </a:path>
            </a:pathLst>
          </a:custGeom>
          <a:solidFill>
            <a:srgbClr val="EA96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2" name="Freeform 61"/>
          <p:cNvSpPr>
            <a:spLocks/>
          </p:cNvSpPr>
          <p:nvPr/>
        </p:nvSpPr>
        <p:spPr bwMode="auto">
          <a:xfrm>
            <a:off x="6723918" y="3598863"/>
            <a:ext cx="1608871" cy="1536700"/>
          </a:xfrm>
          <a:custGeom>
            <a:avLst/>
            <a:gdLst>
              <a:gd name="connsiteX0" fmla="*/ 208118 w 1608871"/>
              <a:gd name="connsiteY0" fmla="*/ 0 h 1536700"/>
              <a:gd name="connsiteX1" fmla="*/ 1608871 w 1608871"/>
              <a:gd name="connsiteY1" fmla="*/ 0 h 1536700"/>
              <a:gd name="connsiteX2" fmla="*/ 1605696 w 1608871"/>
              <a:gd name="connsiteY2" fmla="*/ 107894 h 1536700"/>
              <a:gd name="connsiteX3" fmla="*/ 1597759 w 1608871"/>
              <a:gd name="connsiteY3" fmla="*/ 214202 h 1536700"/>
              <a:gd name="connsiteX4" fmla="*/ 1584265 w 1608871"/>
              <a:gd name="connsiteY4" fmla="*/ 321303 h 1536700"/>
              <a:gd name="connsiteX5" fmla="*/ 1566009 w 1608871"/>
              <a:gd name="connsiteY5" fmla="*/ 426024 h 1536700"/>
              <a:gd name="connsiteX6" fmla="*/ 1542990 w 1608871"/>
              <a:gd name="connsiteY6" fmla="*/ 529951 h 1536700"/>
              <a:gd name="connsiteX7" fmla="*/ 1514415 w 1608871"/>
              <a:gd name="connsiteY7" fmla="*/ 631499 h 1536700"/>
              <a:gd name="connsiteX8" fmla="*/ 1481077 w 1608871"/>
              <a:gd name="connsiteY8" fmla="*/ 732253 h 1536700"/>
              <a:gd name="connsiteX9" fmla="*/ 1442977 w 1608871"/>
              <a:gd name="connsiteY9" fmla="*/ 831421 h 1536700"/>
              <a:gd name="connsiteX10" fmla="*/ 1400115 w 1608871"/>
              <a:gd name="connsiteY10" fmla="*/ 929002 h 1536700"/>
              <a:gd name="connsiteX11" fmla="*/ 1352490 w 1608871"/>
              <a:gd name="connsiteY11" fmla="*/ 1023409 h 1536700"/>
              <a:gd name="connsiteX12" fmla="*/ 1299309 w 1608871"/>
              <a:gd name="connsiteY12" fmla="*/ 1116230 h 1536700"/>
              <a:gd name="connsiteX13" fmla="*/ 1242952 w 1608871"/>
              <a:gd name="connsiteY13" fmla="*/ 1205877 h 1536700"/>
              <a:gd name="connsiteX14" fmla="*/ 1181834 w 1608871"/>
              <a:gd name="connsiteY14" fmla="*/ 1293145 h 1536700"/>
              <a:gd name="connsiteX15" fmla="*/ 1116746 w 1608871"/>
              <a:gd name="connsiteY15" fmla="*/ 1378032 h 1536700"/>
              <a:gd name="connsiteX16" fmla="*/ 1046102 w 1608871"/>
              <a:gd name="connsiteY16" fmla="*/ 1458953 h 1536700"/>
              <a:gd name="connsiteX17" fmla="*/ 971490 w 1608871"/>
              <a:gd name="connsiteY17" fmla="*/ 1536700 h 1536700"/>
              <a:gd name="connsiteX18" fmla="*/ 0 w 1608871"/>
              <a:gd name="connsiteY18" fmla="*/ 566714 h 1536700"/>
              <a:gd name="connsiteX19" fmla="*/ 100027 w 1608871"/>
              <a:gd name="connsiteY19" fmla="*/ 30240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08871" h="1536700">
                <a:moveTo>
                  <a:pt x="208118" y="0"/>
                </a:moveTo>
                <a:lnTo>
                  <a:pt x="1608871" y="0"/>
                </a:lnTo>
                <a:lnTo>
                  <a:pt x="1605696" y="107894"/>
                </a:lnTo>
                <a:lnTo>
                  <a:pt x="1597759" y="214202"/>
                </a:lnTo>
                <a:lnTo>
                  <a:pt x="1584265" y="321303"/>
                </a:lnTo>
                <a:lnTo>
                  <a:pt x="1566009" y="426024"/>
                </a:lnTo>
                <a:lnTo>
                  <a:pt x="1542990" y="529951"/>
                </a:lnTo>
                <a:lnTo>
                  <a:pt x="1514415" y="631499"/>
                </a:lnTo>
                <a:lnTo>
                  <a:pt x="1481077" y="732253"/>
                </a:lnTo>
                <a:lnTo>
                  <a:pt x="1442977" y="831421"/>
                </a:lnTo>
                <a:lnTo>
                  <a:pt x="1400115" y="929002"/>
                </a:lnTo>
                <a:lnTo>
                  <a:pt x="1352490" y="1023409"/>
                </a:lnTo>
                <a:lnTo>
                  <a:pt x="1299309" y="1116230"/>
                </a:lnTo>
                <a:lnTo>
                  <a:pt x="1242952" y="1205877"/>
                </a:lnTo>
                <a:lnTo>
                  <a:pt x="1181834" y="1293145"/>
                </a:lnTo>
                <a:lnTo>
                  <a:pt x="1116746" y="1378032"/>
                </a:lnTo>
                <a:lnTo>
                  <a:pt x="1046102" y="1458953"/>
                </a:lnTo>
                <a:lnTo>
                  <a:pt x="971490" y="1536700"/>
                </a:lnTo>
                <a:lnTo>
                  <a:pt x="0" y="566714"/>
                </a:lnTo>
                <a:lnTo>
                  <a:pt x="100027" y="302400"/>
                </a:lnTo>
                <a:close/>
              </a:path>
            </a:pathLst>
          </a:custGeom>
          <a:solidFill>
            <a:srgbClr val="F4CF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3" name="Freeform 62"/>
          <p:cNvSpPr>
            <a:spLocks/>
          </p:cNvSpPr>
          <p:nvPr/>
        </p:nvSpPr>
        <p:spPr bwMode="auto">
          <a:xfrm>
            <a:off x="6121401" y="4205695"/>
            <a:ext cx="1539875" cy="1604557"/>
          </a:xfrm>
          <a:custGeom>
            <a:avLst/>
            <a:gdLst>
              <a:gd name="connsiteX0" fmla="*/ 572201 w 1539875"/>
              <a:gd name="connsiteY0" fmla="*/ 0 h 1604557"/>
              <a:gd name="connsiteX1" fmla="*/ 1539875 w 1539875"/>
              <a:gd name="connsiteY1" fmla="*/ 967176 h 1604557"/>
              <a:gd name="connsiteX2" fmla="*/ 1460459 w 1539875"/>
              <a:gd name="connsiteY2" fmla="*/ 1040201 h 1604557"/>
              <a:gd name="connsiteX3" fmla="*/ 1379455 w 1539875"/>
              <a:gd name="connsiteY3" fmla="*/ 1110845 h 1604557"/>
              <a:gd name="connsiteX4" fmla="*/ 1294480 w 1539875"/>
              <a:gd name="connsiteY4" fmla="*/ 1177520 h 1604557"/>
              <a:gd name="connsiteX5" fmla="*/ 1207122 w 1539875"/>
              <a:gd name="connsiteY5" fmla="*/ 1238638 h 1604557"/>
              <a:gd name="connsiteX6" fmla="*/ 1117382 w 1539875"/>
              <a:gd name="connsiteY6" fmla="*/ 1294995 h 1604557"/>
              <a:gd name="connsiteX7" fmla="*/ 1024466 w 1539875"/>
              <a:gd name="connsiteY7" fmla="*/ 1348176 h 1604557"/>
              <a:gd name="connsiteX8" fmla="*/ 929961 w 1539875"/>
              <a:gd name="connsiteY8" fmla="*/ 1395801 h 1604557"/>
              <a:gd name="connsiteX9" fmla="*/ 832279 w 1539875"/>
              <a:gd name="connsiteY9" fmla="*/ 1437870 h 1604557"/>
              <a:gd name="connsiteX10" fmla="*/ 733009 w 1539875"/>
              <a:gd name="connsiteY10" fmla="*/ 1475970 h 1604557"/>
              <a:gd name="connsiteX11" fmla="*/ 632945 w 1539875"/>
              <a:gd name="connsiteY11" fmla="*/ 1510101 h 1604557"/>
              <a:gd name="connsiteX12" fmla="*/ 530499 w 1539875"/>
              <a:gd name="connsiteY12" fmla="*/ 1538676 h 1604557"/>
              <a:gd name="connsiteX13" fmla="*/ 426464 w 1539875"/>
              <a:gd name="connsiteY13" fmla="*/ 1561695 h 1604557"/>
              <a:gd name="connsiteX14" fmla="*/ 321635 w 1539875"/>
              <a:gd name="connsiteY14" fmla="*/ 1579951 h 1604557"/>
              <a:gd name="connsiteX15" fmla="*/ 214423 w 1539875"/>
              <a:gd name="connsiteY15" fmla="*/ 1593445 h 1604557"/>
              <a:gd name="connsiteX16" fmla="*/ 108006 w 1539875"/>
              <a:gd name="connsiteY16" fmla="*/ 1601382 h 1604557"/>
              <a:gd name="connsiteX17" fmla="*/ 0 w 1539875"/>
              <a:gd name="connsiteY17" fmla="*/ 1604557 h 1604557"/>
              <a:gd name="connsiteX18" fmla="*/ 0 w 1539875"/>
              <a:gd name="connsiteY18" fmla="*/ 247158 h 1604557"/>
              <a:gd name="connsiteX19" fmla="*/ 271593 w 1539875"/>
              <a:gd name="connsiteY19" fmla="*/ 128925 h 1604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39875" h="1604557">
                <a:moveTo>
                  <a:pt x="572201" y="0"/>
                </a:moveTo>
                <a:lnTo>
                  <a:pt x="1539875" y="967176"/>
                </a:lnTo>
                <a:lnTo>
                  <a:pt x="1460459" y="1040201"/>
                </a:lnTo>
                <a:lnTo>
                  <a:pt x="1379455" y="1110845"/>
                </a:lnTo>
                <a:lnTo>
                  <a:pt x="1294480" y="1177520"/>
                </a:lnTo>
                <a:lnTo>
                  <a:pt x="1207122" y="1238638"/>
                </a:lnTo>
                <a:lnTo>
                  <a:pt x="1117382" y="1294995"/>
                </a:lnTo>
                <a:lnTo>
                  <a:pt x="1024466" y="1348176"/>
                </a:lnTo>
                <a:lnTo>
                  <a:pt x="929961" y="1395801"/>
                </a:lnTo>
                <a:lnTo>
                  <a:pt x="832279" y="1437870"/>
                </a:lnTo>
                <a:lnTo>
                  <a:pt x="733009" y="1475970"/>
                </a:lnTo>
                <a:lnTo>
                  <a:pt x="632945" y="1510101"/>
                </a:lnTo>
                <a:lnTo>
                  <a:pt x="530499" y="1538676"/>
                </a:lnTo>
                <a:lnTo>
                  <a:pt x="426464" y="1561695"/>
                </a:lnTo>
                <a:lnTo>
                  <a:pt x="321635" y="1579951"/>
                </a:lnTo>
                <a:lnTo>
                  <a:pt x="214423" y="1593445"/>
                </a:lnTo>
                <a:lnTo>
                  <a:pt x="108006" y="1601382"/>
                </a:lnTo>
                <a:lnTo>
                  <a:pt x="0" y="1604557"/>
                </a:lnTo>
                <a:lnTo>
                  <a:pt x="0" y="247158"/>
                </a:lnTo>
                <a:lnTo>
                  <a:pt x="271593" y="128925"/>
                </a:lnTo>
                <a:close/>
              </a:path>
            </a:pathLst>
          </a:custGeom>
          <a:solidFill>
            <a:srgbClr val="74C18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4" name="Freeform 63"/>
          <p:cNvSpPr>
            <a:spLocks/>
          </p:cNvSpPr>
          <p:nvPr/>
        </p:nvSpPr>
        <p:spPr bwMode="auto">
          <a:xfrm>
            <a:off x="4532313" y="4199019"/>
            <a:ext cx="1538288" cy="1611232"/>
          </a:xfrm>
          <a:custGeom>
            <a:avLst/>
            <a:gdLst>
              <a:gd name="connsiteX0" fmla="*/ 973348 w 1538288"/>
              <a:gd name="connsiteY0" fmla="*/ 0 h 1611232"/>
              <a:gd name="connsiteX1" fmla="*/ 1266693 w 1538288"/>
              <a:gd name="connsiteY1" fmla="*/ 135600 h 1611232"/>
              <a:gd name="connsiteX2" fmla="*/ 1538288 w 1538288"/>
              <a:gd name="connsiteY2" fmla="*/ 252901 h 1611232"/>
              <a:gd name="connsiteX3" fmla="*/ 1538288 w 1538288"/>
              <a:gd name="connsiteY3" fmla="*/ 1611232 h 1611232"/>
              <a:gd name="connsiteX4" fmla="*/ 1430282 w 1538288"/>
              <a:gd name="connsiteY4" fmla="*/ 1608057 h 1611232"/>
              <a:gd name="connsiteX5" fmla="*/ 1323865 w 1538288"/>
              <a:gd name="connsiteY5" fmla="*/ 1600120 h 1611232"/>
              <a:gd name="connsiteX6" fmla="*/ 1216653 w 1538288"/>
              <a:gd name="connsiteY6" fmla="*/ 1586626 h 1611232"/>
              <a:gd name="connsiteX7" fmla="*/ 1111824 w 1538288"/>
              <a:gd name="connsiteY7" fmla="*/ 1568370 h 1611232"/>
              <a:gd name="connsiteX8" fmla="*/ 1007789 w 1538288"/>
              <a:gd name="connsiteY8" fmla="*/ 1545351 h 1611232"/>
              <a:gd name="connsiteX9" fmla="*/ 905343 w 1538288"/>
              <a:gd name="connsiteY9" fmla="*/ 1516776 h 1611232"/>
              <a:gd name="connsiteX10" fmla="*/ 805278 w 1538288"/>
              <a:gd name="connsiteY10" fmla="*/ 1482645 h 1611232"/>
              <a:gd name="connsiteX11" fmla="*/ 706008 w 1538288"/>
              <a:gd name="connsiteY11" fmla="*/ 1444545 h 1611232"/>
              <a:gd name="connsiteX12" fmla="*/ 608327 w 1538288"/>
              <a:gd name="connsiteY12" fmla="*/ 1402476 h 1611232"/>
              <a:gd name="connsiteX13" fmla="*/ 513822 w 1538288"/>
              <a:gd name="connsiteY13" fmla="*/ 1354851 h 1611232"/>
              <a:gd name="connsiteX14" fmla="*/ 420905 w 1538288"/>
              <a:gd name="connsiteY14" fmla="*/ 1301670 h 1611232"/>
              <a:gd name="connsiteX15" fmla="*/ 331165 w 1538288"/>
              <a:gd name="connsiteY15" fmla="*/ 1245313 h 1611232"/>
              <a:gd name="connsiteX16" fmla="*/ 243807 w 1538288"/>
              <a:gd name="connsiteY16" fmla="*/ 1184195 h 1611232"/>
              <a:gd name="connsiteX17" fmla="*/ 158832 w 1538288"/>
              <a:gd name="connsiteY17" fmla="*/ 1117520 h 1611232"/>
              <a:gd name="connsiteX18" fmla="*/ 77828 w 1538288"/>
              <a:gd name="connsiteY18" fmla="*/ 1046876 h 1611232"/>
              <a:gd name="connsiteX19" fmla="*/ 0 w 1538288"/>
              <a:gd name="connsiteY19" fmla="*/ 973851 h 1611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38288" h="1611232">
                <a:moveTo>
                  <a:pt x="973348" y="0"/>
                </a:moveTo>
                <a:lnTo>
                  <a:pt x="1266693" y="135600"/>
                </a:lnTo>
                <a:lnTo>
                  <a:pt x="1538288" y="252901"/>
                </a:lnTo>
                <a:lnTo>
                  <a:pt x="1538288" y="1611232"/>
                </a:lnTo>
                <a:lnTo>
                  <a:pt x="1430282" y="1608057"/>
                </a:lnTo>
                <a:lnTo>
                  <a:pt x="1323865" y="1600120"/>
                </a:lnTo>
                <a:lnTo>
                  <a:pt x="1216653" y="1586626"/>
                </a:lnTo>
                <a:lnTo>
                  <a:pt x="1111824" y="1568370"/>
                </a:lnTo>
                <a:lnTo>
                  <a:pt x="1007789" y="1545351"/>
                </a:lnTo>
                <a:lnTo>
                  <a:pt x="905343" y="1516776"/>
                </a:lnTo>
                <a:lnTo>
                  <a:pt x="805278" y="1482645"/>
                </a:lnTo>
                <a:lnTo>
                  <a:pt x="706008" y="1444545"/>
                </a:lnTo>
                <a:lnTo>
                  <a:pt x="608327" y="1402476"/>
                </a:lnTo>
                <a:lnTo>
                  <a:pt x="513822" y="1354851"/>
                </a:lnTo>
                <a:lnTo>
                  <a:pt x="420905" y="1301670"/>
                </a:lnTo>
                <a:lnTo>
                  <a:pt x="331165" y="1245313"/>
                </a:lnTo>
                <a:lnTo>
                  <a:pt x="243807" y="1184195"/>
                </a:lnTo>
                <a:lnTo>
                  <a:pt x="158832" y="1117520"/>
                </a:lnTo>
                <a:lnTo>
                  <a:pt x="77828" y="1046876"/>
                </a:lnTo>
                <a:lnTo>
                  <a:pt x="0" y="973851"/>
                </a:lnTo>
                <a:close/>
              </a:path>
            </a:pathLst>
          </a:custGeom>
          <a:solidFill>
            <a:srgbClr val="5DC3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5" name="Freeform 64"/>
          <p:cNvSpPr>
            <a:spLocks/>
          </p:cNvSpPr>
          <p:nvPr/>
        </p:nvSpPr>
        <p:spPr bwMode="auto">
          <a:xfrm>
            <a:off x="3859213" y="3598863"/>
            <a:ext cx="1614866" cy="1536700"/>
          </a:xfrm>
          <a:custGeom>
            <a:avLst/>
            <a:gdLst>
              <a:gd name="connsiteX0" fmla="*/ 0 w 1614866"/>
              <a:gd name="connsiteY0" fmla="*/ 0 h 1536700"/>
              <a:gd name="connsiteX1" fmla="*/ 1400959 w 1614866"/>
              <a:gd name="connsiteY1" fmla="*/ 0 h 1536700"/>
              <a:gd name="connsiteX2" fmla="*/ 1514221 w 1614866"/>
              <a:gd name="connsiteY2" fmla="*/ 302400 h 1536700"/>
              <a:gd name="connsiteX3" fmla="*/ 1614866 w 1614866"/>
              <a:gd name="connsiteY3" fmla="*/ 560728 h 1536700"/>
              <a:gd name="connsiteX4" fmla="*/ 637382 w 1614866"/>
              <a:gd name="connsiteY4" fmla="*/ 1536700 h 1536700"/>
              <a:gd name="connsiteX5" fmla="*/ 564357 w 1614866"/>
              <a:gd name="connsiteY5" fmla="*/ 1458953 h 1536700"/>
              <a:gd name="connsiteX6" fmla="*/ 493713 w 1614866"/>
              <a:gd name="connsiteY6" fmla="*/ 1378032 h 1536700"/>
              <a:gd name="connsiteX7" fmla="*/ 427038 w 1614866"/>
              <a:gd name="connsiteY7" fmla="*/ 1293145 h 1536700"/>
              <a:gd name="connsiteX8" fmla="*/ 365919 w 1614866"/>
              <a:gd name="connsiteY8" fmla="*/ 1205877 h 1536700"/>
              <a:gd name="connsiteX9" fmla="*/ 309563 w 1614866"/>
              <a:gd name="connsiteY9" fmla="*/ 1116230 h 1536700"/>
              <a:gd name="connsiteX10" fmla="*/ 257969 w 1614866"/>
              <a:gd name="connsiteY10" fmla="*/ 1023409 h 1536700"/>
              <a:gd name="connsiteX11" fmla="*/ 208756 w 1614866"/>
              <a:gd name="connsiteY11" fmla="*/ 929002 h 1536700"/>
              <a:gd name="connsiteX12" fmla="*/ 165894 w 1614866"/>
              <a:gd name="connsiteY12" fmla="*/ 831421 h 1536700"/>
              <a:gd name="connsiteX13" fmla="*/ 127794 w 1614866"/>
              <a:gd name="connsiteY13" fmla="*/ 732253 h 1536700"/>
              <a:gd name="connsiteX14" fmla="*/ 94456 w 1614866"/>
              <a:gd name="connsiteY14" fmla="*/ 631499 h 1536700"/>
              <a:gd name="connsiteX15" fmla="*/ 65881 w 1614866"/>
              <a:gd name="connsiteY15" fmla="*/ 529951 h 1536700"/>
              <a:gd name="connsiteX16" fmla="*/ 42863 w 1614866"/>
              <a:gd name="connsiteY16" fmla="*/ 426024 h 1536700"/>
              <a:gd name="connsiteX17" fmla="*/ 24606 w 1614866"/>
              <a:gd name="connsiteY17" fmla="*/ 321303 h 1536700"/>
              <a:gd name="connsiteX18" fmla="*/ 11113 w 1614866"/>
              <a:gd name="connsiteY18" fmla="*/ 214202 h 1536700"/>
              <a:gd name="connsiteX19" fmla="*/ 3175 w 1614866"/>
              <a:gd name="connsiteY19" fmla="*/ 107894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14866" h="1536700">
                <a:moveTo>
                  <a:pt x="0" y="0"/>
                </a:moveTo>
                <a:lnTo>
                  <a:pt x="1400959" y="0"/>
                </a:lnTo>
                <a:lnTo>
                  <a:pt x="1514221" y="302400"/>
                </a:lnTo>
                <a:lnTo>
                  <a:pt x="1614866" y="560728"/>
                </a:lnTo>
                <a:lnTo>
                  <a:pt x="637382" y="1536700"/>
                </a:lnTo>
                <a:lnTo>
                  <a:pt x="564357" y="1458953"/>
                </a:lnTo>
                <a:lnTo>
                  <a:pt x="493713" y="1378032"/>
                </a:lnTo>
                <a:lnTo>
                  <a:pt x="427038" y="1293145"/>
                </a:lnTo>
                <a:lnTo>
                  <a:pt x="365919" y="1205877"/>
                </a:lnTo>
                <a:lnTo>
                  <a:pt x="309563" y="1116230"/>
                </a:lnTo>
                <a:lnTo>
                  <a:pt x="257969" y="1023409"/>
                </a:lnTo>
                <a:lnTo>
                  <a:pt x="208756" y="929002"/>
                </a:lnTo>
                <a:lnTo>
                  <a:pt x="165894" y="831421"/>
                </a:lnTo>
                <a:lnTo>
                  <a:pt x="127794" y="732253"/>
                </a:lnTo>
                <a:lnTo>
                  <a:pt x="94456" y="631499"/>
                </a:lnTo>
                <a:lnTo>
                  <a:pt x="65881" y="529951"/>
                </a:lnTo>
                <a:lnTo>
                  <a:pt x="42863" y="426024"/>
                </a:lnTo>
                <a:lnTo>
                  <a:pt x="24606" y="321303"/>
                </a:lnTo>
                <a:lnTo>
                  <a:pt x="11113" y="214202"/>
                </a:lnTo>
                <a:lnTo>
                  <a:pt x="3175" y="107894"/>
                </a:lnTo>
                <a:close/>
              </a:path>
            </a:pathLst>
          </a:custGeom>
          <a:solidFill>
            <a:srgbClr val="5FAB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6" name="Freeform 65"/>
          <p:cNvSpPr>
            <a:spLocks/>
          </p:cNvSpPr>
          <p:nvPr/>
        </p:nvSpPr>
        <p:spPr bwMode="auto">
          <a:xfrm>
            <a:off x="3859214" y="2009776"/>
            <a:ext cx="1624961" cy="1538288"/>
          </a:xfrm>
          <a:custGeom>
            <a:avLst/>
            <a:gdLst>
              <a:gd name="connsiteX0" fmla="*/ 637382 w 1624961"/>
              <a:gd name="connsiteY0" fmla="*/ 0 h 1538288"/>
              <a:gd name="connsiteX1" fmla="*/ 1624961 w 1624961"/>
              <a:gd name="connsiteY1" fmla="*/ 987070 h 1538288"/>
              <a:gd name="connsiteX2" fmla="*/ 1516910 w 1624961"/>
              <a:gd name="connsiteY2" fmla="*/ 1263033 h 1538288"/>
              <a:gd name="connsiteX3" fmla="*/ 1411227 w 1624961"/>
              <a:gd name="connsiteY3" fmla="*/ 1538288 h 1538288"/>
              <a:gd name="connsiteX4" fmla="*/ 0 w 1624961"/>
              <a:gd name="connsiteY4" fmla="*/ 1538288 h 1538288"/>
              <a:gd name="connsiteX5" fmla="*/ 3175 w 1624961"/>
              <a:gd name="connsiteY5" fmla="*/ 1430394 h 1538288"/>
              <a:gd name="connsiteX6" fmla="*/ 11113 w 1624961"/>
              <a:gd name="connsiteY6" fmla="*/ 1324086 h 1538288"/>
              <a:gd name="connsiteX7" fmla="*/ 24606 w 1624961"/>
              <a:gd name="connsiteY7" fmla="*/ 1216985 h 1538288"/>
              <a:gd name="connsiteX8" fmla="*/ 42863 w 1624961"/>
              <a:gd name="connsiteY8" fmla="*/ 1112264 h 1538288"/>
              <a:gd name="connsiteX9" fmla="*/ 65881 w 1624961"/>
              <a:gd name="connsiteY9" fmla="*/ 1008336 h 1538288"/>
              <a:gd name="connsiteX10" fmla="*/ 94456 w 1624961"/>
              <a:gd name="connsiteY10" fmla="*/ 906789 h 1538288"/>
              <a:gd name="connsiteX11" fmla="*/ 127794 w 1624961"/>
              <a:gd name="connsiteY11" fmla="*/ 806035 h 1538288"/>
              <a:gd name="connsiteX12" fmla="*/ 165894 w 1624961"/>
              <a:gd name="connsiteY12" fmla="*/ 706867 h 1538288"/>
              <a:gd name="connsiteX13" fmla="*/ 208756 w 1624961"/>
              <a:gd name="connsiteY13" fmla="*/ 609286 h 1538288"/>
              <a:gd name="connsiteX14" fmla="*/ 257969 w 1624961"/>
              <a:gd name="connsiteY14" fmla="*/ 514878 h 1538288"/>
              <a:gd name="connsiteX15" fmla="*/ 309563 w 1624961"/>
              <a:gd name="connsiteY15" fmla="*/ 422057 h 1538288"/>
              <a:gd name="connsiteX16" fmla="*/ 365919 w 1624961"/>
              <a:gd name="connsiteY16" fmla="*/ 332410 h 1538288"/>
              <a:gd name="connsiteX17" fmla="*/ 427038 w 1624961"/>
              <a:gd name="connsiteY17" fmla="*/ 245142 h 1538288"/>
              <a:gd name="connsiteX18" fmla="*/ 493713 w 1624961"/>
              <a:gd name="connsiteY18" fmla="*/ 160255 h 1538288"/>
              <a:gd name="connsiteX19" fmla="*/ 564357 w 1624961"/>
              <a:gd name="connsiteY19" fmla="*/ 79334 h 153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24961" h="1538288">
                <a:moveTo>
                  <a:pt x="637382" y="0"/>
                </a:moveTo>
                <a:lnTo>
                  <a:pt x="1624961" y="987070"/>
                </a:lnTo>
                <a:lnTo>
                  <a:pt x="1516910" y="1263033"/>
                </a:lnTo>
                <a:lnTo>
                  <a:pt x="1411227" y="1538288"/>
                </a:lnTo>
                <a:lnTo>
                  <a:pt x="0" y="1538288"/>
                </a:lnTo>
                <a:lnTo>
                  <a:pt x="3175" y="1430394"/>
                </a:lnTo>
                <a:lnTo>
                  <a:pt x="11113" y="1324086"/>
                </a:lnTo>
                <a:lnTo>
                  <a:pt x="24606" y="1216985"/>
                </a:lnTo>
                <a:lnTo>
                  <a:pt x="42863" y="1112264"/>
                </a:lnTo>
                <a:lnTo>
                  <a:pt x="65881" y="1008336"/>
                </a:lnTo>
                <a:lnTo>
                  <a:pt x="94456" y="906789"/>
                </a:lnTo>
                <a:lnTo>
                  <a:pt x="127794" y="806035"/>
                </a:lnTo>
                <a:lnTo>
                  <a:pt x="165894" y="706867"/>
                </a:lnTo>
                <a:lnTo>
                  <a:pt x="208756" y="609286"/>
                </a:lnTo>
                <a:lnTo>
                  <a:pt x="257969" y="514878"/>
                </a:lnTo>
                <a:lnTo>
                  <a:pt x="309563" y="422057"/>
                </a:lnTo>
                <a:lnTo>
                  <a:pt x="365919" y="332410"/>
                </a:lnTo>
                <a:lnTo>
                  <a:pt x="427038" y="245142"/>
                </a:lnTo>
                <a:lnTo>
                  <a:pt x="493713" y="160255"/>
                </a:lnTo>
                <a:lnTo>
                  <a:pt x="564357" y="79334"/>
                </a:lnTo>
                <a:close/>
              </a:path>
            </a:pathLst>
          </a:custGeom>
          <a:solidFill>
            <a:srgbClr val="AAB5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7" name="Freeform 66"/>
          <p:cNvSpPr>
            <a:spLocks/>
          </p:cNvSpPr>
          <p:nvPr/>
        </p:nvSpPr>
        <p:spPr bwMode="auto">
          <a:xfrm>
            <a:off x="4532313" y="1336676"/>
            <a:ext cx="1538288" cy="1627510"/>
          </a:xfrm>
          <a:custGeom>
            <a:avLst/>
            <a:gdLst>
              <a:gd name="connsiteX0" fmla="*/ 1538288 w 1538288"/>
              <a:gd name="connsiteY0" fmla="*/ 0 h 1627510"/>
              <a:gd name="connsiteX1" fmla="*/ 1538288 w 1538288"/>
              <a:gd name="connsiteY1" fmla="*/ 1383278 h 1627510"/>
              <a:gd name="connsiteX2" fmla="*/ 1264004 w 1538288"/>
              <a:gd name="connsiteY2" fmla="*/ 1497163 h 1627510"/>
              <a:gd name="connsiteX3" fmla="*/ 989618 w 1538288"/>
              <a:gd name="connsiteY3" fmla="*/ 1627510 h 1627510"/>
              <a:gd name="connsiteX4" fmla="*/ 0 w 1538288"/>
              <a:gd name="connsiteY4" fmla="*/ 637381 h 1627510"/>
              <a:gd name="connsiteX5" fmla="*/ 77828 w 1538288"/>
              <a:gd name="connsiteY5" fmla="*/ 564356 h 1627510"/>
              <a:gd name="connsiteX6" fmla="*/ 158832 w 1538288"/>
              <a:gd name="connsiteY6" fmla="*/ 492919 h 1627510"/>
              <a:gd name="connsiteX7" fmla="*/ 243807 w 1538288"/>
              <a:gd name="connsiteY7" fmla="*/ 427038 h 1627510"/>
              <a:gd name="connsiteX8" fmla="*/ 331165 w 1538288"/>
              <a:gd name="connsiteY8" fmla="*/ 365919 h 1627510"/>
              <a:gd name="connsiteX9" fmla="*/ 420905 w 1538288"/>
              <a:gd name="connsiteY9" fmla="*/ 309563 h 1627510"/>
              <a:gd name="connsiteX10" fmla="*/ 513822 w 1538288"/>
              <a:gd name="connsiteY10" fmla="*/ 256381 h 1627510"/>
              <a:gd name="connsiteX11" fmla="*/ 608327 w 1538288"/>
              <a:gd name="connsiteY11" fmla="*/ 208756 h 1627510"/>
              <a:gd name="connsiteX12" fmla="*/ 706008 w 1538288"/>
              <a:gd name="connsiteY12" fmla="*/ 166688 h 1627510"/>
              <a:gd name="connsiteX13" fmla="*/ 805278 w 1538288"/>
              <a:gd name="connsiteY13" fmla="*/ 128588 h 1627510"/>
              <a:gd name="connsiteX14" fmla="*/ 905343 w 1538288"/>
              <a:gd name="connsiteY14" fmla="*/ 94456 h 1627510"/>
              <a:gd name="connsiteX15" fmla="*/ 1007789 w 1538288"/>
              <a:gd name="connsiteY15" fmla="*/ 65881 h 1627510"/>
              <a:gd name="connsiteX16" fmla="*/ 1111824 w 1538288"/>
              <a:gd name="connsiteY16" fmla="*/ 42863 h 1627510"/>
              <a:gd name="connsiteX17" fmla="*/ 1216653 w 1538288"/>
              <a:gd name="connsiteY17" fmla="*/ 24606 h 1627510"/>
              <a:gd name="connsiteX18" fmla="*/ 1323865 w 1538288"/>
              <a:gd name="connsiteY18" fmla="*/ 11113 h 1627510"/>
              <a:gd name="connsiteX19" fmla="*/ 1430282 w 1538288"/>
              <a:gd name="connsiteY19" fmla="*/ 3175 h 1627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38288" h="1627510">
                <a:moveTo>
                  <a:pt x="1538288" y="0"/>
                </a:moveTo>
                <a:lnTo>
                  <a:pt x="1538288" y="1383278"/>
                </a:lnTo>
                <a:lnTo>
                  <a:pt x="1264004" y="1497163"/>
                </a:lnTo>
                <a:lnTo>
                  <a:pt x="989618" y="1627510"/>
                </a:lnTo>
                <a:lnTo>
                  <a:pt x="0" y="637381"/>
                </a:lnTo>
                <a:lnTo>
                  <a:pt x="77828" y="564356"/>
                </a:lnTo>
                <a:lnTo>
                  <a:pt x="158832" y="492919"/>
                </a:lnTo>
                <a:lnTo>
                  <a:pt x="243807" y="427038"/>
                </a:lnTo>
                <a:lnTo>
                  <a:pt x="331165" y="365919"/>
                </a:lnTo>
                <a:lnTo>
                  <a:pt x="420905" y="309563"/>
                </a:lnTo>
                <a:lnTo>
                  <a:pt x="513822" y="256381"/>
                </a:lnTo>
                <a:lnTo>
                  <a:pt x="608327" y="208756"/>
                </a:lnTo>
                <a:lnTo>
                  <a:pt x="706008" y="166688"/>
                </a:lnTo>
                <a:lnTo>
                  <a:pt x="805278" y="128588"/>
                </a:lnTo>
                <a:lnTo>
                  <a:pt x="905343" y="94456"/>
                </a:lnTo>
                <a:lnTo>
                  <a:pt x="1007789" y="65881"/>
                </a:lnTo>
                <a:lnTo>
                  <a:pt x="1111824" y="42863"/>
                </a:lnTo>
                <a:lnTo>
                  <a:pt x="1216653" y="24606"/>
                </a:lnTo>
                <a:lnTo>
                  <a:pt x="1323865" y="11113"/>
                </a:lnTo>
                <a:lnTo>
                  <a:pt x="1430282" y="3175"/>
                </a:lnTo>
                <a:close/>
              </a:path>
            </a:pathLst>
          </a:custGeom>
          <a:solidFill>
            <a:srgbClr val="A47BB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7896200" y="3139986"/>
            <a:ext cx="341752" cy="341752"/>
          </a:xfrm>
          <a:prstGeom prst="ellipse">
            <a:avLst/>
          </a:prstGeom>
          <a:solidFill>
            <a:srgbClr val="96511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2</a:t>
            </a:r>
          </a:p>
        </p:txBody>
      </p:sp>
      <p:sp>
        <p:nvSpPr>
          <p:cNvPr id="69" name="Oval 68"/>
          <p:cNvSpPr/>
          <p:nvPr/>
        </p:nvSpPr>
        <p:spPr>
          <a:xfrm>
            <a:off x="7186600" y="1813501"/>
            <a:ext cx="341752" cy="341752"/>
          </a:xfrm>
          <a:prstGeom prst="ellipse">
            <a:avLst/>
          </a:prstGeom>
          <a:solidFill>
            <a:srgbClr val="AF2415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1</a:t>
            </a:r>
          </a:p>
        </p:txBody>
      </p:sp>
      <p:sp>
        <p:nvSpPr>
          <p:cNvPr id="70" name="Oval 69"/>
          <p:cNvSpPr/>
          <p:nvPr/>
        </p:nvSpPr>
        <p:spPr>
          <a:xfrm>
            <a:off x="7519825" y="4678164"/>
            <a:ext cx="341752" cy="341752"/>
          </a:xfrm>
          <a:prstGeom prst="ellipse">
            <a:avLst/>
          </a:prstGeom>
          <a:solidFill>
            <a:srgbClr val="B2920A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3</a:t>
            </a:r>
          </a:p>
        </p:txBody>
      </p:sp>
      <p:sp>
        <p:nvSpPr>
          <p:cNvPr id="71" name="Oval 70"/>
          <p:cNvSpPr/>
          <p:nvPr/>
        </p:nvSpPr>
        <p:spPr>
          <a:xfrm>
            <a:off x="6186296" y="5391504"/>
            <a:ext cx="341752" cy="341752"/>
          </a:xfrm>
          <a:prstGeom prst="ellipse">
            <a:avLst/>
          </a:prstGeom>
          <a:solidFill>
            <a:srgbClr val="2C623D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4</a:t>
            </a:r>
          </a:p>
        </p:txBody>
      </p:sp>
      <p:sp>
        <p:nvSpPr>
          <p:cNvPr id="72" name="Oval 71"/>
          <p:cNvSpPr/>
          <p:nvPr/>
        </p:nvSpPr>
        <p:spPr>
          <a:xfrm>
            <a:off x="4684681" y="4988870"/>
            <a:ext cx="341752" cy="341752"/>
          </a:xfrm>
          <a:prstGeom prst="ellipse">
            <a:avLst/>
          </a:prstGeom>
          <a:solidFill>
            <a:srgbClr val="296D5E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5</a:t>
            </a:r>
          </a:p>
        </p:txBody>
      </p:sp>
      <p:sp>
        <p:nvSpPr>
          <p:cNvPr id="73" name="Oval 72"/>
          <p:cNvSpPr/>
          <p:nvPr/>
        </p:nvSpPr>
        <p:spPr>
          <a:xfrm>
            <a:off x="3937337" y="3656555"/>
            <a:ext cx="341752" cy="341752"/>
          </a:xfrm>
          <a:prstGeom prst="ellipse">
            <a:avLst/>
          </a:prstGeom>
          <a:solidFill>
            <a:srgbClr val="216A97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6</a:t>
            </a:r>
          </a:p>
        </p:txBody>
      </p:sp>
      <p:sp>
        <p:nvSpPr>
          <p:cNvPr id="74" name="Oval 73"/>
          <p:cNvSpPr/>
          <p:nvPr/>
        </p:nvSpPr>
        <p:spPr>
          <a:xfrm>
            <a:off x="4342929" y="2150142"/>
            <a:ext cx="341752" cy="34175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7</a:t>
            </a:r>
          </a:p>
        </p:txBody>
      </p:sp>
      <p:sp>
        <p:nvSpPr>
          <p:cNvPr id="75" name="Oval 74"/>
          <p:cNvSpPr/>
          <p:nvPr/>
        </p:nvSpPr>
        <p:spPr>
          <a:xfrm>
            <a:off x="5663952" y="1388799"/>
            <a:ext cx="341752" cy="341752"/>
          </a:xfrm>
          <a:prstGeom prst="ellipse">
            <a:avLst/>
          </a:prstGeom>
          <a:solidFill>
            <a:srgbClr val="6F477D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8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4806148" y="1586656"/>
            <a:ext cx="1117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6F477D"/>
                </a:solidFill>
                <a:latin typeface="Calibri Light" panose="020F0302020204030204" pitchFamily="34" charset="0"/>
              </a:rPr>
              <a:t>Example 8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7059825" y="3597975"/>
            <a:ext cx="1117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67B08"/>
                </a:solidFill>
                <a:latin typeface="Calibri Light" panose="020F0302020204030204" pitchFamily="34" charset="0"/>
              </a:rPr>
              <a:t>Example 3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180862" y="1566350"/>
            <a:ext cx="1117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AF2415"/>
                </a:solidFill>
                <a:latin typeface="Calibri Light" panose="020F0302020204030204" pitchFamily="34" charset="0"/>
              </a:rPr>
              <a:t>Example 1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4965911" y="4536603"/>
            <a:ext cx="1117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296D5E"/>
                </a:solidFill>
                <a:latin typeface="Calibri Light" panose="020F0302020204030204" pitchFamily="34" charset="0"/>
              </a:rPr>
              <a:t>Example 5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083035" y="4536603"/>
            <a:ext cx="1117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2C623D"/>
                </a:solidFill>
                <a:latin typeface="Calibri Light" panose="020F0302020204030204" pitchFamily="34" charset="0"/>
              </a:rPr>
              <a:t>Example 4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4246378" y="3645764"/>
            <a:ext cx="1117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216A97"/>
                </a:solidFill>
                <a:latin typeface="Calibri Light" panose="020F0302020204030204" pitchFamily="34" charset="0"/>
              </a:rPr>
              <a:t>Example 6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4021410" y="2492897"/>
            <a:ext cx="1117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</a:rPr>
              <a:t>Example 7</a:t>
            </a:r>
          </a:p>
        </p:txBody>
      </p:sp>
      <p:sp>
        <p:nvSpPr>
          <p:cNvPr id="91" name="Rectangle 90"/>
          <p:cNvSpPr/>
          <p:nvPr/>
        </p:nvSpPr>
        <p:spPr>
          <a:xfrm>
            <a:off x="6186369" y="1849598"/>
            <a:ext cx="11069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consectetur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92" name="Rectangle 91"/>
          <p:cNvSpPr/>
          <p:nvPr/>
        </p:nvSpPr>
        <p:spPr>
          <a:xfrm>
            <a:off x="6891337" y="2778920"/>
            <a:ext cx="11069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consectetur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93" name="Rectangle 92"/>
          <p:cNvSpPr/>
          <p:nvPr/>
        </p:nvSpPr>
        <p:spPr>
          <a:xfrm>
            <a:off x="7070839" y="3823263"/>
            <a:ext cx="11069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consectetur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94" name="Rectangle 93"/>
          <p:cNvSpPr/>
          <p:nvPr/>
        </p:nvSpPr>
        <p:spPr>
          <a:xfrm>
            <a:off x="6429240" y="4815205"/>
            <a:ext cx="11069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consectetur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95" name="Rectangle 94"/>
          <p:cNvSpPr/>
          <p:nvPr/>
        </p:nvSpPr>
        <p:spPr>
          <a:xfrm>
            <a:off x="5053977" y="4827073"/>
            <a:ext cx="11069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consectetur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96" name="Rectangle 95"/>
          <p:cNvSpPr/>
          <p:nvPr/>
        </p:nvSpPr>
        <p:spPr>
          <a:xfrm>
            <a:off x="4111960" y="3942909"/>
            <a:ext cx="11069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consectetur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97" name="Rectangle 96"/>
          <p:cNvSpPr/>
          <p:nvPr/>
        </p:nvSpPr>
        <p:spPr>
          <a:xfrm>
            <a:off x="4021409" y="2754084"/>
            <a:ext cx="11069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consectetur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98" name="Rectangle 97"/>
          <p:cNvSpPr/>
          <p:nvPr/>
        </p:nvSpPr>
        <p:spPr>
          <a:xfrm>
            <a:off x="5061088" y="1854310"/>
            <a:ext cx="11069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consectetur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000170" y="2506542"/>
            <a:ext cx="1117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65112"/>
                </a:solidFill>
                <a:latin typeface="Calibri Light" panose="020F0302020204030204" pitchFamily="34" charset="0"/>
              </a:rPr>
              <a:t>Example 2</a:t>
            </a:r>
          </a:p>
        </p:txBody>
      </p:sp>
    </p:spTree>
    <p:extLst>
      <p:ext uri="{BB962C8B-B14F-4D97-AF65-F5344CB8AC3E}">
        <p14:creationId xmlns:p14="http://schemas.microsoft.com/office/powerpoint/2010/main" val="393258798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Ellipse 256"/>
          <p:cNvGrpSpPr>
            <a:grpSpLocks/>
          </p:cNvGrpSpPr>
          <p:nvPr/>
        </p:nvGrpSpPr>
        <p:grpSpPr bwMode="auto">
          <a:xfrm>
            <a:off x="3882233" y="5670871"/>
            <a:ext cx="4427537" cy="647824"/>
            <a:chOff x="4712208" y="4803648"/>
            <a:chExt cx="2822448" cy="621792"/>
          </a:xfrm>
        </p:grpSpPr>
        <p:pic>
          <p:nvPicPr>
            <p:cNvPr id="5" name="Ellipse 256"/>
            <p:cNvPicPr>
              <a:picLocks noChangeArrowheads="1"/>
            </p:cNvPicPr>
            <p:nvPr/>
          </p:nvPicPr>
          <p:blipFill>
            <a:blip r:embed="rId2">
              <a:lum bright="6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2208" y="4803648"/>
              <a:ext cx="2822448" cy="621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369"/>
            <p:cNvSpPr txBox="1">
              <a:spLocks noChangeArrowheads="1"/>
            </p:cNvSpPr>
            <p:nvPr/>
          </p:nvSpPr>
          <p:spPr bwMode="auto">
            <a:xfrm>
              <a:off x="5129610" y="4897422"/>
              <a:ext cx="1985245" cy="434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 noProof="1">
                <a:solidFill>
                  <a:srgbClr val="FFFFFF"/>
                </a:solidFill>
                <a:latin typeface="Calibri" pitchFamily="34" charset="0"/>
                <a:ea typeface="MS PGothic" pitchFamily="34" charset="-128"/>
              </a:endParaRPr>
            </a:p>
          </p:txBody>
        </p:sp>
      </p:grpSp>
      <p:sp>
        <p:nvSpPr>
          <p:cNvPr id="7" name="Freeform 6"/>
          <p:cNvSpPr>
            <a:spLocks/>
          </p:cNvSpPr>
          <p:nvPr/>
        </p:nvSpPr>
        <p:spPr bwMode="auto">
          <a:xfrm>
            <a:off x="6153151" y="1363663"/>
            <a:ext cx="2174875" cy="3265488"/>
          </a:xfrm>
          <a:custGeom>
            <a:avLst/>
            <a:gdLst>
              <a:gd name="connsiteX0" fmla="*/ 0 w 2174875"/>
              <a:gd name="connsiteY0" fmla="*/ 0 h 3265488"/>
              <a:gd name="connsiteX1" fmla="*/ 71438 w 2174875"/>
              <a:gd name="connsiteY1" fmla="*/ 1588 h 3265488"/>
              <a:gd name="connsiteX2" fmla="*/ 142081 w 2174875"/>
              <a:gd name="connsiteY2" fmla="*/ 4764 h 3265488"/>
              <a:gd name="connsiteX3" fmla="*/ 213519 w 2174875"/>
              <a:gd name="connsiteY3" fmla="*/ 10321 h 3265488"/>
              <a:gd name="connsiteX4" fmla="*/ 283369 w 2174875"/>
              <a:gd name="connsiteY4" fmla="*/ 19849 h 3265488"/>
              <a:gd name="connsiteX5" fmla="*/ 354806 w 2174875"/>
              <a:gd name="connsiteY5" fmla="*/ 28582 h 3265488"/>
              <a:gd name="connsiteX6" fmla="*/ 425450 w 2174875"/>
              <a:gd name="connsiteY6" fmla="*/ 42873 h 3265488"/>
              <a:gd name="connsiteX7" fmla="*/ 493713 w 2174875"/>
              <a:gd name="connsiteY7" fmla="*/ 57958 h 3265488"/>
              <a:gd name="connsiteX8" fmla="*/ 562769 w 2174875"/>
              <a:gd name="connsiteY8" fmla="*/ 74631 h 3265488"/>
              <a:gd name="connsiteX9" fmla="*/ 631031 w 2174875"/>
              <a:gd name="connsiteY9" fmla="*/ 94479 h 3265488"/>
              <a:gd name="connsiteX10" fmla="*/ 697706 w 2174875"/>
              <a:gd name="connsiteY10" fmla="*/ 115916 h 3265488"/>
              <a:gd name="connsiteX11" fmla="*/ 765175 w 2174875"/>
              <a:gd name="connsiteY11" fmla="*/ 140528 h 3265488"/>
              <a:gd name="connsiteX12" fmla="*/ 831850 w 2174875"/>
              <a:gd name="connsiteY12" fmla="*/ 165934 h 3265488"/>
              <a:gd name="connsiteX13" fmla="*/ 897731 w 2174875"/>
              <a:gd name="connsiteY13" fmla="*/ 193722 h 3265488"/>
              <a:gd name="connsiteX14" fmla="*/ 962025 w 2174875"/>
              <a:gd name="connsiteY14" fmla="*/ 223892 h 3265488"/>
              <a:gd name="connsiteX15" fmla="*/ 1025525 w 2174875"/>
              <a:gd name="connsiteY15" fmla="*/ 257238 h 3265488"/>
              <a:gd name="connsiteX16" fmla="*/ 1088231 w 2174875"/>
              <a:gd name="connsiteY16" fmla="*/ 292965 h 3265488"/>
              <a:gd name="connsiteX17" fmla="*/ 1182688 w 2174875"/>
              <a:gd name="connsiteY17" fmla="*/ 350923 h 3265488"/>
              <a:gd name="connsiteX18" fmla="*/ 1273969 w 2174875"/>
              <a:gd name="connsiteY18" fmla="*/ 412851 h 3265488"/>
              <a:gd name="connsiteX19" fmla="*/ 1362869 w 2174875"/>
              <a:gd name="connsiteY19" fmla="*/ 480336 h 3265488"/>
              <a:gd name="connsiteX20" fmla="*/ 1444625 w 2174875"/>
              <a:gd name="connsiteY20" fmla="*/ 550203 h 3265488"/>
              <a:gd name="connsiteX21" fmla="*/ 1524000 w 2174875"/>
              <a:gd name="connsiteY21" fmla="*/ 623245 h 3265488"/>
              <a:gd name="connsiteX22" fmla="*/ 1598613 w 2174875"/>
              <a:gd name="connsiteY22" fmla="*/ 699464 h 3265488"/>
              <a:gd name="connsiteX23" fmla="*/ 1669256 w 2174875"/>
              <a:gd name="connsiteY23" fmla="*/ 780446 h 3265488"/>
              <a:gd name="connsiteX24" fmla="*/ 1735931 w 2174875"/>
              <a:gd name="connsiteY24" fmla="*/ 864604 h 3265488"/>
              <a:gd name="connsiteX25" fmla="*/ 1797050 w 2174875"/>
              <a:gd name="connsiteY25" fmla="*/ 949556 h 3265488"/>
              <a:gd name="connsiteX26" fmla="*/ 1854994 w 2174875"/>
              <a:gd name="connsiteY26" fmla="*/ 1037684 h 3265488"/>
              <a:gd name="connsiteX27" fmla="*/ 1906588 w 2174875"/>
              <a:gd name="connsiteY27" fmla="*/ 1129781 h 3265488"/>
              <a:gd name="connsiteX28" fmla="*/ 1955800 w 2174875"/>
              <a:gd name="connsiteY28" fmla="*/ 1222673 h 3265488"/>
              <a:gd name="connsiteX29" fmla="*/ 1999456 w 2174875"/>
              <a:gd name="connsiteY29" fmla="*/ 1317152 h 3265488"/>
              <a:gd name="connsiteX30" fmla="*/ 2037556 w 2174875"/>
              <a:gd name="connsiteY30" fmla="*/ 1414807 h 3265488"/>
              <a:gd name="connsiteX31" fmla="*/ 2072481 w 2174875"/>
              <a:gd name="connsiteY31" fmla="*/ 1514050 h 3265488"/>
              <a:gd name="connsiteX32" fmla="*/ 2101850 w 2174875"/>
              <a:gd name="connsiteY32" fmla="*/ 1612499 h 3265488"/>
              <a:gd name="connsiteX33" fmla="*/ 2126456 w 2174875"/>
              <a:gd name="connsiteY33" fmla="*/ 1714917 h 3265488"/>
              <a:gd name="connsiteX34" fmla="*/ 2146300 w 2174875"/>
              <a:gd name="connsiteY34" fmla="*/ 1817336 h 3265488"/>
              <a:gd name="connsiteX35" fmla="*/ 2161381 w 2174875"/>
              <a:gd name="connsiteY35" fmla="*/ 1920549 h 3265488"/>
              <a:gd name="connsiteX36" fmla="*/ 2170113 w 2174875"/>
              <a:gd name="connsiteY36" fmla="*/ 2026143 h 3265488"/>
              <a:gd name="connsiteX37" fmla="*/ 2174875 w 2174875"/>
              <a:gd name="connsiteY37" fmla="*/ 2129356 h 3265488"/>
              <a:gd name="connsiteX38" fmla="*/ 2174875 w 2174875"/>
              <a:gd name="connsiteY38" fmla="*/ 2234950 h 3265488"/>
              <a:gd name="connsiteX39" fmla="*/ 2170113 w 2174875"/>
              <a:gd name="connsiteY39" fmla="*/ 2339750 h 3265488"/>
              <a:gd name="connsiteX40" fmla="*/ 2159794 w 2174875"/>
              <a:gd name="connsiteY40" fmla="*/ 2445345 h 3265488"/>
              <a:gd name="connsiteX41" fmla="*/ 2144713 w 2174875"/>
              <a:gd name="connsiteY41" fmla="*/ 2550145 h 3265488"/>
              <a:gd name="connsiteX42" fmla="*/ 2123281 w 2174875"/>
              <a:gd name="connsiteY42" fmla="*/ 2655740 h 3265488"/>
              <a:gd name="connsiteX43" fmla="*/ 2097088 w 2174875"/>
              <a:gd name="connsiteY43" fmla="*/ 2758952 h 3265488"/>
              <a:gd name="connsiteX44" fmla="*/ 2065338 w 2174875"/>
              <a:gd name="connsiteY44" fmla="*/ 2862959 h 3265488"/>
              <a:gd name="connsiteX45" fmla="*/ 2028825 w 2174875"/>
              <a:gd name="connsiteY45" fmla="*/ 2964584 h 3265488"/>
              <a:gd name="connsiteX46" fmla="*/ 1985963 w 2174875"/>
              <a:gd name="connsiteY46" fmla="*/ 3067002 h 3265488"/>
              <a:gd name="connsiteX47" fmla="*/ 1937544 w 2174875"/>
              <a:gd name="connsiteY47" fmla="*/ 3166245 h 3265488"/>
              <a:gd name="connsiteX48" fmla="*/ 1883569 w 2174875"/>
              <a:gd name="connsiteY48" fmla="*/ 3265488 h 3265488"/>
              <a:gd name="connsiteX49" fmla="*/ 885771 w 2174875"/>
              <a:gd name="connsiteY49" fmla="*/ 2688870 h 3265488"/>
              <a:gd name="connsiteX50" fmla="*/ 0 w 2174875"/>
              <a:gd name="connsiteY50" fmla="*/ 1161679 h 326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174875" h="3265488">
                <a:moveTo>
                  <a:pt x="0" y="0"/>
                </a:moveTo>
                <a:lnTo>
                  <a:pt x="71438" y="1588"/>
                </a:lnTo>
                <a:lnTo>
                  <a:pt x="142081" y="4764"/>
                </a:lnTo>
                <a:lnTo>
                  <a:pt x="213519" y="10321"/>
                </a:lnTo>
                <a:lnTo>
                  <a:pt x="283369" y="19849"/>
                </a:lnTo>
                <a:lnTo>
                  <a:pt x="354806" y="28582"/>
                </a:lnTo>
                <a:lnTo>
                  <a:pt x="425450" y="42873"/>
                </a:lnTo>
                <a:lnTo>
                  <a:pt x="493713" y="57958"/>
                </a:lnTo>
                <a:lnTo>
                  <a:pt x="562769" y="74631"/>
                </a:lnTo>
                <a:lnTo>
                  <a:pt x="631031" y="94479"/>
                </a:lnTo>
                <a:lnTo>
                  <a:pt x="697706" y="115916"/>
                </a:lnTo>
                <a:lnTo>
                  <a:pt x="765175" y="140528"/>
                </a:lnTo>
                <a:lnTo>
                  <a:pt x="831850" y="165934"/>
                </a:lnTo>
                <a:lnTo>
                  <a:pt x="897731" y="193722"/>
                </a:lnTo>
                <a:lnTo>
                  <a:pt x="962025" y="223892"/>
                </a:lnTo>
                <a:lnTo>
                  <a:pt x="1025525" y="257238"/>
                </a:lnTo>
                <a:lnTo>
                  <a:pt x="1088231" y="292965"/>
                </a:lnTo>
                <a:lnTo>
                  <a:pt x="1182688" y="350923"/>
                </a:lnTo>
                <a:lnTo>
                  <a:pt x="1273969" y="412851"/>
                </a:lnTo>
                <a:lnTo>
                  <a:pt x="1362869" y="480336"/>
                </a:lnTo>
                <a:lnTo>
                  <a:pt x="1444625" y="550203"/>
                </a:lnTo>
                <a:lnTo>
                  <a:pt x="1524000" y="623245"/>
                </a:lnTo>
                <a:lnTo>
                  <a:pt x="1598613" y="699464"/>
                </a:lnTo>
                <a:lnTo>
                  <a:pt x="1669256" y="780446"/>
                </a:lnTo>
                <a:lnTo>
                  <a:pt x="1735931" y="864604"/>
                </a:lnTo>
                <a:lnTo>
                  <a:pt x="1797050" y="949556"/>
                </a:lnTo>
                <a:lnTo>
                  <a:pt x="1854994" y="1037684"/>
                </a:lnTo>
                <a:lnTo>
                  <a:pt x="1906588" y="1129781"/>
                </a:lnTo>
                <a:lnTo>
                  <a:pt x="1955800" y="1222673"/>
                </a:lnTo>
                <a:lnTo>
                  <a:pt x="1999456" y="1317152"/>
                </a:lnTo>
                <a:lnTo>
                  <a:pt x="2037556" y="1414807"/>
                </a:lnTo>
                <a:lnTo>
                  <a:pt x="2072481" y="1514050"/>
                </a:lnTo>
                <a:lnTo>
                  <a:pt x="2101850" y="1612499"/>
                </a:lnTo>
                <a:lnTo>
                  <a:pt x="2126456" y="1714917"/>
                </a:lnTo>
                <a:lnTo>
                  <a:pt x="2146300" y="1817336"/>
                </a:lnTo>
                <a:lnTo>
                  <a:pt x="2161381" y="1920549"/>
                </a:lnTo>
                <a:lnTo>
                  <a:pt x="2170113" y="2026143"/>
                </a:lnTo>
                <a:lnTo>
                  <a:pt x="2174875" y="2129356"/>
                </a:lnTo>
                <a:lnTo>
                  <a:pt x="2174875" y="2234950"/>
                </a:lnTo>
                <a:lnTo>
                  <a:pt x="2170113" y="2339750"/>
                </a:lnTo>
                <a:lnTo>
                  <a:pt x="2159794" y="2445345"/>
                </a:lnTo>
                <a:lnTo>
                  <a:pt x="2144713" y="2550145"/>
                </a:lnTo>
                <a:lnTo>
                  <a:pt x="2123281" y="2655740"/>
                </a:lnTo>
                <a:lnTo>
                  <a:pt x="2097088" y="2758952"/>
                </a:lnTo>
                <a:lnTo>
                  <a:pt x="2065338" y="2862959"/>
                </a:lnTo>
                <a:lnTo>
                  <a:pt x="2028825" y="2964584"/>
                </a:lnTo>
                <a:lnTo>
                  <a:pt x="1985963" y="3067002"/>
                </a:lnTo>
                <a:lnTo>
                  <a:pt x="1937544" y="3166245"/>
                </a:lnTo>
                <a:lnTo>
                  <a:pt x="1883569" y="3265488"/>
                </a:lnTo>
                <a:lnTo>
                  <a:pt x="885771" y="2688870"/>
                </a:lnTo>
                <a:lnTo>
                  <a:pt x="0" y="1161679"/>
                </a:lnTo>
                <a:close/>
              </a:path>
            </a:pathLst>
          </a:custGeom>
          <a:solidFill>
            <a:srgbClr val="EC6E6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211639" y="4177616"/>
            <a:ext cx="3768725" cy="1637399"/>
          </a:xfrm>
          <a:custGeom>
            <a:avLst/>
            <a:gdLst>
              <a:gd name="connsiteX0" fmla="*/ 950989 w 3768725"/>
              <a:gd name="connsiteY0" fmla="*/ 0 h 1637399"/>
              <a:gd name="connsiteX1" fmla="*/ 2818537 w 3768725"/>
              <a:gd name="connsiteY1" fmla="*/ 0 h 1637399"/>
              <a:gd name="connsiteX2" fmla="*/ 3768725 w 3768725"/>
              <a:gd name="connsiteY2" fmla="*/ 548771 h 1637399"/>
              <a:gd name="connsiteX3" fmla="*/ 3732213 w 3768725"/>
              <a:gd name="connsiteY3" fmla="*/ 609912 h 1637399"/>
              <a:gd name="connsiteX4" fmla="*/ 3694113 w 3768725"/>
              <a:gd name="connsiteY4" fmla="*/ 671053 h 1637399"/>
              <a:gd name="connsiteX5" fmla="*/ 3652838 w 3768725"/>
              <a:gd name="connsiteY5" fmla="*/ 729018 h 1637399"/>
              <a:gd name="connsiteX6" fmla="*/ 3610769 w 3768725"/>
              <a:gd name="connsiteY6" fmla="*/ 786983 h 1637399"/>
              <a:gd name="connsiteX7" fmla="*/ 3566319 w 3768725"/>
              <a:gd name="connsiteY7" fmla="*/ 841771 h 1637399"/>
              <a:gd name="connsiteX8" fmla="*/ 3520281 w 3768725"/>
              <a:gd name="connsiteY8" fmla="*/ 896560 h 1637399"/>
              <a:gd name="connsiteX9" fmla="*/ 3473450 w 3768725"/>
              <a:gd name="connsiteY9" fmla="*/ 948967 h 1637399"/>
              <a:gd name="connsiteX10" fmla="*/ 3422650 w 3768725"/>
              <a:gd name="connsiteY10" fmla="*/ 1000579 h 1637399"/>
              <a:gd name="connsiteX11" fmla="*/ 3372644 w 3768725"/>
              <a:gd name="connsiteY11" fmla="*/ 1049016 h 1637399"/>
              <a:gd name="connsiteX12" fmla="*/ 3319463 w 3768725"/>
              <a:gd name="connsiteY12" fmla="*/ 1098246 h 1637399"/>
              <a:gd name="connsiteX13" fmla="*/ 3266281 w 3768725"/>
              <a:gd name="connsiteY13" fmla="*/ 1143506 h 1637399"/>
              <a:gd name="connsiteX14" fmla="*/ 3209925 w 3768725"/>
              <a:gd name="connsiteY14" fmla="*/ 1187973 h 1637399"/>
              <a:gd name="connsiteX15" fmla="*/ 3153569 w 3768725"/>
              <a:gd name="connsiteY15" fmla="*/ 1230851 h 1637399"/>
              <a:gd name="connsiteX16" fmla="*/ 3094038 w 3768725"/>
              <a:gd name="connsiteY16" fmla="*/ 1270553 h 1637399"/>
              <a:gd name="connsiteX17" fmla="*/ 3034506 w 3768725"/>
              <a:gd name="connsiteY17" fmla="*/ 1310255 h 1637399"/>
              <a:gd name="connsiteX18" fmla="*/ 2971800 w 3768725"/>
              <a:gd name="connsiteY18" fmla="*/ 1346781 h 1637399"/>
              <a:gd name="connsiteX19" fmla="*/ 2874169 w 3768725"/>
              <a:gd name="connsiteY19" fmla="*/ 1399981 h 1637399"/>
              <a:gd name="connsiteX20" fmla="*/ 2773363 w 3768725"/>
              <a:gd name="connsiteY20" fmla="*/ 1446830 h 1637399"/>
              <a:gd name="connsiteX21" fmla="*/ 2673350 w 3768725"/>
              <a:gd name="connsiteY21" fmla="*/ 1489708 h 1637399"/>
              <a:gd name="connsiteX22" fmla="*/ 2570956 w 3768725"/>
              <a:gd name="connsiteY22" fmla="*/ 1526234 h 1637399"/>
              <a:gd name="connsiteX23" fmla="*/ 2466975 w 3768725"/>
              <a:gd name="connsiteY23" fmla="*/ 1558789 h 1637399"/>
              <a:gd name="connsiteX24" fmla="*/ 2363788 w 3768725"/>
              <a:gd name="connsiteY24" fmla="*/ 1584198 h 1637399"/>
              <a:gd name="connsiteX25" fmla="*/ 2258219 w 3768725"/>
              <a:gd name="connsiteY25" fmla="*/ 1605638 h 1637399"/>
              <a:gd name="connsiteX26" fmla="*/ 2153444 w 3768725"/>
              <a:gd name="connsiteY26" fmla="*/ 1620724 h 1637399"/>
              <a:gd name="connsiteX27" fmla="*/ 2047875 w 3768725"/>
              <a:gd name="connsiteY27" fmla="*/ 1631841 h 1637399"/>
              <a:gd name="connsiteX28" fmla="*/ 1943100 w 3768725"/>
              <a:gd name="connsiteY28" fmla="*/ 1637399 h 1637399"/>
              <a:gd name="connsiteX29" fmla="*/ 1837531 w 3768725"/>
              <a:gd name="connsiteY29" fmla="*/ 1637399 h 1637399"/>
              <a:gd name="connsiteX30" fmla="*/ 1732756 w 3768725"/>
              <a:gd name="connsiteY30" fmla="*/ 1633429 h 1637399"/>
              <a:gd name="connsiteX31" fmla="*/ 1628775 w 3768725"/>
              <a:gd name="connsiteY31" fmla="*/ 1622312 h 1637399"/>
              <a:gd name="connsiteX32" fmla="*/ 1525588 w 3768725"/>
              <a:gd name="connsiteY32" fmla="*/ 1607226 h 1637399"/>
              <a:gd name="connsiteX33" fmla="*/ 1423194 w 3768725"/>
              <a:gd name="connsiteY33" fmla="*/ 1587375 h 1637399"/>
              <a:gd name="connsiteX34" fmla="*/ 1320800 w 3768725"/>
              <a:gd name="connsiteY34" fmla="*/ 1562759 h 1637399"/>
              <a:gd name="connsiteX35" fmla="*/ 1220788 w 3768725"/>
              <a:gd name="connsiteY35" fmla="*/ 1534174 h 1637399"/>
              <a:gd name="connsiteX36" fmla="*/ 1123156 w 3768725"/>
              <a:gd name="connsiteY36" fmla="*/ 1500824 h 1637399"/>
              <a:gd name="connsiteX37" fmla="*/ 1025525 w 3768725"/>
              <a:gd name="connsiteY37" fmla="*/ 1461122 h 1637399"/>
              <a:gd name="connsiteX38" fmla="*/ 929481 w 3768725"/>
              <a:gd name="connsiteY38" fmla="*/ 1416656 h 1637399"/>
              <a:gd name="connsiteX39" fmla="*/ 836613 w 3768725"/>
              <a:gd name="connsiteY39" fmla="*/ 1369014 h 1637399"/>
              <a:gd name="connsiteX40" fmla="*/ 746919 w 3768725"/>
              <a:gd name="connsiteY40" fmla="*/ 1315813 h 1637399"/>
              <a:gd name="connsiteX41" fmla="*/ 658019 w 3768725"/>
              <a:gd name="connsiteY41" fmla="*/ 1259436 h 1637399"/>
              <a:gd name="connsiteX42" fmla="*/ 571500 w 3768725"/>
              <a:gd name="connsiteY42" fmla="*/ 1196707 h 1637399"/>
              <a:gd name="connsiteX43" fmla="*/ 488950 w 3768725"/>
              <a:gd name="connsiteY43" fmla="*/ 1131596 h 1637399"/>
              <a:gd name="connsiteX44" fmla="*/ 407988 w 3768725"/>
              <a:gd name="connsiteY44" fmla="*/ 1061720 h 1637399"/>
              <a:gd name="connsiteX45" fmla="*/ 331788 w 3768725"/>
              <a:gd name="connsiteY45" fmla="*/ 987081 h 1637399"/>
              <a:gd name="connsiteX46" fmla="*/ 257175 w 3768725"/>
              <a:gd name="connsiteY46" fmla="*/ 907677 h 1637399"/>
              <a:gd name="connsiteX47" fmla="*/ 187325 w 3768725"/>
              <a:gd name="connsiteY47" fmla="*/ 823508 h 1637399"/>
              <a:gd name="connsiteX48" fmla="*/ 121444 w 3768725"/>
              <a:gd name="connsiteY48" fmla="*/ 736958 h 1637399"/>
              <a:gd name="connsiteX49" fmla="*/ 59531 w 3768725"/>
              <a:gd name="connsiteY49" fmla="*/ 644849 h 1637399"/>
              <a:gd name="connsiteX50" fmla="*/ 0 w 3768725"/>
              <a:gd name="connsiteY50" fmla="*/ 548771 h 1637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768725" h="1637399">
                <a:moveTo>
                  <a:pt x="950989" y="0"/>
                </a:moveTo>
                <a:lnTo>
                  <a:pt x="2818537" y="0"/>
                </a:lnTo>
                <a:lnTo>
                  <a:pt x="3768725" y="548771"/>
                </a:lnTo>
                <a:lnTo>
                  <a:pt x="3732213" y="609912"/>
                </a:lnTo>
                <a:lnTo>
                  <a:pt x="3694113" y="671053"/>
                </a:lnTo>
                <a:lnTo>
                  <a:pt x="3652838" y="729018"/>
                </a:lnTo>
                <a:lnTo>
                  <a:pt x="3610769" y="786983"/>
                </a:lnTo>
                <a:lnTo>
                  <a:pt x="3566319" y="841771"/>
                </a:lnTo>
                <a:lnTo>
                  <a:pt x="3520281" y="896560"/>
                </a:lnTo>
                <a:lnTo>
                  <a:pt x="3473450" y="948967"/>
                </a:lnTo>
                <a:lnTo>
                  <a:pt x="3422650" y="1000579"/>
                </a:lnTo>
                <a:lnTo>
                  <a:pt x="3372644" y="1049016"/>
                </a:lnTo>
                <a:lnTo>
                  <a:pt x="3319463" y="1098246"/>
                </a:lnTo>
                <a:lnTo>
                  <a:pt x="3266281" y="1143506"/>
                </a:lnTo>
                <a:lnTo>
                  <a:pt x="3209925" y="1187973"/>
                </a:lnTo>
                <a:lnTo>
                  <a:pt x="3153569" y="1230851"/>
                </a:lnTo>
                <a:lnTo>
                  <a:pt x="3094038" y="1270553"/>
                </a:lnTo>
                <a:lnTo>
                  <a:pt x="3034506" y="1310255"/>
                </a:lnTo>
                <a:lnTo>
                  <a:pt x="2971800" y="1346781"/>
                </a:lnTo>
                <a:lnTo>
                  <a:pt x="2874169" y="1399981"/>
                </a:lnTo>
                <a:lnTo>
                  <a:pt x="2773363" y="1446830"/>
                </a:lnTo>
                <a:lnTo>
                  <a:pt x="2673350" y="1489708"/>
                </a:lnTo>
                <a:lnTo>
                  <a:pt x="2570956" y="1526234"/>
                </a:lnTo>
                <a:lnTo>
                  <a:pt x="2466975" y="1558789"/>
                </a:lnTo>
                <a:lnTo>
                  <a:pt x="2363788" y="1584198"/>
                </a:lnTo>
                <a:lnTo>
                  <a:pt x="2258219" y="1605638"/>
                </a:lnTo>
                <a:lnTo>
                  <a:pt x="2153444" y="1620724"/>
                </a:lnTo>
                <a:lnTo>
                  <a:pt x="2047875" y="1631841"/>
                </a:lnTo>
                <a:lnTo>
                  <a:pt x="1943100" y="1637399"/>
                </a:lnTo>
                <a:lnTo>
                  <a:pt x="1837531" y="1637399"/>
                </a:lnTo>
                <a:lnTo>
                  <a:pt x="1732756" y="1633429"/>
                </a:lnTo>
                <a:lnTo>
                  <a:pt x="1628775" y="1622312"/>
                </a:lnTo>
                <a:lnTo>
                  <a:pt x="1525588" y="1607226"/>
                </a:lnTo>
                <a:lnTo>
                  <a:pt x="1423194" y="1587375"/>
                </a:lnTo>
                <a:lnTo>
                  <a:pt x="1320800" y="1562759"/>
                </a:lnTo>
                <a:lnTo>
                  <a:pt x="1220788" y="1534174"/>
                </a:lnTo>
                <a:lnTo>
                  <a:pt x="1123156" y="1500824"/>
                </a:lnTo>
                <a:lnTo>
                  <a:pt x="1025525" y="1461122"/>
                </a:lnTo>
                <a:lnTo>
                  <a:pt x="929481" y="1416656"/>
                </a:lnTo>
                <a:lnTo>
                  <a:pt x="836613" y="1369014"/>
                </a:lnTo>
                <a:lnTo>
                  <a:pt x="746919" y="1315813"/>
                </a:lnTo>
                <a:lnTo>
                  <a:pt x="658019" y="1259436"/>
                </a:lnTo>
                <a:lnTo>
                  <a:pt x="571500" y="1196707"/>
                </a:lnTo>
                <a:lnTo>
                  <a:pt x="488950" y="1131596"/>
                </a:lnTo>
                <a:lnTo>
                  <a:pt x="407988" y="1061720"/>
                </a:lnTo>
                <a:lnTo>
                  <a:pt x="331788" y="987081"/>
                </a:lnTo>
                <a:lnTo>
                  <a:pt x="257175" y="907677"/>
                </a:lnTo>
                <a:lnTo>
                  <a:pt x="187325" y="823508"/>
                </a:lnTo>
                <a:lnTo>
                  <a:pt x="121444" y="736958"/>
                </a:lnTo>
                <a:lnTo>
                  <a:pt x="59531" y="644849"/>
                </a:lnTo>
                <a:lnTo>
                  <a:pt x="0" y="548771"/>
                </a:lnTo>
                <a:close/>
              </a:path>
            </a:pathLst>
          </a:custGeom>
          <a:solidFill>
            <a:srgbClr val="5FAB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863976" y="1363663"/>
            <a:ext cx="2176463" cy="3265488"/>
          </a:xfrm>
          <a:custGeom>
            <a:avLst/>
            <a:gdLst>
              <a:gd name="connsiteX0" fmla="*/ 2176463 w 2176463"/>
              <a:gd name="connsiteY0" fmla="*/ 0 h 3265488"/>
              <a:gd name="connsiteX1" fmla="*/ 2176463 w 2176463"/>
              <a:gd name="connsiteY1" fmla="*/ 1147103 h 3265488"/>
              <a:gd name="connsiteX2" fmla="*/ 1278357 w 2176463"/>
              <a:gd name="connsiteY2" fmla="*/ 2695562 h 3265488"/>
              <a:gd name="connsiteX3" fmla="*/ 291306 w 2176463"/>
              <a:gd name="connsiteY3" fmla="*/ 3265488 h 3265488"/>
              <a:gd name="connsiteX4" fmla="*/ 255588 w 2176463"/>
              <a:gd name="connsiteY4" fmla="*/ 3202767 h 3265488"/>
              <a:gd name="connsiteX5" fmla="*/ 223838 w 2176463"/>
              <a:gd name="connsiteY5" fmla="*/ 3138457 h 3265488"/>
              <a:gd name="connsiteX6" fmla="*/ 193675 w 2176463"/>
              <a:gd name="connsiteY6" fmla="*/ 3074942 h 3265488"/>
              <a:gd name="connsiteX7" fmla="*/ 164306 w 2176463"/>
              <a:gd name="connsiteY7" fmla="*/ 3009045 h 3265488"/>
              <a:gd name="connsiteX8" fmla="*/ 138906 w 2176463"/>
              <a:gd name="connsiteY8" fmla="*/ 2943147 h 3265488"/>
              <a:gd name="connsiteX9" fmla="*/ 115888 w 2176463"/>
              <a:gd name="connsiteY9" fmla="*/ 2876456 h 3265488"/>
              <a:gd name="connsiteX10" fmla="*/ 92869 w 2176463"/>
              <a:gd name="connsiteY10" fmla="*/ 2808177 h 3265488"/>
              <a:gd name="connsiteX11" fmla="*/ 74613 w 2176463"/>
              <a:gd name="connsiteY11" fmla="*/ 2740692 h 3265488"/>
              <a:gd name="connsiteX12" fmla="*/ 56356 w 2176463"/>
              <a:gd name="connsiteY12" fmla="*/ 2670825 h 3265488"/>
              <a:gd name="connsiteX13" fmla="*/ 41275 w 2176463"/>
              <a:gd name="connsiteY13" fmla="*/ 2601752 h 3265488"/>
              <a:gd name="connsiteX14" fmla="*/ 28575 w 2176463"/>
              <a:gd name="connsiteY14" fmla="*/ 2531885 h 3265488"/>
              <a:gd name="connsiteX15" fmla="*/ 18256 w 2176463"/>
              <a:gd name="connsiteY15" fmla="*/ 2462018 h 3265488"/>
              <a:gd name="connsiteX16" fmla="*/ 10319 w 2176463"/>
              <a:gd name="connsiteY16" fmla="*/ 2390563 h 3265488"/>
              <a:gd name="connsiteX17" fmla="*/ 4763 w 2176463"/>
              <a:gd name="connsiteY17" fmla="*/ 2319902 h 3265488"/>
              <a:gd name="connsiteX18" fmla="*/ 1588 w 2176463"/>
              <a:gd name="connsiteY18" fmla="*/ 2248447 h 3265488"/>
              <a:gd name="connsiteX19" fmla="*/ 0 w 2176463"/>
              <a:gd name="connsiteY19" fmla="*/ 2176992 h 3265488"/>
              <a:gd name="connsiteX20" fmla="*/ 3175 w 2176463"/>
              <a:gd name="connsiteY20" fmla="*/ 2064252 h 3265488"/>
              <a:gd name="connsiteX21" fmla="*/ 10319 w 2176463"/>
              <a:gd name="connsiteY21" fmla="*/ 1953894 h 3265488"/>
              <a:gd name="connsiteX22" fmla="*/ 24606 w 2176463"/>
              <a:gd name="connsiteY22" fmla="*/ 1845918 h 3265488"/>
              <a:gd name="connsiteX23" fmla="*/ 44450 w 2176463"/>
              <a:gd name="connsiteY23" fmla="*/ 1737942 h 3265488"/>
              <a:gd name="connsiteX24" fmla="*/ 68263 w 2176463"/>
              <a:gd name="connsiteY24" fmla="*/ 1632347 h 3265488"/>
              <a:gd name="connsiteX25" fmla="*/ 97631 w 2176463"/>
              <a:gd name="connsiteY25" fmla="*/ 1529135 h 3265488"/>
              <a:gd name="connsiteX26" fmla="*/ 130969 w 2176463"/>
              <a:gd name="connsiteY26" fmla="*/ 1428304 h 3265488"/>
              <a:gd name="connsiteX27" fmla="*/ 170656 w 2176463"/>
              <a:gd name="connsiteY27" fmla="*/ 1329061 h 3265488"/>
              <a:gd name="connsiteX28" fmla="*/ 215106 w 2176463"/>
              <a:gd name="connsiteY28" fmla="*/ 1232994 h 3265488"/>
              <a:gd name="connsiteX29" fmla="*/ 261938 w 2176463"/>
              <a:gd name="connsiteY29" fmla="*/ 1138515 h 3265488"/>
              <a:gd name="connsiteX30" fmla="*/ 315119 w 2176463"/>
              <a:gd name="connsiteY30" fmla="*/ 1048799 h 3265488"/>
              <a:gd name="connsiteX31" fmla="*/ 371475 w 2176463"/>
              <a:gd name="connsiteY31" fmla="*/ 960671 h 3265488"/>
              <a:gd name="connsiteX32" fmla="*/ 431006 w 2176463"/>
              <a:gd name="connsiteY32" fmla="*/ 874925 h 3265488"/>
              <a:gd name="connsiteX33" fmla="*/ 496888 w 2176463"/>
              <a:gd name="connsiteY33" fmla="*/ 792355 h 3265488"/>
              <a:gd name="connsiteX34" fmla="*/ 565150 w 2176463"/>
              <a:gd name="connsiteY34" fmla="*/ 713755 h 3265488"/>
              <a:gd name="connsiteX35" fmla="*/ 637382 w 2176463"/>
              <a:gd name="connsiteY35" fmla="*/ 637536 h 3265488"/>
              <a:gd name="connsiteX36" fmla="*/ 713582 w 2176463"/>
              <a:gd name="connsiteY36" fmla="*/ 565288 h 3265488"/>
              <a:gd name="connsiteX37" fmla="*/ 790575 w 2176463"/>
              <a:gd name="connsiteY37" fmla="*/ 497008 h 3265488"/>
              <a:gd name="connsiteX38" fmla="*/ 873125 w 2176463"/>
              <a:gd name="connsiteY38" fmla="*/ 432699 h 3265488"/>
              <a:gd name="connsiteX39" fmla="*/ 958850 w 2176463"/>
              <a:gd name="connsiteY39" fmla="*/ 371565 h 3265488"/>
              <a:gd name="connsiteX40" fmla="*/ 1046957 w 2176463"/>
              <a:gd name="connsiteY40" fmla="*/ 315195 h 3265488"/>
              <a:gd name="connsiteX41" fmla="*/ 1138238 w 2176463"/>
              <a:gd name="connsiteY41" fmla="*/ 263589 h 3265488"/>
              <a:gd name="connsiteX42" fmla="*/ 1232694 w 2176463"/>
              <a:gd name="connsiteY42" fmla="*/ 215159 h 3265488"/>
              <a:gd name="connsiteX43" fmla="*/ 1328738 w 2176463"/>
              <a:gd name="connsiteY43" fmla="*/ 172286 h 3265488"/>
              <a:gd name="connsiteX44" fmla="*/ 1427957 w 2176463"/>
              <a:gd name="connsiteY44" fmla="*/ 132589 h 3265488"/>
              <a:gd name="connsiteX45" fmla="*/ 1528763 w 2176463"/>
              <a:gd name="connsiteY45" fmla="*/ 99243 h 3265488"/>
              <a:gd name="connsiteX46" fmla="*/ 1631951 w 2176463"/>
              <a:gd name="connsiteY46" fmla="*/ 68279 h 3265488"/>
              <a:gd name="connsiteX47" fmla="*/ 1737519 w 2176463"/>
              <a:gd name="connsiteY47" fmla="*/ 44461 h 3265488"/>
              <a:gd name="connsiteX48" fmla="*/ 1843882 w 2176463"/>
              <a:gd name="connsiteY48" fmla="*/ 26200 h 3265488"/>
              <a:gd name="connsiteX49" fmla="*/ 1954213 w 2176463"/>
              <a:gd name="connsiteY49" fmla="*/ 11909 h 3265488"/>
              <a:gd name="connsiteX50" fmla="*/ 2063751 w 2176463"/>
              <a:gd name="connsiteY50" fmla="*/ 3176 h 326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176463" h="3265488">
                <a:moveTo>
                  <a:pt x="2176463" y="0"/>
                </a:moveTo>
                <a:lnTo>
                  <a:pt x="2176463" y="1147103"/>
                </a:lnTo>
                <a:lnTo>
                  <a:pt x="1278357" y="2695562"/>
                </a:lnTo>
                <a:lnTo>
                  <a:pt x="291306" y="3265488"/>
                </a:lnTo>
                <a:lnTo>
                  <a:pt x="255588" y="3202767"/>
                </a:lnTo>
                <a:lnTo>
                  <a:pt x="223838" y="3138457"/>
                </a:lnTo>
                <a:lnTo>
                  <a:pt x="193675" y="3074942"/>
                </a:lnTo>
                <a:lnTo>
                  <a:pt x="164306" y="3009045"/>
                </a:lnTo>
                <a:lnTo>
                  <a:pt x="138906" y="2943147"/>
                </a:lnTo>
                <a:lnTo>
                  <a:pt x="115888" y="2876456"/>
                </a:lnTo>
                <a:lnTo>
                  <a:pt x="92869" y="2808177"/>
                </a:lnTo>
                <a:lnTo>
                  <a:pt x="74613" y="2740692"/>
                </a:lnTo>
                <a:lnTo>
                  <a:pt x="56356" y="2670825"/>
                </a:lnTo>
                <a:lnTo>
                  <a:pt x="41275" y="2601752"/>
                </a:lnTo>
                <a:lnTo>
                  <a:pt x="28575" y="2531885"/>
                </a:lnTo>
                <a:lnTo>
                  <a:pt x="18256" y="2462018"/>
                </a:lnTo>
                <a:lnTo>
                  <a:pt x="10319" y="2390563"/>
                </a:lnTo>
                <a:lnTo>
                  <a:pt x="4763" y="2319902"/>
                </a:lnTo>
                <a:lnTo>
                  <a:pt x="1588" y="2248447"/>
                </a:lnTo>
                <a:lnTo>
                  <a:pt x="0" y="2176992"/>
                </a:lnTo>
                <a:lnTo>
                  <a:pt x="3175" y="2064252"/>
                </a:lnTo>
                <a:lnTo>
                  <a:pt x="10319" y="1953894"/>
                </a:lnTo>
                <a:lnTo>
                  <a:pt x="24606" y="1845918"/>
                </a:lnTo>
                <a:lnTo>
                  <a:pt x="44450" y="1737942"/>
                </a:lnTo>
                <a:lnTo>
                  <a:pt x="68263" y="1632347"/>
                </a:lnTo>
                <a:lnTo>
                  <a:pt x="97631" y="1529135"/>
                </a:lnTo>
                <a:lnTo>
                  <a:pt x="130969" y="1428304"/>
                </a:lnTo>
                <a:lnTo>
                  <a:pt x="170656" y="1329061"/>
                </a:lnTo>
                <a:lnTo>
                  <a:pt x="215106" y="1232994"/>
                </a:lnTo>
                <a:lnTo>
                  <a:pt x="261938" y="1138515"/>
                </a:lnTo>
                <a:lnTo>
                  <a:pt x="315119" y="1048799"/>
                </a:lnTo>
                <a:lnTo>
                  <a:pt x="371475" y="960671"/>
                </a:lnTo>
                <a:lnTo>
                  <a:pt x="431006" y="874925"/>
                </a:lnTo>
                <a:lnTo>
                  <a:pt x="496888" y="792355"/>
                </a:lnTo>
                <a:lnTo>
                  <a:pt x="565150" y="713755"/>
                </a:lnTo>
                <a:lnTo>
                  <a:pt x="637382" y="637536"/>
                </a:lnTo>
                <a:lnTo>
                  <a:pt x="713582" y="565288"/>
                </a:lnTo>
                <a:lnTo>
                  <a:pt x="790575" y="497008"/>
                </a:lnTo>
                <a:lnTo>
                  <a:pt x="873125" y="432699"/>
                </a:lnTo>
                <a:lnTo>
                  <a:pt x="958850" y="371565"/>
                </a:lnTo>
                <a:lnTo>
                  <a:pt x="1046957" y="315195"/>
                </a:lnTo>
                <a:lnTo>
                  <a:pt x="1138238" y="263589"/>
                </a:lnTo>
                <a:lnTo>
                  <a:pt x="1232694" y="215159"/>
                </a:lnTo>
                <a:lnTo>
                  <a:pt x="1328738" y="172286"/>
                </a:lnTo>
                <a:lnTo>
                  <a:pt x="1427957" y="132589"/>
                </a:lnTo>
                <a:lnTo>
                  <a:pt x="1528763" y="99243"/>
                </a:lnTo>
                <a:lnTo>
                  <a:pt x="1631951" y="68279"/>
                </a:lnTo>
                <a:lnTo>
                  <a:pt x="1737519" y="44461"/>
                </a:lnTo>
                <a:lnTo>
                  <a:pt x="1843882" y="26200"/>
                </a:lnTo>
                <a:lnTo>
                  <a:pt x="1954213" y="11909"/>
                </a:lnTo>
                <a:lnTo>
                  <a:pt x="2063751" y="3176"/>
                </a:lnTo>
                <a:close/>
              </a:path>
            </a:pathLst>
          </a:custGeom>
          <a:solidFill>
            <a:srgbClr val="F4CF3B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748419" y="3971341"/>
            <a:ext cx="341752" cy="341752"/>
          </a:xfrm>
          <a:prstGeom prst="ellipse">
            <a:avLst/>
          </a:prstGeom>
          <a:solidFill>
            <a:srgbClr val="AF2415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939750" y="2592226"/>
            <a:ext cx="15325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+mj-lt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Proin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 at 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aliquet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sapien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81215" y="2191408"/>
            <a:ext cx="1117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AF2415"/>
                </a:solidFill>
                <a:latin typeface="Calibri Light" panose="020F0302020204030204" pitchFamily="34" charset="0"/>
              </a:rPr>
              <a:t>Example 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059430" y="2592227"/>
            <a:ext cx="15325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amet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adipiscing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elit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</a:t>
            </a:r>
            <a:r>
              <a:rPr lang="en-US" sz="1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Proin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at </a:t>
            </a:r>
            <a:r>
              <a:rPr lang="en-US" sz="1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aliquet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sapien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24829" y="2191408"/>
            <a:ext cx="1117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967B08"/>
                </a:solidFill>
                <a:latin typeface="Calibri Light" panose="020F0302020204030204" pitchFamily="34" charset="0"/>
              </a:rPr>
              <a:t>Example 3</a:t>
            </a:r>
          </a:p>
        </p:txBody>
      </p:sp>
      <p:sp>
        <p:nvSpPr>
          <p:cNvPr id="15" name="Oval 14"/>
          <p:cNvSpPr/>
          <p:nvPr/>
        </p:nvSpPr>
        <p:spPr>
          <a:xfrm>
            <a:off x="5584166" y="1507499"/>
            <a:ext cx="341752" cy="341752"/>
          </a:xfrm>
          <a:prstGeom prst="ellipse">
            <a:avLst/>
          </a:prstGeom>
          <a:solidFill>
            <a:srgbClr val="B2920A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3</a:t>
            </a:r>
          </a:p>
        </p:txBody>
      </p:sp>
      <p:sp>
        <p:nvSpPr>
          <p:cNvPr id="16" name="Oval 15"/>
          <p:cNvSpPr/>
          <p:nvPr/>
        </p:nvSpPr>
        <p:spPr>
          <a:xfrm>
            <a:off x="4471243" y="4671573"/>
            <a:ext cx="341752" cy="341752"/>
          </a:xfrm>
          <a:prstGeom prst="ellipse">
            <a:avLst/>
          </a:prstGeom>
          <a:solidFill>
            <a:srgbClr val="216A97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170222" y="4650636"/>
            <a:ext cx="18515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amet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r>
              <a:rPr lang="en-US" sz="1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consectetur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adipiscing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elit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</a:t>
            </a:r>
            <a:r>
              <a:rPr lang="en-US" sz="1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Proin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at </a:t>
            </a:r>
            <a:r>
              <a:rPr lang="en-US" sz="1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aliquet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sapien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37033" y="4336442"/>
            <a:ext cx="1117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>
              <a:defRPr b="1">
                <a:solidFill>
                  <a:srgbClr val="216A97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Example 2</a:t>
            </a:r>
          </a:p>
        </p:txBody>
      </p:sp>
    </p:spTree>
    <p:extLst>
      <p:ext uri="{BB962C8B-B14F-4D97-AF65-F5344CB8AC3E}">
        <p14:creationId xmlns:p14="http://schemas.microsoft.com/office/powerpoint/2010/main" val="53254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1676F-AC33-4411-A198-621F83858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3D Stairs for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4F2326-074A-4E01-BE4D-0E18E84EEC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Sinuous Staircase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CA069F-FC75-47AA-A25B-14C443E13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27C5-B821-4FE9-A59A-A60D9EB59A9A}" type="slidenum">
              <a:rPr lang="en-US" smtClean="0"/>
              <a:pPr/>
              <a:t>67</a:t>
            </a:fld>
            <a:endParaRPr lang="en-US" dirty="0"/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7AD650DB-64F0-4287-BF80-DA1CD5089A77}"/>
              </a:ext>
            </a:extLst>
          </p:cNvPr>
          <p:cNvGrpSpPr/>
          <p:nvPr/>
        </p:nvGrpSpPr>
        <p:grpSpPr>
          <a:xfrm>
            <a:off x="1703512" y="4967011"/>
            <a:ext cx="2076068" cy="1086067"/>
            <a:chOff x="84483" y="4291134"/>
            <a:chExt cx="2768091" cy="1448089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1D4B67FA-9CB7-404B-A4C0-4E18B4281041}"/>
                </a:ext>
              </a:extLst>
            </p:cNvPr>
            <p:cNvGrpSpPr/>
            <p:nvPr/>
          </p:nvGrpSpPr>
          <p:grpSpPr>
            <a:xfrm>
              <a:off x="84483" y="4291134"/>
              <a:ext cx="2585214" cy="1448089"/>
              <a:chOff x="401267" y="3687771"/>
              <a:chExt cx="2640738" cy="1448089"/>
            </a:xfrm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A6BDE00B-62CA-43F7-9C74-534F4CC1C942}"/>
                  </a:ext>
                </a:extLst>
              </p:cNvPr>
              <p:cNvSpPr/>
              <p:nvPr/>
            </p:nvSpPr>
            <p:spPr>
              <a:xfrm>
                <a:off x="401268" y="3687771"/>
                <a:ext cx="2640737" cy="492443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b="1" cap="all">
                    <a:solidFill>
                      <a:schemeClr val="tx2"/>
                    </a:solidFill>
                  </a:rPr>
                  <a:t>Lorem ipsum</a:t>
                </a:r>
                <a:endParaRPr lang="en-US" b="1" cap="all">
                  <a:solidFill>
                    <a:schemeClr val="tx2"/>
                  </a:solidFill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FD99490C-B37C-48FD-BA42-8EA79FA878DB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1063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05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06836CC7-D391-4DEA-87B5-FF01DCC42D9B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D8D5BAD0-294C-47FD-A3E3-C4003E7F74A6}"/>
              </a:ext>
            </a:extLst>
          </p:cNvPr>
          <p:cNvGrpSpPr/>
          <p:nvPr/>
        </p:nvGrpSpPr>
        <p:grpSpPr>
          <a:xfrm>
            <a:off x="1703512" y="3661726"/>
            <a:ext cx="2076068" cy="1086067"/>
            <a:chOff x="84483" y="4291134"/>
            <a:chExt cx="2768091" cy="1448089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D8112B6B-E9C5-4DE4-BDA5-F6969477970F}"/>
                </a:ext>
              </a:extLst>
            </p:cNvPr>
            <p:cNvGrpSpPr/>
            <p:nvPr/>
          </p:nvGrpSpPr>
          <p:grpSpPr>
            <a:xfrm>
              <a:off x="84483" y="4291134"/>
              <a:ext cx="2585214" cy="1448089"/>
              <a:chOff x="401267" y="3687771"/>
              <a:chExt cx="2640738" cy="1448089"/>
            </a:xfrm>
          </p:grpSpPr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51635A31-27B2-466A-A8AB-AF5016128626}"/>
                  </a:ext>
                </a:extLst>
              </p:cNvPr>
              <p:cNvSpPr/>
              <p:nvPr/>
            </p:nvSpPr>
            <p:spPr>
              <a:xfrm>
                <a:off x="401268" y="3687771"/>
                <a:ext cx="2640737" cy="492443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r"/>
                <a:r>
                  <a:rPr lang="da-DK" b="1" cap="all">
                    <a:solidFill>
                      <a:schemeClr val="accent1"/>
                    </a:solidFill>
                  </a:rPr>
                  <a:t>Lorem ipsum</a:t>
                </a:r>
                <a:endParaRPr lang="en-US" b="1" cap="all">
                  <a:solidFill>
                    <a:schemeClr val="accent1"/>
                  </a:solidFill>
                </a:endParaRP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71508353-C111-4632-A762-6E1DF02BA1EA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1063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05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89B589DB-0B26-4507-B65A-9F9179553ADF}"/>
                </a:ext>
              </a:extLst>
            </p:cNvPr>
            <p:cNvSpPr/>
            <p:nvPr/>
          </p:nvSpPr>
          <p:spPr>
            <a:xfrm>
              <a:off x="2669694" y="4494748"/>
              <a:ext cx="182880" cy="1828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AACEA0DC-1B86-49CF-812F-8BD71894896F}"/>
              </a:ext>
            </a:extLst>
          </p:cNvPr>
          <p:cNvGrpSpPr/>
          <p:nvPr/>
        </p:nvGrpSpPr>
        <p:grpSpPr>
          <a:xfrm>
            <a:off x="6363525" y="2242421"/>
            <a:ext cx="2076071" cy="1086067"/>
            <a:chOff x="-98397" y="4291134"/>
            <a:chExt cx="2768094" cy="1448089"/>
          </a:xfrm>
        </p:grpSpPr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1E46CB8F-4CD7-49BF-990B-CCBBB5CBADEC}"/>
                </a:ext>
              </a:extLst>
            </p:cNvPr>
            <p:cNvGrpSpPr/>
            <p:nvPr/>
          </p:nvGrpSpPr>
          <p:grpSpPr>
            <a:xfrm>
              <a:off x="84483" y="4291134"/>
              <a:ext cx="2585214" cy="1448089"/>
              <a:chOff x="401267" y="3687771"/>
              <a:chExt cx="2640738" cy="1448089"/>
            </a:xfrm>
          </p:grpSpPr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44C2B576-9A42-4381-A98A-85ADDB963D26}"/>
                  </a:ext>
                </a:extLst>
              </p:cNvPr>
              <p:cNvSpPr/>
              <p:nvPr/>
            </p:nvSpPr>
            <p:spPr>
              <a:xfrm>
                <a:off x="401268" y="3687771"/>
                <a:ext cx="2640737" cy="492443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b="1" cap="all">
                    <a:solidFill>
                      <a:schemeClr val="accent5"/>
                    </a:solidFill>
                  </a:rPr>
                  <a:t>Lorem ipsum</a:t>
                </a:r>
                <a:endParaRPr lang="en-US" b="1" cap="all">
                  <a:solidFill>
                    <a:schemeClr val="accent5"/>
                  </a:solidFill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86169248-295A-488C-BB9C-0500C6FCAB40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1063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05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96D7B8FD-F0BD-4623-8C75-ACF1B5CB0C60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6B74B520-2ED9-4B16-B4FC-2781992D35A2}"/>
              </a:ext>
            </a:extLst>
          </p:cNvPr>
          <p:cNvGrpSpPr/>
          <p:nvPr/>
        </p:nvGrpSpPr>
        <p:grpSpPr>
          <a:xfrm>
            <a:off x="8418635" y="3519062"/>
            <a:ext cx="1938911" cy="1086067"/>
            <a:chOff x="401267" y="3687771"/>
            <a:chExt cx="2640738" cy="1448089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E3F87F11-E60E-4CE4-8B4E-20837637811A}"/>
                </a:ext>
              </a:extLst>
            </p:cNvPr>
            <p:cNvSpPr/>
            <p:nvPr/>
          </p:nvSpPr>
          <p:spPr>
            <a:xfrm>
              <a:off x="401268" y="3687771"/>
              <a:ext cx="2640737" cy="492443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r>
                <a:rPr lang="da-DK" b="1" cap="all">
                  <a:solidFill>
                    <a:schemeClr val="accent4"/>
                  </a:solidFill>
                </a:rPr>
                <a:t>Lorem ipsum</a:t>
              </a:r>
              <a:endParaRPr lang="en-US" b="1" cap="all">
                <a:solidFill>
                  <a:schemeClr val="accent4"/>
                </a:solidFill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11F25CDD-92F1-408C-849B-3AD562ACA6F5}"/>
                </a:ext>
              </a:extLst>
            </p:cNvPr>
            <p:cNvSpPr/>
            <p:nvPr/>
          </p:nvSpPr>
          <p:spPr>
            <a:xfrm>
              <a:off x="401267" y="4072322"/>
              <a:ext cx="2640735" cy="10635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050"/>
                </a:lnSpc>
              </a:pPr>
              <a:r>
                <a:rPr lang="da-DK" sz="1100">
                  <a:solidFill>
                    <a:schemeClr val="bg1">
                      <a:lumMod val="50000"/>
                    </a:schemeClr>
                  </a:solidFill>
                </a:rPr>
                <a:t>Ut mauris libero, vestibulum pede ante ad et, sollicitudin risus amet convallis ac eligendi, velit quia nisl pharetra eusti diat.</a:t>
              </a:r>
            </a:p>
          </p:txBody>
        </p:sp>
      </p:grpSp>
      <p:sp>
        <p:nvSpPr>
          <p:cNvPr id="102" name="Oval 101">
            <a:extLst>
              <a:ext uri="{FF2B5EF4-FFF2-40B4-BE49-F238E27FC236}">
                <a16:creationId xmlns:a16="http://schemas.microsoft.com/office/drawing/2014/main" id="{BECA5613-7D80-4B5F-B5FF-8B04870D30EE}"/>
              </a:ext>
            </a:extLst>
          </p:cNvPr>
          <p:cNvSpPr/>
          <p:nvPr/>
        </p:nvSpPr>
        <p:spPr>
          <a:xfrm>
            <a:off x="8281474" y="3671770"/>
            <a:ext cx="137160" cy="1371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F66E110-662C-4EBB-AFF9-18432388767E}"/>
              </a:ext>
            </a:extLst>
          </p:cNvPr>
          <p:cNvCxnSpPr>
            <a:cxnSpLocks/>
            <a:stCxn id="87" idx="6"/>
          </p:cNvCxnSpPr>
          <p:nvPr/>
        </p:nvCxnSpPr>
        <p:spPr>
          <a:xfrm flipV="1">
            <a:off x="3779581" y="5186844"/>
            <a:ext cx="990569" cy="1457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3715BAAE-88A5-4E0A-B4D8-A781B94E0C61}"/>
              </a:ext>
            </a:extLst>
          </p:cNvPr>
          <p:cNvCxnSpPr>
            <a:cxnSpLocks/>
            <a:stCxn id="102" idx="2"/>
          </p:cNvCxnSpPr>
          <p:nvPr/>
        </p:nvCxnSpPr>
        <p:spPr>
          <a:xfrm flipH="1">
            <a:off x="6819579" y="3740350"/>
            <a:ext cx="1461896" cy="0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349F17E1-E563-42F5-8A28-49EF9D804E4E}"/>
              </a:ext>
            </a:extLst>
          </p:cNvPr>
          <p:cNvSpPr>
            <a:spLocks/>
          </p:cNvSpPr>
          <p:nvPr/>
        </p:nvSpPr>
        <p:spPr bwMode="auto">
          <a:xfrm>
            <a:off x="4037305" y="1671979"/>
            <a:ext cx="2439033" cy="2375772"/>
          </a:xfrm>
          <a:custGeom>
            <a:avLst/>
            <a:gdLst>
              <a:gd name="connsiteX0" fmla="*/ 475588 w 2727752"/>
              <a:gd name="connsiteY0" fmla="*/ 2108303 h 2657003"/>
              <a:gd name="connsiteX1" fmla="*/ 475489 w 2727752"/>
              <a:gd name="connsiteY1" fmla="*/ 2108332 h 2657003"/>
              <a:gd name="connsiteX2" fmla="*/ 475489 w 2727752"/>
              <a:gd name="connsiteY2" fmla="*/ 2109041 h 2657003"/>
              <a:gd name="connsiteX3" fmla="*/ 475588 w 2727752"/>
              <a:gd name="connsiteY3" fmla="*/ 2109071 h 2657003"/>
              <a:gd name="connsiteX4" fmla="*/ 475588 w 2727752"/>
              <a:gd name="connsiteY4" fmla="*/ 2108701 h 2657003"/>
              <a:gd name="connsiteX5" fmla="*/ 474242 w 2727752"/>
              <a:gd name="connsiteY5" fmla="*/ 1071297 h 2657003"/>
              <a:gd name="connsiteX6" fmla="*/ 252448 w 2727752"/>
              <a:gd name="connsiteY6" fmla="*/ 1137341 h 2657003"/>
              <a:gd name="connsiteX7" fmla="*/ 253013 w 2727752"/>
              <a:gd name="connsiteY7" fmla="*/ 1137341 h 2657003"/>
              <a:gd name="connsiteX8" fmla="*/ 474242 w 2727752"/>
              <a:gd name="connsiteY8" fmla="*/ 1071427 h 2657003"/>
              <a:gd name="connsiteX9" fmla="*/ 846075 w 2727752"/>
              <a:gd name="connsiteY9" fmla="*/ 0 h 2657003"/>
              <a:gd name="connsiteX10" fmla="*/ 1097092 w 2727752"/>
              <a:gd name="connsiteY10" fmla="*/ 0 h 2657003"/>
              <a:gd name="connsiteX11" fmla="*/ 1098569 w 2727752"/>
              <a:gd name="connsiteY11" fmla="*/ 0 h 2657003"/>
              <a:gd name="connsiteX12" fmla="*/ 1098044 w 2727752"/>
              <a:gd name="connsiteY12" fmla="*/ 706 h 2657003"/>
              <a:gd name="connsiteX13" fmla="*/ 1949516 w 2727752"/>
              <a:gd name="connsiteY13" fmla="*/ 631677 h 2657003"/>
              <a:gd name="connsiteX14" fmla="*/ 1727807 w 2727752"/>
              <a:gd name="connsiteY14" fmla="*/ 697989 h 2657003"/>
              <a:gd name="connsiteX15" fmla="*/ 1727807 w 2727752"/>
              <a:gd name="connsiteY15" fmla="*/ 1737358 h 2657003"/>
              <a:gd name="connsiteX16" fmla="*/ 1727253 w 2727752"/>
              <a:gd name="connsiteY16" fmla="*/ 1737522 h 2657003"/>
              <a:gd name="connsiteX17" fmla="*/ 2726923 w 2727752"/>
              <a:gd name="connsiteY17" fmla="*/ 2034268 h 2657003"/>
              <a:gd name="connsiteX18" fmla="*/ 2727752 w 2727752"/>
              <a:gd name="connsiteY18" fmla="*/ 2034022 h 2657003"/>
              <a:gd name="connsiteX19" fmla="*/ 2727752 w 2727752"/>
              <a:gd name="connsiteY19" fmla="*/ 2285573 h 2657003"/>
              <a:gd name="connsiteX20" fmla="*/ 1475895 w 2727752"/>
              <a:gd name="connsiteY20" fmla="*/ 2657003 h 2657003"/>
              <a:gd name="connsiteX21" fmla="*/ 1475895 w 2727752"/>
              <a:gd name="connsiteY21" fmla="*/ 2405436 h 2657003"/>
              <a:gd name="connsiteX22" fmla="*/ 1475894 w 2727752"/>
              <a:gd name="connsiteY22" fmla="*/ 2405436 h 2657003"/>
              <a:gd name="connsiteX23" fmla="*/ 1475894 w 2727752"/>
              <a:gd name="connsiteY23" fmla="*/ 2657003 h 2657003"/>
              <a:gd name="connsiteX24" fmla="*/ 224037 w 2727752"/>
              <a:gd name="connsiteY24" fmla="*/ 2285803 h 2657003"/>
              <a:gd name="connsiteX25" fmla="*/ 224037 w 2727752"/>
              <a:gd name="connsiteY25" fmla="*/ 1137874 h 2657003"/>
              <a:gd name="connsiteX26" fmla="*/ 0 w 2727752"/>
              <a:gd name="connsiteY26" fmla="*/ 1137874 h 2657003"/>
              <a:gd name="connsiteX0" fmla="*/ 475588 w 2727752"/>
              <a:gd name="connsiteY0" fmla="*/ 2108701 h 2657003"/>
              <a:gd name="connsiteX1" fmla="*/ 475489 w 2727752"/>
              <a:gd name="connsiteY1" fmla="*/ 2108332 h 2657003"/>
              <a:gd name="connsiteX2" fmla="*/ 475489 w 2727752"/>
              <a:gd name="connsiteY2" fmla="*/ 2109041 h 2657003"/>
              <a:gd name="connsiteX3" fmla="*/ 475588 w 2727752"/>
              <a:gd name="connsiteY3" fmla="*/ 2109071 h 2657003"/>
              <a:gd name="connsiteX4" fmla="*/ 475588 w 2727752"/>
              <a:gd name="connsiteY4" fmla="*/ 2108701 h 2657003"/>
              <a:gd name="connsiteX5" fmla="*/ 474242 w 2727752"/>
              <a:gd name="connsiteY5" fmla="*/ 1071297 h 2657003"/>
              <a:gd name="connsiteX6" fmla="*/ 252448 w 2727752"/>
              <a:gd name="connsiteY6" fmla="*/ 1137341 h 2657003"/>
              <a:gd name="connsiteX7" fmla="*/ 253013 w 2727752"/>
              <a:gd name="connsiteY7" fmla="*/ 1137341 h 2657003"/>
              <a:gd name="connsiteX8" fmla="*/ 474242 w 2727752"/>
              <a:gd name="connsiteY8" fmla="*/ 1071427 h 2657003"/>
              <a:gd name="connsiteX9" fmla="*/ 474242 w 2727752"/>
              <a:gd name="connsiteY9" fmla="*/ 1071297 h 2657003"/>
              <a:gd name="connsiteX10" fmla="*/ 846075 w 2727752"/>
              <a:gd name="connsiteY10" fmla="*/ 0 h 2657003"/>
              <a:gd name="connsiteX11" fmla="*/ 1097092 w 2727752"/>
              <a:gd name="connsiteY11" fmla="*/ 0 h 2657003"/>
              <a:gd name="connsiteX12" fmla="*/ 1098569 w 2727752"/>
              <a:gd name="connsiteY12" fmla="*/ 0 h 2657003"/>
              <a:gd name="connsiteX13" fmla="*/ 1098044 w 2727752"/>
              <a:gd name="connsiteY13" fmla="*/ 706 h 2657003"/>
              <a:gd name="connsiteX14" fmla="*/ 1949516 w 2727752"/>
              <a:gd name="connsiteY14" fmla="*/ 631677 h 2657003"/>
              <a:gd name="connsiteX15" fmla="*/ 1727807 w 2727752"/>
              <a:gd name="connsiteY15" fmla="*/ 697989 h 2657003"/>
              <a:gd name="connsiteX16" fmla="*/ 1727807 w 2727752"/>
              <a:gd name="connsiteY16" fmla="*/ 1737358 h 2657003"/>
              <a:gd name="connsiteX17" fmla="*/ 1727253 w 2727752"/>
              <a:gd name="connsiteY17" fmla="*/ 1737522 h 2657003"/>
              <a:gd name="connsiteX18" fmla="*/ 2726923 w 2727752"/>
              <a:gd name="connsiteY18" fmla="*/ 2034268 h 2657003"/>
              <a:gd name="connsiteX19" fmla="*/ 2727752 w 2727752"/>
              <a:gd name="connsiteY19" fmla="*/ 2034022 h 2657003"/>
              <a:gd name="connsiteX20" fmla="*/ 2727752 w 2727752"/>
              <a:gd name="connsiteY20" fmla="*/ 2285573 h 2657003"/>
              <a:gd name="connsiteX21" fmla="*/ 1475895 w 2727752"/>
              <a:gd name="connsiteY21" fmla="*/ 2657003 h 2657003"/>
              <a:gd name="connsiteX22" fmla="*/ 1475895 w 2727752"/>
              <a:gd name="connsiteY22" fmla="*/ 2405436 h 2657003"/>
              <a:gd name="connsiteX23" fmla="*/ 1475894 w 2727752"/>
              <a:gd name="connsiteY23" fmla="*/ 2405436 h 2657003"/>
              <a:gd name="connsiteX24" fmla="*/ 1475894 w 2727752"/>
              <a:gd name="connsiteY24" fmla="*/ 2657003 h 2657003"/>
              <a:gd name="connsiteX25" fmla="*/ 224037 w 2727752"/>
              <a:gd name="connsiteY25" fmla="*/ 2285803 h 2657003"/>
              <a:gd name="connsiteX26" fmla="*/ 224037 w 2727752"/>
              <a:gd name="connsiteY26" fmla="*/ 1137874 h 2657003"/>
              <a:gd name="connsiteX27" fmla="*/ 0 w 2727752"/>
              <a:gd name="connsiteY27" fmla="*/ 1137874 h 2657003"/>
              <a:gd name="connsiteX28" fmla="*/ 846075 w 2727752"/>
              <a:gd name="connsiteY28" fmla="*/ 0 h 2657003"/>
              <a:gd name="connsiteX0" fmla="*/ 475588 w 2727752"/>
              <a:gd name="connsiteY0" fmla="*/ 2109071 h 2657003"/>
              <a:gd name="connsiteX1" fmla="*/ 475489 w 2727752"/>
              <a:gd name="connsiteY1" fmla="*/ 2108332 h 2657003"/>
              <a:gd name="connsiteX2" fmla="*/ 475489 w 2727752"/>
              <a:gd name="connsiteY2" fmla="*/ 2109041 h 2657003"/>
              <a:gd name="connsiteX3" fmla="*/ 475588 w 2727752"/>
              <a:gd name="connsiteY3" fmla="*/ 2109071 h 2657003"/>
              <a:gd name="connsiteX4" fmla="*/ 474242 w 2727752"/>
              <a:gd name="connsiteY4" fmla="*/ 1071297 h 2657003"/>
              <a:gd name="connsiteX5" fmla="*/ 252448 w 2727752"/>
              <a:gd name="connsiteY5" fmla="*/ 1137341 h 2657003"/>
              <a:gd name="connsiteX6" fmla="*/ 253013 w 2727752"/>
              <a:gd name="connsiteY6" fmla="*/ 1137341 h 2657003"/>
              <a:gd name="connsiteX7" fmla="*/ 474242 w 2727752"/>
              <a:gd name="connsiteY7" fmla="*/ 1071427 h 2657003"/>
              <a:gd name="connsiteX8" fmla="*/ 474242 w 2727752"/>
              <a:gd name="connsiteY8" fmla="*/ 1071297 h 2657003"/>
              <a:gd name="connsiteX9" fmla="*/ 846075 w 2727752"/>
              <a:gd name="connsiteY9" fmla="*/ 0 h 2657003"/>
              <a:gd name="connsiteX10" fmla="*/ 1097092 w 2727752"/>
              <a:gd name="connsiteY10" fmla="*/ 0 h 2657003"/>
              <a:gd name="connsiteX11" fmla="*/ 1098569 w 2727752"/>
              <a:gd name="connsiteY11" fmla="*/ 0 h 2657003"/>
              <a:gd name="connsiteX12" fmla="*/ 1098044 w 2727752"/>
              <a:gd name="connsiteY12" fmla="*/ 706 h 2657003"/>
              <a:gd name="connsiteX13" fmla="*/ 1949516 w 2727752"/>
              <a:gd name="connsiteY13" fmla="*/ 631677 h 2657003"/>
              <a:gd name="connsiteX14" fmla="*/ 1727807 w 2727752"/>
              <a:gd name="connsiteY14" fmla="*/ 697989 h 2657003"/>
              <a:gd name="connsiteX15" fmla="*/ 1727807 w 2727752"/>
              <a:gd name="connsiteY15" fmla="*/ 1737358 h 2657003"/>
              <a:gd name="connsiteX16" fmla="*/ 1727253 w 2727752"/>
              <a:gd name="connsiteY16" fmla="*/ 1737522 h 2657003"/>
              <a:gd name="connsiteX17" fmla="*/ 2726923 w 2727752"/>
              <a:gd name="connsiteY17" fmla="*/ 2034268 h 2657003"/>
              <a:gd name="connsiteX18" fmla="*/ 2727752 w 2727752"/>
              <a:gd name="connsiteY18" fmla="*/ 2034022 h 2657003"/>
              <a:gd name="connsiteX19" fmla="*/ 2727752 w 2727752"/>
              <a:gd name="connsiteY19" fmla="*/ 2285573 h 2657003"/>
              <a:gd name="connsiteX20" fmla="*/ 1475895 w 2727752"/>
              <a:gd name="connsiteY20" fmla="*/ 2657003 h 2657003"/>
              <a:gd name="connsiteX21" fmla="*/ 1475895 w 2727752"/>
              <a:gd name="connsiteY21" fmla="*/ 2405436 h 2657003"/>
              <a:gd name="connsiteX22" fmla="*/ 1475894 w 2727752"/>
              <a:gd name="connsiteY22" fmla="*/ 2405436 h 2657003"/>
              <a:gd name="connsiteX23" fmla="*/ 1475894 w 2727752"/>
              <a:gd name="connsiteY23" fmla="*/ 2657003 h 2657003"/>
              <a:gd name="connsiteX24" fmla="*/ 224037 w 2727752"/>
              <a:gd name="connsiteY24" fmla="*/ 2285803 h 2657003"/>
              <a:gd name="connsiteX25" fmla="*/ 224037 w 2727752"/>
              <a:gd name="connsiteY25" fmla="*/ 1137874 h 2657003"/>
              <a:gd name="connsiteX26" fmla="*/ 0 w 2727752"/>
              <a:gd name="connsiteY26" fmla="*/ 1137874 h 2657003"/>
              <a:gd name="connsiteX27" fmla="*/ 846075 w 2727752"/>
              <a:gd name="connsiteY27" fmla="*/ 0 h 2657003"/>
              <a:gd name="connsiteX0" fmla="*/ 475489 w 2727752"/>
              <a:gd name="connsiteY0" fmla="*/ 2109041 h 2657003"/>
              <a:gd name="connsiteX1" fmla="*/ 475489 w 2727752"/>
              <a:gd name="connsiteY1" fmla="*/ 2108332 h 2657003"/>
              <a:gd name="connsiteX2" fmla="*/ 475489 w 2727752"/>
              <a:gd name="connsiteY2" fmla="*/ 2109041 h 2657003"/>
              <a:gd name="connsiteX3" fmla="*/ 474242 w 2727752"/>
              <a:gd name="connsiteY3" fmla="*/ 1071297 h 2657003"/>
              <a:gd name="connsiteX4" fmla="*/ 252448 w 2727752"/>
              <a:gd name="connsiteY4" fmla="*/ 1137341 h 2657003"/>
              <a:gd name="connsiteX5" fmla="*/ 253013 w 2727752"/>
              <a:gd name="connsiteY5" fmla="*/ 1137341 h 2657003"/>
              <a:gd name="connsiteX6" fmla="*/ 474242 w 2727752"/>
              <a:gd name="connsiteY6" fmla="*/ 1071427 h 2657003"/>
              <a:gd name="connsiteX7" fmla="*/ 474242 w 2727752"/>
              <a:gd name="connsiteY7" fmla="*/ 1071297 h 2657003"/>
              <a:gd name="connsiteX8" fmla="*/ 846075 w 2727752"/>
              <a:gd name="connsiteY8" fmla="*/ 0 h 2657003"/>
              <a:gd name="connsiteX9" fmla="*/ 1097092 w 2727752"/>
              <a:gd name="connsiteY9" fmla="*/ 0 h 2657003"/>
              <a:gd name="connsiteX10" fmla="*/ 1098569 w 2727752"/>
              <a:gd name="connsiteY10" fmla="*/ 0 h 2657003"/>
              <a:gd name="connsiteX11" fmla="*/ 1098044 w 2727752"/>
              <a:gd name="connsiteY11" fmla="*/ 706 h 2657003"/>
              <a:gd name="connsiteX12" fmla="*/ 1949516 w 2727752"/>
              <a:gd name="connsiteY12" fmla="*/ 631677 h 2657003"/>
              <a:gd name="connsiteX13" fmla="*/ 1727807 w 2727752"/>
              <a:gd name="connsiteY13" fmla="*/ 697989 h 2657003"/>
              <a:gd name="connsiteX14" fmla="*/ 1727807 w 2727752"/>
              <a:gd name="connsiteY14" fmla="*/ 1737358 h 2657003"/>
              <a:gd name="connsiteX15" fmla="*/ 1727253 w 2727752"/>
              <a:gd name="connsiteY15" fmla="*/ 1737522 h 2657003"/>
              <a:gd name="connsiteX16" fmla="*/ 2726923 w 2727752"/>
              <a:gd name="connsiteY16" fmla="*/ 2034268 h 2657003"/>
              <a:gd name="connsiteX17" fmla="*/ 2727752 w 2727752"/>
              <a:gd name="connsiteY17" fmla="*/ 2034022 h 2657003"/>
              <a:gd name="connsiteX18" fmla="*/ 2727752 w 2727752"/>
              <a:gd name="connsiteY18" fmla="*/ 2285573 h 2657003"/>
              <a:gd name="connsiteX19" fmla="*/ 1475895 w 2727752"/>
              <a:gd name="connsiteY19" fmla="*/ 2657003 h 2657003"/>
              <a:gd name="connsiteX20" fmla="*/ 1475895 w 2727752"/>
              <a:gd name="connsiteY20" fmla="*/ 2405436 h 2657003"/>
              <a:gd name="connsiteX21" fmla="*/ 1475894 w 2727752"/>
              <a:gd name="connsiteY21" fmla="*/ 2405436 h 2657003"/>
              <a:gd name="connsiteX22" fmla="*/ 1475894 w 2727752"/>
              <a:gd name="connsiteY22" fmla="*/ 2657003 h 2657003"/>
              <a:gd name="connsiteX23" fmla="*/ 224037 w 2727752"/>
              <a:gd name="connsiteY23" fmla="*/ 2285803 h 2657003"/>
              <a:gd name="connsiteX24" fmla="*/ 224037 w 2727752"/>
              <a:gd name="connsiteY24" fmla="*/ 1137874 h 2657003"/>
              <a:gd name="connsiteX25" fmla="*/ 0 w 2727752"/>
              <a:gd name="connsiteY25" fmla="*/ 1137874 h 2657003"/>
              <a:gd name="connsiteX26" fmla="*/ 846075 w 2727752"/>
              <a:gd name="connsiteY26" fmla="*/ 0 h 2657003"/>
              <a:gd name="connsiteX0" fmla="*/ 474242 w 2727752"/>
              <a:gd name="connsiteY0" fmla="*/ 1071297 h 2657003"/>
              <a:gd name="connsiteX1" fmla="*/ 252448 w 2727752"/>
              <a:gd name="connsiteY1" fmla="*/ 1137341 h 2657003"/>
              <a:gd name="connsiteX2" fmla="*/ 253013 w 2727752"/>
              <a:gd name="connsiteY2" fmla="*/ 1137341 h 2657003"/>
              <a:gd name="connsiteX3" fmla="*/ 474242 w 2727752"/>
              <a:gd name="connsiteY3" fmla="*/ 1071427 h 2657003"/>
              <a:gd name="connsiteX4" fmla="*/ 474242 w 2727752"/>
              <a:gd name="connsiteY4" fmla="*/ 1071297 h 2657003"/>
              <a:gd name="connsiteX5" fmla="*/ 846075 w 2727752"/>
              <a:gd name="connsiteY5" fmla="*/ 0 h 2657003"/>
              <a:gd name="connsiteX6" fmla="*/ 1097092 w 2727752"/>
              <a:gd name="connsiteY6" fmla="*/ 0 h 2657003"/>
              <a:gd name="connsiteX7" fmla="*/ 1098569 w 2727752"/>
              <a:gd name="connsiteY7" fmla="*/ 0 h 2657003"/>
              <a:gd name="connsiteX8" fmla="*/ 1098044 w 2727752"/>
              <a:gd name="connsiteY8" fmla="*/ 706 h 2657003"/>
              <a:gd name="connsiteX9" fmla="*/ 1949516 w 2727752"/>
              <a:gd name="connsiteY9" fmla="*/ 631677 h 2657003"/>
              <a:gd name="connsiteX10" fmla="*/ 1727807 w 2727752"/>
              <a:gd name="connsiteY10" fmla="*/ 697989 h 2657003"/>
              <a:gd name="connsiteX11" fmla="*/ 1727807 w 2727752"/>
              <a:gd name="connsiteY11" fmla="*/ 1737358 h 2657003"/>
              <a:gd name="connsiteX12" fmla="*/ 1727253 w 2727752"/>
              <a:gd name="connsiteY12" fmla="*/ 1737522 h 2657003"/>
              <a:gd name="connsiteX13" fmla="*/ 2726923 w 2727752"/>
              <a:gd name="connsiteY13" fmla="*/ 2034268 h 2657003"/>
              <a:gd name="connsiteX14" fmla="*/ 2727752 w 2727752"/>
              <a:gd name="connsiteY14" fmla="*/ 2034022 h 2657003"/>
              <a:gd name="connsiteX15" fmla="*/ 2727752 w 2727752"/>
              <a:gd name="connsiteY15" fmla="*/ 2285573 h 2657003"/>
              <a:gd name="connsiteX16" fmla="*/ 1475895 w 2727752"/>
              <a:gd name="connsiteY16" fmla="*/ 2657003 h 2657003"/>
              <a:gd name="connsiteX17" fmla="*/ 1475895 w 2727752"/>
              <a:gd name="connsiteY17" fmla="*/ 2405436 h 2657003"/>
              <a:gd name="connsiteX18" fmla="*/ 1475894 w 2727752"/>
              <a:gd name="connsiteY18" fmla="*/ 2405436 h 2657003"/>
              <a:gd name="connsiteX19" fmla="*/ 1475894 w 2727752"/>
              <a:gd name="connsiteY19" fmla="*/ 2657003 h 2657003"/>
              <a:gd name="connsiteX20" fmla="*/ 224037 w 2727752"/>
              <a:gd name="connsiteY20" fmla="*/ 2285803 h 2657003"/>
              <a:gd name="connsiteX21" fmla="*/ 224037 w 2727752"/>
              <a:gd name="connsiteY21" fmla="*/ 1137874 h 2657003"/>
              <a:gd name="connsiteX22" fmla="*/ 0 w 2727752"/>
              <a:gd name="connsiteY22" fmla="*/ 1137874 h 2657003"/>
              <a:gd name="connsiteX23" fmla="*/ 846075 w 2727752"/>
              <a:gd name="connsiteY23" fmla="*/ 0 h 2657003"/>
              <a:gd name="connsiteX0" fmla="*/ 474242 w 2727752"/>
              <a:gd name="connsiteY0" fmla="*/ 1071427 h 2657003"/>
              <a:gd name="connsiteX1" fmla="*/ 252448 w 2727752"/>
              <a:gd name="connsiteY1" fmla="*/ 1137341 h 2657003"/>
              <a:gd name="connsiteX2" fmla="*/ 253013 w 2727752"/>
              <a:gd name="connsiteY2" fmla="*/ 1137341 h 2657003"/>
              <a:gd name="connsiteX3" fmla="*/ 474242 w 2727752"/>
              <a:gd name="connsiteY3" fmla="*/ 1071427 h 2657003"/>
              <a:gd name="connsiteX4" fmla="*/ 846075 w 2727752"/>
              <a:gd name="connsiteY4" fmla="*/ 0 h 2657003"/>
              <a:gd name="connsiteX5" fmla="*/ 1097092 w 2727752"/>
              <a:gd name="connsiteY5" fmla="*/ 0 h 2657003"/>
              <a:gd name="connsiteX6" fmla="*/ 1098569 w 2727752"/>
              <a:gd name="connsiteY6" fmla="*/ 0 h 2657003"/>
              <a:gd name="connsiteX7" fmla="*/ 1098044 w 2727752"/>
              <a:gd name="connsiteY7" fmla="*/ 706 h 2657003"/>
              <a:gd name="connsiteX8" fmla="*/ 1949516 w 2727752"/>
              <a:gd name="connsiteY8" fmla="*/ 631677 h 2657003"/>
              <a:gd name="connsiteX9" fmla="*/ 1727807 w 2727752"/>
              <a:gd name="connsiteY9" fmla="*/ 697989 h 2657003"/>
              <a:gd name="connsiteX10" fmla="*/ 1727807 w 2727752"/>
              <a:gd name="connsiteY10" fmla="*/ 1737358 h 2657003"/>
              <a:gd name="connsiteX11" fmla="*/ 1727253 w 2727752"/>
              <a:gd name="connsiteY11" fmla="*/ 1737522 h 2657003"/>
              <a:gd name="connsiteX12" fmla="*/ 2726923 w 2727752"/>
              <a:gd name="connsiteY12" fmla="*/ 2034268 h 2657003"/>
              <a:gd name="connsiteX13" fmla="*/ 2727752 w 2727752"/>
              <a:gd name="connsiteY13" fmla="*/ 2034022 h 2657003"/>
              <a:gd name="connsiteX14" fmla="*/ 2727752 w 2727752"/>
              <a:gd name="connsiteY14" fmla="*/ 2285573 h 2657003"/>
              <a:gd name="connsiteX15" fmla="*/ 1475895 w 2727752"/>
              <a:gd name="connsiteY15" fmla="*/ 2657003 h 2657003"/>
              <a:gd name="connsiteX16" fmla="*/ 1475895 w 2727752"/>
              <a:gd name="connsiteY16" fmla="*/ 2405436 h 2657003"/>
              <a:gd name="connsiteX17" fmla="*/ 1475894 w 2727752"/>
              <a:gd name="connsiteY17" fmla="*/ 2405436 h 2657003"/>
              <a:gd name="connsiteX18" fmla="*/ 1475894 w 2727752"/>
              <a:gd name="connsiteY18" fmla="*/ 2657003 h 2657003"/>
              <a:gd name="connsiteX19" fmla="*/ 224037 w 2727752"/>
              <a:gd name="connsiteY19" fmla="*/ 2285803 h 2657003"/>
              <a:gd name="connsiteX20" fmla="*/ 224037 w 2727752"/>
              <a:gd name="connsiteY20" fmla="*/ 1137874 h 2657003"/>
              <a:gd name="connsiteX21" fmla="*/ 0 w 2727752"/>
              <a:gd name="connsiteY21" fmla="*/ 1137874 h 2657003"/>
              <a:gd name="connsiteX22" fmla="*/ 846075 w 2727752"/>
              <a:gd name="connsiteY22" fmla="*/ 0 h 2657003"/>
              <a:gd name="connsiteX0" fmla="*/ 253013 w 2727752"/>
              <a:gd name="connsiteY0" fmla="*/ 1137341 h 2657003"/>
              <a:gd name="connsiteX1" fmla="*/ 252448 w 2727752"/>
              <a:gd name="connsiteY1" fmla="*/ 1137341 h 2657003"/>
              <a:gd name="connsiteX2" fmla="*/ 253013 w 2727752"/>
              <a:gd name="connsiteY2" fmla="*/ 1137341 h 2657003"/>
              <a:gd name="connsiteX3" fmla="*/ 846075 w 2727752"/>
              <a:gd name="connsiteY3" fmla="*/ 0 h 2657003"/>
              <a:gd name="connsiteX4" fmla="*/ 1097092 w 2727752"/>
              <a:gd name="connsiteY4" fmla="*/ 0 h 2657003"/>
              <a:gd name="connsiteX5" fmla="*/ 1098569 w 2727752"/>
              <a:gd name="connsiteY5" fmla="*/ 0 h 2657003"/>
              <a:gd name="connsiteX6" fmla="*/ 1098044 w 2727752"/>
              <a:gd name="connsiteY6" fmla="*/ 706 h 2657003"/>
              <a:gd name="connsiteX7" fmla="*/ 1949516 w 2727752"/>
              <a:gd name="connsiteY7" fmla="*/ 631677 h 2657003"/>
              <a:gd name="connsiteX8" fmla="*/ 1727807 w 2727752"/>
              <a:gd name="connsiteY8" fmla="*/ 697989 h 2657003"/>
              <a:gd name="connsiteX9" fmla="*/ 1727807 w 2727752"/>
              <a:gd name="connsiteY9" fmla="*/ 1737358 h 2657003"/>
              <a:gd name="connsiteX10" fmla="*/ 1727253 w 2727752"/>
              <a:gd name="connsiteY10" fmla="*/ 1737522 h 2657003"/>
              <a:gd name="connsiteX11" fmla="*/ 2726923 w 2727752"/>
              <a:gd name="connsiteY11" fmla="*/ 2034268 h 2657003"/>
              <a:gd name="connsiteX12" fmla="*/ 2727752 w 2727752"/>
              <a:gd name="connsiteY12" fmla="*/ 2034022 h 2657003"/>
              <a:gd name="connsiteX13" fmla="*/ 2727752 w 2727752"/>
              <a:gd name="connsiteY13" fmla="*/ 2285573 h 2657003"/>
              <a:gd name="connsiteX14" fmla="*/ 1475895 w 2727752"/>
              <a:gd name="connsiteY14" fmla="*/ 2657003 h 2657003"/>
              <a:gd name="connsiteX15" fmla="*/ 1475895 w 2727752"/>
              <a:gd name="connsiteY15" fmla="*/ 2405436 h 2657003"/>
              <a:gd name="connsiteX16" fmla="*/ 1475894 w 2727752"/>
              <a:gd name="connsiteY16" fmla="*/ 2405436 h 2657003"/>
              <a:gd name="connsiteX17" fmla="*/ 1475894 w 2727752"/>
              <a:gd name="connsiteY17" fmla="*/ 2657003 h 2657003"/>
              <a:gd name="connsiteX18" fmla="*/ 224037 w 2727752"/>
              <a:gd name="connsiteY18" fmla="*/ 2285803 h 2657003"/>
              <a:gd name="connsiteX19" fmla="*/ 224037 w 2727752"/>
              <a:gd name="connsiteY19" fmla="*/ 1137874 h 2657003"/>
              <a:gd name="connsiteX20" fmla="*/ 0 w 2727752"/>
              <a:gd name="connsiteY20" fmla="*/ 1137874 h 2657003"/>
              <a:gd name="connsiteX21" fmla="*/ 846075 w 2727752"/>
              <a:gd name="connsiteY21" fmla="*/ 0 h 2657003"/>
              <a:gd name="connsiteX0" fmla="*/ 253013 w 2727752"/>
              <a:gd name="connsiteY0" fmla="*/ 1137341 h 2657003"/>
              <a:gd name="connsiteX1" fmla="*/ 252448 w 2727752"/>
              <a:gd name="connsiteY1" fmla="*/ 1137341 h 2657003"/>
              <a:gd name="connsiteX2" fmla="*/ 253013 w 2727752"/>
              <a:gd name="connsiteY2" fmla="*/ 1137341 h 2657003"/>
              <a:gd name="connsiteX3" fmla="*/ 846075 w 2727752"/>
              <a:gd name="connsiteY3" fmla="*/ 0 h 2657003"/>
              <a:gd name="connsiteX4" fmla="*/ 1097092 w 2727752"/>
              <a:gd name="connsiteY4" fmla="*/ 0 h 2657003"/>
              <a:gd name="connsiteX5" fmla="*/ 1098569 w 2727752"/>
              <a:gd name="connsiteY5" fmla="*/ 0 h 2657003"/>
              <a:gd name="connsiteX6" fmla="*/ 1098044 w 2727752"/>
              <a:gd name="connsiteY6" fmla="*/ 706 h 2657003"/>
              <a:gd name="connsiteX7" fmla="*/ 1949516 w 2727752"/>
              <a:gd name="connsiteY7" fmla="*/ 631677 h 2657003"/>
              <a:gd name="connsiteX8" fmla="*/ 1727807 w 2727752"/>
              <a:gd name="connsiteY8" fmla="*/ 697989 h 2657003"/>
              <a:gd name="connsiteX9" fmla="*/ 1727807 w 2727752"/>
              <a:gd name="connsiteY9" fmla="*/ 1737358 h 2657003"/>
              <a:gd name="connsiteX10" fmla="*/ 1727253 w 2727752"/>
              <a:gd name="connsiteY10" fmla="*/ 1737522 h 2657003"/>
              <a:gd name="connsiteX11" fmla="*/ 2726923 w 2727752"/>
              <a:gd name="connsiteY11" fmla="*/ 2034268 h 2657003"/>
              <a:gd name="connsiteX12" fmla="*/ 2727752 w 2727752"/>
              <a:gd name="connsiteY12" fmla="*/ 2034022 h 2657003"/>
              <a:gd name="connsiteX13" fmla="*/ 2727752 w 2727752"/>
              <a:gd name="connsiteY13" fmla="*/ 2285573 h 2657003"/>
              <a:gd name="connsiteX14" fmla="*/ 1475895 w 2727752"/>
              <a:gd name="connsiteY14" fmla="*/ 2657003 h 2657003"/>
              <a:gd name="connsiteX15" fmla="*/ 1475895 w 2727752"/>
              <a:gd name="connsiteY15" fmla="*/ 2405436 h 2657003"/>
              <a:gd name="connsiteX16" fmla="*/ 1475894 w 2727752"/>
              <a:gd name="connsiteY16" fmla="*/ 2657003 h 2657003"/>
              <a:gd name="connsiteX17" fmla="*/ 224037 w 2727752"/>
              <a:gd name="connsiteY17" fmla="*/ 2285803 h 2657003"/>
              <a:gd name="connsiteX18" fmla="*/ 224037 w 2727752"/>
              <a:gd name="connsiteY18" fmla="*/ 1137874 h 2657003"/>
              <a:gd name="connsiteX19" fmla="*/ 0 w 2727752"/>
              <a:gd name="connsiteY19" fmla="*/ 1137874 h 2657003"/>
              <a:gd name="connsiteX20" fmla="*/ 846075 w 2727752"/>
              <a:gd name="connsiteY20" fmla="*/ 0 h 2657003"/>
              <a:gd name="connsiteX0" fmla="*/ 253013 w 2727752"/>
              <a:gd name="connsiteY0" fmla="*/ 1137341 h 2657003"/>
              <a:gd name="connsiteX1" fmla="*/ 252448 w 2727752"/>
              <a:gd name="connsiteY1" fmla="*/ 1137341 h 2657003"/>
              <a:gd name="connsiteX2" fmla="*/ 253013 w 2727752"/>
              <a:gd name="connsiteY2" fmla="*/ 1137341 h 2657003"/>
              <a:gd name="connsiteX3" fmla="*/ 846075 w 2727752"/>
              <a:gd name="connsiteY3" fmla="*/ 0 h 2657003"/>
              <a:gd name="connsiteX4" fmla="*/ 1097092 w 2727752"/>
              <a:gd name="connsiteY4" fmla="*/ 0 h 2657003"/>
              <a:gd name="connsiteX5" fmla="*/ 1098569 w 2727752"/>
              <a:gd name="connsiteY5" fmla="*/ 0 h 2657003"/>
              <a:gd name="connsiteX6" fmla="*/ 1098044 w 2727752"/>
              <a:gd name="connsiteY6" fmla="*/ 706 h 2657003"/>
              <a:gd name="connsiteX7" fmla="*/ 1949516 w 2727752"/>
              <a:gd name="connsiteY7" fmla="*/ 631677 h 2657003"/>
              <a:gd name="connsiteX8" fmla="*/ 1727807 w 2727752"/>
              <a:gd name="connsiteY8" fmla="*/ 697989 h 2657003"/>
              <a:gd name="connsiteX9" fmla="*/ 1727807 w 2727752"/>
              <a:gd name="connsiteY9" fmla="*/ 1737358 h 2657003"/>
              <a:gd name="connsiteX10" fmla="*/ 1727253 w 2727752"/>
              <a:gd name="connsiteY10" fmla="*/ 1737522 h 2657003"/>
              <a:gd name="connsiteX11" fmla="*/ 2726923 w 2727752"/>
              <a:gd name="connsiteY11" fmla="*/ 2034268 h 2657003"/>
              <a:gd name="connsiteX12" fmla="*/ 2727752 w 2727752"/>
              <a:gd name="connsiteY12" fmla="*/ 2034022 h 2657003"/>
              <a:gd name="connsiteX13" fmla="*/ 2727752 w 2727752"/>
              <a:gd name="connsiteY13" fmla="*/ 2285573 h 2657003"/>
              <a:gd name="connsiteX14" fmla="*/ 1475895 w 2727752"/>
              <a:gd name="connsiteY14" fmla="*/ 2657003 h 2657003"/>
              <a:gd name="connsiteX15" fmla="*/ 1475894 w 2727752"/>
              <a:gd name="connsiteY15" fmla="*/ 2657003 h 2657003"/>
              <a:gd name="connsiteX16" fmla="*/ 224037 w 2727752"/>
              <a:gd name="connsiteY16" fmla="*/ 2285803 h 2657003"/>
              <a:gd name="connsiteX17" fmla="*/ 224037 w 2727752"/>
              <a:gd name="connsiteY17" fmla="*/ 1137874 h 2657003"/>
              <a:gd name="connsiteX18" fmla="*/ 0 w 2727752"/>
              <a:gd name="connsiteY18" fmla="*/ 1137874 h 2657003"/>
              <a:gd name="connsiteX19" fmla="*/ 846075 w 2727752"/>
              <a:gd name="connsiteY19" fmla="*/ 0 h 2657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27752" h="2657003">
                <a:moveTo>
                  <a:pt x="253013" y="1137341"/>
                </a:moveTo>
                <a:lnTo>
                  <a:pt x="252448" y="1137341"/>
                </a:lnTo>
                <a:lnTo>
                  <a:pt x="253013" y="1137341"/>
                </a:lnTo>
                <a:close/>
                <a:moveTo>
                  <a:pt x="846075" y="0"/>
                </a:moveTo>
                <a:lnTo>
                  <a:pt x="1097092" y="0"/>
                </a:lnTo>
                <a:lnTo>
                  <a:pt x="1098569" y="0"/>
                </a:lnTo>
                <a:lnTo>
                  <a:pt x="1098044" y="706"/>
                </a:lnTo>
                <a:lnTo>
                  <a:pt x="1949516" y="631677"/>
                </a:lnTo>
                <a:lnTo>
                  <a:pt x="1727807" y="697989"/>
                </a:lnTo>
                <a:lnTo>
                  <a:pt x="1727807" y="1737358"/>
                </a:lnTo>
                <a:lnTo>
                  <a:pt x="1727253" y="1737522"/>
                </a:lnTo>
                <a:lnTo>
                  <a:pt x="2726923" y="2034268"/>
                </a:lnTo>
                <a:lnTo>
                  <a:pt x="2727752" y="2034022"/>
                </a:lnTo>
                <a:lnTo>
                  <a:pt x="2727752" y="2285573"/>
                </a:lnTo>
                <a:lnTo>
                  <a:pt x="1475895" y="2657003"/>
                </a:lnTo>
                <a:lnTo>
                  <a:pt x="1475894" y="2657003"/>
                </a:lnTo>
                <a:lnTo>
                  <a:pt x="224037" y="2285803"/>
                </a:lnTo>
                <a:lnTo>
                  <a:pt x="224037" y="1137874"/>
                </a:lnTo>
                <a:lnTo>
                  <a:pt x="0" y="1137874"/>
                </a:lnTo>
                <a:lnTo>
                  <a:pt x="846075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35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CE2F018-F47F-494E-926C-2917620B13B1}"/>
              </a:ext>
            </a:extLst>
          </p:cNvPr>
          <p:cNvGrpSpPr/>
          <p:nvPr/>
        </p:nvGrpSpPr>
        <p:grpSpPr>
          <a:xfrm>
            <a:off x="4037305" y="1671979"/>
            <a:ext cx="2439033" cy="2375772"/>
            <a:chOff x="3730836" y="1679575"/>
            <a:chExt cx="2727752" cy="2657003"/>
          </a:xfrm>
        </p:grpSpPr>
        <p:sp>
          <p:nvSpPr>
            <p:cNvPr id="26" name="Freeform 139">
              <a:extLst>
                <a:ext uri="{FF2B5EF4-FFF2-40B4-BE49-F238E27FC236}">
                  <a16:creationId xmlns:a16="http://schemas.microsoft.com/office/drawing/2014/main" id="{8F3103FA-0703-49FD-9B99-83A0C1728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836" y="1679575"/>
              <a:ext cx="1098569" cy="1137874"/>
            </a:xfrm>
            <a:custGeom>
              <a:avLst/>
              <a:gdLst>
                <a:gd name="T0" fmla="*/ 512 w 2232"/>
                <a:gd name="T1" fmla="*/ 2316 h 2316"/>
                <a:gd name="T2" fmla="*/ 0 w 2232"/>
                <a:gd name="T3" fmla="*/ 2316 h 2316"/>
                <a:gd name="T4" fmla="*/ 1719 w 2232"/>
                <a:gd name="T5" fmla="*/ 0 h 2316"/>
                <a:gd name="T6" fmla="*/ 2232 w 2232"/>
                <a:gd name="T7" fmla="*/ 0 h 2316"/>
                <a:gd name="T8" fmla="*/ 512 w 2232"/>
                <a:gd name="T9" fmla="*/ 2316 h 2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2" h="2316">
                  <a:moveTo>
                    <a:pt x="512" y="2316"/>
                  </a:moveTo>
                  <a:lnTo>
                    <a:pt x="0" y="2316"/>
                  </a:lnTo>
                  <a:lnTo>
                    <a:pt x="1719" y="0"/>
                  </a:lnTo>
                  <a:lnTo>
                    <a:pt x="2232" y="0"/>
                  </a:lnTo>
                  <a:lnTo>
                    <a:pt x="512" y="2316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7" name="Freeform 140">
              <a:extLst>
                <a:ext uri="{FF2B5EF4-FFF2-40B4-BE49-F238E27FC236}">
                  <a16:creationId xmlns:a16="http://schemas.microsoft.com/office/drawing/2014/main" id="{6F924E31-C30E-4739-9157-2F697BDEC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424" y="3416846"/>
              <a:ext cx="2252163" cy="668181"/>
            </a:xfrm>
            <a:custGeom>
              <a:avLst/>
              <a:gdLst>
                <a:gd name="T0" fmla="*/ 4586 w 4586"/>
                <a:gd name="T1" fmla="*/ 605 h 1360"/>
                <a:gd name="T2" fmla="*/ 2037 w 4586"/>
                <a:gd name="T3" fmla="*/ 1360 h 1360"/>
                <a:gd name="T4" fmla="*/ 2037 w 4586"/>
                <a:gd name="T5" fmla="*/ 1360 h 1360"/>
                <a:gd name="T6" fmla="*/ 0 w 4586"/>
                <a:gd name="T7" fmla="*/ 757 h 1360"/>
                <a:gd name="T8" fmla="*/ 0 w 4586"/>
                <a:gd name="T9" fmla="*/ 755 h 1360"/>
                <a:gd name="T10" fmla="*/ 2547 w 4586"/>
                <a:gd name="T11" fmla="*/ 0 h 1360"/>
                <a:gd name="T12" fmla="*/ 4586 w 4586"/>
                <a:gd name="T13" fmla="*/ 605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6" h="1360">
                  <a:moveTo>
                    <a:pt x="4586" y="605"/>
                  </a:moveTo>
                  <a:lnTo>
                    <a:pt x="2037" y="1360"/>
                  </a:lnTo>
                  <a:lnTo>
                    <a:pt x="2037" y="1360"/>
                  </a:lnTo>
                  <a:lnTo>
                    <a:pt x="0" y="757"/>
                  </a:lnTo>
                  <a:lnTo>
                    <a:pt x="0" y="755"/>
                  </a:lnTo>
                  <a:lnTo>
                    <a:pt x="2547" y="0"/>
                  </a:lnTo>
                  <a:lnTo>
                    <a:pt x="4586" y="60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Freeform 141">
              <a:extLst>
                <a:ext uri="{FF2B5EF4-FFF2-40B4-BE49-F238E27FC236}">
                  <a16:creationId xmlns:a16="http://schemas.microsoft.com/office/drawing/2014/main" id="{B4AD11AF-7F90-4278-A4FE-A35B2BADE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424" y="3640883"/>
              <a:ext cx="0" cy="147393"/>
            </a:xfrm>
            <a:custGeom>
              <a:avLst/>
              <a:gdLst>
                <a:gd name="T0" fmla="*/ 302 h 302"/>
                <a:gd name="T1" fmla="*/ 0 h 302"/>
                <a:gd name="T2" fmla="*/ 302 h 30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02">
                  <a:moveTo>
                    <a:pt x="0" y="302"/>
                  </a:moveTo>
                  <a:lnTo>
                    <a:pt x="0" y="0"/>
                  </a:lnTo>
                  <a:lnTo>
                    <a:pt x="0" y="302"/>
                  </a:lnTo>
                  <a:close/>
                </a:path>
              </a:pathLst>
            </a:custGeom>
            <a:solidFill>
              <a:srgbClr val="FF7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142">
              <a:extLst>
                <a:ext uri="{FF2B5EF4-FFF2-40B4-BE49-F238E27FC236}">
                  <a16:creationId xmlns:a16="http://schemas.microsoft.com/office/drawing/2014/main" id="{E37E5F8E-9C8F-414A-B68F-5710F2FD2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386" y="1679575"/>
              <a:ext cx="1697966" cy="2108701"/>
            </a:xfrm>
            <a:custGeom>
              <a:avLst/>
              <a:gdLst>
                <a:gd name="T0" fmla="*/ 0 w 3454"/>
                <a:gd name="T1" fmla="*/ 2316 h 4293"/>
                <a:gd name="T2" fmla="*/ 1720 w 3454"/>
                <a:gd name="T3" fmla="*/ 0 h 4293"/>
                <a:gd name="T4" fmla="*/ 3454 w 3454"/>
                <a:gd name="T5" fmla="*/ 1286 h 4293"/>
                <a:gd name="T6" fmla="*/ 3003 w 3454"/>
                <a:gd name="T7" fmla="*/ 1421 h 4293"/>
                <a:gd name="T8" fmla="*/ 3003 w 3454"/>
                <a:gd name="T9" fmla="*/ 3537 h 4293"/>
                <a:gd name="T10" fmla="*/ 453 w 3454"/>
                <a:gd name="T11" fmla="*/ 4293 h 4293"/>
                <a:gd name="T12" fmla="*/ 453 w 3454"/>
                <a:gd name="T13" fmla="*/ 2181 h 4293"/>
                <a:gd name="T14" fmla="*/ 0 w 3454"/>
                <a:gd name="T15" fmla="*/ 2316 h 4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54" h="4293">
                  <a:moveTo>
                    <a:pt x="0" y="2316"/>
                  </a:moveTo>
                  <a:lnTo>
                    <a:pt x="1720" y="0"/>
                  </a:lnTo>
                  <a:lnTo>
                    <a:pt x="3454" y="1286"/>
                  </a:lnTo>
                  <a:lnTo>
                    <a:pt x="3003" y="1421"/>
                  </a:lnTo>
                  <a:lnTo>
                    <a:pt x="3003" y="3537"/>
                  </a:lnTo>
                  <a:lnTo>
                    <a:pt x="453" y="4293"/>
                  </a:lnTo>
                  <a:lnTo>
                    <a:pt x="453" y="2181"/>
                  </a:lnTo>
                  <a:lnTo>
                    <a:pt x="0" y="2316"/>
                  </a:lnTo>
                  <a:close/>
                </a:path>
              </a:pathLst>
            </a:custGeom>
            <a:solidFill>
              <a:srgbClr val="AE3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143">
              <a:extLst>
                <a:ext uri="{FF2B5EF4-FFF2-40B4-BE49-F238E27FC236}">
                  <a16:creationId xmlns:a16="http://schemas.microsoft.com/office/drawing/2014/main" id="{1137C727-D977-44F0-B8CC-B4222EA32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873" y="2750630"/>
              <a:ext cx="1251857" cy="1585948"/>
            </a:xfrm>
            <a:custGeom>
              <a:avLst/>
              <a:gdLst>
                <a:gd name="T0" fmla="*/ 0 w 2549"/>
                <a:gd name="T1" fmla="*/ 135 h 3230"/>
                <a:gd name="T2" fmla="*/ 59 w 2549"/>
                <a:gd name="T3" fmla="*/ 135 h 3230"/>
                <a:gd name="T4" fmla="*/ 512 w 2549"/>
                <a:gd name="T5" fmla="*/ 0 h 3230"/>
                <a:gd name="T6" fmla="*/ 512 w 2549"/>
                <a:gd name="T7" fmla="*/ 2114 h 3230"/>
                <a:gd name="T8" fmla="*/ 2549 w 2549"/>
                <a:gd name="T9" fmla="*/ 2717 h 3230"/>
                <a:gd name="T10" fmla="*/ 2549 w 2549"/>
                <a:gd name="T11" fmla="*/ 3230 h 3230"/>
                <a:gd name="T12" fmla="*/ 0 w 2549"/>
                <a:gd name="T13" fmla="*/ 2474 h 3230"/>
                <a:gd name="T14" fmla="*/ 0 w 2549"/>
                <a:gd name="T15" fmla="*/ 135 h 3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9" h="3230">
                  <a:moveTo>
                    <a:pt x="0" y="135"/>
                  </a:moveTo>
                  <a:lnTo>
                    <a:pt x="59" y="135"/>
                  </a:lnTo>
                  <a:lnTo>
                    <a:pt x="512" y="0"/>
                  </a:lnTo>
                  <a:lnTo>
                    <a:pt x="512" y="2114"/>
                  </a:lnTo>
                  <a:lnTo>
                    <a:pt x="2549" y="2717"/>
                  </a:lnTo>
                  <a:lnTo>
                    <a:pt x="2549" y="3230"/>
                  </a:lnTo>
                  <a:lnTo>
                    <a:pt x="0" y="2474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145">
              <a:extLst>
                <a:ext uri="{FF2B5EF4-FFF2-40B4-BE49-F238E27FC236}">
                  <a16:creationId xmlns:a16="http://schemas.microsoft.com/office/drawing/2014/main" id="{4A36F7BF-DB0B-4FF7-84B1-F2421D88C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731" y="3713597"/>
              <a:ext cx="1251857" cy="622981"/>
            </a:xfrm>
            <a:custGeom>
              <a:avLst/>
              <a:gdLst>
                <a:gd name="T0" fmla="*/ 0 w 2549"/>
                <a:gd name="T1" fmla="*/ 755 h 1268"/>
                <a:gd name="T2" fmla="*/ 2549 w 2549"/>
                <a:gd name="T3" fmla="*/ 0 h 1268"/>
                <a:gd name="T4" fmla="*/ 2549 w 2549"/>
                <a:gd name="T5" fmla="*/ 512 h 1268"/>
                <a:gd name="T6" fmla="*/ 0 w 2549"/>
                <a:gd name="T7" fmla="*/ 1268 h 1268"/>
                <a:gd name="T8" fmla="*/ 0 w 2549"/>
                <a:gd name="T9" fmla="*/ 755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9" h="1268">
                  <a:moveTo>
                    <a:pt x="0" y="755"/>
                  </a:moveTo>
                  <a:lnTo>
                    <a:pt x="2549" y="0"/>
                  </a:lnTo>
                  <a:lnTo>
                    <a:pt x="2549" y="512"/>
                  </a:lnTo>
                  <a:lnTo>
                    <a:pt x="0" y="1268"/>
                  </a:lnTo>
                  <a:lnTo>
                    <a:pt x="0" y="755"/>
                  </a:lnTo>
                  <a:close/>
                </a:path>
              </a:pathLst>
            </a:custGeom>
            <a:solidFill>
              <a:srgbClr val="AE3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63F08A69-4EBA-4452-922F-51A6C72FC7D2}"/>
              </a:ext>
            </a:extLst>
          </p:cNvPr>
          <p:cNvSpPr>
            <a:spLocks/>
          </p:cNvSpPr>
          <p:nvPr/>
        </p:nvSpPr>
        <p:spPr bwMode="auto">
          <a:xfrm>
            <a:off x="5132057" y="3715634"/>
            <a:ext cx="2240466" cy="824140"/>
          </a:xfrm>
          <a:custGeom>
            <a:avLst/>
            <a:gdLst>
              <a:gd name="connsiteX0" fmla="*/ 1503954 w 2505680"/>
              <a:gd name="connsiteY0" fmla="*/ 0 h 921697"/>
              <a:gd name="connsiteX1" fmla="*/ 2505680 w 2505680"/>
              <a:gd name="connsiteY1" fmla="*/ 297624 h 921697"/>
              <a:gd name="connsiteX2" fmla="*/ 1385651 w 2505680"/>
              <a:gd name="connsiteY2" fmla="*/ 630512 h 921697"/>
              <a:gd name="connsiteX3" fmla="*/ 2505678 w 2505680"/>
              <a:gd name="connsiteY3" fmla="*/ 298716 h 921697"/>
              <a:gd name="connsiteX4" fmla="*/ 2505678 w 2505680"/>
              <a:gd name="connsiteY4" fmla="*/ 550267 h 921697"/>
              <a:gd name="connsiteX5" fmla="*/ 1251857 w 2505680"/>
              <a:gd name="connsiteY5" fmla="*/ 921697 h 921697"/>
              <a:gd name="connsiteX6" fmla="*/ 1251857 w 2505680"/>
              <a:gd name="connsiteY6" fmla="*/ 921697 h 921697"/>
              <a:gd name="connsiteX7" fmla="*/ 1251856 w 2505680"/>
              <a:gd name="connsiteY7" fmla="*/ 921697 h 921697"/>
              <a:gd name="connsiteX8" fmla="*/ 1251856 w 2505680"/>
              <a:gd name="connsiteY8" fmla="*/ 921697 h 921697"/>
              <a:gd name="connsiteX9" fmla="*/ 0 w 2505680"/>
              <a:gd name="connsiteY9" fmla="*/ 550267 h 921697"/>
              <a:gd name="connsiteX10" fmla="*/ 0 w 2505680"/>
              <a:gd name="connsiteY10" fmla="*/ 298716 h 921697"/>
              <a:gd name="connsiteX11" fmla="*/ 1251857 w 2505680"/>
              <a:gd name="connsiteY11" fmla="*/ 670147 h 921697"/>
              <a:gd name="connsiteX12" fmla="*/ 1252075 w 2505680"/>
              <a:gd name="connsiteY12" fmla="*/ 670082 h 921697"/>
              <a:gd name="connsiteX13" fmla="*/ 251551 w 2505680"/>
              <a:gd name="connsiteY13" fmla="*/ 372523 h 921697"/>
              <a:gd name="connsiteX0" fmla="*/ 1503954 w 2505680"/>
              <a:gd name="connsiteY0" fmla="*/ 0 h 921697"/>
              <a:gd name="connsiteX1" fmla="*/ 2505680 w 2505680"/>
              <a:gd name="connsiteY1" fmla="*/ 297624 h 921697"/>
              <a:gd name="connsiteX2" fmla="*/ 1385651 w 2505680"/>
              <a:gd name="connsiteY2" fmla="*/ 630512 h 921697"/>
              <a:gd name="connsiteX3" fmla="*/ 2505678 w 2505680"/>
              <a:gd name="connsiteY3" fmla="*/ 298716 h 921697"/>
              <a:gd name="connsiteX4" fmla="*/ 2505678 w 2505680"/>
              <a:gd name="connsiteY4" fmla="*/ 550267 h 921697"/>
              <a:gd name="connsiteX5" fmla="*/ 1251857 w 2505680"/>
              <a:gd name="connsiteY5" fmla="*/ 921697 h 921697"/>
              <a:gd name="connsiteX6" fmla="*/ 1251857 w 2505680"/>
              <a:gd name="connsiteY6" fmla="*/ 921697 h 921697"/>
              <a:gd name="connsiteX7" fmla="*/ 1251856 w 2505680"/>
              <a:gd name="connsiteY7" fmla="*/ 921697 h 921697"/>
              <a:gd name="connsiteX8" fmla="*/ 1251856 w 2505680"/>
              <a:gd name="connsiteY8" fmla="*/ 921697 h 921697"/>
              <a:gd name="connsiteX9" fmla="*/ 0 w 2505680"/>
              <a:gd name="connsiteY9" fmla="*/ 550267 h 921697"/>
              <a:gd name="connsiteX10" fmla="*/ 0 w 2505680"/>
              <a:gd name="connsiteY10" fmla="*/ 298716 h 921697"/>
              <a:gd name="connsiteX11" fmla="*/ 1251857 w 2505680"/>
              <a:gd name="connsiteY11" fmla="*/ 670147 h 921697"/>
              <a:gd name="connsiteX12" fmla="*/ 251551 w 2505680"/>
              <a:gd name="connsiteY12" fmla="*/ 372523 h 921697"/>
              <a:gd name="connsiteX13" fmla="*/ 1503954 w 2505680"/>
              <a:gd name="connsiteY13" fmla="*/ 0 h 921697"/>
              <a:gd name="connsiteX0" fmla="*/ 1503954 w 2505680"/>
              <a:gd name="connsiteY0" fmla="*/ 0 h 921697"/>
              <a:gd name="connsiteX1" fmla="*/ 2505680 w 2505680"/>
              <a:gd name="connsiteY1" fmla="*/ 297624 h 921697"/>
              <a:gd name="connsiteX2" fmla="*/ 1385651 w 2505680"/>
              <a:gd name="connsiteY2" fmla="*/ 630512 h 921697"/>
              <a:gd name="connsiteX3" fmla="*/ 2505678 w 2505680"/>
              <a:gd name="connsiteY3" fmla="*/ 298716 h 921697"/>
              <a:gd name="connsiteX4" fmla="*/ 2505678 w 2505680"/>
              <a:gd name="connsiteY4" fmla="*/ 550267 h 921697"/>
              <a:gd name="connsiteX5" fmla="*/ 1251857 w 2505680"/>
              <a:gd name="connsiteY5" fmla="*/ 921697 h 921697"/>
              <a:gd name="connsiteX6" fmla="*/ 1251857 w 2505680"/>
              <a:gd name="connsiteY6" fmla="*/ 921697 h 921697"/>
              <a:gd name="connsiteX7" fmla="*/ 1251856 w 2505680"/>
              <a:gd name="connsiteY7" fmla="*/ 921697 h 921697"/>
              <a:gd name="connsiteX8" fmla="*/ 1251856 w 2505680"/>
              <a:gd name="connsiteY8" fmla="*/ 921697 h 921697"/>
              <a:gd name="connsiteX9" fmla="*/ 0 w 2505680"/>
              <a:gd name="connsiteY9" fmla="*/ 550267 h 921697"/>
              <a:gd name="connsiteX10" fmla="*/ 0 w 2505680"/>
              <a:gd name="connsiteY10" fmla="*/ 298716 h 921697"/>
              <a:gd name="connsiteX11" fmla="*/ 251551 w 2505680"/>
              <a:gd name="connsiteY11" fmla="*/ 372523 h 921697"/>
              <a:gd name="connsiteX12" fmla="*/ 1503954 w 2505680"/>
              <a:gd name="connsiteY12" fmla="*/ 0 h 921697"/>
              <a:gd name="connsiteX0" fmla="*/ 1503954 w 2505680"/>
              <a:gd name="connsiteY0" fmla="*/ 0 h 921697"/>
              <a:gd name="connsiteX1" fmla="*/ 2505680 w 2505680"/>
              <a:gd name="connsiteY1" fmla="*/ 297624 h 921697"/>
              <a:gd name="connsiteX2" fmla="*/ 2505678 w 2505680"/>
              <a:gd name="connsiteY2" fmla="*/ 298716 h 921697"/>
              <a:gd name="connsiteX3" fmla="*/ 2505678 w 2505680"/>
              <a:gd name="connsiteY3" fmla="*/ 550267 h 921697"/>
              <a:gd name="connsiteX4" fmla="*/ 1251857 w 2505680"/>
              <a:gd name="connsiteY4" fmla="*/ 921697 h 921697"/>
              <a:gd name="connsiteX5" fmla="*/ 1251857 w 2505680"/>
              <a:gd name="connsiteY5" fmla="*/ 921697 h 921697"/>
              <a:gd name="connsiteX6" fmla="*/ 1251856 w 2505680"/>
              <a:gd name="connsiteY6" fmla="*/ 921697 h 921697"/>
              <a:gd name="connsiteX7" fmla="*/ 1251856 w 2505680"/>
              <a:gd name="connsiteY7" fmla="*/ 921697 h 921697"/>
              <a:gd name="connsiteX8" fmla="*/ 0 w 2505680"/>
              <a:gd name="connsiteY8" fmla="*/ 550267 h 921697"/>
              <a:gd name="connsiteX9" fmla="*/ 0 w 2505680"/>
              <a:gd name="connsiteY9" fmla="*/ 298716 h 921697"/>
              <a:gd name="connsiteX10" fmla="*/ 251551 w 2505680"/>
              <a:gd name="connsiteY10" fmla="*/ 372523 h 921697"/>
              <a:gd name="connsiteX11" fmla="*/ 1503954 w 2505680"/>
              <a:gd name="connsiteY11" fmla="*/ 0 h 92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05680" h="921697">
                <a:moveTo>
                  <a:pt x="1503954" y="0"/>
                </a:moveTo>
                <a:lnTo>
                  <a:pt x="2505680" y="297624"/>
                </a:lnTo>
                <a:cubicBezTo>
                  <a:pt x="2505679" y="297988"/>
                  <a:pt x="2505679" y="298352"/>
                  <a:pt x="2505678" y="298716"/>
                </a:cubicBezTo>
                <a:lnTo>
                  <a:pt x="2505678" y="550267"/>
                </a:lnTo>
                <a:lnTo>
                  <a:pt x="1251857" y="921697"/>
                </a:lnTo>
                <a:lnTo>
                  <a:pt x="1251857" y="921697"/>
                </a:lnTo>
                <a:lnTo>
                  <a:pt x="1251856" y="921697"/>
                </a:lnTo>
                <a:lnTo>
                  <a:pt x="1251856" y="921697"/>
                </a:lnTo>
                <a:lnTo>
                  <a:pt x="0" y="550267"/>
                </a:lnTo>
                <a:lnTo>
                  <a:pt x="0" y="298716"/>
                </a:lnTo>
                <a:lnTo>
                  <a:pt x="251551" y="372523"/>
                </a:lnTo>
                <a:lnTo>
                  <a:pt x="15039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35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F0D4E9B-7029-4579-BC38-2E54A420798C}"/>
              </a:ext>
            </a:extLst>
          </p:cNvPr>
          <p:cNvGrpSpPr/>
          <p:nvPr/>
        </p:nvGrpSpPr>
        <p:grpSpPr>
          <a:xfrm>
            <a:off x="5132057" y="3715634"/>
            <a:ext cx="2240466" cy="824140"/>
            <a:chOff x="4955180" y="3965148"/>
            <a:chExt cx="2505680" cy="921697"/>
          </a:xfrm>
        </p:grpSpPr>
        <p:sp>
          <p:nvSpPr>
            <p:cNvPr id="25" name="Freeform 138">
              <a:extLst>
                <a:ext uri="{FF2B5EF4-FFF2-40B4-BE49-F238E27FC236}">
                  <a16:creationId xmlns:a16="http://schemas.microsoft.com/office/drawing/2014/main" id="{201EAA5C-A599-4998-890E-8C2C88CDC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180" y="4263864"/>
              <a:ext cx="1251857" cy="622981"/>
            </a:xfrm>
            <a:custGeom>
              <a:avLst/>
              <a:gdLst>
                <a:gd name="T0" fmla="*/ 2550 w 2550"/>
                <a:gd name="T1" fmla="*/ 756 h 1268"/>
                <a:gd name="T2" fmla="*/ 2550 w 2550"/>
                <a:gd name="T3" fmla="*/ 1268 h 1268"/>
                <a:gd name="T4" fmla="*/ 0 w 2550"/>
                <a:gd name="T5" fmla="*/ 512 h 1268"/>
                <a:gd name="T6" fmla="*/ 0 w 2550"/>
                <a:gd name="T7" fmla="*/ 0 h 1268"/>
                <a:gd name="T8" fmla="*/ 2550 w 2550"/>
                <a:gd name="T9" fmla="*/ 756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0" h="1268">
                  <a:moveTo>
                    <a:pt x="2550" y="756"/>
                  </a:moveTo>
                  <a:lnTo>
                    <a:pt x="2550" y="1268"/>
                  </a:lnTo>
                  <a:lnTo>
                    <a:pt x="0" y="512"/>
                  </a:lnTo>
                  <a:lnTo>
                    <a:pt x="0" y="0"/>
                  </a:lnTo>
                  <a:lnTo>
                    <a:pt x="2550" y="75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Freeform 144">
              <a:extLst>
                <a:ext uri="{FF2B5EF4-FFF2-40B4-BE49-F238E27FC236}">
                  <a16:creationId xmlns:a16="http://schemas.microsoft.com/office/drawing/2014/main" id="{0AD15F11-738A-4270-948C-A2D2E904D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731" y="3965148"/>
              <a:ext cx="2254129" cy="670147"/>
            </a:xfrm>
            <a:custGeom>
              <a:avLst/>
              <a:gdLst>
                <a:gd name="T0" fmla="*/ 2548 w 4586"/>
                <a:gd name="T1" fmla="*/ 0 h 1360"/>
                <a:gd name="T2" fmla="*/ 2548 w 4586"/>
                <a:gd name="T3" fmla="*/ 0 h 1360"/>
                <a:gd name="T4" fmla="*/ 4586 w 4586"/>
                <a:gd name="T5" fmla="*/ 604 h 1360"/>
                <a:gd name="T6" fmla="*/ 2036 w 4586"/>
                <a:gd name="T7" fmla="*/ 1360 h 1360"/>
                <a:gd name="T8" fmla="*/ 0 w 4586"/>
                <a:gd name="T9" fmla="*/ 756 h 1360"/>
                <a:gd name="T10" fmla="*/ 2548 w 4586"/>
                <a:gd name="T11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86" h="1360">
                  <a:moveTo>
                    <a:pt x="2548" y="0"/>
                  </a:moveTo>
                  <a:lnTo>
                    <a:pt x="2548" y="0"/>
                  </a:lnTo>
                  <a:lnTo>
                    <a:pt x="4586" y="604"/>
                  </a:lnTo>
                  <a:lnTo>
                    <a:pt x="2036" y="1360"/>
                  </a:lnTo>
                  <a:lnTo>
                    <a:pt x="0" y="756"/>
                  </a:lnTo>
                  <a:lnTo>
                    <a:pt x="254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6" name="Freeform 149">
              <a:extLst>
                <a:ext uri="{FF2B5EF4-FFF2-40B4-BE49-F238E27FC236}">
                  <a16:creationId xmlns:a16="http://schemas.microsoft.com/office/drawing/2014/main" id="{6DC5196B-A471-4B10-BE61-9F60C8EB94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036" y="4263864"/>
              <a:ext cx="1253822" cy="622981"/>
            </a:xfrm>
            <a:custGeom>
              <a:avLst/>
              <a:gdLst>
                <a:gd name="T0" fmla="*/ 2550 w 2550"/>
                <a:gd name="T1" fmla="*/ 0 h 1268"/>
                <a:gd name="T2" fmla="*/ 2550 w 2550"/>
                <a:gd name="T3" fmla="*/ 512 h 1268"/>
                <a:gd name="T4" fmla="*/ 0 w 2550"/>
                <a:gd name="T5" fmla="*/ 1268 h 1268"/>
                <a:gd name="T6" fmla="*/ 0 w 2550"/>
                <a:gd name="T7" fmla="*/ 756 h 1268"/>
                <a:gd name="T8" fmla="*/ 2550 w 2550"/>
                <a:gd name="T9" fmla="*/ 0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0" h="1268">
                  <a:moveTo>
                    <a:pt x="2550" y="0"/>
                  </a:moveTo>
                  <a:lnTo>
                    <a:pt x="2550" y="512"/>
                  </a:lnTo>
                  <a:lnTo>
                    <a:pt x="0" y="1268"/>
                  </a:lnTo>
                  <a:lnTo>
                    <a:pt x="0" y="756"/>
                  </a:lnTo>
                  <a:lnTo>
                    <a:pt x="2550" y="0"/>
                  </a:lnTo>
                  <a:close/>
                </a:path>
              </a:pathLst>
            </a:custGeom>
            <a:solidFill>
              <a:srgbClr val="DA8E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88AA21B5-FEDF-4B3E-A95A-ED01B8F310F2}"/>
              </a:ext>
            </a:extLst>
          </p:cNvPr>
          <p:cNvSpPr>
            <a:spLocks/>
          </p:cNvSpPr>
          <p:nvPr/>
        </p:nvSpPr>
        <p:spPr bwMode="auto">
          <a:xfrm>
            <a:off x="6026487" y="4207659"/>
            <a:ext cx="2240465" cy="822383"/>
          </a:xfrm>
          <a:custGeom>
            <a:avLst/>
            <a:gdLst>
              <a:gd name="connsiteX0" fmla="*/ 1900481 w 2505679"/>
              <a:gd name="connsiteY0" fmla="*/ 476316 h 919732"/>
              <a:gd name="connsiteX1" fmla="*/ 1253330 w 2505679"/>
              <a:gd name="connsiteY1" fmla="*/ 668036 h 919732"/>
              <a:gd name="connsiteX2" fmla="*/ 1253822 w 2505679"/>
              <a:gd name="connsiteY2" fmla="*/ 668182 h 919732"/>
              <a:gd name="connsiteX3" fmla="*/ 1503407 w 2505679"/>
              <a:gd name="connsiteY3" fmla="*/ 0 h 919732"/>
              <a:gd name="connsiteX4" fmla="*/ 2505219 w 2505679"/>
              <a:gd name="connsiteY4" fmla="*/ 296888 h 919732"/>
              <a:gd name="connsiteX5" fmla="*/ 2505679 w 2505679"/>
              <a:gd name="connsiteY5" fmla="*/ 296751 h 919732"/>
              <a:gd name="connsiteX6" fmla="*/ 2505679 w 2505679"/>
              <a:gd name="connsiteY6" fmla="*/ 297024 h 919732"/>
              <a:gd name="connsiteX7" fmla="*/ 2505679 w 2505679"/>
              <a:gd name="connsiteY7" fmla="*/ 548302 h 919732"/>
              <a:gd name="connsiteX8" fmla="*/ 1253822 w 2505679"/>
              <a:gd name="connsiteY8" fmla="*/ 919732 h 919732"/>
              <a:gd name="connsiteX9" fmla="*/ 325994 w 2505679"/>
              <a:gd name="connsiteY9" fmla="*/ 645090 h 919732"/>
              <a:gd name="connsiteX10" fmla="*/ 0 w 2505679"/>
              <a:gd name="connsiteY10" fmla="*/ 548302 h 919732"/>
              <a:gd name="connsiteX11" fmla="*/ 0 w 2505679"/>
              <a:gd name="connsiteY11" fmla="*/ 296751 h 919732"/>
              <a:gd name="connsiteX12" fmla="*/ 927459 w 2505679"/>
              <a:gd name="connsiteY12" fmla="*/ 571500 h 919732"/>
              <a:gd name="connsiteX13" fmla="*/ 251550 w 2505679"/>
              <a:gd name="connsiteY13" fmla="*/ 370666 h 919732"/>
              <a:gd name="connsiteX0" fmla="*/ 1900481 w 2505679"/>
              <a:gd name="connsiteY0" fmla="*/ 476316 h 919732"/>
              <a:gd name="connsiteX1" fmla="*/ 1253330 w 2505679"/>
              <a:gd name="connsiteY1" fmla="*/ 668036 h 919732"/>
              <a:gd name="connsiteX2" fmla="*/ 1253822 w 2505679"/>
              <a:gd name="connsiteY2" fmla="*/ 668182 h 919732"/>
              <a:gd name="connsiteX3" fmla="*/ 1900481 w 2505679"/>
              <a:gd name="connsiteY3" fmla="*/ 476316 h 919732"/>
              <a:gd name="connsiteX4" fmla="*/ 1503407 w 2505679"/>
              <a:gd name="connsiteY4" fmla="*/ 0 h 919732"/>
              <a:gd name="connsiteX5" fmla="*/ 2505219 w 2505679"/>
              <a:gd name="connsiteY5" fmla="*/ 296888 h 919732"/>
              <a:gd name="connsiteX6" fmla="*/ 2505679 w 2505679"/>
              <a:gd name="connsiteY6" fmla="*/ 296751 h 919732"/>
              <a:gd name="connsiteX7" fmla="*/ 2505679 w 2505679"/>
              <a:gd name="connsiteY7" fmla="*/ 297024 h 919732"/>
              <a:gd name="connsiteX8" fmla="*/ 2505679 w 2505679"/>
              <a:gd name="connsiteY8" fmla="*/ 548302 h 919732"/>
              <a:gd name="connsiteX9" fmla="*/ 1253822 w 2505679"/>
              <a:gd name="connsiteY9" fmla="*/ 919732 h 919732"/>
              <a:gd name="connsiteX10" fmla="*/ 325994 w 2505679"/>
              <a:gd name="connsiteY10" fmla="*/ 645090 h 919732"/>
              <a:gd name="connsiteX11" fmla="*/ 0 w 2505679"/>
              <a:gd name="connsiteY11" fmla="*/ 548302 h 919732"/>
              <a:gd name="connsiteX12" fmla="*/ 0 w 2505679"/>
              <a:gd name="connsiteY12" fmla="*/ 296751 h 919732"/>
              <a:gd name="connsiteX13" fmla="*/ 251550 w 2505679"/>
              <a:gd name="connsiteY13" fmla="*/ 370666 h 919732"/>
              <a:gd name="connsiteX14" fmla="*/ 1503407 w 2505679"/>
              <a:gd name="connsiteY14" fmla="*/ 0 h 919732"/>
              <a:gd name="connsiteX0" fmla="*/ 1900481 w 2505679"/>
              <a:gd name="connsiteY0" fmla="*/ 476316 h 919732"/>
              <a:gd name="connsiteX1" fmla="*/ 1253330 w 2505679"/>
              <a:gd name="connsiteY1" fmla="*/ 668036 h 919732"/>
              <a:gd name="connsiteX2" fmla="*/ 1900481 w 2505679"/>
              <a:gd name="connsiteY2" fmla="*/ 476316 h 919732"/>
              <a:gd name="connsiteX3" fmla="*/ 1503407 w 2505679"/>
              <a:gd name="connsiteY3" fmla="*/ 0 h 919732"/>
              <a:gd name="connsiteX4" fmla="*/ 2505219 w 2505679"/>
              <a:gd name="connsiteY4" fmla="*/ 296888 h 919732"/>
              <a:gd name="connsiteX5" fmla="*/ 2505679 w 2505679"/>
              <a:gd name="connsiteY5" fmla="*/ 296751 h 919732"/>
              <a:gd name="connsiteX6" fmla="*/ 2505679 w 2505679"/>
              <a:gd name="connsiteY6" fmla="*/ 297024 h 919732"/>
              <a:gd name="connsiteX7" fmla="*/ 2505679 w 2505679"/>
              <a:gd name="connsiteY7" fmla="*/ 548302 h 919732"/>
              <a:gd name="connsiteX8" fmla="*/ 1253822 w 2505679"/>
              <a:gd name="connsiteY8" fmla="*/ 919732 h 919732"/>
              <a:gd name="connsiteX9" fmla="*/ 325994 w 2505679"/>
              <a:gd name="connsiteY9" fmla="*/ 645090 h 919732"/>
              <a:gd name="connsiteX10" fmla="*/ 0 w 2505679"/>
              <a:gd name="connsiteY10" fmla="*/ 548302 h 919732"/>
              <a:gd name="connsiteX11" fmla="*/ 0 w 2505679"/>
              <a:gd name="connsiteY11" fmla="*/ 296751 h 919732"/>
              <a:gd name="connsiteX12" fmla="*/ 251550 w 2505679"/>
              <a:gd name="connsiteY12" fmla="*/ 370666 h 919732"/>
              <a:gd name="connsiteX13" fmla="*/ 1503407 w 2505679"/>
              <a:gd name="connsiteY13" fmla="*/ 0 h 919732"/>
              <a:gd name="connsiteX0" fmla="*/ 1503407 w 2505679"/>
              <a:gd name="connsiteY0" fmla="*/ 0 h 919732"/>
              <a:gd name="connsiteX1" fmla="*/ 2505219 w 2505679"/>
              <a:gd name="connsiteY1" fmla="*/ 296888 h 919732"/>
              <a:gd name="connsiteX2" fmla="*/ 2505679 w 2505679"/>
              <a:gd name="connsiteY2" fmla="*/ 296751 h 919732"/>
              <a:gd name="connsiteX3" fmla="*/ 2505679 w 2505679"/>
              <a:gd name="connsiteY3" fmla="*/ 297024 h 919732"/>
              <a:gd name="connsiteX4" fmla="*/ 2505679 w 2505679"/>
              <a:gd name="connsiteY4" fmla="*/ 548302 h 919732"/>
              <a:gd name="connsiteX5" fmla="*/ 1253822 w 2505679"/>
              <a:gd name="connsiteY5" fmla="*/ 919732 h 919732"/>
              <a:gd name="connsiteX6" fmla="*/ 325994 w 2505679"/>
              <a:gd name="connsiteY6" fmla="*/ 645090 h 919732"/>
              <a:gd name="connsiteX7" fmla="*/ 0 w 2505679"/>
              <a:gd name="connsiteY7" fmla="*/ 548302 h 919732"/>
              <a:gd name="connsiteX8" fmla="*/ 0 w 2505679"/>
              <a:gd name="connsiteY8" fmla="*/ 296751 h 919732"/>
              <a:gd name="connsiteX9" fmla="*/ 251550 w 2505679"/>
              <a:gd name="connsiteY9" fmla="*/ 370666 h 919732"/>
              <a:gd name="connsiteX10" fmla="*/ 1503407 w 2505679"/>
              <a:gd name="connsiteY10" fmla="*/ 0 h 919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05679" h="919732">
                <a:moveTo>
                  <a:pt x="1503407" y="0"/>
                </a:moveTo>
                <a:lnTo>
                  <a:pt x="2505219" y="296888"/>
                </a:lnTo>
                <a:lnTo>
                  <a:pt x="2505679" y="296751"/>
                </a:lnTo>
                <a:lnTo>
                  <a:pt x="2505679" y="297024"/>
                </a:lnTo>
                <a:lnTo>
                  <a:pt x="2505679" y="548302"/>
                </a:lnTo>
                <a:lnTo>
                  <a:pt x="1253822" y="919732"/>
                </a:lnTo>
                <a:lnTo>
                  <a:pt x="325994" y="645090"/>
                </a:lnTo>
                <a:lnTo>
                  <a:pt x="0" y="548302"/>
                </a:lnTo>
                <a:lnTo>
                  <a:pt x="0" y="296751"/>
                </a:lnTo>
                <a:lnTo>
                  <a:pt x="251550" y="370666"/>
                </a:lnTo>
                <a:lnTo>
                  <a:pt x="150340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35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AFCF8A4-5B08-431A-8159-5A0E8AD2772F}"/>
              </a:ext>
            </a:extLst>
          </p:cNvPr>
          <p:cNvGrpSpPr/>
          <p:nvPr/>
        </p:nvGrpSpPr>
        <p:grpSpPr>
          <a:xfrm>
            <a:off x="6026487" y="4207659"/>
            <a:ext cx="2240465" cy="822383"/>
            <a:chOff x="5955486" y="4515414"/>
            <a:chExt cx="2505679" cy="919732"/>
          </a:xfrm>
        </p:grpSpPr>
        <p:sp>
          <p:nvSpPr>
            <p:cNvPr id="23" name="Freeform 136">
              <a:extLst>
                <a:ext uri="{FF2B5EF4-FFF2-40B4-BE49-F238E27FC236}">
                  <a16:creationId xmlns:a16="http://schemas.microsoft.com/office/drawing/2014/main" id="{13C07C98-F5EA-4AB0-BD85-366D2FD798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9308" y="4812165"/>
              <a:ext cx="1251857" cy="622981"/>
            </a:xfrm>
            <a:custGeom>
              <a:avLst/>
              <a:gdLst>
                <a:gd name="T0" fmla="*/ 0 w 2550"/>
                <a:gd name="T1" fmla="*/ 756 h 1268"/>
                <a:gd name="T2" fmla="*/ 2550 w 2550"/>
                <a:gd name="T3" fmla="*/ 0 h 1268"/>
                <a:gd name="T4" fmla="*/ 2550 w 2550"/>
                <a:gd name="T5" fmla="*/ 512 h 1268"/>
                <a:gd name="T6" fmla="*/ 0 w 2550"/>
                <a:gd name="T7" fmla="*/ 1268 h 1268"/>
                <a:gd name="T8" fmla="*/ 0 w 2550"/>
                <a:gd name="T9" fmla="*/ 756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0" h="1268">
                  <a:moveTo>
                    <a:pt x="0" y="756"/>
                  </a:moveTo>
                  <a:lnTo>
                    <a:pt x="2550" y="0"/>
                  </a:lnTo>
                  <a:lnTo>
                    <a:pt x="2550" y="512"/>
                  </a:lnTo>
                  <a:lnTo>
                    <a:pt x="0" y="1268"/>
                  </a:lnTo>
                  <a:lnTo>
                    <a:pt x="0" y="756"/>
                  </a:lnTo>
                  <a:close/>
                </a:path>
              </a:pathLst>
            </a:custGeom>
            <a:solidFill>
              <a:srgbClr val="1D9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146">
              <a:extLst>
                <a:ext uri="{FF2B5EF4-FFF2-40B4-BE49-F238E27FC236}">
                  <a16:creationId xmlns:a16="http://schemas.microsoft.com/office/drawing/2014/main" id="{C12B2976-2253-4CED-8003-9531756AE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036" y="4515414"/>
              <a:ext cx="2254129" cy="668181"/>
            </a:xfrm>
            <a:custGeom>
              <a:avLst/>
              <a:gdLst>
                <a:gd name="T0" fmla="*/ 0 w 4588"/>
                <a:gd name="T1" fmla="*/ 755 h 1361"/>
                <a:gd name="T2" fmla="*/ 2548 w 4588"/>
                <a:gd name="T3" fmla="*/ 0 h 1361"/>
                <a:gd name="T4" fmla="*/ 4588 w 4588"/>
                <a:gd name="T5" fmla="*/ 605 h 1361"/>
                <a:gd name="T6" fmla="*/ 2038 w 4588"/>
                <a:gd name="T7" fmla="*/ 1361 h 1361"/>
                <a:gd name="T8" fmla="*/ 0 w 4588"/>
                <a:gd name="T9" fmla="*/ 755 h 1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8" h="1361">
                  <a:moveTo>
                    <a:pt x="0" y="755"/>
                  </a:moveTo>
                  <a:lnTo>
                    <a:pt x="2548" y="0"/>
                  </a:lnTo>
                  <a:lnTo>
                    <a:pt x="4588" y="605"/>
                  </a:lnTo>
                  <a:lnTo>
                    <a:pt x="2038" y="1361"/>
                  </a:lnTo>
                  <a:lnTo>
                    <a:pt x="0" y="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5" name="Freeform 148">
              <a:extLst>
                <a:ext uri="{FF2B5EF4-FFF2-40B4-BE49-F238E27FC236}">
                  <a16:creationId xmlns:a16="http://schemas.microsoft.com/office/drawing/2014/main" id="{A7E09D2F-7BB5-4ACF-B7AD-35D3A53AD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5486" y="4812165"/>
              <a:ext cx="1253822" cy="622981"/>
            </a:xfrm>
            <a:custGeom>
              <a:avLst/>
              <a:gdLst>
                <a:gd name="T0" fmla="*/ 0 w 2550"/>
                <a:gd name="T1" fmla="*/ 512 h 1268"/>
                <a:gd name="T2" fmla="*/ 0 w 2550"/>
                <a:gd name="T3" fmla="*/ 0 h 1268"/>
                <a:gd name="T4" fmla="*/ 2550 w 2550"/>
                <a:gd name="T5" fmla="*/ 756 h 1268"/>
                <a:gd name="T6" fmla="*/ 2550 w 2550"/>
                <a:gd name="T7" fmla="*/ 1268 h 1268"/>
                <a:gd name="T8" fmla="*/ 663 w 2550"/>
                <a:gd name="T9" fmla="*/ 709 h 1268"/>
                <a:gd name="T10" fmla="*/ 0 w 2550"/>
                <a:gd name="T11" fmla="*/ 51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0" h="1268">
                  <a:moveTo>
                    <a:pt x="0" y="512"/>
                  </a:moveTo>
                  <a:lnTo>
                    <a:pt x="0" y="0"/>
                  </a:lnTo>
                  <a:lnTo>
                    <a:pt x="2550" y="756"/>
                  </a:lnTo>
                  <a:lnTo>
                    <a:pt x="2550" y="1268"/>
                  </a:lnTo>
                  <a:lnTo>
                    <a:pt x="663" y="709"/>
                  </a:lnTo>
                  <a:lnTo>
                    <a:pt x="0" y="51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529C18C5-0CEB-446D-8CB5-9C0C50D7FC8C}"/>
              </a:ext>
            </a:extLst>
          </p:cNvPr>
          <p:cNvSpPr>
            <a:spLocks/>
          </p:cNvSpPr>
          <p:nvPr/>
        </p:nvSpPr>
        <p:spPr bwMode="auto">
          <a:xfrm>
            <a:off x="5132058" y="4697924"/>
            <a:ext cx="2240465" cy="822384"/>
          </a:xfrm>
          <a:custGeom>
            <a:avLst/>
            <a:gdLst>
              <a:gd name="connsiteX0" fmla="*/ 1000634 w 2505678"/>
              <a:gd name="connsiteY0" fmla="*/ 0 h 919733"/>
              <a:gd name="connsiteX1" fmla="*/ 1000634 w 2505678"/>
              <a:gd name="connsiteY1" fmla="*/ 491 h 919733"/>
              <a:gd name="connsiteX2" fmla="*/ 2251880 w 2505678"/>
              <a:gd name="connsiteY2" fmla="*/ 371838 h 919733"/>
              <a:gd name="connsiteX3" fmla="*/ 2505678 w 2505678"/>
              <a:gd name="connsiteY3" fmla="*/ 296752 h 919733"/>
              <a:gd name="connsiteX4" fmla="*/ 2505678 w 2505678"/>
              <a:gd name="connsiteY4" fmla="*/ 548303 h 919733"/>
              <a:gd name="connsiteX5" fmla="*/ 1251857 w 2505678"/>
              <a:gd name="connsiteY5" fmla="*/ 919733 h 919733"/>
              <a:gd name="connsiteX6" fmla="*/ 1251857 w 2505678"/>
              <a:gd name="connsiteY6" fmla="*/ 919733 h 919733"/>
              <a:gd name="connsiteX7" fmla="*/ 1251857 w 2505678"/>
              <a:gd name="connsiteY7" fmla="*/ 919733 h 919733"/>
              <a:gd name="connsiteX8" fmla="*/ 1251856 w 2505678"/>
              <a:gd name="connsiteY8" fmla="*/ 919733 h 919733"/>
              <a:gd name="connsiteX9" fmla="*/ 1251856 w 2505678"/>
              <a:gd name="connsiteY9" fmla="*/ 919733 h 919733"/>
              <a:gd name="connsiteX10" fmla="*/ 0 w 2505678"/>
              <a:gd name="connsiteY10" fmla="*/ 548303 h 919733"/>
              <a:gd name="connsiteX11" fmla="*/ 0 w 2505678"/>
              <a:gd name="connsiteY11" fmla="*/ 297243 h 919733"/>
              <a:gd name="connsiteX12" fmla="*/ 0 w 2505678"/>
              <a:gd name="connsiteY12" fmla="*/ 296752 h 919733"/>
              <a:gd name="connsiteX13" fmla="*/ 827 w 2505678"/>
              <a:gd name="connsiteY13" fmla="*/ 296997 h 9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05678" h="919733">
                <a:moveTo>
                  <a:pt x="1000634" y="0"/>
                </a:moveTo>
                <a:lnTo>
                  <a:pt x="1000634" y="491"/>
                </a:lnTo>
                <a:lnTo>
                  <a:pt x="2251880" y="371838"/>
                </a:lnTo>
                <a:lnTo>
                  <a:pt x="2505678" y="296752"/>
                </a:lnTo>
                <a:lnTo>
                  <a:pt x="2505678" y="548303"/>
                </a:lnTo>
                <a:lnTo>
                  <a:pt x="1251857" y="919733"/>
                </a:lnTo>
                <a:lnTo>
                  <a:pt x="1251857" y="919733"/>
                </a:lnTo>
                <a:lnTo>
                  <a:pt x="1251857" y="919733"/>
                </a:lnTo>
                <a:lnTo>
                  <a:pt x="1251856" y="919733"/>
                </a:lnTo>
                <a:lnTo>
                  <a:pt x="1251856" y="919733"/>
                </a:lnTo>
                <a:lnTo>
                  <a:pt x="0" y="548303"/>
                </a:lnTo>
                <a:lnTo>
                  <a:pt x="0" y="297243"/>
                </a:lnTo>
                <a:lnTo>
                  <a:pt x="0" y="296752"/>
                </a:lnTo>
                <a:lnTo>
                  <a:pt x="827" y="2969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350"/>
          </a:p>
        </p:txBody>
      </p:sp>
      <p:sp>
        <p:nvSpPr>
          <p:cNvPr id="24" name="Freeform 137">
            <a:extLst>
              <a:ext uri="{FF2B5EF4-FFF2-40B4-BE49-F238E27FC236}">
                <a16:creationId xmlns:a16="http://schemas.microsoft.com/office/drawing/2014/main" id="{D9F5FD56-D6BA-4AB6-934D-E543D053FB1B}"/>
              </a:ext>
            </a:extLst>
          </p:cNvPr>
          <p:cNvSpPr>
            <a:spLocks/>
          </p:cNvSpPr>
          <p:nvPr/>
        </p:nvSpPr>
        <p:spPr bwMode="auto">
          <a:xfrm>
            <a:off x="5132058" y="4697925"/>
            <a:ext cx="2013783" cy="597457"/>
          </a:xfrm>
          <a:custGeom>
            <a:avLst/>
            <a:gdLst>
              <a:gd name="T0" fmla="*/ 2038 w 4587"/>
              <a:gd name="T1" fmla="*/ 0 h 1360"/>
              <a:gd name="T2" fmla="*/ 2038 w 4587"/>
              <a:gd name="T3" fmla="*/ 1 h 1360"/>
              <a:gd name="T4" fmla="*/ 4587 w 4587"/>
              <a:gd name="T5" fmla="*/ 757 h 1360"/>
              <a:gd name="T6" fmla="*/ 2550 w 4587"/>
              <a:gd name="T7" fmla="*/ 1360 h 1360"/>
              <a:gd name="T8" fmla="*/ 0 w 4587"/>
              <a:gd name="T9" fmla="*/ 605 h 1360"/>
              <a:gd name="T10" fmla="*/ 2038 w 4587"/>
              <a:gd name="T11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87" h="1360">
                <a:moveTo>
                  <a:pt x="2038" y="0"/>
                </a:moveTo>
                <a:lnTo>
                  <a:pt x="2038" y="1"/>
                </a:lnTo>
                <a:lnTo>
                  <a:pt x="4587" y="757"/>
                </a:lnTo>
                <a:lnTo>
                  <a:pt x="2550" y="1360"/>
                </a:lnTo>
                <a:lnTo>
                  <a:pt x="0" y="605"/>
                </a:lnTo>
                <a:lnTo>
                  <a:pt x="203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37" name="Freeform 150">
            <a:extLst>
              <a:ext uri="{FF2B5EF4-FFF2-40B4-BE49-F238E27FC236}">
                <a16:creationId xmlns:a16="http://schemas.microsoft.com/office/drawing/2014/main" id="{8A60BA98-448D-4AFD-B7A1-3B303FE762B8}"/>
              </a:ext>
            </a:extLst>
          </p:cNvPr>
          <p:cNvSpPr>
            <a:spLocks/>
          </p:cNvSpPr>
          <p:nvPr/>
        </p:nvSpPr>
        <p:spPr bwMode="auto">
          <a:xfrm>
            <a:off x="5132057" y="4963266"/>
            <a:ext cx="1119354" cy="557042"/>
          </a:xfrm>
          <a:custGeom>
            <a:avLst/>
            <a:gdLst>
              <a:gd name="T0" fmla="*/ 0 w 2550"/>
              <a:gd name="T1" fmla="*/ 0 h 1268"/>
              <a:gd name="T2" fmla="*/ 2550 w 2550"/>
              <a:gd name="T3" fmla="*/ 755 h 1268"/>
              <a:gd name="T4" fmla="*/ 2550 w 2550"/>
              <a:gd name="T5" fmla="*/ 1268 h 1268"/>
              <a:gd name="T6" fmla="*/ 0 w 2550"/>
              <a:gd name="T7" fmla="*/ 512 h 1268"/>
              <a:gd name="T8" fmla="*/ 0 w 2550"/>
              <a:gd name="T9" fmla="*/ 0 h 1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0" h="1268">
                <a:moveTo>
                  <a:pt x="0" y="0"/>
                </a:moveTo>
                <a:lnTo>
                  <a:pt x="2550" y="755"/>
                </a:lnTo>
                <a:lnTo>
                  <a:pt x="2550" y="1268"/>
                </a:lnTo>
                <a:lnTo>
                  <a:pt x="0" y="5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38" name="Freeform 151">
            <a:extLst>
              <a:ext uri="{FF2B5EF4-FFF2-40B4-BE49-F238E27FC236}">
                <a16:creationId xmlns:a16="http://schemas.microsoft.com/office/drawing/2014/main" id="{25EFD225-C2A2-4D9C-8DE3-E1B642F9990B}"/>
              </a:ext>
            </a:extLst>
          </p:cNvPr>
          <p:cNvSpPr>
            <a:spLocks/>
          </p:cNvSpPr>
          <p:nvPr/>
        </p:nvSpPr>
        <p:spPr bwMode="auto">
          <a:xfrm>
            <a:off x="6251412" y="4963266"/>
            <a:ext cx="1121111" cy="557042"/>
          </a:xfrm>
          <a:custGeom>
            <a:avLst/>
            <a:gdLst>
              <a:gd name="T0" fmla="*/ 0 w 2550"/>
              <a:gd name="T1" fmla="*/ 755 h 1268"/>
              <a:gd name="T2" fmla="*/ 2550 w 2550"/>
              <a:gd name="T3" fmla="*/ 0 h 1268"/>
              <a:gd name="T4" fmla="*/ 2550 w 2550"/>
              <a:gd name="T5" fmla="*/ 512 h 1268"/>
              <a:gd name="T6" fmla="*/ 0 w 2550"/>
              <a:gd name="T7" fmla="*/ 1268 h 1268"/>
              <a:gd name="T8" fmla="*/ 0 w 2550"/>
              <a:gd name="T9" fmla="*/ 755 h 1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0" h="1268">
                <a:moveTo>
                  <a:pt x="0" y="755"/>
                </a:moveTo>
                <a:lnTo>
                  <a:pt x="2550" y="0"/>
                </a:lnTo>
                <a:lnTo>
                  <a:pt x="2550" y="512"/>
                </a:lnTo>
                <a:lnTo>
                  <a:pt x="0" y="1268"/>
                </a:lnTo>
                <a:lnTo>
                  <a:pt x="0" y="755"/>
                </a:lnTo>
                <a:close/>
              </a:path>
            </a:pathLst>
          </a:custGeom>
          <a:solidFill>
            <a:srgbClr val="2D77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AF6E9CE9-A11E-4B1A-AEA3-CE391D6649B1}"/>
              </a:ext>
            </a:extLst>
          </p:cNvPr>
          <p:cNvSpPr>
            <a:spLocks/>
          </p:cNvSpPr>
          <p:nvPr/>
        </p:nvSpPr>
        <p:spPr bwMode="auto">
          <a:xfrm>
            <a:off x="4237628" y="5188191"/>
            <a:ext cx="2238708" cy="822383"/>
          </a:xfrm>
          <a:custGeom>
            <a:avLst/>
            <a:gdLst>
              <a:gd name="connsiteX0" fmla="*/ 1001343 w 2503715"/>
              <a:gd name="connsiteY0" fmla="*/ 0 h 919732"/>
              <a:gd name="connsiteX1" fmla="*/ 2252163 w 2503715"/>
              <a:gd name="connsiteY1" fmla="*/ 370939 h 919732"/>
              <a:gd name="connsiteX2" fmla="*/ 2055686 w 2503715"/>
              <a:gd name="connsiteY2" fmla="*/ 429319 h 919732"/>
              <a:gd name="connsiteX3" fmla="*/ 2056270 w 2503715"/>
              <a:gd name="connsiteY3" fmla="*/ 429510 h 919732"/>
              <a:gd name="connsiteX4" fmla="*/ 2503715 w 2503715"/>
              <a:gd name="connsiteY4" fmla="*/ 296751 h 919732"/>
              <a:gd name="connsiteX5" fmla="*/ 2503715 w 2503715"/>
              <a:gd name="connsiteY5" fmla="*/ 548302 h 919732"/>
              <a:gd name="connsiteX6" fmla="*/ 1251858 w 2503715"/>
              <a:gd name="connsiteY6" fmla="*/ 919732 h 919732"/>
              <a:gd name="connsiteX7" fmla="*/ 1251858 w 2503715"/>
              <a:gd name="connsiteY7" fmla="*/ 796763 h 919732"/>
              <a:gd name="connsiteX8" fmla="*/ 1251857 w 2503715"/>
              <a:gd name="connsiteY8" fmla="*/ 796763 h 919732"/>
              <a:gd name="connsiteX9" fmla="*/ 1251857 w 2503715"/>
              <a:gd name="connsiteY9" fmla="*/ 919732 h 919732"/>
              <a:gd name="connsiteX10" fmla="*/ 0 w 2503715"/>
              <a:gd name="connsiteY10" fmla="*/ 548302 h 919732"/>
              <a:gd name="connsiteX11" fmla="*/ 0 w 2503715"/>
              <a:gd name="connsiteY11" fmla="*/ 296751 h 919732"/>
              <a:gd name="connsiteX0" fmla="*/ 1001343 w 2503715"/>
              <a:gd name="connsiteY0" fmla="*/ 0 h 919732"/>
              <a:gd name="connsiteX1" fmla="*/ 2252163 w 2503715"/>
              <a:gd name="connsiteY1" fmla="*/ 370939 h 919732"/>
              <a:gd name="connsiteX2" fmla="*/ 2055686 w 2503715"/>
              <a:gd name="connsiteY2" fmla="*/ 429319 h 919732"/>
              <a:gd name="connsiteX3" fmla="*/ 2503715 w 2503715"/>
              <a:gd name="connsiteY3" fmla="*/ 296751 h 919732"/>
              <a:gd name="connsiteX4" fmla="*/ 2503715 w 2503715"/>
              <a:gd name="connsiteY4" fmla="*/ 548302 h 919732"/>
              <a:gd name="connsiteX5" fmla="*/ 1251858 w 2503715"/>
              <a:gd name="connsiteY5" fmla="*/ 919732 h 919732"/>
              <a:gd name="connsiteX6" fmla="*/ 1251858 w 2503715"/>
              <a:gd name="connsiteY6" fmla="*/ 796763 h 919732"/>
              <a:gd name="connsiteX7" fmla="*/ 1251857 w 2503715"/>
              <a:gd name="connsiteY7" fmla="*/ 796763 h 919732"/>
              <a:gd name="connsiteX8" fmla="*/ 1251857 w 2503715"/>
              <a:gd name="connsiteY8" fmla="*/ 919732 h 919732"/>
              <a:gd name="connsiteX9" fmla="*/ 0 w 2503715"/>
              <a:gd name="connsiteY9" fmla="*/ 548302 h 919732"/>
              <a:gd name="connsiteX10" fmla="*/ 0 w 2503715"/>
              <a:gd name="connsiteY10" fmla="*/ 296751 h 919732"/>
              <a:gd name="connsiteX11" fmla="*/ 1001343 w 2503715"/>
              <a:gd name="connsiteY11" fmla="*/ 0 h 919732"/>
              <a:gd name="connsiteX0" fmla="*/ 1001343 w 2503715"/>
              <a:gd name="connsiteY0" fmla="*/ 0 h 919732"/>
              <a:gd name="connsiteX1" fmla="*/ 2252163 w 2503715"/>
              <a:gd name="connsiteY1" fmla="*/ 370939 h 919732"/>
              <a:gd name="connsiteX2" fmla="*/ 2503715 w 2503715"/>
              <a:gd name="connsiteY2" fmla="*/ 296751 h 919732"/>
              <a:gd name="connsiteX3" fmla="*/ 2503715 w 2503715"/>
              <a:gd name="connsiteY3" fmla="*/ 548302 h 919732"/>
              <a:gd name="connsiteX4" fmla="*/ 1251858 w 2503715"/>
              <a:gd name="connsiteY4" fmla="*/ 919732 h 919732"/>
              <a:gd name="connsiteX5" fmla="*/ 1251858 w 2503715"/>
              <a:gd name="connsiteY5" fmla="*/ 796763 h 919732"/>
              <a:gd name="connsiteX6" fmla="*/ 1251857 w 2503715"/>
              <a:gd name="connsiteY6" fmla="*/ 796763 h 919732"/>
              <a:gd name="connsiteX7" fmla="*/ 1251857 w 2503715"/>
              <a:gd name="connsiteY7" fmla="*/ 919732 h 919732"/>
              <a:gd name="connsiteX8" fmla="*/ 0 w 2503715"/>
              <a:gd name="connsiteY8" fmla="*/ 548302 h 919732"/>
              <a:gd name="connsiteX9" fmla="*/ 0 w 2503715"/>
              <a:gd name="connsiteY9" fmla="*/ 296751 h 919732"/>
              <a:gd name="connsiteX10" fmla="*/ 1001343 w 2503715"/>
              <a:gd name="connsiteY10" fmla="*/ 0 h 919732"/>
              <a:gd name="connsiteX0" fmla="*/ 1001343 w 2503715"/>
              <a:gd name="connsiteY0" fmla="*/ 0 h 919732"/>
              <a:gd name="connsiteX1" fmla="*/ 2252163 w 2503715"/>
              <a:gd name="connsiteY1" fmla="*/ 370939 h 919732"/>
              <a:gd name="connsiteX2" fmla="*/ 2503715 w 2503715"/>
              <a:gd name="connsiteY2" fmla="*/ 296751 h 919732"/>
              <a:gd name="connsiteX3" fmla="*/ 2503715 w 2503715"/>
              <a:gd name="connsiteY3" fmla="*/ 548302 h 919732"/>
              <a:gd name="connsiteX4" fmla="*/ 1251858 w 2503715"/>
              <a:gd name="connsiteY4" fmla="*/ 919732 h 919732"/>
              <a:gd name="connsiteX5" fmla="*/ 1251858 w 2503715"/>
              <a:gd name="connsiteY5" fmla="*/ 796763 h 919732"/>
              <a:gd name="connsiteX6" fmla="*/ 1251857 w 2503715"/>
              <a:gd name="connsiteY6" fmla="*/ 919732 h 919732"/>
              <a:gd name="connsiteX7" fmla="*/ 0 w 2503715"/>
              <a:gd name="connsiteY7" fmla="*/ 548302 h 919732"/>
              <a:gd name="connsiteX8" fmla="*/ 0 w 2503715"/>
              <a:gd name="connsiteY8" fmla="*/ 296751 h 919732"/>
              <a:gd name="connsiteX9" fmla="*/ 1001343 w 2503715"/>
              <a:gd name="connsiteY9" fmla="*/ 0 h 919732"/>
              <a:gd name="connsiteX0" fmla="*/ 1001343 w 2503715"/>
              <a:gd name="connsiteY0" fmla="*/ 0 h 919732"/>
              <a:gd name="connsiteX1" fmla="*/ 2252163 w 2503715"/>
              <a:gd name="connsiteY1" fmla="*/ 370939 h 919732"/>
              <a:gd name="connsiteX2" fmla="*/ 2503715 w 2503715"/>
              <a:gd name="connsiteY2" fmla="*/ 296751 h 919732"/>
              <a:gd name="connsiteX3" fmla="*/ 2503715 w 2503715"/>
              <a:gd name="connsiteY3" fmla="*/ 548302 h 919732"/>
              <a:gd name="connsiteX4" fmla="*/ 1251858 w 2503715"/>
              <a:gd name="connsiteY4" fmla="*/ 919732 h 919732"/>
              <a:gd name="connsiteX5" fmla="*/ 1251857 w 2503715"/>
              <a:gd name="connsiteY5" fmla="*/ 919732 h 919732"/>
              <a:gd name="connsiteX6" fmla="*/ 0 w 2503715"/>
              <a:gd name="connsiteY6" fmla="*/ 548302 h 919732"/>
              <a:gd name="connsiteX7" fmla="*/ 0 w 2503715"/>
              <a:gd name="connsiteY7" fmla="*/ 296751 h 919732"/>
              <a:gd name="connsiteX8" fmla="*/ 1001343 w 2503715"/>
              <a:gd name="connsiteY8" fmla="*/ 0 h 919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3715" h="919732">
                <a:moveTo>
                  <a:pt x="1001343" y="0"/>
                </a:moveTo>
                <a:lnTo>
                  <a:pt x="2252163" y="370939"/>
                </a:lnTo>
                <a:lnTo>
                  <a:pt x="2503715" y="296751"/>
                </a:lnTo>
                <a:lnTo>
                  <a:pt x="2503715" y="548302"/>
                </a:lnTo>
                <a:lnTo>
                  <a:pt x="1251858" y="919732"/>
                </a:lnTo>
                <a:lnTo>
                  <a:pt x="1251857" y="919732"/>
                </a:lnTo>
                <a:lnTo>
                  <a:pt x="0" y="548302"/>
                </a:lnTo>
                <a:lnTo>
                  <a:pt x="0" y="296751"/>
                </a:lnTo>
                <a:lnTo>
                  <a:pt x="1001343" y="0"/>
                </a:lnTo>
                <a:close/>
              </a:path>
            </a:pathLst>
          </a:custGeom>
          <a:solidFill>
            <a:srgbClr val="2F3F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35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56129E0-D149-4E85-9D79-CEA59444AE4C}"/>
              </a:ext>
            </a:extLst>
          </p:cNvPr>
          <p:cNvGrpSpPr/>
          <p:nvPr/>
        </p:nvGrpSpPr>
        <p:grpSpPr>
          <a:xfrm>
            <a:off x="4237628" y="5188191"/>
            <a:ext cx="2238708" cy="822383"/>
            <a:chOff x="3954873" y="5612017"/>
            <a:chExt cx="2503715" cy="919732"/>
          </a:xfrm>
        </p:grpSpPr>
        <p:sp>
          <p:nvSpPr>
            <p:cNvPr id="21" name="Freeform 134">
              <a:extLst>
                <a:ext uri="{FF2B5EF4-FFF2-40B4-BE49-F238E27FC236}">
                  <a16:creationId xmlns:a16="http://schemas.microsoft.com/office/drawing/2014/main" id="{711CE3AB-4ECC-4169-9928-C3F38A463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731" y="5908768"/>
              <a:ext cx="1251857" cy="622981"/>
            </a:xfrm>
            <a:custGeom>
              <a:avLst/>
              <a:gdLst>
                <a:gd name="T0" fmla="*/ 0 w 2549"/>
                <a:gd name="T1" fmla="*/ 756 h 1268"/>
                <a:gd name="T2" fmla="*/ 2549 w 2549"/>
                <a:gd name="T3" fmla="*/ 0 h 1268"/>
                <a:gd name="T4" fmla="*/ 2549 w 2549"/>
                <a:gd name="T5" fmla="*/ 512 h 1268"/>
                <a:gd name="T6" fmla="*/ 0 w 2549"/>
                <a:gd name="T7" fmla="*/ 1268 h 1268"/>
                <a:gd name="T8" fmla="*/ 0 w 2549"/>
                <a:gd name="T9" fmla="*/ 756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9" h="1268">
                  <a:moveTo>
                    <a:pt x="0" y="756"/>
                  </a:moveTo>
                  <a:lnTo>
                    <a:pt x="2549" y="0"/>
                  </a:lnTo>
                  <a:lnTo>
                    <a:pt x="2549" y="512"/>
                  </a:lnTo>
                  <a:lnTo>
                    <a:pt x="0" y="1268"/>
                  </a:lnTo>
                  <a:lnTo>
                    <a:pt x="0" y="756"/>
                  </a:lnTo>
                  <a:close/>
                </a:path>
              </a:pathLst>
            </a:custGeom>
            <a:solidFill>
              <a:srgbClr val="3547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" name="Freeform 135">
              <a:extLst>
                <a:ext uri="{FF2B5EF4-FFF2-40B4-BE49-F238E27FC236}">
                  <a16:creationId xmlns:a16="http://schemas.microsoft.com/office/drawing/2014/main" id="{388C1CC8-AD53-4D48-99E9-98BD0E597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873" y="5908768"/>
              <a:ext cx="1251857" cy="622981"/>
            </a:xfrm>
            <a:custGeom>
              <a:avLst/>
              <a:gdLst>
                <a:gd name="T0" fmla="*/ 2549 w 2549"/>
                <a:gd name="T1" fmla="*/ 756 h 1268"/>
                <a:gd name="T2" fmla="*/ 2549 w 2549"/>
                <a:gd name="T3" fmla="*/ 1268 h 1268"/>
                <a:gd name="T4" fmla="*/ 0 w 2549"/>
                <a:gd name="T5" fmla="*/ 512 h 1268"/>
                <a:gd name="T6" fmla="*/ 0 w 2549"/>
                <a:gd name="T7" fmla="*/ 0 h 1268"/>
                <a:gd name="T8" fmla="*/ 2549 w 2549"/>
                <a:gd name="T9" fmla="*/ 756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9" h="1268">
                  <a:moveTo>
                    <a:pt x="2549" y="756"/>
                  </a:moveTo>
                  <a:lnTo>
                    <a:pt x="2549" y="1268"/>
                  </a:lnTo>
                  <a:lnTo>
                    <a:pt x="0" y="512"/>
                  </a:lnTo>
                  <a:lnTo>
                    <a:pt x="0" y="0"/>
                  </a:lnTo>
                  <a:lnTo>
                    <a:pt x="2549" y="75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4" name="Freeform 147">
              <a:extLst>
                <a:ext uri="{FF2B5EF4-FFF2-40B4-BE49-F238E27FC236}">
                  <a16:creationId xmlns:a16="http://schemas.microsoft.com/office/drawing/2014/main" id="{FE9198E2-8137-4898-9AFB-34AA37973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873" y="5612017"/>
              <a:ext cx="2252163" cy="668181"/>
            </a:xfrm>
            <a:custGeom>
              <a:avLst/>
              <a:gdLst>
                <a:gd name="T0" fmla="*/ 2039 w 4586"/>
                <a:gd name="T1" fmla="*/ 0 h 1360"/>
                <a:gd name="T2" fmla="*/ 4586 w 4586"/>
                <a:gd name="T3" fmla="*/ 755 h 1360"/>
                <a:gd name="T4" fmla="*/ 2549 w 4586"/>
                <a:gd name="T5" fmla="*/ 1360 h 1360"/>
                <a:gd name="T6" fmla="*/ 0 w 4586"/>
                <a:gd name="T7" fmla="*/ 604 h 1360"/>
                <a:gd name="T8" fmla="*/ 2039 w 4586"/>
                <a:gd name="T9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6" h="1360">
                  <a:moveTo>
                    <a:pt x="2039" y="0"/>
                  </a:moveTo>
                  <a:lnTo>
                    <a:pt x="4586" y="755"/>
                  </a:lnTo>
                  <a:lnTo>
                    <a:pt x="2549" y="1360"/>
                  </a:lnTo>
                  <a:lnTo>
                    <a:pt x="0" y="604"/>
                  </a:lnTo>
                  <a:lnTo>
                    <a:pt x="2039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pic>
        <p:nvPicPr>
          <p:cNvPr id="110" name="Graphic 109" descr="Trophy">
            <a:extLst>
              <a:ext uri="{FF2B5EF4-FFF2-40B4-BE49-F238E27FC236}">
                <a16:creationId xmlns:a16="http://schemas.microsoft.com/office/drawing/2014/main" id="{B2B96148-4E66-4357-A9F8-F6CBD44036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10789" y="2265349"/>
            <a:ext cx="817615" cy="817615"/>
          </a:xfrm>
          <a:prstGeom prst="rect">
            <a:avLst/>
          </a:prstGeom>
          <a:scene3d>
            <a:camera prst="perspectiveHeroicExtremeLeftFacing" fov="1200000">
              <a:rot lat="20861417" lon="3001956" rev="0"/>
            </a:camera>
            <a:lightRig rig="threePt" dir="t"/>
          </a:scene3d>
          <a:sp3d/>
        </p:spPr>
      </p:pic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B487D3BF-4739-4B7B-B7A0-C32764F59460}"/>
              </a:ext>
            </a:extLst>
          </p:cNvPr>
          <p:cNvCxnSpPr>
            <a:cxnSpLocks/>
            <a:stCxn id="92" idx="4"/>
          </p:cNvCxnSpPr>
          <p:nvPr/>
        </p:nvCxnSpPr>
        <p:spPr>
          <a:xfrm rot="16200000" flipH="1">
            <a:off x="4218511" y="3444084"/>
            <a:ext cx="826224" cy="184124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onnector: Elbow 119">
            <a:extLst>
              <a:ext uri="{FF2B5EF4-FFF2-40B4-BE49-F238E27FC236}">
                <a16:creationId xmlns:a16="http://schemas.microsoft.com/office/drawing/2014/main" id="{9F865A5D-B2BE-4636-916F-B30079846968}"/>
              </a:ext>
            </a:extLst>
          </p:cNvPr>
          <p:cNvCxnSpPr>
            <a:cxnSpLocks/>
            <a:stCxn id="97" idx="2"/>
          </p:cNvCxnSpPr>
          <p:nvPr/>
        </p:nvCxnSpPr>
        <p:spPr>
          <a:xfrm rot="10800000" flipV="1">
            <a:off x="5817779" y="2463710"/>
            <a:ext cx="545747" cy="695980"/>
          </a:xfrm>
          <a:prstGeom prst="bentConnector2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Rectangle 121">
            <a:extLst>
              <a:ext uri="{FF2B5EF4-FFF2-40B4-BE49-F238E27FC236}">
                <a16:creationId xmlns:a16="http://schemas.microsoft.com/office/drawing/2014/main" id="{AB42E7DC-BB03-404C-8FD9-DAE5F647CDD0}"/>
              </a:ext>
            </a:extLst>
          </p:cNvPr>
          <p:cNvSpPr/>
          <p:nvPr/>
        </p:nvSpPr>
        <p:spPr>
          <a:xfrm>
            <a:off x="4601279" y="4915058"/>
            <a:ext cx="1353836" cy="1185920"/>
          </a:xfrm>
          <a:prstGeom prst="rect">
            <a:avLst/>
          </a:prstGeom>
          <a:noFill/>
          <a:ln>
            <a:noFill/>
          </a:ln>
          <a:scene3d>
            <a:camera prst="isometricOffAxis2Top">
              <a:rot lat="19152448" lon="4046762" rev="17191319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/>
              <a:t>01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EE47D58A-AEA0-4188-886E-317E781F1F8C}"/>
              </a:ext>
            </a:extLst>
          </p:cNvPr>
          <p:cNvSpPr/>
          <p:nvPr/>
        </p:nvSpPr>
        <p:spPr>
          <a:xfrm>
            <a:off x="5450740" y="4378047"/>
            <a:ext cx="1353836" cy="1185920"/>
          </a:xfrm>
          <a:prstGeom prst="rect">
            <a:avLst/>
          </a:prstGeom>
          <a:noFill/>
          <a:ln>
            <a:noFill/>
          </a:ln>
          <a:scene3d>
            <a:camera prst="isometricOffAxis2Top">
              <a:rot lat="19152448" lon="4046762" rev="17191319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/>
              <a:t>02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D65609CD-609F-40AF-A8E8-81D370F11CE4}"/>
              </a:ext>
            </a:extLst>
          </p:cNvPr>
          <p:cNvSpPr/>
          <p:nvPr/>
        </p:nvSpPr>
        <p:spPr>
          <a:xfrm>
            <a:off x="6570094" y="3891523"/>
            <a:ext cx="1353836" cy="1185920"/>
          </a:xfrm>
          <a:prstGeom prst="rect">
            <a:avLst/>
          </a:prstGeom>
          <a:noFill/>
          <a:ln>
            <a:noFill/>
          </a:ln>
          <a:scene3d>
            <a:camera prst="isometricOffAxis1Top">
              <a:rot lat="19285750" lon="17520000" rev="4410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/>
              <a:t>03</a:t>
            </a: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BE38CEB6-88F9-4BFE-93CE-75980FC98026}"/>
              </a:ext>
            </a:extLst>
          </p:cNvPr>
          <p:cNvSpPr/>
          <p:nvPr/>
        </p:nvSpPr>
        <p:spPr>
          <a:xfrm>
            <a:off x="5668251" y="3421599"/>
            <a:ext cx="1353836" cy="1185920"/>
          </a:xfrm>
          <a:prstGeom prst="rect">
            <a:avLst/>
          </a:prstGeom>
          <a:noFill/>
          <a:ln>
            <a:noFill/>
          </a:ln>
          <a:scene3d>
            <a:camera prst="isometricOffAxis1Top">
              <a:rot lat="19285750" lon="17520000" rev="4410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/>
              <a:t>03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C1896AE2-A23B-4D6D-B59F-204F13772E69}"/>
              </a:ext>
            </a:extLst>
          </p:cNvPr>
          <p:cNvSpPr/>
          <p:nvPr/>
        </p:nvSpPr>
        <p:spPr>
          <a:xfrm>
            <a:off x="4802269" y="2934920"/>
            <a:ext cx="1353836" cy="1185920"/>
          </a:xfrm>
          <a:prstGeom prst="rect">
            <a:avLst/>
          </a:prstGeom>
          <a:noFill/>
          <a:ln>
            <a:noFill/>
          </a:ln>
          <a:scene3d>
            <a:camera prst="isometricOffAxis1Top">
              <a:rot lat="19285750" lon="17520000" rev="4410664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/>
              <a:t>04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16D8F7A-AE1D-42EB-883F-562A985245B8}"/>
              </a:ext>
            </a:extLst>
          </p:cNvPr>
          <p:cNvGrpSpPr/>
          <p:nvPr/>
        </p:nvGrpSpPr>
        <p:grpSpPr>
          <a:xfrm>
            <a:off x="8281475" y="5096959"/>
            <a:ext cx="2076071" cy="1086067"/>
            <a:chOff x="-98397" y="4291134"/>
            <a:chExt cx="2768094" cy="1448089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827DBD87-6D22-43FD-BD62-C8EA9F9E4CB8}"/>
                </a:ext>
              </a:extLst>
            </p:cNvPr>
            <p:cNvGrpSpPr/>
            <p:nvPr/>
          </p:nvGrpSpPr>
          <p:grpSpPr>
            <a:xfrm>
              <a:off x="84483" y="4291134"/>
              <a:ext cx="2585214" cy="1448089"/>
              <a:chOff x="401267" y="3687771"/>
              <a:chExt cx="2640738" cy="1448089"/>
            </a:xfrm>
          </p:grpSpPr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E5AF864D-6995-43BA-96F0-3AB453953801}"/>
                  </a:ext>
                </a:extLst>
              </p:cNvPr>
              <p:cNvSpPr/>
              <p:nvPr/>
            </p:nvSpPr>
            <p:spPr>
              <a:xfrm>
                <a:off x="401268" y="3687771"/>
                <a:ext cx="2640737" cy="492443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r>
                  <a:rPr lang="da-DK" b="1" cap="all">
                    <a:solidFill>
                      <a:schemeClr val="accent2"/>
                    </a:solidFill>
                  </a:rPr>
                  <a:t>Lorem ipsum</a:t>
                </a:r>
                <a:endParaRPr lang="en-US" b="1" cap="all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275F6470-F656-4837-BF8B-5E0509534109}"/>
                  </a:ext>
                </a:extLst>
              </p:cNvPr>
              <p:cNvSpPr/>
              <p:nvPr/>
            </p:nvSpPr>
            <p:spPr>
              <a:xfrm>
                <a:off x="401267" y="4072322"/>
                <a:ext cx="2640735" cy="1063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050"/>
                  </a:lnSpc>
                </a:pPr>
                <a:r>
                  <a:rPr lang="da-DK" sz="1100">
                    <a:solidFill>
                      <a:schemeClr val="bg1">
                        <a:lumMod val="50000"/>
                      </a:schemeClr>
                    </a:solidFill>
                  </a:rPr>
                  <a:t>Ut mauris libero, vestibulum pede ante ad et, sollicitudin risus amet convallis ac eligendi, velit quia nisl pharetra eusti diat.</a:t>
                </a:r>
              </a:p>
            </p:txBody>
          </p:sp>
        </p:grp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56F20850-37BA-4CE9-97F4-D670300D28FE}"/>
                </a:ext>
              </a:extLst>
            </p:cNvPr>
            <p:cNvSpPr/>
            <p:nvPr/>
          </p:nvSpPr>
          <p:spPr>
            <a:xfrm>
              <a:off x="-98397" y="4494748"/>
              <a:ext cx="182880" cy="1828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AF2E2369-5B5D-4FEE-B057-5D42009152FB}"/>
              </a:ext>
            </a:extLst>
          </p:cNvPr>
          <p:cNvCxnSpPr>
            <a:cxnSpLocks/>
            <a:stCxn id="107" idx="2"/>
          </p:cNvCxnSpPr>
          <p:nvPr/>
        </p:nvCxnSpPr>
        <p:spPr>
          <a:xfrm rot="10800000">
            <a:off x="7784125" y="4940281"/>
            <a:ext cx="497351" cy="377969"/>
          </a:xfrm>
          <a:prstGeom prst="bentConnector2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7DD751F-852B-4B22-AF23-5FCF42CEB87A}"/>
              </a:ext>
            </a:extLst>
          </p:cNvPr>
          <p:cNvGrpSpPr/>
          <p:nvPr/>
        </p:nvGrpSpPr>
        <p:grpSpPr>
          <a:xfrm>
            <a:off x="6178126" y="6161946"/>
            <a:ext cx="2103348" cy="517042"/>
            <a:chOff x="5853028" y="6161946"/>
            <a:chExt cx="2103348" cy="517042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68B245A8-FEB0-440C-8953-31416C78D714}"/>
                </a:ext>
              </a:extLst>
            </p:cNvPr>
            <p:cNvSpPr txBox="1"/>
            <p:nvPr/>
          </p:nvSpPr>
          <p:spPr>
            <a:xfrm>
              <a:off x="6199925" y="6217323"/>
              <a:ext cx="175645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200" b="1" i="1"/>
                <a:t>Editable</a:t>
              </a:r>
              <a:r>
                <a:rPr lang="en-US" sz="1200" i="1"/>
                <a:t> but </a:t>
              </a:r>
              <a:r>
                <a:rPr lang="en-US" sz="1200" b="1" i="1"/>
                <a:t>doesn’t</a:t>
              </a:r>
              <a:r>
                <a:rPr lang="en-US" sz="1200" i="1"/>
                <a:t> use 3-D Rotation Effect </a:t>
              </a:r>
            </a:p>
          </p:txBody>
        </p:sp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7A2F5C23-906F-47AF-8077-B2C5457238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53028" y="6161946"/>
              <a:ext cx="339838" cy="4616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4263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2" name="Diagram 3">
            <a:extLst>
              <a:ext uri="{FF2B5EF4-FFF2-40B4-BE49-F238E27FC236}">
                <a16:creationId xmlns:a16="http://schemas.microsoft.com/office/drawing/2014/main" id="{A9BCB7F0-736E-C48F-E2C8-EB040A4E58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6343953"/>
              </p:ext>
            </p:extLst>
          </p:nvPr>
        </p:nvGraphicFramePr>
        <p:xfrm>
          <a:off x="180974" y="1253066"/>
          <a:ext cx="11544300" cy="5135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0A910D38-3BC7-7710-1158-B9A9D236BEE4}"/>
              </a:ext>
            </a:extLst>
          </p:cNvPr>
          <p:cNvSpPr txBox="1"/>
          <p:nvPr/>
        </p:nvSpPr>
        <p:spPr>
          <a:xfrm>
            <a:off x="3250405" y="183514"/>
            <a:ext cx="540543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ar-SA" sz="6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تكامل المكونات</a:t>
            </a:r>
            <a:endParaRPr lang="en-US" sz="6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4" name="object 28">
            <a:extLst>
              <a:ext uri="{FF2B5EF4-FFF2-40B4-BE49-F238E27FC236}">
                <a16:creationId xmlns:a16="http://schemas.microsoft.com/office/drawing/2014/main" id="{B29F07E6-7D5F-D749-3AC5-DA78960543F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80974" y="224538"/>
            <a:ext cx="2486025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853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pSp>
        <p:nvGrpSpPr>
          <p:cNvPr id="2" name="مجموعة 120">
            <a:extLst>
              <a:ext uri="{FF2B5EF4-FFF2-40B4-BE49-F238E27FC236}">
                <a16:creationId xmlns:a16="http://schemas.microsoft.com/office/drawing/2014/main" id="{F143E1CA-4303-4308-2EB9-87566D49953B}"/>
              </a:ext>
            </a:extLst>
          </p:cNvPr>
          <p:cNvGrpSpPr>
            <a:grpSpLocks/>
          </p:cNvGrpSpPr>
          <p:nvPr/>
        </p:nvGrpSpPr>
        <p:grpSpPr bwMode="auto">
          <a:xfrm>
            <a:off x="409574" y="1474713"/>
            <a:ext cx="11372850" cy="443460"/>
            <a:chOff x="0" y="713433"/>
            <a:chExt cx="12192000" cy="683288"/>
          </a:xfrm>
        </p:grpSpPr>
        <p:sp>
          <p:nvSpPr>
            <p:cNvPr id="11" name="مستطيل 3">
              <a:extLst>
                <a:ext uri="{FF2B5EF4-FFF2-40B4-BE49-F238E27FC236}">
                  <a16:creationId xmlns:a16="http://schemas.microsoft.com/office/drawing/2014/main" id="{2444C397-A881-DF8E-1969-DD4943ED9DB2}"/>
                </a:ext>
              </a:extLst>
            </p:cNvPr>
            <p:cNvSpPr/>
            <p:nvPr/>
          </p:nvSpPr>
          <p:spPr>
            <a:xfrm>
              <a:off x="0" y="713433"/>
              <a:ext cx="12192000" cy="683288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84000">
                  <a:schemeClr val="bg1">
                    <a:lumMod val="95000"/>
                  </a:schemeClr>
                </a:gs>
                <a:gs pos="14000">
                  <a:schemeClr val="bg1">
                    <a:lumMod val="9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sp>
          <p:nvSpPr>
            <p:cNvPr id="13" name="مستطيل 4">
              <a:extLst>
                <a:ext uri="{FF2B5EF4-FFF2-40B4-BE49-F238E27FC236}">
                  <a16:creationId xmlns:a16="http://schemas.microsoft.com/office/drawing/2014/main" id="{5B72DCC9-BA76-94C1-820F-D29BDEA45DBB}"/>
                </a:ext>
              </a:extLst>
            </p:cNvPr>
            <p:cNvSpPr/>
            <p:nvPr/>
          </p:nvSpPr>
          <p:spPr>
            <a:xfrm>
              <a:off x="0" y="854948"/>
              <a:ext cx="12192000" cy="40025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</p:grpSp>
      <p:grpSp>
        <p:nvGrpSpPr>
          <p:cNvPr id="15" name="مجموعة 116">
            <a:extLst>
              <a:ext uri="{FF2B5EF4-FFF2-40B4-BE49-F238E27FC236}">
                <a16:creationId xmlns:a16="http://schemas.microsoft.com/office/drawing/2014/main" id="{62CC4802-762D-005C-0B56-9851AC2AB001}"/>
              </a:ext>
            </a:extLst>
          </p:cNvPr>
          <p:cNvGrpSpPr>
            <a:grpSpLocks/>
          </p:cNvGrpSpPr>
          <p:nvPr/>
        </p:nvGrpSpPr>
        <p:grpSpPr bwMode="auto">
          <a:xfrm>
            <a:off x="110002" y="1533090"/>
            <a:ext cx="2554289" cy="4890592"/>
            <a:chOff x="-41328" y="712596"/>
            <a:chExt cx="2883842" cy="5311997"/>
          </a:xfrm>
        </p:grpSpPr>
        <p:sp>
          <p:nvSpPr>
            <p:cNvPr id="17" name="مستطيل: زوايا مستديرة 54">
              <a:extLst>
                <a:ext uri="{FF2B5EF4-FFF2-40B4-BE49-F238E27FC236}">
                  <a16:creationId xmlns:a16="http://schemas.microsoft.com/office/drawing/2014/main" id="{9EE29E2E-6066-D694-C42D-C7D4EF188FD0}"/>
                </a:ext>
              </a:extLst>
            </p:cNvPr>
            <p:cNvSpPr/>
            <p:nvPr/>
          </p:nvSpPr>
          <p:spPr>
            <a:xfrm>
              <a:off x="897917" y="712596"/>
              <a:ext cx="975021" cy="648068"/>
            </a:xfrm>
            <a:prstGeom prst="roundRect">
              <a:avLst/>
            </a:prstGeom>
            <a:solidFill>
              <a:srgbClr val="4800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grpSp>
          <p:nvGrpSpPr>
            <p:cNvPr id="19" name="مجموعة 75">
              <a:extLst>
                <a:ext uri="{FF2B5EF4-FFF2-40B4-BE49-F238E27FC236}">
                  <a16:creationId xmlns:a16="http://schemas.microsoft.com/office/drawing/2014/main" id="{DE568F0D-EADF-D232-5716-EF3A4A32B0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5812" y="1378617"/>
              <a:ext cx="186340" cy="2105768"/>
              <a:chOff x="1295812" y="1378617"/>
              <a:chExt cx="186340" cy="2105768"/>
            </a:xfrm>
          </p:grpSpPr>
          <p:grpSp>
            <p:nvGrpSpPr>
              <p:cNvPr id="27" name="مجموعة 74">
                <a:extLst>
                  <a:ext uri="{FF2B5EF4-FFF2-40B4-BE49-F238E27FC236}">
                    <a16:creationId xmlns:a16="http://schemas.microsoft.com/office/drawing/2014/main" id="{9D4326F9-33F2-F20D-9EE9-7B74314E768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95812" y="1378617"/>
                <a:ext cx="186340" cy="1928043"/>
                <a:chOff x="1295812" y="1378617"/>
                <a:chExt cx="186340" cy="1928043"/>
              </a:xfrm>
            </p:grpSpPr>
            <p:sp>
              <p:nvSpPr>
                <p:cNvPr id="29" name="شكل بيضاوي 56">
                  <a:extLst>
                    <a:ext uri="{FF2B5EF4-FFF2-40B4-BE49-F238E27FC236}">
                      <a16:creationId xmlns:a16="http://schemas.microsoft.com/office/drawing/2014/main" id="{76608594-C3CE-AE43-89A9-535048307FEC}"/>
                    </a:ext>
                  </a:extLst>
                </p:cNvPr>
                <p:cNvSpPr/>
                <p:nvPr/>
              </p:nvSpPr>
              <p:spPr>
                <a:xfrm>
                  <a:off x="1302920" y="1378617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0" name="شكل بيضاوي 57">
                  <a:extLst>
                    <a:ext uri="{FF2B5EF4-FFF2-40B4-BE49-F238E27FC236}">
                      <a16:creationId xmlns:a16="http://schemas.microsoft.com/office/drawing/2014/main" id="{3671247E-8A44-7F7B-9376-F4CA1755F0E1}"/>
                    </a:ext>
                  </a:extLst>
                </p:cNvPr>
                <p:cNvSpPr/>
                <p:nvPr/>
              </p:nvSpPr>
              <p:spPr>
                <a:xfrm>
                  <a:off x="1295812" y="1524026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1" name="شكل بيضاوي 58">
                  <a:extLst>
                    <a:ext uri="{FF2B5EF4-FFF2-40B4-BE49-F238E27FC236}">
                      <a16:creationId xmlns:a16="http://schemas.microsoft.com/office/drawing/2014/main" id="{A8F5CC98-C039-C3C7-FEF7-F9DB0C8574F7}"/>
                    </a:ext>
                  </a:extLst>
                </p:cNvPr>
                <p:cNvSpPr/>
                <p:nvPr/>
              </p:nvSpPr>
              <p:spPr>
                <a:xfrm>
                  <a:off x="1295812" y="1701752"/>
                  <a:ext cx="179232" cy="181315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2" name="شكل بيضاوي 59">
                  <a:extLst>
                    <a:ext uri="{FF2B5EF4-FFF2-40B4-BE49-F238E27FC236}">
                      <a16:creationId xmlns:a16="http://schemas.microsoft.com/office/drawing/2014/main" id="{9D77927B-579D-C8BB-3C57-E0604ACD3A60}"/>
                    </a:ext>
                  </a:extLst>
                </p:cNvPr>
                <p:cNvSpPr/>
                <p:nvPr/>
              </p:nvSpPr>
              <p:spPr>
                <a:xfrm>
                  <a:off x="1295812" y="1881272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3" name="شكل بيضاوي 60">
                  <a:extLst>
                    <a:ext uri="{FF2B5EF4-FFF2-40B4-BE49-F238E27FC236}">
                      <a16:creationId xmlns:a16="http://schemas.microsoft.com/office/drawing/2014/main" id="{B8535D37-53D5-EBDF-9414-0F47927A7F76}"/>
                    </a:ext>
                  </a:extLst>
                </p:cNvPr>
                <p:cNvSpPr/>
                <p:nvPr/>
              </p:nvSpPr>
              <p:spPr>
                <a:xfrm>
                  <a:off x="1295812" y="2058996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4" name="شكل بيضاوي 61">
                  <a:extLst>
                    <a:ext uri="{FF2B5EF4-FFF2-40B4-BE49-F238E27FC236}">
                      <a16:creationId xmlns:a16="http://schemas.microsoft.com/office/drawing/2014/main" id="{A2CB7142-BE66-0546-9FCB-E6990FD695F1}"/>
                    </a:ext>
                  </a:extLst>
                </p:cNvPr>
                <p:cNvSpPr/>
                <p:nvPr/>
              </p:nvSpPr>
              <p:spPr>
                <a:xfrm>
                  <a:off x="1295812" y="2236721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5" name="شكل بيضاوي 62">
                  <a:extLst>
                    <a:ext uri="{FF2B5EF4-FFF2-40B4-BE49-F238E27FC236}">
                      <a16:creationId xmlns:a16="http://schemas.microsoft.com/office/drawing/2014/main" id="{6EB3F17D-795C-EAD5-5F90-8F3696891FEE}"/>
                    </a:ext>
                  </a:extLst>
                </p:cNvPr>
                <p:cNvSpPr/>
                <p:nvPr/>
              </p:nvSpPr>
              <p:spPr>
                <a:xfrm>
                  <a:off x="1295812" y="2414445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6" name="شكل بيضاوي 63">
                  <a:extLst>
                    <a:ext uri="{FF2B5EF4-FFF2-40B4-BE49-F238E27FC236}">
                      <a16:creationId xmlns:a16="http://schemas.microsoft.com/office/drawing/2014/main" id="{F77CE0EE-AF8E-D136-2467-7E0F3F7DDDE8}"/>
                    </a:ext>
                  </a:extLst>
                </p:cNvPr>
                <p:cNvSpPr/>
                <p:nvPr/>
              </p:nvSpPr>
              <p:spPr>
                <a:xfrm>
                  <a:off x="1295812" y="2592171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 dirty="0"/>
                </a:p>
              </p:txBody>
            </p:sp>
            <p:sp>
              <p:nvSpPr>
                <p:cNvPr id="37" name="شكل بيضاوي 64">
                  <a:extLst>
                    <a:ext uri="{FF2B5EF4-FFF2-40B4-BE49-F238E27FC236}">
                      <a16:creationId xmlns:a16="http://schemas.microsoft.com/office/drawing/2014/main" id="{D88F87F0-BF5F-7DDB-7E59-5FDCEECF50E2}"/>
                    </a:ext>
                  </a:extLst>
                </p:cNvPr>
                <p:cNvSpPr/>
                <p:nvPr/>
              </p:nvSpPr>
              <p:spPr>
                <a:xfrm>
                  <a:off x="1295812" y="2769895"/>
                  <a:ext cx="179232" cy="181316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8" name="شكل بيضاوي 65">
                  <a:extLst>
                    <a:ext uri="{FF2B5EF4-FFF2-40B4-BE49-F238E27FC236}">
                      <a16:creationId xmlns:a16="http://schemas.microsoft.com/office/drawing/2014/main" id="{089A4B9E-1ED6-D2C1-69DE-20277FBAFBE4}"/>
                    </a:ext>
                  </a:extLst>
                </p:cNvPr>
                <p:cNvSpPr/>
                <p:nvPr/>
              </p:nvSpPr>
              <p:spPr>
                <a:xfrm>
                  <a:off x="1295812" y="2949415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9" name="شكل بيضاوي 66">
                  <a:extLst>
                    <a:ext uri="{FF2B5EF4-FFF2-40B4-BE49-F238E27FC236}">
                      <a16:creationId xmlns:a16="http://schemas.microsoft.com/office/drawing/2014/main" id="{1F5F32EA-10F5-98C7-D7BE-A5D3B528FB08}"/>
                    </a:ext>
                  </a:extLst>
                </p:cNvPr>
                <p:cNvSpPr/>
                <p:nvPr/>
              </p:nvSpPr>
              <p:spPr>
                <a:xfrm>
                  <a:off x="1295812" y="3127140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</p:grpSp>
          <p:sp>
            <p:nvSpPr>
              <p:cNvPr id="28" name="شكل بيضاوي 67">
                <a:extLst>
                  <a:ext uri="{FF2B5EF4-FFF2-40B4-BE49-F238E27FC236}">
                    <a16:creationId xmlns:a16="http://schemas.microsoft.com/office/drawing/2014/main" id="{34F26230-6962-E4A8-4C18-31D39AE72F78}"/>
                  </a:ext>
                </a:extLst>
              </p:cNvPr>
              <p:cNvSpPr/>
              <p:nvPr/>
            </p:nvSpPr>
            <p:spPr>
              <a:xfrm>
                <a:off x="1295812" y="3304865"/>
                <a:ext cx="179232" cy="179520"/>
              </a:xfrm>
              <a:prstGeom prst="ellipse">
                <a:avLst/>
              </a:prstGeom>
              <a:solidFill>
                <a:srgbClr val="66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2400"/>
              </a:p>
            </p:txBody>
          </p:sp>
        </p:grpSp>
        <p:sp>
          <p:nvSpPr>
            <p:cNvPr id="21" name="شكل بيضاوي 55">
              <a:extLst>
                <a:ext uri="{FF2B5EF4-FFF2-40B4-BE49-F238E27FC236}">
                  <a16:creationId xmlns:a16="http://schemas.microsoft.com/office/drawing/2014/main" id="{A055C636-4228-CC2F-4E35-8A861A9C8AD8}"/>
                </a:ext>
              </a:extLst>
            </p:cNvPr>
            <p:cNvSpPr/>
            <p:nvPr/>
          </p:nvSpPr>
          <p:spPr>
            <a:xfrm>
              <a:off x="1079790" y="731436"/>
              <a:ext cx="611276" cy="611276"/>
            </a:xfrm>
            <a:prstGeom prst="ellipse">
              <a:avLst/>
            </a:prstGeom>
            <a:gradFill>
              <a:gsLst>
                <a:gs pos="0">
                  <a:srgbClr val="CC00FF"/>
                </a:gs>
                <a:gs pos="100000">
                  <a:srgbClr val="660066"/>
                </a:gs>
              </a:gsLst>
              <a:lin ang="5400000" scaled="1"/>
            </a:gradFill>
            <a:ln w="50800">
              <a:gradFill>
                <a:gsLst>
                  <a:gs pos="0">
                    <a:srgbClr val="480048"/>
                  </a:gs>
                  <a:gs pos="100000">
                    <a:srgbClr val="CC00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sp>
          <p:nvSpPr>
            <p:cNvPr id="22" name="شكل بيضاوي 72">
              <a:extLst>
                <a:ext uri="{FF2B5EF4-FFF2-40B4-BE49-F238E27FC236}">
                  <a16:creationId xmlns:a16="http://schemas.microsoft.com/office/drawing/2014/main" id="{C1A9C26D-DD8F-EEF1-F45D-BBFD96D0E2C0}"/>
                </a:ext>
              </a:extLst>
            </p:cNvPr>
            <p:cNvSpPr/>
            <p:nvPr/>
          </p:nvSpPr>
          <p:spPr>
            <a:xfrm>
              <a:off x="-41328" y="3168428"/>
              <a:ext cx="2883842" cy="2856165"/>
            </a:xfrm>
            <a:prstGeom prst="ellipse">
              <a:avLst/>
            </a:prstGeom>
            <a:gradFill>
              <a:gsLst>
                <a:gs pos="0">
                  <a:srgbClr val="CC00FF"/>
                </a:gs>
                <a:gs pos="100000">
                  <a:srgbClr val="660066"/>
                </a:gs>
              </a:gsLst>
              <a:lin ang="5400000" scaled="1"/>
            </a:gradFill>
            <a:ln w="50800">
              <a:gradFill>
                <a:gsLst>
                  <a:gs pos="0">
                    <a:srgbClr val="480048"/>
                  </a:gs>
                  <a:gs pos="100000">
                    <a:srgbClr val="CC00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 dirty="0"/>
            </a:p>
          </p:txBody>
        </p:sp>
        <p:sp>
          <p:nvSpPr>
            <p:cNvPr id="23" name="شكل بيضاوي 73">
              <a:extLst>
                <a:ext uri="{FF2B5EF4-FFF2-40B4-BE49-F238E27FC236}">
                  <a16:creationId xmlns:a16="http://schemas.microsoft.com/office/drawing/2014/main" id="{47A58D3E-3C50-4455-AA94-31E873F140B5}"/>
                </a:ext>
              </a:extLst>
            </p:cNvPr>
            <p:cNvSpPr/>
            <p:nvPr/>
          </p:nvSpPr>
          <p:spPr>
            <a:xfrm>
              <a:off x="1230045" y="3341193"/>
              <a:ext cx="180000" cy="18000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ffectLst>
              <a:innerShdw blurRad="63500" dist="50800" dir="54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sp>
          <p:nvSpPr>
            <p:cNvPr id="24" name="مربع نص 95">
              <a:extLst>
                <a:ext uri="{FF2B5EF4-FFF2-40B4-BE49-F238E27FC236}">
                  <a16:creationId xmlns:a16="http://schemas.microsoft.com/office/drawing/2014/main" id="{9548D089-1F61-01D2-E874-53EB723FA6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0045" y="712596"/>
              <a:ext cx="310766" cy="574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2700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25" name="شكل بيضاوي 104">
              <a:extLst>
                <a:ext uri="{FF2B5EF4-FFF2-40B4-BE49-F238E27FC236}">
                  <a16:creationId xmlns:a16="http://schemas.microsoft.com/office/drawing/2014/main" id="{EA2FF5D6-9E4C-5680-83F9-DE11726217DE}"/>
                </a:ext>
              </a:extLst>
            </p:cNvPr>
            <p:cNvSpPr/>
            <p:nvPr/>
          </p:nvSpPr>
          <p:spPr>
            <a:xfrm>
              <a:off x="1027397" y="3574810"/>
              <a:ext cx="611276" cy="611276"/>
            </a:xfrm>
            <a:prstGeom prst="ellipse">
              <a:avLst/>
            </a:prstGeom>
            <a:gradFill>
              <a:gsLst>
                <a:gs pos="0">
                  <a:srgbClr val="CC00FF">
                    <a:lumMod val="98000"/>
                  </a:srgbClr>
                </a:gs>
                <a:gs pos="100000">
                  <a:srgbClr val="660066"/>
                </a:gs>
              </a:gsLst>
              <a:lin ang="5400000" scaled="1"/>
            </a:gradFill>
            <a:ln w="50800">
              <a:gradFill>
                <a:gsLst>
                  <a:gs pos="0">
                    <a:srgbClr val="2A002A"/>
                  </a:gs>
                  <a:gs pos="100000">
                    <a:srgbClr val="F1B3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pic>
          <p:nvPicPr>
            <p:cNvPr id="26" name="رسم 103" descr="مخطط دائري">
              <a:extLst>
                <a:ext uri="{FF2B5EF4-FFF2-40B4-BE49-F238E27FC236}">
                  <a16:creationId xmlns:a16="http://schemas.microsoft.com/office/drawing/2014/main" id="{494E1582-0C1E-85AE-ADBD-8B20B7858D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672" y="3644145"/>
              <a:ext cx="436884" cy="436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0" name="مجموعة 117">
            <a:extLst>
              <a:ext uri="{FF2B5EF4-FFF2-40B4-BE49-F238E27FC236}">
                <a16:creationId xmlns:a16="http://schemas.microsoft.com/office/drawing/2014/main" id="{966D0C3F-F0EC-EE22-7A80-15857A60FADE}"/>
              </a:ext>
            </a:extLst>
          </p:cNvPr>
          <p:cNvGrpSpPr>
            <a:grpSpLocks/>
          </p:cNvGrpSpPr>
          <p:nvPr/>
        </p:nvGrpSpPr>
        <p:grpSpPr bwMode="auto">
          <a:xfrm>
            <a:off x="3206349" y="1483412"/>
            <a:ext cx="2554289" cy="4940270"/>
            <a:chOff x="3030948" y="712596"/>
            <a:chExt cx="2979194" cy="5520104"/>
          </a:xfrm>
        </p:grpSpPr>
        <p:sp>
          <p:nvSpPr>
            <p:cNvPr id="41" name="مستطيل: زوايا مستديرة 7">
              <a:extLst>
                <a:ext uri="{FF2B5EF4-FFF2-40B4-BE49-F238E27FC236}">
                  <a16:creationId xmlns:a16="http://schemas.microsoft.com/office/drawing/2014/main" id="{6E284FA7-FB1A-1B72-FA9B-8A6E5CFA2188}"/>
                </a:ext>
              </a:extLst>
            </p:cNvPr>
            <p:cNvSpPr/>
            <p:nvPr/>
          </p:nvSpPr>
          <p:spPr>
            <a:xfrm>
              <a:off x="4038205" y="712596"/>
              <a:ext cx="975783" cy="554089"/>
            </a:xfrm>
            <a:prstGeom prst="roundRect">
              <a:avLst/>
            </a:prstGeom>
            <a:solidFill>
              <a:srgbClr val="000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grpSp>
          <p:nvGrpSpPr>
            <p:cNvPr id="42" name="مجموعة 77">
              <a:extLst>
                <a:ext uri="{FF2B5EF4-FFF2-40B4-BE49-F238E27FC236}">
                  <a16:creationId xmlns:a16="http://schemas.microsoft.com/office/drawing/2014/main" id="{D5217AE8-58D4-A5E9-FCC4-B5D7B364FF55}"/>
                </a:ext>
              </a:extLst>
            </p:cNvPr>
            <p:cNvGrpSpPr/>
            <p:nvPr/>
          </p:nvGrpSpPr>
          <p:grpSpPr>
            <a:xfrm>
              <a:off x="4436097" y="1346898"/>
              <a:ext cx="180000" cy="2138232"/>
              <a:chOff x="4436097" y="1346898"/>
              <a:chExt cx="180000" cy="2138232"/>
            </a:xfrm>
            <a:solidFill>
              <a:srgbClr val="000066"/>
            </a:solidFill>
          </p:grpSpPr>
          <p:sp>
            <p:nvSpPr>
              <p:cNvPr id="49" name="شكل بيضاوي 8">
                <a:extLst>
                  <a:ext uri="{FF2B5EF4-FFF2-40B4-BE49-F238E27FC236}">
                    <a16:creationId xmlns:a16="http://schemas.microsoft.com/office/drawing/2014/main" id="{77183D17-EC49-AB9B-EAEF-67DB32D42F82}"/>
                  </a:ext>
                </a:extLst>
              </p:cNvPr>
              <p:cNvSpPr/>
              <p:nvPr/>
            </p:nvSpPr>
            <p:spPr>
              <a:xfrm>
                <a:off x="4436097" y="1346898"/>
                <a:ext cx="180000" cy="18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2400"/>
              </a:p>
            </p:txBody>
          </p:sp>
          <p:grpSp>
            <p:nvGrpSpPr>
              <p:cNvPr id="50" name="مجموعة 76">
                <a:extLst>
                  <a:ext uri="{FF2B5EF4-FFF2-40B4-BE49-F238E27FC236}">
                    <a16:creationId xmlns:a16="http://schemas.microsoft.com/office/drawing/2014/main" id="{A47FB520-5712-84EE-8F46-849E4A334572}"/>
                  </a:ext>
                </a:extLst>
              </p:cNvPr>
              <p:cNvGrpSpPr/>
              <p:nvPr/>
            </p:nvGrpSpPr>
            <p:grpSpPr>
              <a:xfrm>
                <a:off x="4436097" y="1524919"/>
                <a:ext cx="180000" cy="1960211"/>
                <a:chOff x="4436097" y="1524919"/>
                <a:chExt cx="180000" cy="1960211"/>
              </a:xfrm>
              <a:grpFill/>
            </p:grpSpPr>
            <p:sp>
              <p:nvSpPr>
                <p:cNvPr id="51" name="شكل بيضاوي 9">
                  <a:extLst>
                    <a:ext uri="{FF2B5EF4-FFF2-40B4-BE49-F238E27FC236}">
                      <a16:creationId xmlns:a16="http://schemas.microsoft.com/office/drawing/2014/main" id="{3115DA9E-8A12-8CB6-1BA6-5C81E1CAEFD7}"/>
                    </a:ext>
                  </a:extLst>
                </p:cNvPr>
                <p:cNvSpPr/>
                <p:nvPr/>
              </p:nvSpPr>
              <p:spPr>
                <a:xfrm>
                  <a:off x="4436097" y="1524919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52" name="شكل بيضاوي 10">
                  <a:extLst>
                    <a:ext uri="{FF2B5EF4-FFF2-40B4-BE49-F238E27FC236}">
                      <a16:creationId xmlns:a16="http://schemas.microsoft.com/office/drawing/2014/main" id="{6CCE6B21-B0CA-CCA4-A650-7839F20991FE}"/>
                    </a:ext>
                  </a:extLst>
                </p:cNvPr>
                <p:cNvSpPr/>
                <p:nvPr/>
              </p:nvSpPr>
              <p:spPr>
                <a:xfrm>
                  <a:off x="4436097" y="1702940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53" name="شكل بيضاوي 11">
                  <a:extLst>
                    <a:ext uri="{FF2B5EF4-FFF2-40B4-BE49-F238E27FC236}">
                      <a16:creationId xmlns:a16="http://schemas.microsoft.com/office/drawing/2014/main" id="{BF0D38C9-DAE0-BFF0-A300-2F2EF015997B}"/>
                    </a:ext>
                  </a:extLst>
                </p:cNvPr>
                <p:cNvSpPr/>
                <p:nvPr/>
              </p:nvSpPr>
              <p:spPr>
                <a:xfrm>
                  <a:off x="4436097" y="1880961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54" name="شكل بيضاوي 12">
                  <a:extLst>
                    <a:ext uri="{FF2B5EF4-FFF2-40B4-BE49-F238E27FC236}">
                      <a16:creationId xmlns:a16="http://schemas.microsoft.com/office/drawing/2014/main" id="{3597F31B-CB2F-8E94-F973-6923FF723EAC}"/>
                    </a:ext>
                  </a:extLst>
                </p:cNvPr>
                <p:cNvSpPr/>
                <p:nvPr/>
              </p:nvSpPr>
              <p:spPr>
                <a:xfrm>
                  <a:off x="4436097" y="2058982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55" name="شكل بيضاوي 13">
                  <a:extLst>
                    <a:ext uri="{FF2B5EF4-FFF2-40B4-BE49-F238E27FC236}">
                      <a16:creationId xmlns:a16="http://schemas.microsoft.com/office/drawing/2014/main" id="{70ACF6EB-2208-9B41-F911-C3A8813B41DA}"/>
                    </a:ext>
                  </a:extLst>
                </p:cNvPr>
                <p:cNvSpPr/>
                <p:nvPr/>
              </p:nvSpPr>
              <p:spPr>
                <a:xfrm>
                  <a:off x="4436097" y="2237003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56" name="شكل بيضاوي 14">
                  <a:extLst>
                    <a:ext uri="{FF2B5EF4-FFF2-40B4-BE49-F238E27FC236}">
                      <a16:creationId xmlns:a16="http://schemas.microsoft.com/office/drawing/2014/main" id="{85087731-2F10-F2AE-A77C-7FE1F247CB61}"/>
                    </a:ext>
                  </a:extLst>
                </p:cNvPr>
                <p:cNvSpPr/>
                <p:nvPr/>
              </p:nvSpPr>
              <p:spPr>
                <a:xfrm>
                  <a:off x="4436097" y="2415024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57" name="شكل بيضاوي 15">
                  <a:extLst>
                    <a:ext uri="{FF2B5EF4-FFF2-40B4-BE49-F238E27FC236}">
                      <a16:creationId xmlns:a16="http://schemas.microsoft.com/office/drawing/2014/main" id="{A9C16314-21A3-E7F4-01F5-CD54AD007E37}"/>
                    </a:ext>
                  </a:extLst>
                </p:cNvPr>
                <p:cNvSpPr/>
                <p:nvPr/>
              </p:nvSpPr>
              <p:spPr>
                <a:xfrm>
                  <a:off x="4436097" y="2593045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58" name="شكل بيضاوي 16">
                  <a:extLst>
                    <a:ext uri="{FF2B5EF4-FFF2-40B4-BE49-F238E27FC236}">
                      <a16:creationId xmlns:a16="http://schemas.microsoft.com/office/drawing/2014/main" id="{2446AB74-46FC-01DC-CF2A-5046B3476193}"/>
                    </a:ext>
                  </a:extLst>
                </p:cNvPr>
                <p:cNvSpPr/>
                <p:nvPr/>
              </p:nvSpPr>
              <p:spPr>
                <a:xfrm>
                  <a:off x="4436097" y="2771066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59" name="شكل بيضاوي 17">
                  <a:extLst>
                    <a:ext uri="{FF2B5EF4-FFF2-40B4-BE49-F238E27FC236}">
                      <a16:creationId xmlns:a16="http://schemas.microsoft.com/office/drawing/2014/main" id="{07EA05C2-225B-656D-A399-E1C63FD8F575}"/>
                    </a:ext>
                  </a:extLst>
                </p:cNvPr>
                <p:cNvSpPr/>
                <p:nvPr/>
              </p:nvSpPr>
              <p:spPr>
                <a:xfrm>
                  <a:off x="4436097" y="2949087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60" name="شكل بيضاوي 18">
                  <a:extLst>
                    <a:ext uri="{FF2B5EF4-FFF2-40B4-BE49-F238E27FC236}">
                      <a16:creationId xmlns:a16="http://schemas.microsoft.com/office/drawing/2014/main" id="{97B51E5D-117F-40D8-81E8-343611D74A23}"/>
                    </a:ext>
                  </a:extLst>
                </p:cNvPr>
                <p:cNvSpPr/>
                <p:nvPr/>
              </p:nvSpPr>
              <p:spPr>
                <a:xfrm>
                  <a:off x="4436097" y="3127108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61" name="شكل بيضاوي 19">
                  <a:extLst>
                    <a:ext uri="{FF2B5EF4-FFF2-40B4-BE49-F238E27FC236}">
                      <a16:creationId xmlns:a16="http://schemas.microsoft.com/office/drawing/2014/main" id="{B4BCA2CD-4433-90EF-0BBD-3DB59C878CF0}"/>
                    </a:ext>
                  </a:extLst>
                </p:cNvPr>
                <p:cNvSpPr/>
                <p:nvPr/>
              </p:nvSpPr>
              <p:spPr>
                <a:xfrm>
                  <a:off x="4436097" y="3305130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</p:grpSp>
        </p:grpSp>
        <p:sp>
          <p:nvSpPr>
            <p:cNvPr id="43" name="شكل بيضاوي 6">
              <a:extLst>
                <a:ext uri="{FF2B5EF4-FFF2-40B4-BE49-F238E27FC236}">
                  <a16:creationId xmlns:a16="http://schemas.microsoft.com/office/drawing/2014/main" id="{8159319A-DD70-D35C-FC35-13B0CCFCE266}"/>
                </a:ext>
              </a:extLst>
            </p:cNvPr>
            <p:cNvSpPr/>
            <p:nvPr/>
          </p:nvSpPr>
          <p:spPr>
            <a:xfrm>
              <a:off x="4220459" y="731435"/>
              <a:ext cx="611276" cy="539136"/>
            </a:xfrm>
            <a:prstGeom prst="ellipse">
              <a:avLst/>
            </a:prstGeom>
            <a:gradFill>
              <a:gsLst>
                <a:gs pos="0">
                  <a:srgbClr val="0000FF"/>
                </a:gs>
                <a:gs pos="100000">
                  <a:srgbClr val="000066"/>
                </a:gs>
              </a:gsLst>
              <a:lin ang="5400000" scaled="1"/>
            </a:gradFill>
            <a:ln w="50800">
              <a:gradFill>
                <a:gsLst>
                  <a:gs pos="0">
                    <a:srgbClr val="000066"/>
                  </a:gs>
                  <a:gs pos="100000">
                    <a:srgbClr val="0000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sp>
          <p:nvSpPr>
            <p:cNvPr id="44" name="شكل بيضاوي 84">
              <a:extLst>
                <a:ext uri="{FF2B5EF4-FFF2-40B4-BE49-F238E27FC236}">
                  <a16:creationId xmlns:a16="http://schemas.microsoft.com/office/drawing/2014/main" id="{BB50CFFE-6B64-B7B1-199D-6546DAAEB2FC}"/>
                </a:ext>
              </a:extLst>
            </p:cNvPr>
            <p:cNvSpPr/>
            <p:nvPr/>
          </p:nvSpPr>
          <p:spPr>
            <a:xfrm>
              <a:off x="3030948" y="3305129"/>
              <a:ext cx="2979194" cy="2927571"/>
            </a:xfrm>
            <a:prstGeom prst="ellipse">
              <a:avLst/>
            </a:prstGeom>
            <a:gradFill>
              <a:gsLst>
                <a:gs pos="0">
                  <a:srgbClr val="0000FF"/>
                </a:gs>
                <a:gs pos="100000">
                  <a:srgbClr val="000066"/>
                </a:gs>
              </a:gsLst>
              <a:lin ang="5400000" scaled="1"/>
            </a:gradFill>
            <a:ln w="50800">
              <a:gradFill>
                <a:gsLst>
                  <a:gs pos="0">
                    <a:srgbClr val="000066"/>
                  </a:gs>
                  <a:gs pos="100000">
                    <a:srgbClr val="0000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 dirty="0"/>
            </a:p>
          </p:txBody>
        </p:sp>
        <p:sp>
          <p:nvSpPr>
            <p:cNvPr id="45" name="شكل بيضاوي 85">
              <a:extLst>
                <a:ext uri="{FF2B5EF4-FFF2-40B4-BE49-F238E27FC236}">
                  <a16:creationId xmlns:a16="http://schemas.microsoft.com/office/drawing/2014/main" id="{D5918090-3FDC-E817-951E-D3654D90719E}"/>
                </a:ext>
              </a:extLst>
            </p:cNvPr>
            <p:cNvSpPr/>
            <p:nvPr/>
          </p:nvSpPr>
          <p:spPr>
            <a:xfrm>
              <a:off x="4436097" y="3523229"/>
              <a:ext cx="180000" cy="18000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ffectLst>
              <a:innerShdw blurRad="63500" dist="50800" dir="54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sp>
          <p:nvSpPr>
            <p:cNvPr id="46" name="مربع نص 94">
              <a:extLst>
                <a:ext uri="{FF2B5EF4-FFF2-40B4-BE49-F238E27FC236}">
                  <a16:creationId xmlns:a16="http://schemas.microsoft.com/office/drawing/2014/main" id="{798DB2EE-BBB7-FFA9-E0D8-7905C72C1B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1912" y="712596"/>
              <a:ext cx="310767" cy="582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2700" b="1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47" name="شكل بيضاوي 105">
              <a:extLst>
                <a:ext uri="{FF2B5EF4-FFF2-40B4-BE49-F238E27FC236}">
                  <a16:creationId xmlns:a16="http://schemas.microsoft.com/office/drawing/2014/main" id="{2BC4521E-861B-5CEB-9FE2-7E650F159975}"/>
                </a:ext>
              </a:extLst>
            </p:cNvPr>
            <p:cNvSpPr/>
            <p:nvPr/>
          </p:nvSpPr>
          <p:spPr>
            <a:xfrm>
              <a:off x="4220459" y="3733451"/>
              <a:ext cx="611276" cy="611276"/>
            </a:xfrm>
            <a:prstGeom prst="ellipse">
              <a:avLst/>
            </a:prstGeom>
            <a:gradFill>
              <a:gsLst>
                <a:gs pos="0">
                  <a:srgbClr val="0000FF"/>
                </a:gs>
                <a:gs pos="100000">
                  <a:srgbClr val="000066"/>
                </a:gs>
              </a:gsLst>
              <a:lin ang="5400000" scaled="1"/>
            </a:gradFill>
            <a:ln w="50800">
              <a:gradFill>
                <a:gsLst>
                  <a:gs pos="0">
                    <a:srgbClr val="00002A"/>
                  </a:gs>
                  <a:gs pos="100000">
                    <a:srgbClr val="9797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pic>
          <p:nvPicPr>
            <p:cNvPr id="48" name="رسم 101" descr="كتب">
              <a:extLst>
                <a:ext uri="{FF2B5EF4-FFF2-40B4-BE49-F238E27FC236}">
                  <a16:creationId xmlns:a16="http://schemas.microsoft.com/office/drawing/2014/main" id="{CF8F6CE1-F2D6-CEB7-B7E3-372988800E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8852" y="3804227"/>
              <a:ext cx="436884" cy="436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2" name="مجموعة 118">
            <a:extLst>
              <a:ext uri="{FF2B5EF4-FFF2-40B4-BE49-F238E27FC236}">
                <a16:creationId xmlns:a16="http://schemas.microsoft.com/office/drawing/2014/main" id="{9181F32A-0845-9306-E4E7-CD18168E776E}"/>
              </a:ext>
            </a:extLst>
          </p:cNvPr>
          <p:cNvGrpSpPr>
            <a:grpSpLocks/>
          </p:cNvGrpSpPr>
          <p:nvPr/>
        </p:nvGrpSpPr>
        <p:grpSpPr bwMode="auto">
          <a:xfrm>
            <a:off x="6367218" y="1504316"/>
            <a:ext cx="2582947" cy="4908023"/>
            <a:chOff x="6140943" y="712596"/>
            <a:chExt cx="2975453" cy="5342081"/>
          </a:xfrm>
        </p:grpSpPr>
        <p:sp>
          <p:nvSpPr>
            <p:cNvPr id="63" name="مستطيل: زوايا مستديرة 39">
              <a:extLst>
                <a:ext uri="{FF2B5EF4-FFF2-40B4-BE49-F238E27FC236}">
                  <a16:creationId xmlns:a16="http://schemas.microsoft.com/office/drawing/2014/main" id="{56B6EC9C-E7C7-AA7B-49D6-711D75B7E98D}"/>
                </a:ext>
              </a:extLst>
            </p:cNvPr>
            <p:cNvSpPr/>
            <p:nvPr/>
          </p:nvSpPr>
          <p:spPr>
            <a:xfrm>
              <a:off x="7180322" y="712596"/>
              <a:ext cx="972888" cy="648108"/>
            </a:xfrm>
            <a:prstGeom prst="roundRect">
              <a:avLst/>
            </a:prstGeom>
            <a:solidFill>
              <a:srgbClr val="001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 dirty="0"/>
            </a:p>
          </p:txBody>
        </p:sp>
        <p:grpSp>
          <p:nvGrpSpPr>
            <p:cNvPr id="64" name="مجموعة 79">
              <a:extLst>
                <a:ext uri="{FF2B5EF4-FFF2-40B4-BE49-F238E27FC236}">
                  <a16:creationId xmlns:a16="http://schemas.microsoft.com/office/drawing/2014/main" id="{D0A130E4-64CB-7A68-79E4-6DC6B1BAF719}"/>
                </a:ext>
              </a:extLst>
            </p:cNvPr>
            <p:cNvGrpSpPr/>
            <p:nvPr/>
          </p:nvGrpSpPr>
          <p:grpSpPr>
            <a:xfrm>
              <a:off x="7576766" y="1346898"/>
              <a:ext cx="180000" cy="2138232"/>
              <a:chOff x="7576766" y="1346898"/>
              <a:chExt cx="180000" cy="2138232"/>
            </a:xfrm>
            <a:solidFill>
              <a:srgbClr val="003366"/>
            </a:solidFill>
          </p:grpSpPr>
          <p:sp>
            <p:nvSpPr>
              <p:cNvPr id="71" name="شكل بيضاوي 41">
                <a:extLst>
                  <a:ext uri="{FF2B5EF4-FFF2-40B4-BE49-F238E27FC236}">
                    <a16:creationId xmlns:a16="http://schemas.microsoft.com/office/drawing/2014/main" id="{D721A43D-7417-E271-934B-543BEE5CF60D}"/>
                  </a:ext>
                </a:extLst>
              </p:cNvPr>
              <p:cNvSpPr/>
              <p:nvPr/>
            </p:nvSpPr>
            <p:spPr>
              <a:xfrm>
                <a:off x="7576766" y="1346898"/>
                <a:ext cx="180000" cy="18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2400"/>
              </a:p>
            </p:txBody>
          </p:sp>
          <p:sp>
            <p:nvSpPr>
              <p:cNvPr id="72" name="شكل بيضاوي 42">
                <a:extLst>
                  <a:ext uri="{FF2B5EF4-FFF2-40B4-BE49-F238E27FC236}">
                    <a16:creationId xmlns:a16="http://schemas.microsoft.com/office/drawing/2014/main" id="{1E402C79-E8EC-0D27-3F5E-D1A92E799A91}"/>
                  </a:ext>
                </a:extLst>
              </p:cNvPr>
              <p:cNvSpPr/>
              <p:nvPr/>
            </p:nvSpPr>
            <p:spPr>
              <a:xfrm>
                <a:off x="7576766" y="1524919"/>
                <a:ext cx="180000" cy="18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2400"/>
              </a:p>
            </p:txBody>
          </p:sp>
          <p:grpSp>
            <p:nvGrpSpPr>
              <p:cNvPr id="73" name="مجموعة 78">
                <a:extLst>
                  <a:ext uri="{FF2B5EF4-FFF2-40B4-BE49-F238E27FC236}">
                    <a16:creationId xmlns:a16="http://schemas.microsoft.com/office/drawing/2014/main" id="{7D030039-8A2E-0F68-AB18-781DBE6633DC}"/>
                  </a:ext>
                </a:extLst>
              </p:cNvPr>
              <p:cNvGrpSpPr/>
              <p:nvPr/>
            </p:nvGrpSpPr>
            <p:grpSpPr>
              <a:xfrm>
                <a:off x="7576766" y="1702940"/>
                <a:ext cx="180000" cy="1782190"/>
                <a:chOff x="7576766" y="1702940"/>
                <a:chExt cx="180000" cy="1782190"/>
              </a:xfrm>
              <a:grpFill/>
            </p:grpSpPr>
            <p:sp>
              <p:nvSpPr>
                <p:cNvPr id="74" name="شكل بيضاوي 43">
                  <a:extLst>
                    <a:ext uri="{FF2B5EF4-FFF2-40B4-BE49-F238E27FC236}">
                      <a16:creationId xmlns:a16="http://schemas.microsoft.com/office/drawing/2014/main" id="{10C56EDD-9543-93D7-01A0-2787AFB8CDEC}"/>
                    </a:ext>
                  </a:extLst>
                </p:cNvPr>
                <p:cNvSpPr/>
                <p:nvPr/>
              </p:nvSpPr>
              <p:spPr>
                <a:xfrm>
                  <a:off x="7576766" y="1702940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75" name="شكل بيضاوي 44">
                  <a:extLst>
                    <a:ext uri="{FF2B5EF4-FFF2-40B4-BE49-F238E27FC236}">
                      <a16:creationId xmlns:a16="http://schemas.microsoft.com/office/drawing/2014/main" id="{F749EDBD-FBB5-4055-88CD-23EF5AC5130B}"/>
                    </a:ext>
                  </a:extLst>
                </p:cNvPr>
                <p:cNvSpPr/>
                <p:nvPr/>
              </p:nvSpPr>
              <p:spPr>
                <a:xfrm>
                  <a:off x="7576766" y="1880961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76" name="شكل بيضاوي 45">
                  <a:extLst>
                    <a:ext uri="{FF2B5EF4-FFF2-40B4-BE49-F238E27FC236}">
                      <a16:creationId xmlns:a16="http://schemas.microsoft.com/office/drawing/2014/main" id="{30C12482-039D-E967-B632-B08ADCC80311}"/>
                    </a:ext>
                  </a:extLst>
                </p:cNvPr>
                <p:cNvSpPr/>
                <p:nvPr/>
              </p:nvSpPr>
              <p:spPr>
                <a:xfrm>
                  <a:off x="7576766" y="2058982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77" name="شكل بيضاوي 46">
                  <a:extLst>
                    <a:ext uri="{FF2B5EF4-FFF2-40B4-BE49-F238E27FC236}">
                      <a16:creationId xmlns:a16="http://schemas.microsoft.com/office/drawing/2014/main" id="{90AA0D62-A02A-4CEE-EB5D-2FC333FB6517}"/>
                    </a:ext>
                  </a:extLst>
                </p:cNvPr>
                <p:cNvSpPr/>
                <p:nvPr/>
              </p:nvSpPr>
              <p:spPr>
                <a:xfrm>
                  <a:off x="7576766" y="2237003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78" name="شكل بيضاوي 47">
                  <a:extLst>
                    <a:ext uri="{FF2B5EF4-FFF2-40B4-BE49-F238E27FC236}">
                      <a16:creationId xmlns:a16="http://schemas.microsoft.com/office/drawing/2014/main" id="{B1CBD1E5-52A1-3DE8-E911-9EE33519A290}"/>
                    </a:ext>
                  </a:extLst>
                </p:cNvPr>
                <p:cNvSpPr/>
                <p:nvPr/>
              </p:nvSpPr>
              <p:spPr>
                <a:xfrm>
                  <a:off x="7576766" y="2415024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79" name="شكل بيضاوي 48">
                  <a:extLst>
                    <a:ext uri="{FF2B5EF4-FFF2-40B4-BE49-F238E27FC236}">
                      <a16:creationId xmlns:a16="http://schemas.microsoft.com/office/drawing/2014/main" id="{F6D6EC8B-0A87-0556-7303-B767514A7223}"/>
                    </a:ext>
                  </a:extLst>
                </p:cNvPr>
                <p:cNvSpPr/>
                <p:nvPr/>
              </p:nvSpPr>
              <p:spPr>
                <a:xfrm>
                  <a:off x="7576766" y="2593045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80" name="شكل بيضاوي 49">
                  <a:extLst>
                    <a:ext uri="{FF2B5EF4-FFF2-40B4-BE49-F238E27FC236}">
                      <a16:creationId xmlns:a16="http://schemas.microsoft.com/office/drawing/2014/main" id="{3960A4EC-677D-D619-CED9-2B4CE4FEDE47}"/>
                    </a:ext>
                  </a:extLst>
                </p:cNvPr>
                <p:cNvSpPr/>
                <p:nvPr/>
              </p:nvSpPr>
              <p:spPr>
                <a:xfrm>
                  <a:off x="7576766" y="2771066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81" name="شكل بيضاوي 50">
                  <a:extLst>
                    <a:ext uri="{FF2B5EF4-FFF2-40B4-BE49-F238E27FC236}">
                      <a16:creationId xmlns:a16="http://schemas.microsoft.com/office/drawing/2014/main" id="{72FCC882-D08A-1E15-6FDF-5C99C3087722}"/>
                    </a:ext>
                  </a:extLst>
                </p:cNvPr>
                <p:cNvSpPr/>
                <p:nvPr/>
              </p:nvSpPr>
              <p:spPr>
                <a:xfrm>
                  <a:off x="7576766" y="2949087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82" name="شكل بيضاوي 51">
                  <a:extLst>
                    <a:ext uri="{FF2B5EF4-FFF2-40B4-BE49-F238E27FC236}">
                      <a16:creationId xmlns:a16="http://schemas.microsoft.com/office/drawing/2014/main" id="{39D617F2-EF3F-4D12-3068-1490F25DE3F5}"/>
                    </a:ext>
                  </a:extLst>
                </p:cNvPr>
                <p:cNvSpPr/>
                <p:nvPr/>
              </p:nvSpPr>
              <p:spPr>
                <a:xfrm>
                  <a:off x="7576766" y="3127108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83" name="شكل بيضاوي 52">
                  <a:extLst>
                    <a:ext uri="{FF2B5EF4-FFF2-40B4-BE49-F238E27FC236}">
                      <a16:creationId xmlns:a16="http://schemas.microsoft.com/office/drawing/2014/main" id="{17D05212-0F70-A788-B0D5-3F73FEFC2F06}"/>
                    </a:ext>
                  </a:extLst>
                </p:cNvPr>
                <p:cNvSpPr/>
                <p:nvPr/>
              </p:nvSpPr>
              <p:spPr>
                <a:xfrm>
                  <a:off x="7576766" y="3305130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</p:grpSp>
        </p:grpSp>
        <p:sp>
          <p:nvSpPr>
            <p:cNvPr id="65" name="شكل بيضاوي 40">
              <a:extLst>
                <a:ext uri="{FF2B5EF4-FFF2-40B4-BE49-F238E27FC236}">
                  <a16:creationId xmlns:a16="http://schemas.microsoft.com/office/drawing/2014/main" id="{B3B22B60-C701-D5B3-22B6-BB845197F17A}"/>
                </a:ext>
              </a:extLst>
            </p:cNvPr>
            <p:cNvSpPr/>
            <p:nvPr/>
          </p:nvSpPr>
          <p:spPr>
            <a:xfrm>
              <a:off x="7361128" y="731436"/>
              <a:ext cx="611276" cy="611276"/>
            </a:xfrm>
            <a:prstGeom prst="ellipse">
              <a:avLst/>
            </a:prstGeom>
            <a:gradFill>
              <a:gsLst>
                <a:gs pos="0">
                  <a:srgbClr val="33CCCC"/>
                </a:gs>
                <a:gs pos="100000">
                  <a:srgbClr val="003366"/>
                </a:gs>
              </a:gsLst>
              <a:lin ang="5400000" scaled="1"/>
            </a:gradFill>
            <a:ln w="50800">
              <a:gradFill>
                <a:gsLst>
                  <a:gs pos="0">
                    <a:srgbClr val="003366"/>
                  </a:gs>
                  <a:gs pos="100000">
                    <a:srgbClr val="33CCC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sp>
          <p:nvSpPr>
            <p:cNvPr id="66" name="شكل بيضاوي 87">
              <a:extLst>
                <a:ext uri="{FF2B5EF4-FFF2-40B4-BE49-F238E27FC236}">
                  <a16:creationId xmlns:a16="http://schemas.microsoft.com/office/drawing/2014/main" id="{AF1AF3AF-A52F-1D11-DCC1-ADBA7CDD84CA}"/>
                </a:ext>
              </a:extLst>
            </p:cNvPr>
            <p:cNvSpPr/>
            <p:nvPr/>
          </p:nvSpPr>
          <p:spPr>
            <a:xfrm>
              <a:off x="6140943" y="3127106"/>
              <a:ext cx="2975453" cy="2927571"/>
            </a:xfrm>
            <a:prstGeom prst="ellipse">
              <a:avLst/>
            </a:prstGeom>
            <a:solidFill>
              <a:srgbClr val="FF0000"/>
            </a:solidFill>
            <a:ln w="50800">
              <a:gradFill>
                <a:gsLst>
                  <a:gs pos="0">
                    <a:srgbClr val="003366"/>
                  </a:gs>
                  <a:gs pos="100000">
                    <a:srgbClr val="33CCC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 dirty="0"/>
            </a:p>
          </p:txBody>
        </p:sp>
        <p:sp>
          <p:nvSpPr>
            <p:cNvPr id="67" name="شكل بيضاوي 88">
              <a:extLst>
                <a:ext uri="{FF2B5EF4-FFF2-40B4-BE49-F238E27FC236}">
                  <a16:creationId xmlns:a16="http://schemas.microsoft.com/office/drawing/2014/main" id="{414040E8-A8CE-880D-F938-8C40A78BB4FA}"/>
                </a:ext>
              </a:extLst>
            </p:cNvPr>
            <p:cNvSpPr/>
            <p:nvPr/>
          </p:nvSpPr>
          <p:spPr>
            <a:xfrm>
              <a:off x="7576766" y="3523229"/>
              <a:ext cx="180000" cy="18000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ffectLst>
              <a:innerShdw blurRad="63500" dist="50800" dir="54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sp>
          <p:nvSpPr>
            <p:cNvPr id="68" name="مربع نص 93">
              <a:extLst>
                <a:ext uri="{FF2B5EF4-FFF2-40B4-BE49-F238E27FC236}">
                  <a16:creationId xmlns:a16="http://schemas.microsoft.com/office/drawing/2014/main" id="{90D6577F-A43E-4A50-3740-9400E99809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21982" y="712596"/>
              <a:ext cx="310767" cy="582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2700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69" name="شكل بيضاوي 106">
              <a:extLst>
                <a:ext uri="{FF2B5EF4-FFF2-40B4-BE49-F238E27FC236}">
                  <a16:creationId xmlns:a16="http://schemas.microsoft.com/office/drawing/2014/main" id="{32A88288-3B34-1B10-897F-36FEBE976C1B}"/>
                </a:ext>
              </a:extLst>
            </p:cNvPr>
            <p:cNvSpPr/>
            <p:nvPr/>
          </p:nvSpPr>
          <p:spPr>
            <a:xfrm>
              <a:off x="7361128" y="3530213"/>
              <a:ext cx="611276" cy="611276"/>
            </a:xfrm>
            <a:prstGeom prst="ellipse">
              <a:avLst/>
            </a:prstGeom>
            <a:gradFill>
              <a:gsLst>
                <a:gs pos="0">
                  <a:srgbClr val="33CCCC"/>
                </a:gs>
                <a:gs pos="100000">
                  <a:srgbClr val="003366"/>
                </a:gs>
              </a:gsLst>
              <a:lin ang="5400000" scaled="1"/>
            </a:gradFill>
            <a:ln w="50800">
              <a:gradFill>
                <a:gsLst>
                  <a:gs pos="0">
                    <a:srgbClr val="00152A"/>
                  </a:gs>
                  <a:gs pos="100000">
                    <a:srgbClr val="BFF0E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pic>
          <p:nvPicPr>
            <p:cNvPr id="70" name="رسم 99" descr="الكرة الأرضية">
              <a:extLst>
                <a:ext uri="{FF2B5EF4-FFF2-40B4-BE49-F238E27FC236}">
                  <a16:creationId xmlns:a16="http://schemas.microsoft.com/office/drawing/2014/main" id="{3779A8AE-A1CE-DC20-C86C-84582E0D3E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8923" y="3593393"/>
              <a:ext cx="436884" cy="436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4" name="مجموعة 119">
            <a:extLst>
              <a:ext uri="{FF2B5EF4-FFF2-40B4-BE49-F238E27FC236}">
                <a16:creationId xmlns:a16="http://schemas.microsoft.com/office/drawing/2014/main" id="{F92D7B6E-D223-0E1D-A0A6-031106D1335B}"/>
              </a:ext>
            </a:extLst>
          </p:cNvPr>
          <p:cNvGrpSpPr>
            <a:grpSpLocks/>
          </p:cNvGrpSpPr>
          <p:nvPr/>
        </p:nvGrpSpPr>
        <p:grpSpPr bwMode="auto">
          <a:xfrm>
            <a:off x="9518719" y="1504690"/>
            <a:ext cx="2575388" cy="4918992"/>
            <a:chOff x="9259193" y="712596"/>
            <a:chExt cx="3094758" cy="5824795"/>
          </a:xfrm>
        </p:grpSpPr>
        <p:sp>
          <p:nvSpPr>
            <p:cNvPr id="85" name="مستطيل: زوايا مستديرة 24">
              <a:extLst>
                <a:ext uri="{FF2B5EF4-FFF2-40B4-BE49-F238E27FC236}">
                  <a16:creationId xmlns:a16="http://schemas.microsoft.com/office/drawing/2014/main" id="{200FA39E-777A-A3B0-F7B0-A3B18928AFFD}"/>
                </a:ext>
              </a:extLst>
            </p:cNvPr>
            <p:cNvSpPr/>
            <p:nvPr/>
          </p:nvSpPr>
          <p:spPr>
            <a:xfrm>
              <a:off x="10320032" y="712596"/>
              <a:ext cx="974808" cy="647886"/>
            </a:xfrm>
            <a:prstGeom prst="roundRect">
              <a:avLst/>
            </a:prstGeom>
            <a:solidFill>
              <a:srgbClr val="002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grpSp>
          <p:nvGrpSpPr>
            <p:cNvPr id="86" name="مجموعة 81">
              <a:extLst>
                <a:ext uri="{FF2B5EF4-FFF2-40B4-BE49-F238E27FC236}">
                  <a16:creationId xmlns:a16="http://schemas.microsoft.com/office/drawing/2014/main" id="{782F276F-1B83-CCFF-31D7-7516F029EEDE}"/>
                </a:ext>
              </a:extLst>
            </p:cNvPr>
            <p:cNvGrpSpPr/>
            <p:nvPr/>
          </p:nvGrpSpPr>
          <p:grpSpPr>
            <a:xfrm>
              <a:off x="10717436" y="1346898"/>
              <a:ext cx="180000" cy="2138232"/>
              <a:chOff x="10717436" y="1346898"/>
              <a:chExt cx="180000" cy="2138232"/>
            </a:xfrm>
            <a:solidFill>
              <a:srgbClr val="003300"/>
            </a:solidFill>
          </p:grpSpPr>
          <p:sp>
            <p:nvSpPr>
              <p:cNvPr id="93" name="شكل بيضاوي 26">
                <a:extLst>
                  <a:ext uri="{FF2B5EF4-FFF2-40B4-BE49-F238E27FC236}">
                    <a16:creationId xmlns:a16="http://schemas.microsoft.com/office/drawing/2014/main" id="{8BAC1CA3-542E-CEEC-EBBC-E50408568A66}"/>
                  </a:ext>
                </a:extLst>
              </p:cNvPr>
              <p:cNvSpPr/>
              <p:nvPr/>
            </p:nvSpPr>
            <p:spPr>
              <a:xfrm>
                <a:off x="10717436" y="1346898"/>
                <a:ext cx="180000" cy="18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2400"/>
              </a:p>
            </p:txBody>
          </p:sp>
          <p:grpSp>
            <p:nvGrpSpPr>
              <p:cNvPr id="94" name="مجموعة 80">
                <a:extLst>
                  <a:ext uri="{FF2B5EF4-FFF2-40B4-BE49-F238E27FC236}">
                    <a16:creationId xmlns:a16="http://schemas.microsoft.com/office/drawing/2014/main" id="{D375D306-B64C-41BF-5C28-94087F32F54D}"/>
                  </a:ext>
                </a:extLst>
              </p:cNvPr>
              <p:cNvGrpSpPr/>
              <p:nvPr/>
            </p:nvGrpSpPr>
            <p:grpSpPr>
              <a:xfrm>
                <a:off x="10717436" y="1524919"/>
                <a:ext cx="180000" cy="1960211"/>
                <a:chOff x="10717436" y="1524919"/>
                <a:chExt cx="180000" cy="1960211"/>
              </a:xfrm>
              <a:grpFill/>
            </p:grpSpPr>
            <p:sp>
              <p:nvSpPr>
                <p:cNvPr id="95" name="شكل بيضاوي 27">
                  <a:extLst>
                    <a:ext uri="{FF2B5EF4-FFF2-40B4-BE49-F238E27FC236}">
                      <a16:creationId xmlns:a16="http://schemas.microsoft.com/office/drawing/2014/main" id="{F2731CD4-E5B2-C9E4-5203-7E4DF5555F46}"/>
                    </a:ext>
                  </a:extLst>
                </p:cNvPr>
                <p:cNvSpPr/>
                <p:nvPr/>
              </p:nvSpPr>
              <p:spPr>
                <a:xfrm>
                  <a:off x="10717436" y="1524919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96" name="شكل بيضاوي 28">
                  <a:extLst>
                    <a:ext uri="{FF2B5EF4-FFF2-40B4-BE49-F238E27FC236}">
                      <a16:creationId xmlns:a16="http://schemas.microsoft.com/office/drawing/2014/main" id="{E75CF468-3AAC-A6EB-9229-F22BAC74798F}"/>
                    </a:ext>
                  </a:extLst>
                </p:cNvPr>
                <p:cNvSpPr/>
                <p:nvPr/>
              </p:nvSpPr>
              <p:spPr>
                <a:xfrm>
                  <a:off x="10717436" y="1702940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97" name="شكل بيضاوي 29">
                  <a:extLst>
                    <a:ext uri="{FF2B5EF4-FFF2-40B4-BE49-F238E27FC236}">
                      <a16:creationId xmlns:a16="http://schemas.microsoft.com/office/drawing/2014/main" id="{36651993-03C2-41C0-EBC7-A5EB046D0E32}"/>
                    </a:ext>
                  </a:extLst>
                </p:cNvPr>
                <p:cNvSpPr/>
                <p:nvPr/>
              </p:nvSpPr>
              <p:spPr>
                <a:xfrm>
                  <a:off x="10717436" y="1880961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98" name="شكل بيضاوي 30">
                  <a:extLst>
                    <a:ext uri="{FF2B5EF4-FFF2-40B4-BE49-F238E27FC236}">
                      <a16:creationId xmlns:a16="http://schemas.microsoft.com/office/drawing/2014/main" id="{87DCAE9C-4F4B-8820-589A-3E2292AAB968}"/>
                    </a:ext>
                  </a:extLst>
                </p:cNvPr>
                <p:cNvSpPr/>
                <p:nvPr/>
              </p:nvSpPr>
              <p:spPr>
                <a:xfrm>
                  <a:off x="10717436" y="2058982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99" name="شكل بيضاوي 31">
                  <a:extLst>
                    <a:ext uri="{FF2B5EF4-FFF2-40B4-BE49-F238E27FC236}">
                      <a16:creationId xmlns:a16="http://schemas.microsoft.com/office/drawing/2014/main" id="{BB8DCF26-4447-93C7-E660-8A5653175639}"/>
                    </a:ext>
                  </a:extLst>
                </p:cNvPr>
                <p:cNvSpPr/>
                <p:nvPr/>
              </p:nvSpPr>
              <p:spPr>
                <a:xfrm>
                  <a:off x="10717436" y="2237003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100" name="شكل بيضاوي 32">
                  <a:extLst>
                    <a:ext uri="{FF2B5EF4-FFF2-40B4-BE49-F238E27FC236}">
                      <a16:creationId xmlns:a16="http://schemas.microsoft.com/office/drawing/2014/main" id="{A4BCDCDA-0224-5641-FDC0-C04CFF14E6BC}"/>
                    </a:ext>
                  </a:extLst>
                </p:cNvPr>
                <p:cNvSpPr/>
                <p:nvPr/>
              </p:nvSpPr>
              <p:spPr>
                <a:xfrm>
                  <a:off x="10717436" y="2415024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101" name="شكل بيضاوي 33">
                  <a:extLst>
                    <a:ext uri="{FF2B5EF4-FFF2-40B4-BE49-F238E27FC236}">
                      <a16:creationId xmlns:a16="http://schemas.microsoft.com/office/drawing/2014/main" id="{5DF16EFD-80CC-0018-7071-1C01CEDD18D8}"/>
                    </a:ext>
                  </a:extLst>
                </p:cNvPr>
                <p:cNvSpPr/>
                <p:nvPr/>
              </p:nvSpPr>
              <p:spPr>
                <a:xfrm>
                  <a:off x="10717436" y="2593045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102" name="شكل بيضاوي 34">
                  <a:extLst>
                    <a:ext uri="{FF2B5EF4-FFF2-40B4-BE49-F238E27FC236}">
                      <a16:creationId xmlns:a16="http://schemas.microsoft.com/office/drawing/2014/main" id="{A03167F1-83B3-A89E-243E-099326CE3258}"/>
                    </a:ext>
                  </a:extLst>
                </p:cNvPr>
                <p:cNvSpPr/>
                <p:nvPr/>
              </p:nvSpPr>
              <p:spPr>
                <a:xfrm>
                  <a:off x="10717436" y="2771066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103" name="شكل بيضاوي 35">
                  <a:extLst>
                    <a:ext uri="{FF2B5EF4-FFF2-40B4-BE49-F238E27FC236}">
                      <a16:creationId xmlns:a16="http://schemas.microsoft.com/office/drawing/2014/main" id="{E50E4D0F-1556-4247-4DAE-E787EB52142B}"/>
                    </a:ext>
                  </a:extLst>
                </p:cNvPr>
                <p:cNvSpPr/>
                <p:nvPr/>
              </p:nvSpPr>
              <p:spPr>
                <a:xfrm>
                  <a:off x="10717436" y="2949087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104" name="شكل بيضاوي 36">
                  <a:extLst>
                    <a:ext uri="{FF2B5EF4-FFF2-40B4-BE49-F238E27FC236}">
                      <a16:creationId xmlns:a16="http://schemas.microsoft.com/office/drawing/2014/main" id="{14E79748-626C-4035-58F1-792D08069667}"/>
                    </a:ext>
                  </a:extLst>
                </p:cNvPr>
                <p:cNvSpPr/>
                <p:nvPr/>
              </p:nvSpPr>
              <p:spPr>
                <a:xfrm>
                  <a:off x="10717436" y="3127108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105" name="شكل بيضاوي 37">
                  <a:extLst>
                    <a:ext uri="{FF2B5EF4-FFF2-40B4-BE49-F238E27FC236}">
                      <a16:creationId xmlns:a16="http://schemas.microsoft.com/office/drawing/2014/main" id="{CE2C1699-F390-6CA5-484D-A250016F79C0}"/>
                    </a:ext>
                  </a:extLst>
                </p:cNvPr>
                <p:cNvSpPr/>
                <p:nvPr/>
              </p:nvSpPr>
              <p:spPr>
                <a:xfrm>
                  <a:off x="10717436" y="3305130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</p:grpSp>
        </p:grpSp>
        <p:sp>
          <p:nvSpPr>
            <p:cNvPr id="87" name="شكل بيضاوي 25">
              <a:extLst>
                <a:ext uri="{FF2B5EF4-FFF2-40B4-BE49-F238E27FC236}">
                  <a16:creationId xmlns:a16="http://schemas.microsoft.com/office/drawing/2014/main" id="{DBF3C628-BC54-36A6-A7D3-A6A0B08B2A2D}"/>
                </a:ext>
              </a:extLst>
            </p:cNvPr>
            <p:cNvSpPr/>
            <p:nvPr/>
          </p:nvSpPr>
          <p:spPr>
            <a:xfrm>
              <a:off x="10501798" y="731436"/>
              <a:ext cx="611276" cy="611276"/>
            </a:xfrm>
            <a:prstGeom prst="ellipse">
              <a:avLst/>
            </a:prstGeom>
            <a:gradFill>
              <a:gsLst>
                <a:gs pos="0">
                  <a:srgbClr val="00FF00"/>
                </a:gs>
                <a:gs pos="100000">
                  <a:srgbClr val="003300"/>
                </a:gs>
              </a:gsLst>
              <a:lin ang="5400000" scaled="1"/>
            </a:gradFill>
            <a:ln w="50800">
              <a:gradFill>
                <a:gsLst>
                  <a:gs pos="0">
                    <a:srgbClr val="003300"/>
                  </a:gs>
                  <a:gs pos="100000">
                    <a:srgbClr val="00FF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sp>
          <p:nvSpPr>
            <p:cNvPr id="88" name="شكل بيضاوي 90">
              <a:extLst>
                <a:ext uri="{FF2B5EF4-FFF2-40B4-BE49-F238E27FC236}">
                  <a16:creationId xmlns:a16="http://schemas.microsoft.com/office/drawing/2014/main" id="{ADA4CD16-4059-7684-C7AD-B15D62191869}"/>
                </a:ext>
              </a:extLst>
            </p:cNvPr>
            <p:cNvSpPr/>
            <p:nvPr/>
          </p:nvSpPr>
          <p:spPr>
            <a:xfrm>
              <a:off x="9259193" y="3438208"/>
              <a:ext cx="3094758" cy="3099183"/>
            </a:xfrm>
            <a:prstGeom prst="ellipse">
              <a:avLst/>
            </a:prstGeom>
            <a:gradFill>
              <a:gsLst>
                <a:gs pos="0">
                  <a:srgbClr val="00FF00"/>
                </a:gs>
                <a:gs pos="100000">
                  <a:srgbClr val="003300"/>
                </a:gs>
              </a:gsLst>
              <a:lin ang="5400000" scaled="1"/>
            </a:gradFill>
            <a:ln w="50800">
              <a:gradFill>
                <a:gsLst>
                  <a:gs pos="0">
                    <a:srgbClr val="003300"/>
                  </a:gs>
                  <a:gs pos="100000">
                    <a:srgbClr val="00FF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700"/>
            </a:p>
          </p:txBody>
        </p:sp>
        <p:sp>
          <p:nvSpPr>
            <p:cNvPr id="89" name="شكل بيضاوي 91">
              <a:extLst>
                <a:ext uri="{FF2B5EF4-FFF2-40B4-BE49-F238E27FC236}">
                  <a16:creationId xmlns:a16="http://schemas.microsoft.com/office/drawing/2014/main" id="{597B17B8-85E9-1D7D-AD30-152977CE0D61}"/>
                </a:ext>
              </a:extLst>
            </p:cNvPr>
            <p:cNvSpPr/>
            <p:nvPr/>
          </p:nvSpPr>
          <p:spPr>
            <a:xfrm>
              <a:off x="10717436" y="3523229"/>
              <a:ext cx="180000" cy="18000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ffectLst>
              <a:innerShdw blurRad="63500" dist="50800" dir="54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 dirty="0"/>
            </a:p>
          </p:txBody>
        </p:sp>
        <p:sp>
          <p:nvSpPr>
            <p:cNvPr id="90" name="مربع نص 92">
              <a:extLst>
                <a:ext uri="{FF2B5EF4-FFF2-40B4-BE49-F238E27FC236}">
                  <a16:creationId xmlns:a16="http://schemas.microsoft.com/office/drawing/2014/main" id="{100A3A03-110C-6684-699C-3EC0F52F71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52053" y="712596"/>
              <a:ext cx="319925" cy="601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27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91" name="شكل بيضاوي 107">
              <a:extLst>
                <a:ext uri="{FF2B5EF4-FFF2-40B4-BE49-F238E27FC236}">
                  <a16:creationId xmlns:a16="http://schemas.microsoft.com/office/drawing/2014/main" id="{E7E969D7-0A2C-EB68-1957-B03CD8F2BE65}"/>
                </a:ext>
              </a:extLst>
            </p:cNvPr>
            <p:cNvSpPr/>
            <p:nvPr/>
          </p:nvSpPr>
          <p:spPr>
            <a:xfrm>
              <a:off x="10500934" y="3733451"/>
              <a:ext cx="611276" cy="611276"/>
            </a:xfrm>
            <a:prstGeom prst="ellipse">
              <a:avLst/>
            </a:prstGeom>
            <a:gradFill>
              <a:gsLst>
                <a:gs pos="0">
                  <a:srgbClr val="00FF00"/>
                </a:gs>
                <a:gs pos="100000">
                  <a:srgbClr val="003300"/>
                </a:gs>
              </a:gsLst>
              <a:lin ang="5400000" scaled="1"/>
            </a:gradFill>
            <a:ln w="50800">
              <a:gradFill>
                <a:gsLst>
                  <a:gs pos="0">
                    <a:srgbClr val="001800"/>
                  </a:gs>
                  <a:gs pos="100000">
                    <a:srgbClr val="B3FFB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pic>
          <p:nvPicPr>
            <p:cNvPr id="92" name="رسم 97" descr="مخطط شريط باتجاه صعودي">
              <a:extLst>
                <a:ext uri="{FF2B5EF4-FFF2-40B4-BE49-F238E27FC236}">
                  <a16:creationId xmlns:a16="http://schemas.microsoft.com/office/drawing/2014/main" id="{F958C4A8-ADD1-0A76-C177-2E978E963E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69755" y="3804227"/>
              <a:ext cx="436884" cy="436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6" name="ZoneTexte 105">
            <a:extLst>
              <a:ext uri="{FF2B5EF4-FFF2-40B4-BE49-F238E27FC236}">
                <a16:creationId xmlns:a16="http://schemas.microsoft.com/office/drawing/2014/main" id="{04859C31-9191-68E9-B639-C4E4F01D38C4}"/>
              </a:ext>
            </a:extLst>
          </p:cNvPr>
          <p:cNvSpPr txBox="1"/>
          <p:nvPr/>
        </p:nvSpPr>
        <p:spPr>
          <a:xfrm>
            <a:off x="2688554" y="90316"/>
            <a:ext cx="779145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6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خصائص النشاط الاعتيادي</a:t>
            </a:r>
            <a:endParaRPr lang="fr-CH" sz="6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108" name="ZoneTexte 107">
            <a:extLst>
              <a:ext uri="{FF2B5EF4-FFF2-40B4-BE49-F238E27FC236}">
                <a16:creationId xmlns:a16="http://schemas.microsoft.com/office/drawing/2014/main" id="{6194ABF3-DF2A-7082-60F9-CCC1B4E1B8E4}"/>
              </a:ext>
            </a:extLst>
          </p:cNvPr>
          <p:cNvSpPr txBox="1"/>
          <p:nvPr/>
        </p:nvSpPr>
        <p:spPr>
          <a:xfrm>
            <a:off x="331051" y="4883500"/>
            <a:ext cx="21890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يحفز على الإقبال التلقائي على القراءة بانتظام</a:t>
            </a:r>
            <a:endParaRPr lang="fr-C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id="{E0775F20-2689-F245-00D3-6CD6584A7DC5}"/>
              </a:ext>
            </a:extLst>
          </p:cNvPr>
          <p:cNvSpPr txBox="1"/>
          <p:nvPr/>
        </p:nvSpPr>
        <p:spPr>
          <a:xfrm>
            <a:off x="3529405" y="4796675"/>
            <a:ext cx="19081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solidFill>
                  <a:schemeClr val="bg1"/>
                </a:solidFill>
              </a:rPr>
              <a:t>ينجز في مدة قصيرة، بشكل منتظم ومتكرر</a:t>
            </a:r>
            <a:endParaRPr lang="fr-CH" sz="2400" b="1" dirty="0">
              <a:solidFill>
                <a:schemeClr val="bg1"/>
              </a:solidFill>
            </a:endParaRPr>
          </a:p>
        </p:txBody>
      </p:sp>
      <p:sp>
        <p:nvSpPr>
          <p:cNvPr id="113" name="ZoneTexte 112">
            <a:extLst>
              <a:ext uri="{FF2B5EF4-FFF2-40B4-BE49-F238E27FC236}">
                <a16:creationId xmlns:a16="http://schemas.microsoft.com/office/drawing/2014/main" id="{38966FAE-9A12-13D0-CFA3-474C07975DB5}"/>
              </a:ext>
            </a:extLst>
          </p:cNvPr>
          <p:cNvSpPr txBox="1"/>
          <p:nvPr/>
        </p:nvSpPr>
        <p:spPr>
          <a:xfrm>
            <a:off x="6584279" y="4740936"/>
            <a:ext cx="21240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800" b="1" dirty="0">
                <a:solidFill>
                  <a:schemeClr val="bg1"/>
                </a:solidFill>
              </a:rPr>
              <a:t>يركز على التعلمات الأساس</a:t>
            </a:r>
            <a:endParaRPr lang="fr-CH" sz="2800" b="1" dirty="0">
              <a:solidFill>
                <a:schemeClr val="bg1"/>
              </a:solidFill>
            </a:endParaRPr>
          </a:p>
        </p:txBody>
      </p:sp>
      <p:sp>
        <p:nvSpPr>
          <p:cNvPr id="115" name="ZoneTexte 114">
            <a:extLst>
              <a:ext uri="{FF2B5EF4-FFF2-40B4-BE49-F238E27FC236}">
                <a16:creationId xmlns:a16="http://schemas.microsoft.com/office/drawing/2014/main" id="{22EE58BB-D65C-F5FA-1E1B-9594E85E3581}"/>
              </a:ext>
            </a:extLst>
          </p:cNvPr>
          <p:cNvSpPr txBox="1"/>
          <p:nvPr/>
        </p:nvSpPr>
        <p:spPr>
          <a:xfrm>
            <a:off x="9621147" y="4705073"/>
            <a:ext cx="23705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solidFill>
                  <a:schemeClr val="bg1"/>
                </a:solidFill>
              </a:rPr>
              <a:t>يستهدف تنمية الذوق القرائي وتحبيب الرياضيات</a:t>
            </a:r>
            <a:endParaRPr lang="fr-CH" sz="2400" b="1" dirty="0">
              <a:solidFill>
                <a:schemeClr val="bg1"/>
              </a:solidFill>
            </a:endParaRPr>
          </a:p>
        </p:txBody>
      </p:sp>
      <p:pic>
        <p:nvPicPr>
          <p:cNvPr id="4" name="object 28">
            <a:extLst>
              <a:ext uri="{FF2B5EF4-FFF2-40B4-BE49-F238E27FC236}">
                <a16:creationId xmlns:a16="http://schemas.microsoft.com/office/drawing/2014/main" id="{B684DC82-3D55-6B30-ECD1-B7B45F0F47D1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80974" y="224538"/>
            <a:ext cx="2486025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976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8" grpId="0"/>
      <p:bldP spid="110" grpId="0"/>
      <p:bldP spid="113" grpId="0"/>
      <p:bldP spid="1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0">
            <a:extLst>
              <a:ext uri="{FF2B5EF4-FFF2-40B4-BE49-F238E27FC236}">
                <a16:creationId xmlns:a16="http://schemas.microsoft.com/office/drawing/2014/main" id="{31EE2277-61F6-C6FA-C304-A949FC5ED886}"/>
              </a:ext>
            </a:extLst>
          </p:cNvPr>
          <p:cNvSpPr txBox="1"/>
          <p:nvPr/>
        </p:nvSpPr>
        <p:spPr>
          <a:xfrm>
            <a:off x="0" y="1191511"/>
            <a:ext cx="12192000" cy="123111"/>
          </a:xfrm>
          <a:prstGeom prst="rect">
            <a:avLst/>
          </a:prstGeom>
          <a:solidFill>
            <a:srgbClr val="34688F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1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680FBF30-A825-3A0C-4073-81DAC06D810F}"/>
              </a:ext>
            </a:extLst>
          </p:cNvPr>
          <p:cNvSpPr txBox="1"/>
          <p:nvPr/>
        </p:nvSpPr>
        <p:spPr>
          <a:xfrm>
            <a:off x="0" y="6557962"/>
            <a:ext cx="12191999" cy="300038"/>
          </a:xfrm>
          <a:prstGeom prst="rect">
            <a:avLst/>
          </a:prstGeom>
          <a:solidFill>
            <a:srgbClr val="C25D05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500" b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endParaRPr lang="fr-FR" sz="105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  <a:p>
            <a:pPr>
              <a:defRPr/>
            </a:pPr>
            <a:endParaRPr lang="fr-FR" sz="300" dirty="0">
              <a:solidFill>
                <a:srgbClr val="00B0F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AC61F4-7910-3514-56EE-6C0B9298B88D}"/>
              </a:ext>
            </a:extLst>
          </p:cNvPr>
          <p:cNvSpPr txBox="1"/>
          <p:nvPr/>
        </p:nvSpPr>
        <p:spPr>
          <a:xfrm>
            <a:off x="4187825" y="4709367"/>
            <a:ext cx="3816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r-FR" sz="2800" b="1" dirty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pSp>
        <p:nvGrpSpPr>
          <p:cNvPr id="2" name="مجموعة 120">
            <a:extLst>
              <a:ext uri="{FF2B5EF4-FFF2-40B4-BE49-F238E27FC236}">
                <a16:creationId xmlns:a16="http://schemas.microsoft.com/office/drawing/2014/main" id="{F143E1CA-4303-4308-2EB9-87566D49953B}"/>
              </a:ext>
            </a:extLst>
          </p:cNvPr>
          <p:cNvGrpSpPr>
            <a:grpSpLocks/>
          </p:cNvGrpSpPr>
          <p:nvPr/>
        </p:nvGrpSpPr>
        <p:grpSpPr bwMode="auto">
          <a:xfrm>
            <a:off x="409574" y="1474713"/>
            <a:ext cx="11372850" cy="443460"/>
            <a:chOff x="0" y="713433"/>
            <a:chExt cx="12192000" cy="683288"/>
          </a:xfrm>
        </p:grpSpPr>
        <p:sp>
          <p:nvSpPr>
            <p:cNvPr id="11" name="مستطيل 3">
              <a:extLst>
                <a:ext uri="{FF2B5EF4-FFF2-40B4-BE49-F238E27FC236}">
                  <a16:creationId xmlns:a16="http://schemas.microsoft.com/office/drawing/2014/main" id="{2444C397-A881-DF8E-1969-DD4943ED9DB2}"/>
                </a:ext>
              </a:extLst>
            </p:cNvPr>
            <p:cNvSpPr/>
            <p:nvPr/>
          </p:nvSpPr>
          <p:spPr>
            <a:xfrm>
              <a:off x="0" y="713433"/>
              <a:ext cx="12192000" cy="683288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84000">
                  <a:schemeClr val="bg1">
                    <a:lumMod val="95000"/>
                  </a:schemeClr>
                </a:gs>
                <a:gs pos="14000">
                  <a:schemeClr val="bg1">
                    <a:lumMod val="9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sp>
          <p:nvSpPr>
            <p:cNvPr id="13" name="مستطيل 4">
              <a:extLst>
                <a:ext uri="{FF2B5EF4-FFF2-40B4-BE49-F238E27FC236}">
                  <a16:creationId xmlns:a16="http://schemas.microsoft.com/office/drawing/2014/main" id="{5B72DCC9-BA76-94C1-820F-D29BDEA45DBB}"/>
                </a:ext>
              </a:extLst>
            </p:cNvPr>
            <p:cNvSpPr/>
            <p:nvPr/>
          </p:nvSpPr>
          <p:spPr>
            <a:xfrm>
              <a:off x="0" y="854948"/>
              <a:ext cx="12192000" cy="40025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</p:grpSp>
      <p:grpSp>
        <p:nvGrpSpPr>
          <p:cNvPr id="15" name="مجموعة 116">
            <a:extLst>
              <a:ext uri="{FF2B5EF4-FFF2-40B4-BE49-F238E27FC236}">
                <a16:creationId xmlns:a16="http://schemas.microsoft.com/office/drawing/2014/main" id="{62CC4802-762D-005C-0B56-9851AC2AB001}"/>
              </a:ext>
            </a:extLst>
          </p:cNvPr>
          <p:cNvGrpSpPr>
            <a:grpSpLocks/>
          </p:cNvGrpSpPr>
          <p:nvPr/>
        </p:nvGrpSpPr>
        <p:grpSpPr bwMode="auto">
          <a:xfrm>
            <a:off x="110002" y="1533090"/>
            <a:ext cx="2554289" cy="4890592"/>
            <a:chOff x="-41328" y="712596"/>
            <a:chExt cx="2883842" cy="5311997"/>
          </a:xfrm>
        </p:grpSpPr>
        <p:sp>
          <p:nvSpPr>
            <p:cNvPr id="17" name="مستطيل: زوايا مستديرة 54">
              <a:extLst>
                <a:ext uri="{FF2B5EF4-FFF2-40B4-BE49-F238E27FC236}">
                  <a16:creationId xmlns:a16="http://schemas.microsoft.com/office/drawing/2014/main" id="{9EE29E2E-6066-D694-C42D-C7D4EF188FD0}"/>
                </a:ext>
              </a:extLst>
            </p:cNvPr>
            <p:cNvSpPr/>
            <p:nvPr/>
          </p:nvSpPr>
          <p:spPr>
            <a:xfrm>
              <a:off x="897917" y="712596"/>
              <a:ext cx="975021" cy="648068"/>
            </a:xfrm>
            <a:prstGeom prst="roundRect">
              <a:avLst/>
            </a:prstGeom>
            <a:solidFill>
              <a:srgbClr val="4800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grpSp>
          <p:nvGrpSpPr>
            <p:cNvPr id="19" name="مجموعة 75">
              <a:extLst>
                <a:ext uri="{FF2B5EF4-FFF2-40B4-BE49-F238E27FC236}">
                  <a16:creationId xmlns:a16="http://schemas.microsoft.com/office/drawing/2014/main" id="{DE568F0D-EADF-D232-5716-EF3A4A32B0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5812" y="1378617"/>
              <a:ext cx="186340" cy="2105768"/>
              <a:chOff x="1295812" y="1378617"/>
              <a:chExt cx="186340" cy="2105768"/>
            </a:xfrm>
          </p:grpSpPr>
          <p:grpSp>
            <p:nvGrpSpPr>
              <p:cNvPr id="27" name="مجموعة 74">
                <a:extLst>
                  <a:ext uri="{FF2B5EF4-FFF2-40B4-BE49-F238E27FC236}">
                    <a16:creationId xmlns:a16="http://schemas.microsoft.com/office/drawing/2014/main" id="{9D4326F9-33F2-F20D-9EE9-7B74314E768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95812" y="1378617"/>
                <a:ext cx="186340" cy="1928043"/>
                <a:chOff x="1295812" y="1378617"/>
                <a:chExt cx="186340" cy="1928043"/>
              </a:xfrm>
            </p:grpSpPr>
            <p:sp>
              <p:nvSpPr>
                <p:cNvPr id="29" name="شكل بيضاوي 56">
                  <a:extLst>
                    <a:ext uri="{FF2B5EF4-FFF2-40B4-BE49-F238E27FC236}">
                      <a16:creationId xmlns:a16="http://schemas.microsoft.com/office/drawing/2014/main" id="{76608594-C3CE-AE43-89A9-535048307FEC}"/>
                    </a:ext>
                  </a:extLst>
                </p:cNvPr>
                <p:cNvSpPr/>
                <p:nvPr/>
              </p:nvSpPr>
              <p:spPr>
                <a:xfrm>
                  <a:off x="1302920" y="1378617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0" name="شكل بيضاوي 57">
                  <a:extLst>
                    <a:ext uri="{FF2B5EF4-FFF2-40B4-BE49-F238E27FC236}">
                      <a16:creationId xmlns:a16="http://schemas.microsoft.com/office/drawing/2014/main" id="{3671247E-8A44-7F7B-9376-F4CA1755F0E1}"/>
                    </a:ext>
                  </a:extLst>
                </p:cNvPr>
                <p:cNvSpPr/>
                <p:nvPr/>
              </p:nvSpPr>
              <p:spPr>
                <a:xfrm>
                  <a:off x="1295812" y="1524026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1" name="شكل بيضاوي 58">
                  <a:extLst>
                    <a:ext uri="{FF2B5EF4-FFF2-40B4-BE49-F238E27FC236}">
                      <a16:creationId xmlns:a16="http://schemas.microsoft.com/office/drawing/2014/main" id="{A8F5CC98-C039-C3C7-FEF7-F9DB0C8574F7}"/>
                    </a:ext>
                  </a:extLst>
                </p:cNvPr>
                <p:cNvSpPr/>
                <p:nvPr/>
              </p:nvSpPr>
              <p:spPr>
                <a:xfrm>
                  <a:off x="1295812" y="1701752"/>
                  <a:ext cx="179232" cy="181315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2" name="شكل بيضاوي 59">
                  <a:extLst>
                    <a:ext uri="{FF2B5EF4-FFF2-40B4-BE49-F238E27FC236}">
                      <a16:creationId xmlns:a16="http://schemas.microsoft.com/office/drawing/2014/main" id="{9D77927B-579D-C8BB-3C57-E0604ACD3A60}"/>
                    </a:ext>
                  </a:extLst>
                </p:cNvPr>
                <p:cNvSpPr/>
                <p:nvPr/>
              </p:nvSpPr>
              <p:spPr>
                <a:xfrm>
                  <a:off x="1295812" y="1881272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3" name="شكل بيضاوي 60">
                  <a:extLst>
                    <a:ext uri="{FF2B5EF4-FFF2-40B4-BE49-F238E27FC236}">
                      <a16:creationId xmlns:a16="http://schemas.microsoft.com/office/drawing/2014/main" id="{B8535D37-53D5-EBDF-9414-0F47927A7F76}"/>
                    </a:ext>
                  </a:extLst>
                </p:cNvPr>
                <p:cNvSpPr/>
                <p:nvPr/>
              </p:nvSpPr>
              <p:spPr>
                <a:xfrm>
                  <a:off x="1295812" y="2058996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4" name="شكل بيضاوي 61">
                  <a:extLst>
                    <a:ext uri="{FF2B5EF4-FFF2-40B4-BE49-F238E27FC236}">
                      <a16:creationId xmlns:a16="http://schemas.microsoft.com/office/drawing/2014/main" id="{A2CB7142-BE66-0546-9FCB-E6990FD695F1}"/>
                    </a:ext>
                  </a:extLst>
                </p:cNvPr>
                <p:cNvSpPr/>
                <p:nvPr/>
              </p:nvSpPr>
              <p:spPr>
                <a:xfrm>
                  <a:off x="1295812" y="2236721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5" name="شكل بيضاوي 62">
                  <a:extLst>
                    <a:ext uri="{FF2B5EF4-FFF2-40B4-BE49-F238E27FC236}">
                      <a16:creationId xmlns:a16="http://schemas.microsoft.com/office/drawing/2014/main" id="{6EB3F17D-795C-EAD5-5F90-8F3696891FEE}"/>
                    </a:ext>
                  </a:extLst>
                </p:cNvPr>
                <p:cNvSpPr/>
                <p:nvPr/>
              </p:nvSpPr>
              <p:spPr>
                <a:xfrm>
                  <a:off x="1295812" y="2414445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6" name="شكل بيضاوي 63">
                  <a:extLst>
                    <a:ext uri="{FF2B5EF4-FFF2-40B4-BE49-F238E27FC236}">
                      <a16:creationId xmlns:a16="http://schemas.microsoft.com/office/drawing/2014/main" id="{F77CE0EE-AF8E-D136-2467-7E0F3F7DDDE8}"/>
                    </a:ext>
                  </a:extLst>
                </p:cNvPr>
                <p:cNvSpPr/>
                <p:nvPr/>
              </p:nvSpPr>
              <p:spPr>
                <a:xfrm>
                  <a:off x="1295812" y="2592171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 dirty="0"/>
                </a:p>
              </p:txBody>
            </p:sp>
            <p:sp>
              <p:nvSpPr>
                <p:cNvPr id="37" name="شكل بيضاوي 64">
                  <a:extLst>
                    <a:ext uri="{FF2B5EF4-FFF2-40B4-BE49-F238E27FC236}">
                      <a16:creationId xmlns:a16="http://schemas.microsoft.com/office/drawing/2014/main" id="{D88F87F0-BF5F-7DDB-7E59-5FDCEECF50E2}"/>
                    </a:ext>
                  </a:extLst>
                </p:cNvPr>
                <p:cNvSpPr/>
                <p:nvPr/>
              </p:nvSpPr>
              <p:spPr>
                <a:xfrm>
                  <a:off x="1295812" y="2769895"/>
                  <a:ext cx="179232" cy="181316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8" name="شكل بيضاوي 65">
                  <a:extLst>
                    <a:ext uri="{FF2B5EF4-FFF2-40B4-BE49-F238E27FC236}">
                      <a16:creationId xmlns:a16="http://schemas.microsoft.com/office/drawing/2014/main" id="{089A4B9E-1ED6-D2C1-69DE-20277FBAFBE4}"/>
                    </a:ext>
                  </a:extLst>
                </p:cNvPr>
                <p:cNvSpPr/>
                <p:nvPr/>
              </p:nvSpPr>
              <p:spPr>
                <a:xfrm>
                  <a:off x="1295812" y="2949415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39" name="شكل بيضاوي 66">
                  <a:extLst>
                    <a:ext uri="{FF2B5EF4-FFF2-40B4-BE49-F238E27FC236}">
                      <a16:creationId xmlns:a16="http://schemas.microsoft.com/office/drawing/2014/main" id="{1F5F32EA-10F5-98C7-D7BE-A5D3B528FB08}"/>
                    </a:ext>
                  </a:extLst>
                </p:cNvPr>
                <p:cNvSpPr/>
                <p:nvPr/>
              </p:nvSpPr>
              <p:spPr>
                <a:xfrm>
                  <a:off x="1295812" y="3127140"/>
                  <a:ext cx="179232" cy="179520"/>
                </a:xfrm>
                <a:prstGeom prst="ellipse">
                  <a:avLst/>
                </a:prstGeom>
                <a:solidFill>
                  <a:srgbClr val="66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</p:grpSp>
          <p:sp>
            <p:nvSpPr>
              <p:cNvPr id="28" name="شكل بيضاوي 67">
                <a:extLst>
                  <a:ext uri="{FF2B5EF4-FFF2-40B4-BE49-F238E27FC236}">
                    <a16:creationId xmlns:a16="http://schemas.microsoft.com/office/drawing/2014/main" id="{34F26230-6962-E4A8-4C18-31D39AE72F78}"/>
                  </a:ext>
                </a:extLst>
              </p:cNvPr>
              <p:cNvSpPr/>
              <p:nvPr/>
            </p:nvSpPr>
            <p:spPr>
              <a:xfrm>
                <a:off x="1295812" y="3304865"/>
                <a:ext cx="179232" cy="179520"/>
              </a:xfrm>
              <a:prstGeom prst="ellipse">
                <a:avLst/>
              </a:prstGeom>
              <a:solidFill>
                <a:srgbClr val="66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2400"/>
              </a:p>
            </p:txBody>
          </p:sp>
        </p:grpSp>
        <p:sp>
          <p:nvSpPr>
            <p:cNvPr id="21" name="شكل بيضاوي 55">
              <a:extLst>
                <a:ext uri="{FF2B5EF4-FFF2-40B4-BE49-F238E27FC236}">
                  <a16:creationId xmlns:a16="http://schemas.microsoft.com/office/drawing/2014/main" id="{A055C636-4228-CC2F-4E35-8A861A9C8AD8}"/>
                </a:ext>
              </a:extLst>
            </p:cNvPr>
            <p:cNvSpPr/>
            <p:nvPr/>
          </p:nvSpPr>
          <p:spPr>
            <a:xfrm>
              <a:off x="1079790" y="731436"/>
              <a:ext cx="611276" cy="611276"/>
            </a:xfrm>
            <a:prstGeom prst="ellipse">
              <a:avLst/>
            </a:prstGeom>
            <a:gradFill>
              <a:gsLst>
                <a:gs pos="0">
                  <a:srgbClr val="CC00FF"/>
                </a:gs>
                <a:gs pos="100000">
                  <a:srgbClr val="660066"/>
                </a:gs>
              </a:gsLst>
              <a:lin ang="5400000" scaled="1"/>
            </a:gradFill>
            <a:ln w="50800">
              <a:gradFill>
                <a:gsLst>
                  <a:gs pos="0">
                    <a:srgbClr val="480048"/>
                  </a:gs>
                  <a:gs pos="100000">
                    <a:srgbClr val="CC00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sp>
          <p:nvSpPr>
            <p:cNvPr id="22" name="شكل بيضاوي 72">
              <a:extLst>
                <a:ext uri="{FF2B5EF4-FFF2-40B4-BE49-F238E27FC236}">
                  <a16:creationId xmlns:a16="http://schemas.microsoft.com/office/drawing/2014/main" id="{C1A9C26D-DD8F-EEF1-F45D-BBFD96D0E2C0}"/>
                </a:ext>
              </a:extLst>
            </p:cNvPr>
            <p:cNvSpPr/>
            <p:nvPr/>
          </p:nvSpPr>
          <p:spPr>
            <a:xfrm>
              <a:off x="-41328" y="3168428"/>
              <a:ext cx="2883842" cy="2856165"/>
            </a:xfrm>
            <a:prstGeom prst="ellipse">
              <a:avLst/>
            </a:prstGeom>
            <a:solidFill>
              <a:srgbClr val="FF66FF"/>
            </a:solidFill>
            <a:ln w="50800">
              <a:gradFill>
                <a:gsLst>
                  <a:gs pos="0">
                    <a:srgbClr val="480048"/>
                  </a:gs>
                  <a:gs pos="100000">
                    <a:srgbClr val="CC00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 dirty="0"/>
            </a:p>
          </p:txBody>
        </p:sp>
        <p:sp>
          <p:nvSpPr>
            <p:cNvPr id="23" name="شكل بيضاوي 73">
              <a:extLst>
                <a:ext uri="{FF2B5EF4-FFF2-40B4-BE49-F238E27FC236}">
                  <a16:creationId xmlns:a16="http://schemas.microsoft.com/office/drawing/2014/main" id="{47A58D3E-3C50-4455-AA94-31E873F140B5}"/>
                </a:ext>
              </a:extLst>
            </p:cNvPr>
            <p:cNvSpPr/>
            <p:nvPr/>
          </p:nvSpPr>
          <p:spPr>
            <a:xfrm>
              <a:off x="1230045" y="3341193"/>
              <a:ext cx="180000" cy="18000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ffectLst>
              <a:innerShdw blurRad="63500" dist="50800" dir="54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sp>
          <p:nvSpPr>
            <p:cNvPr id="24" name="مربع نص 95">
              <a:extLst>
                <a:ext uri="{FF2B5EF4-FFF2-40B4-BE49-F238E27FC236}">
                  <a16:creationId xmlns:a16="http://schemas.microsoft.com/office/drawing/2014/main" id="{9548D089-1F61-01D2-E874-53EB723FA6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0045" y="712596"/>
              <a:ext cx="310766" cy="551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ar-SA" altLang="fr-FR" sz="2700" b="1" dirty="0">
                  <a:solidFill>
                    <a:schemeClr val="bg1"/>
                  </a:solidFill>
                </a:rPr>
                <a:t>5</a:t>
              </a:r>
              <a:endParaRPr lang="fr-FR" altLang="fr-FR" sz="27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شكل بيضاوي 104">
              <a:extLst>
                <a:ext uri="{FF2B5EF4-FFF2-40B4-BE49-F238E27FC236}">
                  <a16:creationId xmlns:a16="http://schemas.microsoft.com/office/drawing/2014/main" id="{EA2FF5D6-9E4C-5680-83F9-DE11726217DE}"/>
                </a:ext>
              </a:extLst>
            </p:cNvPr>
            <p:cNvSpPr/>
            <p:nvPr/>
          </p:nvSpPr>
          <p:spPr>
            <a:xfrm>
              <a:off x="1027397" y="3574810"/>
              <a:ext cx="611276" cy="611276"/>
            </a:xfrm>
            <a:prstGeom prst="ellipse">
              <a:avLst/>
            </a:prstGeom>
            <a:gradFill>
              <a:gsLst>
                <a:gs pos="0">
                  <a:srgbClr val="CC00FF">
                    <a:lumMod val="98000"/>
                  </a:srgbClr>
                </a:gs>
                <a:gs pos="100000">
                  <a:srgbClr val="660066"/>
                </a:gs>
              </a:gsLst>
              <a:lin ang="5400000" scaled="1"/>
            </a:gradFill>
            <a:ln w="50800">
              <a:gradFill>
                <a:gsLst>
                  <a:gs pos="0">
                    <a:srgbClr val="2A002A"/>
                  </a:gs>
                  <a:gs pos="100000">
                    <a:srgbClr val="F1B3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pic>
          <p:nvPicPr>
            <p:cNvPr id="26" name="رسم 103" descr="مخطط دائري">
              <a:extLst>
                <a:ext uri="{FF2B5EF4-FFF2-40B4-BE49-F238E27FC236}">
                  <a16:creationId xmlns:a16="http://schemas.microsoft.com/office/drawing/2014/main" id="{494E1582-0C1E-85AE-ADBD-8B20B7858D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672" y="3644145"/>
              <a:ext cx="436884" cy="436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0" name="مجموعة 117">
            <a:extLst>
              <a:ext uri="{FF2B5EF4-FFF2-40B4-BE49-F238E27FC236}">
                <a16:creationId xmlns:a16="http://schemas.microsoft.com/office/drawing/2014/main" id="{966D0C3F-F0EC-EE22-7A80-15857A60FADE}"/>
              </a:ext>
            </a:extLst>
          </p:cNvPr>
          <p:cNvGrpSpPr>
            <a:grpSpLocks/>
          </p:cNvGrpSpPr>
          <p:nvPr/>
        </p:nvGrpSpPr>
        <p:grpSpPr bwMode="auto">
          <a:xfrm>
            <a:off x="3206349" y="1483412"/>
            <a:ext cx="2554289" cy="4940270"/>
            <a:chOff x="3030948" y="712596"/>
            <a:chExt cx="2979194" cy="5520104"/>
          </a:xfrm>
        </p:grpSpPr>
        <p:sp>
          <p:nvSpPr>
            <p:cNvPr id="41" name="مستطيل: زوايا مستديرة 7">
              <a:extLst>
                <a:ext uri="{FF2B5EF4-FFF2-40B4-BE49-F238E27FC236}">
                  <a16:creationId xmlns:a16="http://schemas.microsoft.com/office/drawing/2014/main" id="{6E284FA7-FB1A-1B72-FA9B-8A6E5CFA2188}"/>
                </a:ext>
              </a:extLst>
            </p:cNvPr>
            <p:cNvSpPr/>
            <p:nvPr/>
          </p:nvSpPr>
          <p:spPr>
            <a:xfrm>
              <a:off x="4038205" y="712596"/>
              <a:ext cx="975783" cy="554089"/>
            </a:xfrm>
            <a:prstGeom prst="roundRect">
              <a:avLst/>
            </a:prstGeom>
            <a:solidFill>
              <a:srgbClr val="000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grpSp>
          <p:nvGrpSpPr>
            <p:cNvPr id="42" name="مجموعة 77">
              <a:extLst>
                <a:ext uri="{FF2B5EF4-FFF2-40B4-BE49-F238E27FC236}">
                  <a16:creationId xmlns:a16="http://schemas.microsoft.com/office/drawing/2014/main" id="{D5217AE8-58D4-A5E9-FCC4-B5D7B364FF55}"/>
                </a:ext>
              </a:extLst>
            </p:cNvPr>
            <p:cNvGrpSpPr/>
            <p:nvPr/>
          </p:nvGrpSpPr>
          <p:grpSpPr>
            <a:xfrm>
              <a:off x="4436097" y="1346898"/>
              <a:ext cx="180000" cy="2138232"/>
              <a:chOff x="4436097" y="1346898"/>
              <a:chExt cx="180000" cy="2138232"/>
            </a:xfrm>
            <a:solidFill>
              <a:srgbClr val="000066"/>
            </a:solidFill>
          </p:grpSpPr>
          <p:sp>
            <p:nvSpPr>
              <p:cNvPr id="49" name="شكل بيضاوي 8">
                <a:extLst>
                  <a:ext uri="{FF2B5EF4-FFF2-40B4-BE49-F238E27FC236}">
                    <a16:creationId xmlns:a16="http://schemas.microsoft.com/office/drawing/2014/main" id="{77183D17-EC49-AB9B-EAEF-67DB32D42F82}"/>
                  </a:ext>
                </a:extLst>
              </p:cNvPr>
              <p:cNvSpPr/>
              <p:nvPr/>
            </p:nvSpPr>
            <p:spPr>
              <a:xfrm>
                <a:off x="4436097" y="1346898"/>
                <a:ext cx="180000" cy="18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2400"/>
              </a:p>
            </p:txBody>
          </p:sp>
          <p:grpSp>
            <p:nvGrpSpPr>
              <p:cNvPr id="50" name="مجموعة 76">
                <a:extLst>
                  <a:ext uri="{FF2B5EF4-FFF2-40B4-BE49-F238E27FC236}">
                    <a16:creationId xmlns:a16="http://schemas.microsoft.com/office/drawing/2014/main" id="{A47FB520-5712-84EE-8F46-849E4A334572}"/>
                  </a:ext>
                </a:extLst>
              </p:cNvPr>
              <p:cNvGrpSpPr/>
              <p:nvPr/>
            </p:nvGrpSpPr>
            <p:grpSpPr>
              <a:xfrm>
                <a:off x="4436097" y="1524919"/>
                <a:ext cx="180000" cy="1960211"/>
                <a:chOff x="4436097" y="1524919"/>
                <a:chExt cx="180000" cy="1960211"/>
              </a:xfrm>
              <a:grpFill/>
            </p:grpSpPr>
            <p:sp>
              <p:nvSpPr>
                <p:cNvPr id="51" name="شكل بيضاوي 9">
                  <a:extLst>
                    <a:ext uri="{FF2B5EF4-FFF2-40B4-BE49-F238E27FC236}">
                      <a16:creationId xmlns:a16="http://schemas.microsoft.com/office/drawing/2014/main" id="{3115DA9E-8A12-8CB6-1BA6-5C81E1CAEFD7}"/>
                    </a:ext>
                  </a:extLst>
                </p:cNvPr>
                <p:cNvSpPr/>
                <p:nvPr/>
              </p:nvSpPr>
              <p:spPr>
                <a:xfrm>
                  <a:off x="4436097" y="1524919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52" name="شكل بيضاوي 10">
                  <a:extLst>
                    <a:ext uri="{FF2B5EF4-FFF2-40B4-BE49-F238E27FC236}">
                      <a16:creationId xmlns:a16="http://schemas.microsoft.com/office/drawing/2014/main" id="{6CCE6B21-B0CA-CCA4-A650-7839F20991FE}"/>
                    </a:ext>
                  </a:extLst>
                </p:cNvPr>
                <p:cNvSpPr/>
                <p:nvPr/>
              </p:nvSpPr>
              <p:spPr>
                <a:xfrm>
                  <a:off x="4436097" y="1702940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53" name="شكل بيضاوي 11">
                  <a:extLst>
                    <a:ext uri="{FF2B5EF4-FFF2-40B4-BE49-F238E27FC236}">
                      <a16:creationId xmlns:a16="http://schemas.microsoft.com/office/drawing/2014/main" id="{BF0D38C9-DAE0-BFF0-A300-2F2EF015997B}"/>
                    </a:ext>
                  </a:extLst>
                </p:cNvPr>
                <p:cNvSpPr/>
                <p:nvPr/>
              </p:nvSpPr>
              <p:spPr>
                <a:xfrm>
                  <a:off x="4436097" y="1880961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54" name="شكل بيضاوي 12">
                  <a:extLst>
                    <a:ext uri="{FF2B5EF4-FFF2-40B4-BE49-F238E27FC236}">
                      <a16:creationId xmlns:a16="http://schemas.microsoft.com/office/drawing/2014/main" id="{3597F31B-CB2F-8E94-F973-6923FF723EAC}"/>
                    </a:ext>
                  </a:extLst>
                </p:cNvPr>
                <p:cNvSpPr/>
                <p:nvPr/>
              </p:nvSpPr>
              <p:spPr>
                <a:xfrm>
                  <a:off x="4436097" y="2058982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55" name="شكل بيضاوي 13">
                  <a:extLst>
                    <a:ext uri="{FF2B5EF4-FFF2-40B4-BE49-F238E27FC236}">
                      <a16:creationId xmlns:a16="http://schemas.microsoft.com/office/drawing/2014/main" id="{70ACF6EB-2208-9B41-F911-C3A8813B41DA}"/>
                    </a:ext>
                  </a:extLst>
                </p:cNvPr>
                <p:cNvSpPr/>
                <p:nvPr/>
              </p:nvSpPr>
              <p:spPr>
                <a:xfrm>
                  <a:off x="4436097" y="2237003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56" name="شكل بيضاوي 14">
                  <a:extLst>
                    <a:ext uri="{FF2B5EF4-FFF2-40B4-BE49-F238E27FC236}">
                      <a16:creationId xmlns:a16="http://schemas.microsoft.com/office/drawing/2014/main" id="{85087731-2F10-F2AE-A77C-7FE1F247CB61}"/>
                    </a:ext>
                  </a:extLst>
                </p:cNvPr>
                <p:cNvSpPr/>
                <p:nvPr/>
              </p:nvSpPr>
              <p:spPr>
                <a:xfrm>
                  <a:off x="4436097" y="2415024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57" name="شكل بيضاوي 15">
                  <a:extLst>
                    <a:ext uri="{FF2B5EF4-FFF2-40B4-BE49-F238E27FC236}">
                      <a16:creationId xmlns:a16="http://schemas.microsoft.com/office/drawing/2014/main" id="{A9C16314-21A3-E7F4-01F5-CD54AD007E37}"/>
                    </a:ext>
                  </a:extLst>
                </p:cNvPr>
                <p:cNvSpPr/>
                <p:nvPr/>
              </p:nvSpPr>
              <p:spPr>
                <a:xfrm>
                  <a:off x="4436097" y="2593045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58" name="شكل بيضاوي 16">
                  <a:extLst>
                    <a:ext uri="{FF2B5EF4-FFF2-40B4-BE49-F238E27FC236}">
                      <a16:creationId xmlns:a16="http://schemas.microsoft.com/office/drawing/2014/main" id="{2446AB74-46FC-01DC-CF2A-5046B3476193}"/>
                    </a:ext>
                  </a:extLst>
                </p:cNvPr>
                <p:cNvSpPr/>
                <p:nvPr/>
              </p:nvSpPr>
              <p:spPr>
                <a:xfrm>
                  <a:off x="4436097" y="2771066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59" name="شكل بيضاوي 17">
                  <a:extLst>
                    <a:ext uri="{FF2B5EF4-FFF2-40B4-BE49-F238E27FC236}">
                      <a16:creationId xmlns:a16="http://schemas.microsoft.com/office/drawing/2014/main" id="{07EA05C2-225B-656D-A399-E1C63FD8F575}"/>
                    </a:ext>
                  </a:extLst>
                </p:cNvPr>
                <p:cNvSpPr/>
                <p:nvPr/>
              </p:nvSpPr>
              <p:spPr>
                <a:xfrm>
                  <a:off x="4436097" y="2949087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60" name="شكل بيضاوي 18">
                  <a:extLst>
                    <a:ext uri="{FF2B5EF4-FFF2-40B4-BE49-F238E27FC236}">
                      <a16:creationId xmlns:a16="http://schemas.microsoft.com/office/drawing/2014/main" id="{97B51E5D-117F-40D8-81E8-343611D74A23}"/>
                    </a:ext>
                  </a:extLst>
                </p:cNvPr>
                <p:cNvSpPr/>
                <p:nvPr/>
              </p:nvSpPr>
              <p:spPr>
                <a:xfrm>
                  <a:off x="4436097" y="3127108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61" name="شكل بيضاوي 19">
                  <a:extLst>
                    <a:ext uri="{FF2B5EF4-FFF2-40B4-BE49-F238E27FC236}">
                      <a16:creationId xmlns:a16="http://schemas.microsoft.com/office/drawing/2014/main" id="{B4BCA2CD-4433-90EF-0BBD-3DB59C878CF0}"/>
                    </a:ext>
                  </a:extLst>
                </p:cNvPr>
                <p:cNvSpPr/>
                <p:nvPr/>
              </p:nvSpPr>
              <p:spPr>
                <a:xfrm>
                  <a:off x="4436097" y="3305130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</p:grpSp>
        </p:grpSp>
        <p:sp>
          <p:nvSpPr>
            <p:cNvPr id="43" name="شكل بيضاوي 6">
              <a:extLst>
                <a:ext uri="{FF2B5EF4-FFF2-40B4-BE49-F238E27FC236}">
                  <a16:creationId xmlns:a16="http://schemas.microsoft.com/office/drawing/2014/main" id="{8159319A-DD70-D35C-FC35-13B0CCFCE266}"/>
                </a:ext>
              </a:extLst>
            </p:cNvPr>
            <p:cNvSpPr/>
            <p:nvPr/>
          </p:nvSpPr>
          <p:spPr>
            <a:xfrm>
              <a:off x="4220459" y="731435"/>
              <a:ext cx="611276" cy="539136"/>
            </a:xfrm>
            <a:prstGeom prst="ellipse">
              <a:avLst/>
            </a:prstGeom>
            <a:solidFill>
              <a:srgbClr val="FFC000"/>
            </a:solidFill>
            <a:ln w="50800">
              <a:gradFill>
                <a:gsLst>
                  <a:gs pos="0">
                    <a:srgbClr val="000066"/>
                  </a:gs>
                  <a:gs pos="100000">
                    <a:srgbClr val="0000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sp>
          <p:nvSpPr>
            <p:cNvPr id="44" name="شكل بيضاوي 84">
              <a:extLst>
                <a:ext uri="{FF2B5EF4-FFF2-40B4-BE49-F238E27FC236}">
                  <a16:creationId xmlns:a16="http://schemas.microsoft.com/office/drawing/2014/main" id="{BB50CFFE-6B64-B7B1-199D-6546DAAEB2FC}"/>
                </a:ext>
              </a:extLst>
            </p:cNvPr>
            <p:cNvSpPr/>
            <p:nvPr/>
          </p:nvSpPr>
          <p:spPr>
            <a:xfrm>
              <a:off x="3030948" y="3305129"/>
              <a:ext cx="2979194" cy="2927571"/>
            </a:xfrm>
            <a:prstGeom prst="ellipse">
              <a:avLst/>
            </a:prstGeom>
            <a:solidFill>
              <a:srgbClr val="FFC000"/>
            </a:solidFill>
            <a:ln w="50800">
              <a:gradFill>
                <a:gsLst>
                  <a:gs pos="0">
                    <a:srgbClr val="000066"/>
                  </a:gs>
                  <a:gs pos="100000">
                    <a:srgbClr val="0000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 dirty="0"/>
            </a:p>
          </p:txBody>
        </p:sp>
        <p:sp>
          <p:nvSpPr>
            <p:cNvPr id="45" name="شكل بيضاوي 85">
              <a:extLst>
                <a:ext uri="{FF2B5EF4-FFF2-40B4-BE49-F238E27FC236}">
                  <a16:creationId xmlns:a16="http://schemas.microsoft.com/office/drawing/2014/main" id="{D5918090-3FDC-E817-951E-D3654D90719E}"/>
                </a:ext>
              </a:extLst>
            </p:cNvPr>
            <p:cNvSpPr/>
            <p:nvPr/>
          </p:nvSpPr>
          <p:spPr>
            <a:xfrm>
              <a:off x="4436097" y="3523229"/>
              <a:ext cx="180000" cy="18000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ffectLst>
              <a:innerShdw blurRad="63500" dist="50800" dir="54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sp>
          <p:nvSpPr>
            <p:cNvPr id="46" name="مربع نص 94">
              <a:extLst>
                <a:ext uri="{FF2B5EF4-FFF2-40B4-BE49-F238E27FC236}">
                  <a16:creationId xmlns:a16="http://schemas.microsoft.com/office/drawing/2014/main" id="{798DB2EE-BBB7-FFA9-E0D8-7905C72C1B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1912" y="712596"/>
              <a:ext cx="310767" cy="582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ar-SA" altLang="fr-FR" sz="2700" b="1" dirty="0">
                  <a:solidFill>
                    <a:schemeClr val="bg1"/>
                  </a:solidFill>
                </a:rPr>
                <a:t>6</a:t>
              </a:r>
              <a:endParaRPr lang="fr-FR" altLang="fr-FR" sz="2700" b="1" dirty="0">
                <a:solidFill>
                  <a:schemeClr val="bg1"/>
                </a:solidFill>
              </a:endParaRPr>
            </a:p>
          </p:txBody>
        </p:sp>
        <p:sp>
          <p:nvSpPr>
            <p:cNvPr id="47" name="شكل بيضاوي 105">
              <a:extLst>
                <a:ext uri="{FF2B5EF4-FFF2-40B4-BE49-F238E27FC236}">
                  <a16:creationId xmlns:a16="http://schemas.microsoft.com/office/drawing/2014/main" id="{2BC4521E-861B-5CEB-9FE2-7E650F159975}"/>
                </a:ext>
              </a:extLst>
            </p:cNvPr>
            <p:cNvSpPr/>
            <p:nvPr/>
          </p:nvSpPr>
          <p:spPr>
            <a:xfrm>
              <a:off x="4220459" y="3733451"/>
              <a:ext cx="611276" cy="611276"/>
            </a:xfrm>
            <a:prstGeom prst="ellipse">
              <a:avLst/>
            </a:prstGeom>
            <a:gradFill>
              <a:gsLst>
                <a:gs pos="0">
                  <a:srgbClr val="0000FF"/>
                </a:gs>
                <a:gs pos="100000">
                  <a:srgbClr val="000066"/>
                </a:gs>
              </a:gsLst>
              <a:lin ang="5400000" scaled="1"/>
            </a:gradFill>
            <a:ln w="50800">
              <a:gradFill>
                <a:gsLst>
                  <a:gs pos="0">
                    <a:srgbClr val="00002A"/>
                  </a:gs>
                  <a:gs pos="100000">
                    <a:srgbClr val="9797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pic>
          <p:nvPicPr>
            <p:cNvPr id="48" name="رسم 101" descr="كتب">
              <a:extLst>
                <a:ext uri="{FF2B5EF4-FFF2-40B4-BE49-F238E27FC236}">
                  <a16:creationId xmlns:a16="http://schemas.microsoft.com/office/drawing/2014/main" id="{CF8F6CE1-F2D6-CEB7-B7E3-372988800E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8852" y="3804227"/>
              <a:ext cx="436884" cy="436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2" name="مجموعة 118">
            <a:extLst>
              <a:ext uri="{FF2B5EF4-FFF2-40B4-BE49-F238E27FC236}">
                <a16:creationId xmlns:a16="http://schemas.microsoft.com/office/drawing/2014/main" id="{9181F32A-0845-9306-E4E7-CD18168E776E}"/>
              </a:ext>
            </a:extLst>
          </p:cNvPr>
          <p:cNvGrpSpPr>
            <a:grpSpLocks/>
          </p:cNvGrpSpPr>
          <p:nvPr/>
        </p:nvGrpSpPr>
        <p:grpSpPr bwMode="auto">
          <a:xfrm>
            <a:off x="6367218" y="1504316"/>
            <a:ext cx="2582947" cy="4908023"/>
            <a:chOff x="6140943" y="712596"/>
            <a:chExt cx="2975453" cy="5342081"/>
          </a:xfrm>
        </p:grpSpPr>
        <p:sp>
          <p:nvSpPr>
            <p:cNvPr id="63" name="مستطيل: زوايا مستديرة 39">
              <a:extLst>
                <a:ext uri="{FF2B5EF4-FFF2-40B4-BE49-F238E27FC236}">
                  <a16:creationId xmlns:a16="http://schemas.microsoft.com/office/drawing/2014/main" id="{56B6EC9C-E7C7-AA7B-49D6-711D75B7E98D}"/>
                </a:ext>
              </a:extLst>
            </p:cNvPr>
            <p:cNvSpPr/>
            <p:nvPr/>
          </p:nvSpPr>
          <p:spPr>
            <a:xfrm>
              <a:off x="7180322" y="712596"/>
              <a:ext cx="972888" cy="648108"/>
            </a:xfrm>
            <a:prstGeom prst="roundRect">
              <a:avLst/>
            </a:prstGeom>
            <a:solidFill>
              <a:srgbClr val="001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 dirty="0"/>
            </a:p>
          </p:txBody>
        </p:sp>
        <p:grpSp>
          <p:nvGrpSpPr>
            <p:cNvPr id="64" name="مجموعة 79">
              <a:extLst>
                <a:ext uri="{FF2B5EF4-FFF2-40B4-BE49-F238E27FC236}">
                  <a16:creationId xmlns:a16="http://schemas.microsoft.com/office/drawing/2014/main" id="{D0A130E4-64CB-7A68-79E4-6DC6B1BAF719}"/>
                </a:ext>
              </a:extLst>
            </p:cNvPr>
            <p:cNvGrpSpPr/>
            <p:nvPr/>
          </p:nvGrpSpPr>
          <p:grpSpPr>
            <a:xfrm>
              <a:off x="7576766" y="1346898"/>
              <a:ext cx="180000" cy="2138232"/>
              <a:chOff x="7576766" y="1346898"/>
              <a:chExt cx="180000" cy="2138232"/>
            </a:xfrm>
            <a:solidFill>
              <a:srgbClr val="003366"/>
            </a:solidFill>
          </p:grpSpPr>
          <p:sp>
            <p:nvSpPr>
              <p:cNvPr id="71" name="شكل بيضاوي 41">
                <a:extLst>
                  <a:ext uri="{FF2B5EF4-FFF2-40B4-BE49-F238E27FC236}">
                    <a16:creationId xmlns:a16="http://schemas.microsoft.com/office/drawing/2014/main" id="{D721A43D-7417-E271-934B-543BEE5CF60D}"/>
                  </a:ext>
                </a:extLst>
              </p:cNvPr>
              <p:cNvSpPr/>
              <p:nvPr/>
            </p:nvSpPr>
            <p:spPr>
              <a:xfrm>
                <a:off x="7576766" y="1346898"/>
                <a:ext cx="180000" cy="18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2400"/>
              </a:p>
            </p:txBody>
          </p:sp>
          <p:sp>
            <p:nvSpPr>
              <p:cNvPr id="72" name="شكل بيضاوي 42">
                <a:extLst>
                  <a:ext uri="{FF2B5EF4-FFF2-40B4-BE49-F238E27FC236}">
                    <a16:creationId xmlns:a16="http://schemas.microsoft.com/office/drawing/2014/main" id="{1E402C79-E8EC-0D27-3F5E-D1A92E799A91}"/>
                  </a:ext>
                </a:extLst>
              </p:cNvPr>
              <p:cNvSpPr/>
              <p:nvPr/>
            </p:nvSpPr>
            <p:spPr>
              <a:xfrm>
                <a:off x="7576766" y="1524919"/>
                <a:ext cx="180000" cy="18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2400"/>
              </a:p>
            </p:txBody>
          </p:sp>
          <p:grpSp>
            <p:nvGrpSpPr>
              <p:cNvPr id="73" name="مجموعة 78">
                <a:extLst>
                  <a:ext uri="{FF2B5EF4-FFF2-40B4-BE49-F238E27FC236}">
                    <a16:creationId xmlns:a16="http://schemas.microsoft.com/office/drawing/2014/main" id="{7D030039-8A2E-0F68-AB18-781DBE6633DC}"/>
                  </a:ext>
                </a:extLst>
              </p:cNvPr>
              <p:cNvGrpSpPr/>
              <p:nvPr/>
            </p:nvGrpSpPr>
            <p:grpSpPr>
              <a:xfrm>
                <a:off x="7576766" y="1702940"/>
                <a:ext cx="180000" cy="1782190"/>
                <a:chOff x="7576766" y="1702940"/>
                <a:chExt cx="180000" cy="1782190"/>
              </a:xfrm>
              <a:grpFill/>
            </p:grpSpPr>
            <p:sp>
              <p:nvSpPr>
                <p:cNvPr id="74" name="شكل بيضاوي 43">
                  <a:extLst>
                    <a:ext uri="{FF2B5EF4-FFF2-40B4-BE49-F238E27FC236}">
                      <a16:creationId xmlns:a16="http://schemas.microsoft.com/office/drawing/2014/main" id="{10C56EDD-9543-93D7-01A0-2787AFB8CDEC}"/>
                    </a:ext>
                  </a:extLst>
                </p:cNvPr>
                <p:cNvSpPr/>
                <p:nvPr/>
              </p:nvSpPr>
              <p:spPr>
                <a:xfrm>
                  <a:off x="7576766" y="1702940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75" name="شكل بيضاوي 44">
                  <a:extLst>
                    <a:ext uri="{FF2B5EF4-FFF2-40B4-BE49-F238E27FC236}">
                      <a16:creationId xmlns:a16="http://schemas.microsoft.com/office/drawing/2014/main" id="{F749EDBD-FBB5-4055-88CD-23EF5AC5130B}"/>
                    </a:ext>
                  </a:extLst>
                </p:cNvPr>
                <p:cNvSpPr/>
                <p:nvPr/>
              </p:nvSpPr>
              <p:spPr>
                <a:xfrm>
                  <a:off x="7576766" y="1880961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76" name="شكل بيضاوي 45">
                  <a:extLst>
                    <a:ext uri="{FF2B5EF4-FFF2-40B4-BE49-F238E27FC236}">
                      <a16:creationId xmlns:a16="http://schemas.microsoft.com/office/drawing/2014/main" id="{30C12482-039D-E967-B632-B08ADCC80311}"/>
                    </a:ext>
                  </a:extLst>
                </p:cNvPr>
                <p:cNvSpPr/>
                <p:nvPr/>
              </p:nvSpPr>
              <p:spPr>
                <a:xfrm>
                  <a:off x="7576766" y="2058982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77" name="شكل بيضاوي 46">
                  <a:extLst>
                    <a:ext uri="{FF2B5EF4-FFF2-40B4-BE49-F238E27FC236}">
                      <a16:creationId xmlns:a16="http://schemas.microsoft.com/office/drawing/2014/main" id="{90AA0D62-A02A-4CEE-EB5D-2FC333FB6517}"/>
                    </a:ext>
                  </a:extLst>
                </p:cNvPr>
                <p:cNvSpPr/>
                <p:nvPr/>
              </p:nvSpPr>
              <p:spPr>
                <a:xfrm>
                  <a:off x="7576766" y="2237003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78" name="شكل بيضاوي 47">
                  <a:extLst>
                    <a:ext uri="{FF2B5EF4-FFF2-40B4-BE49-F238E27FC236}">
                      <a16:creationId xmlns:a16="http://schemas.microsoft.com/office/drawing/2014/main" id="{B1CBD1E5-52A1-3DE8-E911-9EE33519A290}"/>
                    </a:ext>
                  </a:extLst>
                </p:cNvPr>
                <p:cNvSpPr/>
                <p:nvPr/>
              </p:nvSpPr>
              <p:spPr>
                <a:xfrm>
                  <a:off x="7576766" y="2415024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79" name="شكل بيضاوي 48">
                  <a:extLst>
                    <a:ext uri="{FF2B5EF4-FFF2-40B4-BE49-F238E27FC236}">
                      <a16:creationId xmlns:a16="http://schemas.microsoft.com/office/drawing/2014/main" id="{F6D6EC8B-0A87-0556-7303-B767514A7223}"/>
                    </a:ext>
                  </a:extLst>
                </p:cNvPr>
                <p:cNvSpPr/>
                <p:nvPr/>
              </p:nvSpPr>
              <p:spPr>
                <a:xfrm>
                  <a:off x="7576766" y="2593045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80" name="شكل بيضاوي 49">
                  <a:extLst>
                    <a:ext uri="{FF2B5EF4-FFF2-40B4-BE49-F238E27FC236}">
                      <a16:creationId xmlns:a16="http://schemas.microsoft.com/office/drawing/2014/main" id="{3960A4EC-677D-D619-CED9-2B4CE4FEDE47}"/>
                    </a:ext>
                  </a:extLst>
                </p:cNvPr>
                <p:cNvSpPr/>
                <p:nvPr/>
              </p:nvSpPr>
              <p:spPr>
                <a:xfrm>
                  <a:off x="7576766" y="2771066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81" name="شكل بيضاوي 50">
                  <a:extLst>
                    <a:ext uri="{FF2B5EF4-FFF2-40B4-BE49-F238E27FC236}">
                      <a16:creationId xmlns:a16="http://schemas.microsoft.com/office/drawing/2014/main" id="{72FCC882-D08A-1E15-6FDF-5C99C3087722}"/>
                    </a:ext>
                  </a:extLst>
                </p:cNvPr>
                <p:cNvSpPr/>
                <p:nvPr/>
              </p:nvSpPr>
              <p:spPr>
                <a:xfrm>
                  <a:off x="7576766" y="2949087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82" name="شكل بيضاوي 51">
                  <a:extLst>
                    <a:ext uri="{FF2B5EF4-FFF2-40B4-BE49-F238E27FC236}">
                      <a16:creationId xmlns:a16="http://schemas.microsoft.com/office/drawing/2014/main" id="{39D617F2-EF3F-4D12-3068-1490F25DE3F5}"/>
                    </a:ext>
                  </a:extLst>
                </p:cNvPr>
                <p:cNvSpPr/>
                <p:nvPr/>
              </p:nvSpPr>
              <p:spPr>
                <a:xfrm>
                  <a:off x="7576766" y="3127108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83" name="شكل بيضاوي 52">
                  <a:extLst>
                    <a:ext uri="{FF2B5EF4-FFF2-40B4-BE49-F238E27FC236}">
                      <a16:creationId xmlns:a16="http://schemas.microsoft.com/office/drawing/2014/main" id="{17D05212-0F70-A788-B0D5-3F73FEFC2F06}"/>
                    </a:ext>
                  </a:extLst>
                </p:cNvPr>
                <p:cNvSpPr/>
                <p:nvPr/>
              </p:nvSpPr>
              <p:spPr>
                <a:xfrm>
                  <a:off x="7576766" y="3305130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</p:grpSp>
        </p:grpSp>
        <p:sp>
          <p:nvSpPr>
            <p:cNvPr id="65" name="شكل بيضاوي 40">
              <a:extLst>
                <a:ext uri="{FF2B5EF4-FFF2-40B4-BE49-F238E27FC236}">
                  <a16:creationId xmlns:a16="http://schemas.microsoft.com/office/drawing/2014/main" id="{B3B22B60-C701-D5B3-22B6-BB845197F17A}"/>
                </a:ext>
              </a:extLst>
            </p:cNvPr>
            <p:cNvSpPr/>
            <p:nvPr/>
          </p:nvSpPr>
          <p:spPr>
            <a:xfrm>
              <a:off x="7361128" y="731436"/>
              <a:ext cx="611276" cy="611276"/>
            </a:xfrm>
            <a:prstGeom prst="ellipse">
              <a:avLst/>
            </a:prstGeom>
            <a:gradFill>
              <a:gsLst>
                <a:gs pos="0">
                  <a:srgbClr val="33CCCC"/>
                </a:gs>
                <a:gs pos="100000">
                  <a:srgbClr val="003366"/>
                </a:gs>
              </a:gsLst>
              <a:lin ang="5400000" scaled="1"/>
            </a:gradFill>
            <a:ln w="50800">
              <a:gradFill>
                <a:gsLst>
                  <a:gs pos="0">
                    <a:srgbClr val="003366"/>
                  </a:gs>
                  <a:gs pos="100000">
                    <a:srgbClr val="33CCC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sp>
          <p:nvSpPr>
            <p:cNvPr id="66" name="شكل بيضاوي 87">
              <a:extLst>
                <a:ext uri="{FF2B5EF4-FFF2-40B4-BE49-F238E27FC236}">
                  <a16:creationId xmlns:a16="http://schemas.microsoft.com/office/drawing/2014/main" id="{AF1AF3AF-A52F-1D11-DCC1-ADBA7CDD84CA}"/>
                </a:ext>
              </a:extLst>
            </p:cNvPr>
            <p:cNvSpPr/>
            <p:nvPr/>
          </p:nvSpPr>
          <p:spPr>
            <a:xfrm>
              <a:off x="6140943" y="3127106"/>
              <a:ext cx="2975453" cy="2927571"/>
            </a:xfrm>
            <a:prstGeom prst="ellipse">
              <a:avLst/>
            </a:prstGeom>
            <a:solidFill>
              <a:srgbClr val="00B0F0"/>
            </a:solidFill>
            <a:ln w="50800">
              <a:gradFill>
                <a:gsLst>
                  <a:gs pos="0">
                    <a:srgbClr val="003366"/>
                  </a:gs>
                  <a:gs pos="100000">
                    <a:srgbClr val="33CCC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 dirty="0"/>
            </a:p>
          </p:txBody>
        </p:sp>
        <p:sp>
          <p:nvSpPr>
            <p:cNvPr id="67" name="شكل بيضاوي 88">
              <a:extLst>
                <a:ext uri="{FF2B5EF4-FFF2-40B4-BE49-F238E27FC236}">
                  <a16:creationId xmlns:a16="http://schemas.microsoft.com/office/drawing/2014/main" id="{414040E8-A8CE-880D-F938-8C40A78BB4FA}"/>
                </a:ext>
              </a:extLst>
            </p:cNvPr>
            <p:cNvSpPr/>
            <p:nvPr/>
          </p:nvSpPr>
          <p:spPr>
            <a:xfrm>
              <a:off x="7576766" y="3523229"/>
              <a:ext cx="180000" cy="18000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ffectLst>
              <a:innerShdw blurRad="63500" dist="50800" dir="54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sp>
          <p:nvSpPr>
            <p:cNvPr id="68" name="مربع نص 93">
              <a:extLst>
                <a:ext uri="{FF2B5EF4-FFF2-40B4-BE49-F238E27FC236}">
                  <a16:creationId xmlns:a16="http://schemas.microsoft.com/office/drawing/2014/main" id="{90D6577F-A43E-4A50-3740-9400E99809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21982" y="712596"/>
              <a:ext cx="310767" cy="552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ar-SA" altLang="fr-FR" sz="2700" b="1" dirty="0">
                  <a:solidFill>
                    <a:schemeClr val="bg1"/>
                  </a:solidFill>
                </a:rPr>
                <a:t>7</a:t>
              </a:r>
              <a:endParaRPr lang="fr-FR" altLang="fr-FR" sz="2700" b="1" dirty="0">
                <a:solidFill>
                  <a:schemeClr val="bg1"/>
                </a:solidFill>
              </a:endParaRPr>
            </a:p>
          </p:txBody>
        </p:sp>
        <p:sp>
          <p:nvSpPr>
            <p:cNvPr id="69" name="شكل بيضاوي 106">
              <a:extLst>
                <a:ext uri="{FF2B5EF4-FFF2-40B4-BE49-F238E27FC236}">
                  <a16:creationId xmlns:a16="http://schemas.microsoft.com/office/drawing/2014/main" id="{32A88288-3B34-1B10-897F-36FEBE976C1B}"/>
                </a:ext>
              </a:extLst>
            </p:cNvPr>
            <p:cNvSpPr/>
            <p:nvPr/>
          </p:nvSpPr>
          <p:spPr>
            <a:xfrm>
              <a:off x="7361128" y="3530213"/>
              <a:ext cx="611276" cy="611276"/>
            </a:xfrm>
            <a:prstGeom prst="ellipse">
              <a:avLst/>
            </a:prstGeom>
            <a:gradFill>
              <a:gsLst>
                <a:gs pos="0">
                  <a:srgbClr val="33CCCC"/>
                </a:gs>
                <a:gs pos="100000">
                  <a:srgbClr val="003366"/>
                </a:gs>
              </a:gsLst>
              <a:lin ang="5400000" scaled="1"/>
            </a:gradFill>
            <a:ln w="50800">
              <a:gradFill>
                <a:gsLst>
                  <a:gs pos="0">
                    <a:srgbClr val="00152A"/>
                  </a:gs>
                  <a:gs pos="100000">
                    <a:srgbClr val="BFF0E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pic>
          <p:nvPicPr>
            <p:cNvPr id="70" name="رسم 99" descr="الكرة الأرضية">
              <a:extLst>
                <a:ext uri="{FF2B5EF4-FFF2-40B4-BE49-F238E27FC236}">
                  <a16:creationId xmlns:a16="http://schemas.microsoft.com/office/drawing/2014/main" id="{3779A8AE-A1CE-DC20-C86C-84582E0D3E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8923" y="3593393"/>
              <a:ext cx="436884" cy="436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4" name="مجموعة 119">
            <a:extLst>
              <a:ext uri="{FF2B5EF4-FFF2-40B4-BE49-F238E27FC236}">
                <a16:creationId xmlns:a16="http://schemas.microsoft.com/office/drawing/2014/main" id="{F92D7B6E-D223-0E1D-A0A6-031106D1335B}"/>
              </a:ext>
            </a:extLst>
          </p:cNvPr>
          <p:cNvGrpSpPr>
            <a:grpSpLocks/>
          </p:cNvGrpSpPr>
          <p:nvPr/>
        </p:nvGrpSpPr>
        <p:grpSpPr bwMode="auto">
          <a:xfrm>
            <a:off x="9518719" y="1504690"/>
            <a:ext cx="2575388" cy="4918992"/>
            <a:chOff x="9259193" y="712596"/>
            <a:chExt cx="3094758" cy="5824795"/>
          </a:xfrm>
        </p:grpSpPr>
        <p:sp>
          <p:nvSpPr>
            <p:cNvPr id="85" name="مستطيل: زوايا مستديرة 24">
              <a:extLst>
                <a:ext uri="{FF2B5EF4-FFF2-40B4-BE49-F238E27FC236}">
                  <a16:creationId xmlns:a16="http://schemas.microsoft.com/office/drawing/2014/main" id="{200FA39E-777A-A3B0-F7B0-A3B18928AFFD}"/>
                </a:ext>
              </a:extLst>
            </p:cNvPr>
            <p:cNvSpPr/>
            <p:nvPr/>
          </p:nvSpPr>
          <p:spPr>
            <a:xfrm>
              <a:off x="10320032" y="712596"/>
              <a:ext cx="974808" cy="647886"/>
            </a:xfrm>
            <a:prstGeom prst="roundRect">
              <a:avLst/>
            </a:prstGeom>
            <a:solidFill>
              <a:srgbClr val="002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grpSp>
          <p:nvGrpSpPr>
            <p:cNvPr id="86" name="مجموعة 81">
              <a:extLst>
                <a:ext uri="{FF2B5EF4-FFF2-40B4-BE49-F238E27FC236}">
                  <a16:creationId xmlns:a16="http://schemas.microsoft.com/office/drawing/2014/main" id="{782F276F-1B83-CCFF-31D7-7516F029EEDE}"/>
                </a:ext>
              </a:extLst>
            </p:cNvPr>
            <p:cNvGrpSpPr/>
            <p:nvPr/>
          </p:nvGrpSpPr>
          <p:grpSpPr>
            <a:xfrm>
              <a:off x="10717436" y="1346898"/>
              <a:ext cx="180000" cy="2138232"/>
              <a:chOff x="10717436" y="1346898"/>
              <a:chExt cx="180000" cy="2138232"/>
            </a:xfrm>
            <a:solidFill>
              <a:srgbClr val="003300"/>
            </a:solidFill>
          </p:grpSpPr>
          <p:sp>
            <p:nvSpPr>
              <p:cNvPr id="93" name="شكل بيضاوي 26">
                <a:extLst>
                  <a:ext uri="{FF2B5EF4-FFF2-40B4-BE49-F238E27FC236}">
                    <a16:creationId xmlns:a16="http://schemas.microsoft.com/office/drawing/2014/main" id="{8BAC1CA3-542E-CEEC-EBBC-E50408568A66}"/>
                  </a:ext>
                </a:extLst>
              </p:cNvPr>
              <p:cNvSpPr/>
              <p:nvPr/>
            </p:nvSpPr>
            <p:spPr>
              <a:xfrm>
                <a:off x="10717436" y="1346898"/>
                <a:ext cx="180000" cy="18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2400"/>
              </a:p>
            </p:txBody>
          </p:sp>
          <p:grpSp>
            <p:nvGrpSpPr>
              <p:cNvPr id="94" name="مجموعة 80">
                <a:extLst>
                  <a:ext uri="{FF2B5EF4-FFF2-40B4-BE49-F238E27FC236}">
                    <a16:creationId xmlns:a16="http://schemas.microsoft.com/office/drawing/2014/main" id="{D375D306-B64C-41BF-5C28-94087F32F54D}"/>
                  </a:ext>
                </a:extLst>
              </p:cNvPr>
              <p:cNvGrpSpPr/>
              <p:nvPr/>
            </p:nvGrpSpPr>
            <p:grpSpPr>
              <a:xfrm>
                <a:off x="10717436" y="1524919"/>
                <a:ext cx="180000" cy="1960211"/>
                <a:chOff x="10717436" y="1524919"/>
                <a:chExt cx="180000" cy="1960211"/>
              </a:xfrm>
              <a:grpFill/>
            </p:grpSpPr>
            <p:sp>
              <p:nvSpPr>
                <p:cNvPr id="95" name="شكل بيضاوي 27">
                  <a:extLst>
                    <a:ext uri="{FF2B5EF4-FFF2-40B4-BE49-F238E27FC236}">
                      <a16:creationId xmlns:a16="http://schemas.microsoft.com/office/drawing/2014/main" id="{F2731CD4-E5B2-C9E4-5203-7E4DF5555F46}"/>
                    </a:ext>
                  </a:extLst>
                </p:cNvPr>
                <p:cNvSpPr/>
                <p:nvPr/>
              </p:nvSpPr>
              <p:spPr>
                <a:xfrm>
                  <a:off x="10717436" y="1524919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96" name="شكل بيضاوي 28">
                  <a:extLst>
                    <a:ext uri="{FF2B5EF4-FFF2-40B4-BE49-F238E27FC236}">
                      <a16:creationId xmlns:a16="http://schemas.microsoft.com/office/drawing/2014/main" id="{E75CF468-3AAC-A6EB-9229-F22BAC74798F}"/>
                    </a:ext>
                  </a:extLst>
                </p:cNvPr>
                <p:cNvSpPr/>
                <p:nvPr/>
              </p:nvSpPr>
              <p:spPr>
                <a:xfrm>
                  <a:off x="10717436" y="1702940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97" name="شكل بيضاوي 29">
                  <a:extLst>
                    <a:ext uri="{FF2B5EF4-FFF2-40B4-BE49-F238E27FC236}">
                      <a16:creationId xmlns:a16="http://schemas.microsoft.com/office/drawing/2014/main" id="{36651993-03C2-41C0-EBC7-A5EB046D0E32}"/>
                    </a:ext>
                  </a:extLst>
                </p:cNvPr>
                <p:cNvSpPr/>
                <p:nvPr/>
              </p:nvSpPr>
              <p:spPr>
                <a:xfrm>
                  <a:off x="10717436" y="1880961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98" name="شكل بيضاوي 30">
                  <a:extLst>
                    <a:ext uri="{FF2B5EF4-FFF2-40B4-BE49-F238E27FC236}">
                      <a16:creationId xmlns:a16="http://schemas.microsoft.com/office/drawing/2014/main" id="{87DCAE9C-4F4B-8820-589A-3E2292AAB968}"/>
                    </a:ext>
                  </a:extLst>
                </p:cNvPr>
                <p:cNvSpPr/>
                <p:nvPr/>
              </p:nvSpPr>
              <p:spPr>
                <a:xfrm>
                  <a:off x="10717436" y="2058982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99" name="شكل بيضاوي 31">
                  <a:extLst>
                    <a:ext uri="{FF2B5EF4-FFF2-40B4-BE49-F238E27FC236}">
                      <a16:creationId xmlns:a16="http://schemas.microsoft.com/office/drawing/2014/main" id="{BB8DCF26-4447-93C7-E660-8A5653175639}"/>
                    </a:ext>
                  </a:extLst>
                </p:cNvPr>
                <p:cNvSpPr/>
                <p:nvPr/>
              </p:nvSpPr>
              <p:spPr>
                <a:xfrm>
                  <a:off x="10717436" y="2237003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100" name="شكل بيضاوي 32">
                  <a:extLst>
                    <a:ext uri="{FF2B5EF4-FFF2-40B4-BE49-F238E27FC236}">
                      <a16:creationId xmlns:a16="http://schemas.microsoft.com/office/drawing/2014/main" id="{A4BCDCDA-0224-5641-FDC0-C04CFF14E6BC}"/>
                    </a:ext>
                  </a:extLst>
                </p:cNvPr>
                <p:cNvSpPr/>
                <p:nvPr/>
              </p:nvSpPr>
              <p:spPr>
                <a:xfrm>
                  <a:off x="10717436" y="2415024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101" name="شكل بيضاوي 33">
                  <a:extLst>
                    <a:ext uri="{FF2B5EF4-FFF2-40B4-BE49-F238E27FC236}">
                      <a16:creationId xmlns:a16="http://schemas.microsoft.com/office/drawing/2014/main" id="{5DF16EFD-80CC-0018-7071-1C01CEDD18D8}"/>
                    </a:ext>
                  </a:extLst>
                </p:cNvPr>
                <p:cNvSpPr/>
                <p:nvPr/>
              </p:nvSpPr>
              <p:spPr>
                <a:xfrm>
                  <a:off x="10717436" y="2593045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102" name="شكل بيضاوي 34">
                  <a:extLst>
                    <a:ext uri="{FF2B5EF4-FFF2-40B4-BE49-F238E27FC236}">
                      <a16:creationId xmlns:a16="http://schemas.microsoft.com/office/drawing/2014/main" id="{A03167F1-83B3-A89E-243E-099326CE3258}"/>
                    </a:ext>
                  </a:extLst>
                </p:cNvPr>
                <p:cNvSpPr/>
                <p:nvPr/>
              </p:nvSpPr>
              <p:spPr>
                <a:xfrm>
                  <a:off x="10717436" y="2771066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103" name="شكل بيضاوي 35">
                  <a:extLst>
                    <a:ext uri="{FF2B5EF4-FFF2-40B4-BE49-F238E27FC236}">
                      <a16:creationId xmlns:a16="http://schemas.microsoft.com/office/drawing/2014/main" id="{E50E4D0F-1556-4247-4DAE-E787EB52142B}"/>
                    </a:ext>
                  </a:extLst>
                </p:cNvPr>
                <p:cNvSpPr/>
                <p:nvPr/>
              </p:nvSpPr>
              <p:spPr>
                <a:xfrm>
                  <a:off x="10717436" y="2949087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104" name="شكل بيضاوي 36">
                  <a:extLst>
                    <a:ext uri="{FF2B5EF4-FFF2-40B4-BE49-F238E27FC236}">
                      <a16:creationId xmlns:a16="http://schemas.microsoft.com/office/drawing/2014/main" id="{14E79748-626C-4035-58F1-792D08069667}"/>
                    </a:ext>
                  </a:extLst>
                </p:cNvPr>
                <p:cNvSpPr/>
                <p:nvPr/>
              </p:nvSpPr>
              <p:spPr>
                <a:xfrm>
                  <a:off x="10717436" y="3127108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  <p:sp>
              <p:nvSpPr>
                <p:cNvPr id="105" name="شكل بيضاوي 37">
                  <a:extLst>
                    <a:ext uri="{FF2B5EF4-FFF2-40B4-BE49-F238E27FC236}">
                      <a16:creationId xmlns:a16="http://schemas.microsoft.com/office/drawing/2014/main" id="{CE2C1699-F390-6CA5-484D-A250016F79C0}"/>
                    </a:ext>
                  </a:extLst>
                </p:cNvPr>
                <p:cNvSpPr/>
                <p:nvPr/>
              </p:nvSpPr>
              <p:spPr>
                <a:xfrm>
                  <a:off x="10717436" y="3305130"/>
                  <a:ext cx="180000" cy="18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2400"/>
                </a:p>
              </p:txBody>
            </p:sp>
          </p:grpSp>
        </p:grpSp>
        <p:sp>
          <p:nvSpPr>
            <p:cNvPr id="87" name="شكل بيضاوي 25">
              <a:extLst>
                <a:ext uri="{FF2B5EF4-FFF2-40B4-BE49-F238E27FC236}">
                  <a16:creationId xmlns:a16="http://schemas.microsoft.com/office/drawing/2014/main" id="{DBF3C628-BC54-36A6-A7D3-A6A0B08B2A2D}"/>
                </a:ext>
              </a:extLst>
            </p:cNvPr>
            <p:cNvSpPr/>
            <p:nvPr/>
          </p:nvSpPr>
          <p:spPr>
            <a:xfrm>
              <a:off x="10501798" y="731436"/>
              <a:ext cx="611276" cy="611276"/>
            </a:xfrm>
            <a:prstGeom prst="ellipse">
              <a:avLst/>
            </a:prstGeom>
            <a:solidFill>
              <a:srgbClr val="C00000"/>
            </a:solidFill>
            <a:ln w="50800">
              <a:gradFill>
                <a:gsLst>
                  <a:gs pos="0">
                    <a:srgbClr val="003300"/>
                  </a:gs>
                  <a:gs pos="100000">
                    <a:srgbClr val="00FF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sp>
          <p:nvSpPr>
            <p:cNvPr id="88" name="شكل بيضاوي 90">
              <a:extLst>
                <a:ext uri="{FF2B5EF4-FFF2-40B4-BE49-F238E27FC236}">
                  <a16:creationId xmlns:a16="http://schemas.microsoft.com/office/drawing/2014/main" id="{ADA4CD16-4059-7684-C7AD-B15D62191869}"/>
                </a:ext>
              </a:extLst>
            </p:cNvPr>
            <p:cNvSpPr/>
            <p:nvPr/>
          </p:nvSpPr>
          <p:spPr>
            <a:xfrm>
              <a:off x="9259193" y="3438208"/>
              <a:ext cx="3094758" cy="3099183"/>
            </a:xfrm>
            <a:prstGeom prst="ellipse">
              <a:avLst/>
            </a:prstGeom>
            <a:solidFill>
              <a:srgbClr val="C00000"/>
            </a:solidFill>
            <a:ln w="50800">
              <a:gradFill>
                <a:gsLst>
                  <a:gs pos="0">
                    <a:srgbClr val="003300"/>
                  </a:gs>
                  <a:gs pos="100000">
                    <a:srgbClr val="00FF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700"/>
            </a:p>
          </p:txBody>
        </p:sp>
        <p:sp>
          <p:nvSpPr>
            <p:cNvPr id="89" name="شكل بيضاوي 91">
              <a:extLst>
                <a:ext uri="{FF2B5EF4-FFF2-40B4-BE49-F238E27FC236}">
                  <a16:creationId xmlns:a16="http://schemas.microsoft.com/office/drawing/2014/main" id="{597B17B8-85E9-1D7D-AD30-152977CE0D61}"/>
                </a:ext>
              </a:extLst>
            </p:cNvPr>
            <p:cNvSpPr/>
            <p:nvPr/>
          </p:nvSpPr>
          <p:spPr>
            <a:xfrm>
              <a:off x="10717436" y="3523229"/>
              <a:ext cx="180000" cy="18000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ffectLst>
              <a:innerShdw blurRad="63500" dist="50800" dir="54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 dirty="0"/>
            </a:p>
          </p:txBody>
        </p:sp>
        <p:sp>
          <p:nvSpPr>
            <p:cNvPr id="90" name="مربع نص 92">
              <a:extLst>
                <a:ext uri="{FF2B5EF4-FFF2-40B4-BE49-F238E27FC236}">
                  <a16:creationId xmlns:a16="http://schemas.microsoft.com/office/drawing/2014/main" id="{100A3A03-110C-6684-699C-3EC0F52F71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52053" y="712596"/>
              <a:ext cx="319925" cy="601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ar-SA" altLang="fr-FR" sz="2700" b="1">
                  <a:solidFill>
                    <a:schemeClr val="bg1"/>
                  </a:solidFill>
                </a:rPr>
                <a:t>8</a:t>
              </a:r>
              <a:endParaRPr lang="fr-FR" altLang="fr-FR" sz="2700" b="1" dirty="0">
                <a:solidFill>
                  <a:schemeClr val="bg1"/>
                </a:solidFill>
              </a:endParaRPr>
            </a:p>
          </p:txBody>
        </p:sp>
        <p:sp>
          <p:nvSpPr>
            <p:cNvPr id="91" name="شكل بيضاوي 107">
              <a:extLst>
                <a:ext uri="{FF2B5EF4-FFF2-40B4-BE49-F238E27FC236}">
                  <a16:creationId xmlns:a16="http://schemas.microsoft.com/office/drawing/2014/main" id="{E7E969D7-0A2C-EB68-1957-B03CD8F2BE65}"/>
                </a:ext>
              </a:extLst>
            </p:cNvPr>
            <p:cNvSpPr/>
            <p:nvPr/>
          </p:nvSpPr>
          <p:spPr>
            <a:xfrm>
              <a:off x="10500934" y="3733451"/>
              <a:ext cx="611276" cy="611276"/>
            </a:xfrm>
            <a:prstGeom prst="ellipse">
              <a:avLst/>
            </a:prstGeom>
            <a:gradFill>
              <a:gsLst>
                <a:gs pos="0">
                  <a:srgbClr val="00FF00"/>
                </a:gs>
                <a:gs pos="100000">
                  <a:srgbClr val="003300"/>
                </a:gs>
              </a:gsLst>
              <a:lin ang="5400000" scaled="1"/>
            </a:gradFill>
            <a:ln w="50800">
              <a:gradFill>
                <a:gsLst>
                  <a:gs pos="0">
                    <a:srgbClr val="001800"/>
                  </a:gs>
                  <a:gs pos="100000">
                    <a:srgbClr val="B3FFB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400"/>
            </a:p>
          </p:txBody>
        </p:sp>
        <p:pic>
          <p:nvPicPr>
            <p:cNvPr id="92" name="رسم 97" descr="مخطط شريط باتجاه صعودي">
              <a:extLst>
                <a:ext uri="{FF2B5EF4-FFF2-40B4-BE49-F238E27FC236}">
                  <a16:creationId xmlns:a16="http://schemas.microsoft.com/office/drawing/2014/main" id="{F958C4A8-ADD1-0A76-C177-2E978E963E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69755" y="3804227"/>
              <a:ext cx="436884" cy="436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6" name="ZoneTexte 105">
            <a:extLst>
              <a:ext uri="{FF2B5EF4-FFF2-40B4-BE49-F238E27FC236}">
                <a16:creationId xmlns:a16="http://schemas.microsoft.com/office/drawing/2014/main" id="{04859C31-9191-68E9-B639-C4E4F01D38C4}"/>
              </a:ext>
            </a:extLst>
          </p:cNvPr>
          <p:cNvSpPr txBox="1"/>
          <p:nvPr/>
        </p:nvSpPr>
        <p:spPr>
          <a:xfrm>
            <a:off x="2520160" y="147532"/>
            <a:ext cx="84239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6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</a:rPr>
              <a:t>خصائص النشاط الاعتيادي</a:t>
            </a:r>
            <a:endParaRPr lang="fr-CH" sz="6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108" name="ZoneTexte 107">
            <a:extLst>
              <a:ext uri="{FF2B5EF4-FFF2-40B4-BE49-F238E27FC236}">
                <a16:creationId xmlns:a16="http://schemas.microsoft.com/office/drawing/2014/main" id="{6194ABF3-DF2A-7082-60F9-CCC1B4E1B8E4}"/>
              </a:ext>
            </a:extLst>
          </p:cNvPr>
          <p:cNvSpPr txBox="1"/>
          <p:nvPr/>
        </p:nvSpPr>
        <p:spPr>
          <a:xfrm>
            <a:off x="254126" y="4791031"/>
            <a:ext cx="218904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800" b="1" dirty="0">
                <a:solidFill>
                  <a:schemeClr val="bg1"/>
                </a:solidFill>
              </a:rPr>
              <a:t>يراهن على الفعالية الذاتية للمتعلم(ة)</a:t>
            </a:r>
            <a:endParaRPr lang="fr-CH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id="{E0775F20-2689-F245-00D3-6CD6584A7DC5}"/>
              </a:ext>
            </a:extLst>
          </p:cNvPr>
          <p:cNvSpPr txBox="1"/>
          <p:nvPr/>
        </p:nvSpPr>
        <p:spPr>
          <a:xfrm>
            <a:off x="3512003" y="4770493"/>
            <a:ext cx="190817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800" b="1" dirty="0">
                <a:solidFill>
                  <a:schemeClr val="bg1"/>
                </a:solidFill>
              </a:rPr>
              <a:t>دينامي وتفاعلي، ممتع ومحفز</a:t>
            </a:r>
            <a:endParaRPr lang="fr-CH" sz="2800" b="1" dirty="0">
              <a:solidFill>
                <a:schemeClr val="bg1"/>
              </a:solidFill>
            </a:endParaRPr>
          </a:p>
        </p:txBody>
      </p:sp>
      <p:sp>
        <p:nvSpPr>
          <p:cNvPr id="111" name="شكل بيضاوي 91">
            <a:extLst>
              <a:ext uri="{FF2B5EF4-FFF2-40B4-BE49-F238E27FC236}">
                <a16:creationId xmlns:a16="http://schemas.microsoft.com/office/drawing/2014/main" id="{0E333F29-53F5-0F4F-B3B7-3EF3CD888D9D}"/>
              </a:ext>
            </a:extLst>
          </p:cNvPr>
          <p:cNvSpPr/>
          <p:nvPr/>
        </p:nvSpPr>
        <p:spPr bwMode="auto">
          <a:xfrm>
            <a:off x="7616866" y="3820474"/>
            <a:ext cx="149792" cy="152009"/>
          </a:xfrm>
          <a:prstGeom prst="ellipse">
            <a:avLst/>
          </a:prstGeom>
          <a:solidFill>
            <a:srgbClr val="F2F2F2"/>
          </a:solidFill>
          <a:ln>
            <a:noFill/>
          </a:ln>
          <a:effectLst>
            <a:innerShdw blurRad="63500" dist="50800" dir="54000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400" dirty="0"/>
          </a:p>
        </p:txBody>
      </p:sp>
      <p:sp>
        <p:nvSpPr>
          <p:cNvPr id="113" name="ZoneTexte 112">
            <a:extLst>
              <a:ext uri="{FF2B5EF4-FFF2-40B4-BE49-F238E27FC236}">
                <a16:creationId xmlns:a16="http://schemas.microsoft.com/office/drawing/2014/main" id="{38966FAE-9A12-13D0-CFA3-474C07975DB5}"/>
              </a:ext>
            </a:extLst>
          </p:cNvPr>
          <p:cNvSpPr txBox="1"/>
          <p:nvPr/>
        </p:nvSpPr>
        <p:spPr>
          <a:xfrm>
            <a:off x="6491076" y="4665705"/>
            <a:ext cx="240137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800" b="1" dirty="0">
                <a:solidFill>
                  <a:schemeClr val="bg1"/>
                </a:solidFill>
              </a:rPr>
              <a:t>يراعي خصوصيات جماعة الفصل وحاجاتها</a:t>
            </a:r>
            <a:endParaRPr lang="fr-CH" sz="2800" b="1" dirty="0">
              <a:solidFill>
                <a:schemeClr val="bg1"/>
              </a:solidFill>
            </a:endParaRPr>
          </a:p>
        </p:txBody>
      </p:sp>
      <p:sp>
        <p:nvSpPr>
          <p:cNvPr id="115" name="ZoneTexte 114">
            <a:extLst>
              <a:ext uri="{FF2B5EF4-FFF2-40B4-BE49-F238E27FC236}">
                <a16:creationId xmlns:a16="http://schemas.microsoft.com/office/drawing/2014/main" id="{22EE58BB-D65C-F5FA-1E1B-9594E85E3581}"/>
              </a:ext>
            </a:extLst>
          </p:cNvPr>
          <p:cNvSpPr txBox="1"/>
          <p:nvPr/>
        </p:nvSpPr>
        <p:spPr>
          <a:xfrm>
            <a:off x="9806189" y="4598945"/>
            <a:ext cx="200329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800" b="1" dirty="0">
                <a:solidFill>
                  <a:schemeClr val="bg1"/>
                </a:solidFill>
              </a:rPr>
              <a:t>يراعي المتعلمين في وضعية إعاقة</a:t>
            </a:r>
            <a:endParaRPr lang="fr-CH" sz="2800" b="1" dirty="0">
              <a:solidFill>
                <a:schemeClr val="bg1"/>
              </a:solidFill>
            </a:endParaRPr>
          </a:p>
        </p:txBody>
      </p:sp>
      <p:pic>
        <p:nvPicPr>
          <p:cNvPr id="4" name="object 28">
            <a:extLst>
              <a:ext uri="{FF2B5EF4-FFF2-40B4-BE49-F238E27FC236}">
                <a16:creationId xmlns:a16="http://schemas.microsoft.com/office/drawing/2014/main" id="{0F5D25BE-B50C-1405-E8A5-FE5843E78764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80974" y="224538"/>
            <a:ext cx="2486025" cy="863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2040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8" grpId="0"/>
      <p:bldP spid="110" grpId="0"/>
      <p:bldP spid="113" grpId="0"/>
      <p:bldP spid="115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1740</TotalTime>
  <Words>4342</Words>
  <Application>Microsoft Office PowerPoint</Application>
  <PresentationFormat>Grand écran</PresentationFormat>
  <Paragraphs>904</Paragraphs>
  <Slides>67</Slides>
  <Notes>60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67</vt:i4>
      </vt:variant>
    </vt:vector>
  </HeadingPairs>
  <TitlesOfParts>
    <vt:vector size="79" baseType="lpstr">
      <vt:lpstr>Arial</vt:lpstr>
      <vt:lpstr>Arial</vt:lpstr>
      <vt:lpstr>Arial Rounded MT Bold</vt:lpstr>
      <vt:lpstr>Calibri</vt:lpstr>
      <vt:lpstr>Calibri Light</vt:lpstr>
      <vt:lpstr>Courier New</vt:lpstr>
      <vt:lpstr>GeosansLight</vt:lpstr>
      <vt:lpstr>Open Sans</vt:lpstr>
      <vt:lpstr>Sakkal Majalla</vt:lpstr>
      <vt:lpstr>Times New Roman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Merci pour votre attention</vt:lpstr>
      <vt:lpstr>Dice Infographics</vt:lpstr>
      <vt:lpstr>3D Stairs for PowerPoint</vt:lpstr>
      <vt:lpstr>Cycle Diagram for PowerPoint</vt:lpstr>
      <vt:lpstr>Dice Infographics</vt:lpstr>
      <vt:lpstr>BALLOON Infographics</vt:lpstr>
      <vt:lpstr>Fountain Pen Infographic for PowerPoint</vt:lpstr>
      <vt:lpstr>Présentation PowerPoint</vt:lpstr>
      <vt:lpstr>Présentation PowerPoint</vt:lpstr>
      <vt:lpstr>Divergent Circles Diagram for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3D Ring with STAGES</vt:lpstr>
      <vt:lpstr>Table of Content – 3 Items</vt:lpstr>
      <vt:lpstr>Radial Cycle</vt:lpstr>
      <vt:lpstr>Alternating Hexagons</vt:lpstr>
      <vt:lpstr>Dumbbell Diagram</vt:lpstr>
      <vt:lpstr>Dumbbell Diagram</vt:lpstr>
      <vt:lpstr>Cycle Diagram for PowerPoint</vt:lpstr>
      <vt:lpstr>BALLOON Infographics</vt:lpstr>
      <vt:lpstr>Présentation PowerPoint</vt:lpstr>
      <vt:lpstr>Présentation PowerPoint</vt:lpstr>
      <vt:lpstr>3D Stairs for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rami said</dc:creator>
  <cp:lastModifiedBy>rami said</cp:lastModifiedBy>
  <cp:revision>134</cp:revision>
  <dcterms:created xsi:type="dcterms:W3CDTF">2023-11-25T19:38:28Z</dcterms:created>
  <dcterms:modified xsi:type="dcterms:W3CDTF">2023-12-19T06:22:23Z</dcterms:modified>
</cp:coreProperties>
</file>