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421" r:id="rId21"/>
    <p:sldId id="422" r:id="rId22"/>
    <p:sldId id="423" r:id="rId23"/>
    <p:sldId id="424" r:id="rId24"/>
    <p:sldId id="425" r:id="rId25"/>
    <p:sldId id="426" r:id="rId26"/>
    <p:sldId id="427" r:id="rId27"/>
    <p:sldId id="428" r:id="rId28"/>
    <p:sldId id="429" r:id="rId29"/>
    <p:sldId id="430" r:id="rId30"/>
    <p:sldId id="43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976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65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51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976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326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152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97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35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506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7537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07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5843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57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어리석도다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갈라디아 사람들아 예수 그리스도께서 십자가에 못 박히신 것이 너희 눈 앞에 밝히 보이거늘 누가 너희를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꾀더냐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율법 행위에 속한 자들은 저주 아래에 있나니 기록된 바 누구든지 율법 책에 기록된 대로 모든 일을 항상 행하지 아니하는 자는 저주 아래에 있는 자라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44219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하나님 앞에서 아무도 율법으로 말미암아 의롭게 되지 못할 것이 분명하니 이는 의인은 믿음으로 살리라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44389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율법은 믿음에서 난 것이 아니니 율법을 행하는 자는 그 가운데서 살리라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07985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그리스도께서 우리를 위하여 저주를 받은 바 되사 율법의 저주에서 우리를 속량하셨으니 기록된 바 나무에 달린 자마다 저주 아래에 있는 자라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18499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그리스도 예수 안에서 아브라함의 복이 이방인에게 미치게 하고 또 우리로 하여금 믿음으로 말미암아 성령의 약속을 받게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74683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내가 사람의 예대로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언약이라도 정한 후에는 아무도 폐하거나 더하거나 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83765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약속들은 아브라함과 그 자손에게 말씀하신 것인데 여럿을 가리켜 그 자손들이라 하지 아니하시고 오직 한 사람을 가리켜 네 자손이라 하셨으니 곧 그리스도라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16195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하나님께서 미리 정하신 언약을 사백삼십 년 후에 생긴 율법이 폐기하지 못하고 그 약속을 헛되게 하지 못하리라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8611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그 유업이 율법에서 난 것이면 약속에서 난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아니리라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그러나 하나님이 약속으로 말미암아 아브라함에게 주신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60971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율법은 무엇이냐 범법하므로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더하여진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것이라 천사들을 통하여 한 중보자의 손으로 베푸신 것인데 약속하신 자손이 오시기까지 있을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72350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너희에게서 다만 이것을 알려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성령을 받은 것이 율법의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행위로냐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혹은 듣고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믿음으로냐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중보자는 한 편만 위한 자가 아니나 하나님은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분이시니라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47064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그러면 율법이 하나님의 약속들과 반대되는 것이냐 결코 그럴 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만일 능히 살게 하는 율법을 주셨더라면 의가 반드시 율법으로 말미암았으리라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149205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성경이 모든 것을 죄 아래에 가두었으니 이는 예수 그리스도를 믿음으로 말미암는 약속을 믿는 자들에게 주려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09404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믿음이 오기 전에 우리는 율법 아래에 매인 바 되고 계시될 믿음의 때까지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갇혔느니라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407811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이같이 율법이 우리를 그리스도께로 인도하는 초등교사가 되어 우리로 하여금 믿음으로 말미암아 의롭다 함을 얻게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06465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믿음이 온 후로는 우리가 초등교사 아래에 있지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02663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다 믿음으로 말미암아 그리스도 예수 안에서 하나님의 아들이 되었으니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825157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그리스도와 합하기 위하여 세례를 받은 자는 그리스도로 옷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92303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유대인이나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헬라인이나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종이나 자유인이나 남자나 여자나 다 그리스도 예수 안에서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21365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그리스도의 것이면 곧 아브라함의 자손이요 약속대로 유업을 이을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42211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이같이 어리석으냐 성령으로 시작하였다가 이제는 육체로 마치겠느냐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이같이 많은 괴로움을 헛되이 받았느냐 과연 헛되냐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 성령을 주시고 너희 가운데서 능력을 행하시는 이의 일이 율법의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행위에서냐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혹은 듣고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믿음에서냐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하나님을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그에게 의로 정하셨다 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믿음으로 말미암은 자들은 아브라함의 자손인 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알지어다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하나님이 이방을 믿음으로 말미암아 의로 정하실 것을 성경이 미리 알고 먼저 아브라함에게 복음을 전하되 모든 이방인이 너로 말미암아 복을 받으리라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믿음으로 말미암은 자는 믿음이 있는 아브라함과 함께 복을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508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2024-10-02T11:26:50Z</dcterms:modified>
</cp:coreProperties>
</file>