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0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B23C"/>
    <a:srgbClr val="FF9B3D"/>
    <a:srgbClr val="E93374"/>
    <a:srgbClr val="22E591"/>
    <a:srgbClr val="D7001A"/>
    <a:srgbClr val="FF9D93"/>
    <a:srgbClr val="C279D9"/>
    <a:srgbClr val="C13F3F"/>
    <a:srgbClr val="D8D1C1"/>
    <a:srgbClr val="1818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>
        <p:scale>
          <a:sx n="50" d="100"/>
          <a:sy n="50" d="100"/>
        </p:scale>
        <p:origin x="1416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964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710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082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008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7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492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20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6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80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091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016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ED193-30B8-4222-812B-F7B33F28D37B}" type="datetimeFigureOut">
              <a:rPr lang="en-US" smtClean="0"/>
              <a:t>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A34D8-89DD-4AF2-ACEB-38D10E19A5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076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">
            <a:extLst>
              <a:ext uri="{FF2B5EF4-FFF2-40B4-BE49-F238E27FC236}">
                <a16:creationId xmlns:a16="http://schemas.microsoft.com/office/drawing/2014/main" id="{3FE2CB54-88EC-4EF4-9B46-1BB2385AF663}"/>
              </a:ext>
            </a:extLst>
          </p:cNvPr>
          <p:cNvSpPr/>
          <p:nvPr/>
        </p:nvSpPr>
        <p:spPr>
          <a:xfrm>
            <a:off x="0" y="0"/>
            <a:ext cx="6858000" cy="12192000"/>
          </a:xfrm>
          <a:prstGeom prst="rect">
            <a:avLst/>
          </a:prstGeom>
          <a:blipFill>
            <a:blip r:embed="rId2"/>
            <a:srcRect/>
            <a:stretch>
              <a:fillRect l="-37849" t="-24116" r="-926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-">
            <a:extLst>
              <a:ext uri="{FF2B5EF4-FFF2-40B4-BE49-F238E27FC236}">
                <a16:creationId xmlns:a16="http://schemas.microsoft.com/office/drawing/2014/main" id="{C6B06DD1-A794-4D7A-B1DC-CC7585086A67}"/>
              </a:ext>
            </a:extLst>
          </p:cNvPr>
          <p:cNvSpPr/>
          <p:nvPr/>
        </p:nvSpPr>
        <p:spPr>
          <a:xfrm>
            <a:off x="-1158718" y="-1241168"/>
            <a:ext cx="4769614" cy="2529470"/>
          </a:xfrm>
          <a:custGeom>
            <a:avLst/>
            <a:gdLst>
              <a:gd name="connsiteX0" fmla="*/ 3975182 w 4001928"/>
              <a:gd name="connsiteY0" fmla="*/ 833960 h 2122343"/>
              <a:gd name="connsiteX1" fmla="*/ 3918178 w 4001928"/>
              <a:gd name="connsiteY1" fmla="*/ 804763 h 2122343"/>
              <a:gd name="connsiteX2" fmla="*/ 3879249 w 4001928"/>
              <a:gd name="connsiteY2" fmla="*/ 747760 h 2122343"/>
              <a:gd name="connsiteX3" fmla="*/ 3862565 w 4001928"/>
              <a:gd name="connsiteY3" fmla="*/ 672681 h 2122343"/>
              <a:gd name="connsiteX4" fmla="*/ 3845881 w 4001928"/>
              <a:gd name="connsiteY4" fmla="*/ 721343 h 2122343"/>
              <a:gd name="connsiteX5" fmla="*/ 3809732 w 4001928"/>
              <a:gd name="connsiteY5" fmla="*/ 740808 h 2122343"/>
              <a:gd name="connsiteX6" fmla="*/ 3794439 w 4001928"/>
              <a:gd name="connsiteY6" fmla="*/ 707440 h 2122343"/>
              <a:gd name="connsiteX7" fmla="*/ 3763851 w 4001928"/>
              <a:gd name="connsiteY7" fmla="*/ 675462 h 2122343"/>
              <a:gd name="connsiteX8" fmla="*/ 3733264 w 4001928"/>
              <a:gd name="connsiteY8" fmla="*/ 637923 h 2122343"/>
              <a:gd name="connsiteX9" fmla="*/ 3715190 w 4001928"/>
              <a:gd name="connsiteY9" fmla="*/ 614287 h 2122343"/>
              <a:gd name="connsiteX10" fmla="*/ 3626208 w 4001928"/>
              <a:gd name="connsiteY10" fmla="*/ 626800 h 2122343"/>
              <a:gd name="connsiteX11" fmla="*/ 3400975 w 4001928"/>
              <a:gd name="connsiteY11" fmla="*/ 731075 h 2122343"/>
              <a:gd name="connsiteX12" fmla="*/ 3146543 w 4001928"/>
              <a:gd name="connsiteY12" fmla="*/ 850644 h 2122343"/>
              <a:gd name="connsiteX13" fmla="*/ 3203547 w 4001928"/>
              <a:gd name="connsiteY13" fmla="*/ 772785 h 2122343"/>
              <a:gd name="connsiteX14" fmla="*/ 3236915 w 4001928"/>
              <a:gd name="connsiteY14" fmla="*/ 733856 h 2122343"/>
              <a:gd name="connsiteX15" fmla="*/ 3328677 w 4001928"/>
              <a:gd name="connsiteY15" fmla="*/ 543380 h 2122343"/>
              <a:gd name="connsiteX16" fmla="*/ 3260551 w 4001928"/>
              <a:gd name="connsiteY16" fmla="*/ 326489 h 2122343"/>
              <a:gd name="connsiteX17" fmla="*/ 3228573 w 4001928"/>
              <a:gd name="connsiteY17" fmla="*/ 287559 h 2122343"/>
              <a:gd name="connsiteX18" fmla="*/ 3184082 w 4001928"/>
              <a:gd name="connsiteY18" fmla="*/ 206920 h 2122343"/>
              <a:gd name="connsiteX19" fmla="*/ 3096491 w 4001928"/>
              <a:gd name="connsiteY19" fmla="*/ 95693 h 2122343"/>
              <a:gd name="connsiteX20" fmla="*/ 3053391 w 4001928"/>
              <a:gd name="connsiteY20" fmla="*/ 67886 h 2122343"/>
              <a:gd name="connsiteX21" fmla="*/ 2932432 w 4001928"/>
              <a:gd name="connsiteY21" fmla="*/ 88741 h 2122343"/>
              <a:gd name="connsiteX22" fmla="*/ 2943555 w 4001928"/>
              <a:gd name="connsiteY22" fmla="*/ 52593 h 2122343"/>
              <a:gd name="connsiteX23" fmla="*/ 2949116 w 4001928"/>
              <a:gd name="connsiteY23" fmla="*/ 19225 h 2122343"/>
              <a:gd name="connsiteX24" fmla="*/ 2860135 w 4001928"/>
              <a:gd name="connsiteY24" fmla="*/ 44251 h 2122343"/>
              <a:gd name="connsiteX25" fmla="*/ 2694685 w 4001928"/>
              <a:gd name="connsiteY25" fmla="*/ 145745 h 2122343"/>
              <a:gd name="connsiteX26" fmla="*/ 2555651 w 4001928"/>
              <a:gd name="connsiteY26" fmla="*/ 302853 h 2122343"/>
              <a:gd name="connsiteX27" fmla="*/ 2476403 w 4001928"/>
              <a:gd name="connsiteY27" fmla="*/ 177723 h 2122343"/>
              <a:gd name="connsiteX28" fmla="*/ 2424961 w 4001928"/>
              <a:gd name="connsiteY28" fmla="*/ 98474 h 2122343"/>
              <a:gd name="connsiteX29" fmla="*/ 2386032 w 4001928"/>
              <a:gd name="connsiteY29" fmla="*/ 58154 h 2122343"/>
              <a:gd name="connsiteX30" fmla="*/ 2295660 w 4001928"/>
              <a:gd name="connsiteY30" fmla="*/ 73448 h 2122343"/>
              <a:gd name="connsiteX31" fmla="*/ 2189994 w 4001928"/>
              <a:gd name="connsiteY31" fmla="*/ 16444 h 2122343"/>
              <a:gd name="connsiteX32" fmla="*/ 1893853 w 4001928"/>
              <a:gd name="connsiteY32" fmla="*/ 240288 h 2122343"/>
              <a:gd name="connsiteX33" fmla="*/ 1707548 w 4001928"/>
              <a:gd name="connsiteY33" fmla="*/ 409908 h 2122343"/>
              <a:gd name="connsiteX34" fmla="*/ 1715891 w 4001928"/>
              <a:gd name="connsiteY34" fmla="*/ 347344 h 2122343"/>
              <a:gd name="connsiteX35" fmla="*/ 1674181 w 4001928"/>
              <a:gd name="connsiteY35" fmla="*/ 373760 h 2122343"/>
              <a:gd name="connsiteX36" fmla="*/ 1483705 w 4001928"/>
              <a:gd name="connsiteY36" fmla="*/ 592042 h 2122343"/>
              <a:gd name="connsiteX37" fmla="*/ 1410017 w 4001928"/>
              <a:gd name="connsiteY37" fmla="*/ 657388 h 2122343"/>
              <a:gd name="connsiteX38" fmla="*/ 1433653 w 4001928"/>
              <a:gd name="connsiteY38" fmla="*/ 528087 h 2122343"/>
              <a:gd name="connsiteX39" fmla="*/ 1357185 w 4001928"/>
              <a:gd name="connsiteY39" fmla="*/ 377931 h 2122343"/>
              <a:gd name="connsiteX40" fmla="*/ 1302962 w 4001928"/>
              <a:gd name="connsiteY40" fmla="*/ 309804 h 2122343"/>
              <a:gd name="connsiteX41" fmla="*/ 1277936 w 4001928"/>
              <a:gd name="connsiteY41" fmla="*/ 284779 h 2122343"/>
              <a:gd name="connsiteX42" fmla="*/ 1262642 w 4001928"/>
              <a:gd name="connsiteY42" fmla="*/ 307024 h 2122343"/>
              <a:gd name="connsiteX43" fmla="*/ 1188954 w 4001928"/>
              <a:gd name="connsiteY43" fmla="*/ 320927 h 2122343"/>
              <a:gd name="connsiteX44" fmla="*/ 1159758 w 4001928"/>
              <a:gd name="connsiteY44" fmla="*/ 270875 h 2122343"/>
              <a:gd name="connsiteX45" fmla="*/ 1108315 w 4001928"/>
              <a:gd name="connsiteY45" fmla="*/ 250020 h 2122343"/>
              <a:gd name="connsiteX46" fmla="*/ 940085 w 4001928"/>
              <a:gd name="connsiteY46" fmla="*/ 440496 h 2122343"/>
              <a:gd name="connsiteX47" fmla="*/ 835810 w 4001928"/>
              <a:gd name="connsiteY47" fmla="*/ 578139 h 2122343"/>
              <a:gd name="connsiteX48" fmla="*/ 787148 w 4001928"/>
              <a:gd name="connsiteY48" fmla="*/ 658778 h 2122343"/>
              <a:gd name="connsiteX49" fmla="*/ 742658 w 4001928"/>
              <a:gd name="connsiteY49" fmla="*/ 751930 h 2122343"/>
              <a:gd name="connsiteX50" fmla="*/ 636992 w 4001928"/>
              <a:gd name="connsiteY50" fmla="*/ 896525 h 2122343"/>
              <a:gd name="connsiteX51" fmla="*/ 541059 w 4001928"/>
              <a:gd name="connsiteY51" fmla="*/ 1018874 h 2122343"/>
              <a:gd name="connsiteX52" fmla="*/ 381171 w 4001928"/>
              <a:gd name="connsiteY52" fmla="*/ 1260792 h 2122343"/>
              <a:gd name="connsiteX53" fmla="*/ 283848 w 4001928"/>
              <a:gd name="connsiteY53" fmla="*/ 1412339 h 2122343"/>
              <a:gd name="connsiteX54" fmla="*/ 123959 w 4001928"/>
              <a:gd name="connsiteY54" fmla="*/ 1609766 h 2122343"/>
              <a:gd name="connsiteX55" fmla="*/ 108666 w 4001928"/>
              <a:gd name="connsiteY55" fmla="*/ 1655647 h 2122343"/>
              <a:gd name="connsiteX56" fmla="*/ 89201 w 4001928"/>
              <a:gd name="connsiteY56" fmla="*/ 1716822 h 2122343"/>
              <a:gd name="connsiteX57" fmla="*/ 219 w 4001928"/>
              <a:gd name="connsiteY57" fmla="*/ 1942056 h 2122343"/>
              <a:gd name="connsiteX58" fmla="*/ 7171 w 4001928"/>
              <a:gd name="connsiteY58" fmla="*/ 1962911 h 2122343"/>
              <a:gd name="connsiteX59" fmla="*/ 80859 w 4001928"/>
              <a:gd name="connsiteY59" fmla="*/ 2043550 h 2122343"/>
              <a:gd name="connsiteX60" fmla="*/ 174011 w 4001928"/>
              <a:gd name="connsiteY60" fmla="*/ 2024085 h 2122343"/>
              <a:gd name="connsiteX61" fmla="*/ 242138 w 4001928"/>
              <a:gd name="connsiteY61" fmla="*/ 2068576 h 2122343"/>
              <a:gd name="connsiteX62" fmla="*/ 286628 w 4001928"/>
              <a:gd name="connsiteY62" fmla="*/ 2118628 h 2122343"/>
              <a:gd name="connsiteX63" fmla="*/ 331119 w 4001928"/>
              <a:gd name="connsiteY63" fmla="*/ 2121409 h 2122343"/>
              <a:gd name="connsiteX64" fmla="*/ 598063 w 4001928"/>
              <a:gd name="connsiteY64" fmla="*/ 2018524 h 2122343"/>
              <a:gd name="connsiteX65" fmla="*/ 675921 w 4001928"/>
              <a:gd name="connsiteY65" fmla="*/ 1949007 h 2122343"/>
              <a:gd name="connsiteX66" fmla="*/ 776026 w 4001928"/>
              <a:gd name="connsiteY66" fmla="*/ 1894784 h 2122343"/>
              <a:gd name="connsiteX67" fmla="*/ 855274 w 4001928"/>
              <a:gd name="connsiteY67" fmla="*/ 1805803 h 2122343"/>
              <a:gd name="connsiteX68" fmla="*/ 869178 w 4001928"/>
              <a:gd name="connsiteY68" fmla="*/ 1843342 h 2122343"/>
              <a:gd name="connsiteX69" fmla="*/ 874739 w 4001928"/>
              <a:gd name="connsiteY69" fmla="*/ 1872539 h 2122343"/>
              <a:gd name="connsiteX70" fmla="*/ 1033237 w 4001928"/>
              <a:gd name="connsiteY70" fmla="*/ 1950398 h 2122343"/>
              <a:gd name="connsiteX71" fmla="*/ 1052702 w 4001928"/>
              <a:gd name="connsiteY71" fmla="*/ 1940665 h 2122343"/>
              <a:gd name="connsiteX72" fmla="*/ 1123609 w 4001928"/>
              <a:gd name="connsiteY72" fmla="*/ 1971253 h 2122343"/>
              <a:gd name="connsiteX73" fmla="*/ 1222323 w 4001928"/>
              <a:gd name="connsiteY73" fmla="*/ 2039379 h 2122343"/>
              <a:gd name="connsiteX74" fmla="*/ 1454508 w 4001928"/>
              <a:gd name="connsiteY74" fmla="*/ 1958740 h 2122343"/>
              <a:gd name="connsiteX75" fmla="*/ 1522634 w 4001928"/>
              <a:gd name="connsiteY75" fmla="*/ 1976814 h 2122343"/>
              <a:gd name="connsiteX76" fmla="*/ 1536537 w 4001928"/>
              <a:gd name="connsiteY76" fmla="*/ 2008792 h 2122343"/>
              <a:gd name="connsiteX77" fmla="*/ 1592151 w 4001928"/>
              <a:gd name="connsiteY77" fmla="*/ 2046331 h 2122343"/>
              <a:gd name="connsiteX78" fmla="*/ 1664448 w 4001928"/>
              <a:gd name="connsiteY78" fmla="*/ 2019914 h 2122343"/>
              <a:gd name="connsiteX79" fmla="*/ 1704768 w 4001928"/>
              <a:gd name="connsiteY79" fmla="*/ 2017134 h 2122343"/>
              <a:gd name="connsiteX80" fmla="*/ 1724232 w 4001928"/>
              <a:gd name="connsiteY80" fmla="*/ 2017134 h 2122343"/>
              <a:gd name="connsiteX81" fmla="*/ 1832678 w 4001928"/>
              <a:gd name="connsiteY81" fmla="*/ 1928152 h 2122343"/>
              <a:gd name="connsiteX82" fmla="*/ 1924441 w 4001928"/>
              <a:gd name="connsiteY82" fmla="*/ 1821097 h 2122343"/>
              <a:gd name="connsiteX83" fmla="*/ 1973102 w 4001928"/>
              <a:gd name="connsiteY83" fmla="*/ 1783558 h 2122343"/>
              <a:gd name="connsiteX84" fmla="*/ 2005080 w 4001928"/>
              <a:gd name="connsiteY84" fmla="*/ 1809974 h 2122343"/>
              <a:gd name="connsiteX85" fmla="*/ 2146894 w 4001928"/>
              <a:gd name="connsiteY85" fmla="*/ 1815535 h 2122343"/>
              <a:gd name="connsiteX86" fmla="*/ 2201117 w 4001928"/>
              <a:gd name="connsiteY86" fmla="*/ 1823877 h 2122343"/>
              <a:gd name="connsiteX87" fmla="*/ 2373518 w 4001928"/>
              <a:gd name="connsiteY87" fmla="*/ 1892004 h 2122343"/>
              <a:gd name="connsiteX88" fmla="*/ 2612656 w 4001928"/>
              <a:gd name="connsiteY88" fmla="*/ 1805803 h 2122343"/>
              <a:gd name="connsiteX89" fmla="*/ 2843451 w 4001928"/>
              <a:gd name="connsiteY89" fmla="*/ 1693186 h 2122343"/>
              <a:gd name="connsiteX90" fmla="*/ 2942165 w 4001928"/>
              <a:gd name="connsiteY90" fmla="*/ 1634792 h 2122343"/>
              <a:gd name="connsiteX91" fmla="*/ 3097881 w 4001928"/>
              <a:gd name="connsiteY91" fmla="*/ 1558324 h 2122343"/>
              <a:gd name="connsiteX92" fmla="*/ 3238306 w 4001928"/>
              <a:gd name="connsiteY92" fmla="*/ 1479075 h 2122343"/>
              <a:gd name="connsiteX93" fmla="*/ 3331458 w 4001928"/>
              <a:gd name="connsiteY93" fmla="*/ 1495759 h 2122343"/>
              <a:gd name="connsiteX94" fmla="*/ 3437123 w 4001928"/>
              <a:gd name="connsiteY94" fmla="*/ 1506881 h 2122343"/>
              <a:gd name="connsiteX95" fmla="*/ 3470491 w 4001928"/>
              <a:gd name="connsiteY95" fmla="*/ 1492978 h 2122343"/>
              <a:gd name="connsiteX96" fmla="*/ 3562253 w 4001928"/>
              <a:gd name="connsiteY96" fmla="*/ 1573617 h 2122343"/>
              <a:gd name="connsiteX97" fmla="*/ 3584498 w 4001928"/>
              <a:gd name="connsiteY97" fmla="*/ 1611156 h 2122343"/>
              <a:gd name="connsiteX98" fmla="*/ 3658186 w 4001928"/>
              <a:gd name="connsiteY98" fmla="*/ 1591692 h 2122343"/>
              <a:gd name="connsiteX99" fmla="*/ 3660966 w 4001928"/>
              <a:gd name="connsiteY99" fmla="*/ 1573617 h 2122343"/>
              <a:gd name="connsiteX100" fmla="*/ 3637331 w 4001928"/>
              <a:gd name="connsiteY100" fmla="*/ 1430413 h 2122343"/>
              <a:gd name="connsiteX101" fmla="*/ 3637331 w 4001928"/>
              <a:gd name="connsiteY101" fmla="*/ 1416510 h 2122343"/>
              <a:gd name="connsiteX102" fmla="*/ 3670699 w 4001928"/>
              <a:gd name="connsiteY102" fmla="*/ 1294160 h 2122343"/>
              <a:gd name="connsiteX103" fmla="*/ 3694335 w 4001928"/>
              <a:gd name="connsiteY103" fmla="*/ 1248279 h 2122343"/>
              <a:gd name="connsiteX104" fmla="*/ 3723531 w 4001928"/>
              <a:gd name="connsiteY104" fmla="*/ 1256621 h 2122343"/>
              <a:gd name="connsiteX105" fmla="*/ 3741606 w 4001928"/>
              <a:gd name="connsiteY105" fmla="*/ 1281647 h 2122343"/>
              <a:gd name="connsiteX106" fmla="*/ 3736045 w 4001928"/>
              <a:gd name="connsiteY106" fmla="*/ 1185714 h 2122343"/>
              <a:gd name="connsiteX107" fmla="*/ 3751338 w 4001928"/>
              <a:gd name="connsiteY107" fmla="*/ 1145395 h 2122343"/>
              <a:gd name="connsiteX108" fmla="*/ 3788877 w 4001928"/>
              <a:gd name="connsiteY108" fmla="*/ 1162079 h 2122343"/>
              <a:gd name="connsiteX109" fmla="*/ 3811123 w 4001928"/>
              <a:gd name="connsiteY109" fmla="*/ 1249670 h 2122343"/>
              <a:gd name="connsiteX110" fmla="*/ 3862565 w 4001928"/>
              <a:gd name="connsiteY110" fmla="*/ 1155127 h 2122343"/>
              <a:gd name="connsiteX111" fmla="*/ 3870907 w 4001928"/>
              <a:gd name="connsiteY111" fmla="*/ 1063365 h 2122343"/>
              <a:gd name="connsiteX112" fmla="*/ 3925130 w 4001928"/>
              <a:gd name="connsiteY112" fmla="*/ 1064755 h 2122343"/>
              <a:gd name="connsiteX113" fmla="*/ 3982134 w 4001928"/>
              <a:gd name="connsiteY113" fmla="*/ 1031387 h 2122343"/>
              <a:gd name="connsiteX114" fmla="*/ 4001598 w 4001928"/>
              <a:gd name="connsiteY114" fmla="*/ 932674 h 2122343"/>
              <a:gd name="connsiteX115" fmla="*/ 3975182 w 4001928"/>
              <a:gd name="connsiteY115" fmla="*/ 833960 h 2122343"/>
              <a:gd name="connsiteX116" fmla="*/ 1033237 w 4001928"/>
              <a:gd name="connsiteY116" fmla="*/ 465522 h 2122343"/>
              <a:gd name="connsiteX117" fmla="*/ 1088850 w 4001928"/>
              <a:gd name="connsiteY117" fmla="*/ 430763 h 2122343"/>
              <a:gd name="connsiteX118" fmla="*/ 1033237 w 4001928"/>
              <a:gd name="connsiteY118" fmla="*/ 465522 h 2122343"/>
              <a:gd name="connsiteX119" fmla="*/ 1411407 w 4001928"/>
              <a:gd name="connsiteY119" fmla="*/ 661559 h 2122343"/>
              <a:gd name="connsiteX120" fmla="*/ 1440605 w 4001928"/>
              <a:gd name="connsiteY120" fmla="*/ 700488 h 2122343"/>
              <a:gd name="connsiteX121" fmla="*/ 1411407 w 4001928"/>
              <a:gd name="connsiteY121" fmla="*/ 661559 h 2122343"/>
              <a:gd name="connsiteX122" fmla="*/ 1252910 w 4001928"/>
              <a:gd name="connsiteY122" fmla="*/ 996629 h 2122343"/>
              <a:gd name="connsiteX123" fmla="*/ 1309913 w 4001928"/>
              <a:gd name="connsiteY123" fmla="*/ 959090 h 2122343"/>
              <a:gd name="connsiteX124" fmla="*/ 1252910 w 4001928"/>
              <a:gd name="connsiteY124" fmla="*/ 996629 h 2122343"/>
              <a:gd name="connsiteX125" fmla="*/ 1250129 w 4001928"/>
              <a:gd name="connsiteY125" fmla="*/ 931283 h 2122343"/>
              <a:gd name="connsiteX126" fmla="*/ 1401675 w 4001928"/>
              <a:gd name="connsiteY126" fmla="*/ 818666 h 2122343"/>
              <a:gd name="connsiteX127" fmla="*/ 1250129 w 4001928"/>
              <a:gd name="connsiteY127" fmla="*/ 931283 h 2122343"/>
              <a:gd name="connsiteX128" fmla="*/ 1405847 w 4001928"/>
              <a:gd name="connsiteY128" fmla="*/ 815886 h 2122343"/>
              <a:gd name="connsiteX129" fmla="*/ 1467021 w 4001928"/>
              <a:gd name="connsiteY129" fmla="*/ 761663 h 2122343"/>
              <a:gd name="connsiteX130" fmla="*/ 1405847 w 4001928"/>
              <a:gd name="connsiteY130" fmla="*/ 815886 h 2122343"/>
              <a:gd name="connsiteX131" fmla="*/ 1618567 w 4001928"/>
              <a:gd name="connsiteY131" fmla="*/ 503061 h 2122343"/>
              <a:gd name="connsiteX132" fmla="*/ 1707548 w 4001928"/>
              <a:gd name="connsiteY132" fmla="*/ 414079 h 2122343"/>
              <a:gd name="connsiteX133" fmla="*/ 1618567 w 4001928"/>
              <a:gd name="connsiteY133" fmla="*/ 503061 h 2122343"/>
              <a:gd name="connsiteX134" fmla="*/ 2145503 w 4001928"/>
              <a:gd name="connsiteY134" fmla="*/ 122109 h 2122343"/>
              <a:gd name="connsiteX135" fmla="*/ 2205288 w 4001928"/>
              <a:gd name="connsiteY135" fmla="*/ 65106 h 2122343"/>
              <a:gd name="connsiteX136" fmla="*/ 2145503 w 4001928"/>
              <a:gd name="connsiteY136" fmla="*/ 122109 h 2122343"/>
              <a:gd name="connsiteX137" fmla="*/ 3063123 w 4001928"/>
              <a:gd name="connsiteY137" fmla="*/ 979945 h 2122343"/>
              <a:gd name="connsiteX138" fmla="*/ 3160446 w 4001928"/>
              <a:gd name="connsiteY138" fmla="*/ 924332 h 2122343"/>
              <a:gd name="connsiteX139" fmla="*/ 3063123 w 4001928"/>
              <a:gd name="connsiteY139" fmla="*/ 979945 h 2122343"/>
              <a:gd name="connsiteX140" fmla="*/ 3427390 w 4001928"/>
              <a:gd name="connsiteY140" fmla="*/ 878451 h 2122343"/>
              <a:gd name="connsiteX141" fmla="*/ 3403755 w 4001928"/>
              <a:gd name="connsiteY141" fmla="*/ 892354 h 2122343"/>
              <a:gd name="connsiteX142" fmla="*/ 3398194 w 4001928"/>
              <a:gd name="connsiteY142" fmla="*/ 888183 h 2122343"/>
              <a:gd name="connsiteX143" fmla="*/ 3419049 w 4001928"/>
              <a:gd name="connsiteY143" fmla="*/ 872889 h 2122343"/>
              <a:gd name="connsiteX144" fmla="*/ 3427390 w 4001928"/>
              <a:gd name="connsiteY144" fmla="*/ 878451 h 2122343"/>
              <a:gd name="connsiteX145" fmla="*/ 3530275 w 4001928"/>
              <a:gd name="connsiteY145" fmla="*/ 1473513 h 2122343"/>
              <a:gd name="connsiteX146" fmla="*/ 3517762 w 4001928"/>
              <a:gd name="connsiteY146" fmla="*/ 1458220 h 2122343"/>
              <a:gd name="connsiteX147" fmla="*/ 3527495 w 4001928"/>
              <a:gd name="connsiteY147" fmla="*/ 1449878 h 2122343"/>
              <a:gd name="connsiteX148" fmla="*/ 3544179 w 4001928"/>
              <a:gd name="connsiteY148" fmla="*/ 1461000 h 2122343"/>
              <a:gd name="connsiteX149" fmla="*/ 3530275 w 4001928"/>
              <a:gd name="connsiteY149" fmla="*/ 1473513 h 2122343"/>
              <a:gd name="connsiteX150" fmla="*/ 3464930 w 4001928"/>
              <a:gd name="connsiteY150" fmla="*/ 1410948 h 2122343"/>
              <a:gd name="connsiteX151" fmla="*/ 3442685 w 4001928"/>
              <a:gd name="connsiteY151" fmla="*/ 1399826 h 2122343"/>
              <a:gd name="connsiteX152" fmla="*/ 3457978 w 4001928"/>
              <a:gd name="connsiteY152" fmla="*/ 1377580 h 2122343"/>
              <a:gd name="connsiteX153" fmla="*/ 3545569 w 4001928"/>
              <a:gd name="connsiteY153" fmla="*/ 1370629 h 2122343"/>
              <a:gd name="connsiteX154" fmla="*/ 3576156 w 4001928"/>
              <a:gd name="connsiteY154" fmla="*/ 1434584 h 2122343"/>
              <a:gd name="connsiteX155" fmla="*/ 3464930 w 4001928"/>
              <a:gd name="connsiteY155" fmla="*/ 1410948 h 2122343"/>
              <a:gd name="connsiteX156" fmla="*/ 3534446 w 4001928"/>
              <a:gd name="connsiteY156" fmla="*/ 801982 h 2122343"/>
              <a:gd name="connsiteX157" fmla="*/ 3638721 w 4001928"/>
              <a:gd name="connsiteY157" fmla="*/ 760272 h 2122343"/>
              <a:gd name="connsiteX158" fmla="*/ 3534446 w 4001928"/>
              <a:gd name="connsiteY158" fmla="*/ 801982 h 2122343"/>
              <a:gd name="connsiteX159" fmla="*/ 3563643 w 4001928"/>
              <a:gd name="connsiteY159" fmla="*/ 1346993 h 2122343"/>
              <a:gd name="connsiteX160" fmla="*/ 3548350 w 4001928"/>
              <a:gd name="connsiteY160" fmla="*/ 1335870 h 2122343"/>
              <a:gd name="connsiteX161" fmla="*/ 3562253 w 4001928"/>
              <a:gd name="connsiteY161" fmla="*/ 1324748 h 2122343"/>
              <a:gd name="connsiteX162" fmla="*/ 3577546 w 4001928"/>
              <a:gd name="connsiteY162" fmla="*/ 1337261 h 2122343"/>
              <a:gd name="connsiteX163" fmla="*/ 3563643 w 4001928"/>
              <a:gd name="connsiteY163" fmla="*/ 1346993 h 2122343"/>
              <a:gd name="connsiteX164" fmla="*/ 3595621 w 4001928"/>
              <a:gd name="connsiteY164" fmla="*/ 1487417 h 2122343"/>
              <a:gd name="connsiteX165" fmla="*/ 3585889 w 4001928"/>
              <a:gd name="connsiteY165" fmla="*/ 1472123 h 2122343"/>
              <a:gd name="connsiteX166" fmla="*/ 3598401 w 4001928"/>
              <a:gd name="connsiteY166" fmla="*/ 1469342 h 2122343"/>
              <a:gd name="connsiteX167" fmla="*/ 3605353 w 4001928"/>
              <a:gd name="connsiteY167" fmla="*/ 1480465 h 2122343"/>
              <a:gd name="connsiteX168" fmla="*/ 3595621 w 4001928"/>
              <a:gd name="connsiteY168" fmla="*/ 1487417 h 2122343"/>
              <a:gd name="connsiteX169" fmla="*/ 3642892 w 4001928"/>
              <a:gd name="connsiteY169" fmla="*/ 1554153 h 2122343"/>
              <a:gd name="connsiteX170" fmla="*/ 3626208 w 4001928"/>
              <a:gd name="connsiteY170" fmla="*/ 1575008 h 2122343"/>
              <a:gd name="connsiteX171" fmla="*/ 3616476 w 4001928"/>
              <a:gd name="connsiteY171" fmla="*/ 1561104 h 2122343"/>
              <a:gd name="connsiteX172" fmla="*/ 3628989 w 4001928"/>
              <a:gd name="connsiteY172" fmla="*/ 1544420 h 2122343"/>
              <a:gd name="connsiteX173" fmla="*/ 3642892 w 4001928"/>
              <a:gd name="connsiteY173" fmla="*/ 1554153 h 2122343"/>
              <a:gd name="connsiteX174" fmla="*/ 3649844 w 4001928"/>
              <a:gd name="connsiteY174" fmla="*/ 697707 h 2122343"/>
              <a:gd name="connsiteX175" fmla="*/ 3346751 w 4001928"/>
              <a:gd name="connsiteY175" fmla="*/ 833960 h 2122343"/>
              <a:gd name="connsiteX176" fmla="*/ 3339800 w 4001928"/>
              <a:gd name="connsiteY176" fmla="*/ 820057 h 2122343"/>
              <a:gd name="connsiteX177" fmla="*/ 3679041 w 4001928"/>
              <a:gd name="connsiteY177" fmla="*/ 650436 h 2122343"/>
              <a:gd name="connsiteX178" fmla="*/ 3649844 w 4001928"/>
              <a:gd name="connsiteY178" fmla="*/ 697707 h 2122343"/>
              <a:gd name="connsiteX179" fmla="*/ 3793048 w 4001928"/>
              <a:gd name="connsiteY179" fmla="*/ 1163469 h 2122343"/>
              <a:gd name="connsiteX180" fmla="*/ 3812513 w 4001928"/>
              <a:gd name="connsiteY180" fmla="*/ 1131491 h 2122343"/>
              <a:gd name="connsiteX181" fmla="*/ 3820855 w 4001928"/>
              <a:gd name="connsiteY181" fmla="*/ 1139833 h 2122343"/>
              <a:gd name="connsiteX182" fmla="*/ 3793048 w 4001928"/>
              <a:gd name="connsiteY182" fmla="*/ 1163469 h 2122343"/>
              <a:gd name="connsiteX183" fmla="*/ 3838930 w 4001928"/>
              <a:gd name="connsiteY183" fmla="*/ 884012 h 2122343"/>
              <a:gd name="connsiteX184" fmla="*/ 3862565 w 4001928"/>
              <a:gd name="connsiteY184" fmla="*/ 852034 h 2122343"/>
              <a:gd name="connsiteX185" fmla="*/ 3879249 w 4001928"/>
              <a:gd name="connsiteY185" fmla="*/ 871499 h 2122343"/>
              <a:gd name="connsiteX186" fmla="*/ 3859785 w 4001928"/>
              <a:gd name="connsiteY186" fmla="*/ 897915 h 2122343"/>
              <a:gd name="connsiteX187" fmla="*/ 3838930 w 4001928"/>
              <a:gd name="connsiteY187" fmla="*/ 884012 h 2122343"/>
              <a:gd name="connsiteX188" fmla="*/ 3884810 w 4001928"/>
              <a:gd name="connsiteY188" fmla="*/ 1038339 h 2122343"/>
              <a:gd name="connsiteX189" fmla="*/ 3911226 w 4001928"/>
              <a:gd name="connsiteY189" fmla="*/ 914599 h 2122343"/>
              <a:gd name="connsiteX190" fmla="*/ 3884810 w 4001928"/>
              <a:gd name="connsiteY190" fmla="*/ 1038339 h 2122343"/>
              <a:gd name="connsiteX191" fmla="*/ 1720062 w 4001928"/>
              <a:gd name="connsiteY191" fmla="*/ 347344 h 2122343"/>
              <a:gd name="connsiteX192" fmla="*/ 1718672 w 4001928"/>
              <a:gd name="connsiteY192" fmla="*/ 347344 h 2122343"/>
              <a:gd name="connsiteX193" fmla="*/ 1718672 w 4001928"/>
              <a:gd name="connsiteY193" fmla="*/ 345953 h 2122343"/>
              <a:gd name="connsiteX194" fmla="*/ 1720062 w 4001928"/>
              <a:gd name="connsiteY194" fmla="*/ 347344 h 2122343"/>
              <a:gd name="connsiteX195" fmla="*/ 3754119 w 4001928"/>
              <a:gd name="connsiteY195" fmla="*/ 1445707 h 2122343"/>
              <a:gd name="connsiteX196" fmla="*/ 3741606 w 4001928"/>
              <a:gd name="connsiteY196" fmla="*/ 1587521 h 2122343"/>
              <a:gd name="connsiteX197" fmla="*/ 3704067 w 4001928"/>
              <a:gd name="connsiteY197" fmla="*/ 1520785 h 2122343"/>
              <a:gd name="connsiteX198" fmla="*/ 3726312 w 4001928"/>
              <a:gd name="connsiteY198" fmla="*/ 1426242 h 2122343"/>
              <a:gd name="connsiteX199" fmla="*/ 3737435 w 4001928"/>
              <a:gd name="connsiteY199" fmla="*/ 1352554 h 2122343"/>
              <a:gd name="connsiteX200" fmla="*/ 3761070 w 4001928"/>
              <a:gd name="connsiteY200" fmla="*/ 1316406 h 2122343"/>
              <a:gd name="connsiteX201" fmla="*/ 3770803 w 4001928"/>
              <a:gd name="connsiteY201" fmla="*/ 1359506 h 2122343"/>
              <a:gd name="connsiteX202" fmla="*/ 3758290 w 4001928"/>
              <a:gd name="connsiteY202" fmla="*/ 1417900 h 2122343"/>
              <a:gd name="connsiteX203" fmla="*/ 3754119 w 4001928"/>
              <a:gd name="connsiteY203" fmla="*/ 1445707 h 2122343"/>
              <a:gd name="connsiteX204" fmla="*/ 94762 w 4001928"/>
              <a:gd name="connsiteY204" fmla="*/ 1513833 h 2122343"/>
              <a:gd name="connsiteX205" fmla="*/ 199037 w 4001928"/>
              <a:gd name="connsiteY205" fmla="*/ 1367848 h 2122343"/>
              <a:gd name="connsiteX206" fmla="*/ 94762 w 4001928"/>
              <a:gd name="connsiteY206" fmla="*/ 1513833 h 2122343"/>
              <a:gd name="connsiteX207" fmla="*/ 731535 w 4001928"/>
              <a:gd name="connsiteY207" fmla="*/ 572577 h 2122343"/>
              <a:gd name="connsiteX208" fmla="*/ 734316 w 4001928"/>
              <a:gd name="connsiteY208" fmla="*/ 546161 h 2122343"/>
              <a:gd name="connsiteX209" fmla="*/ 810784 w 4001928"/>
              <a:gd name="connsiteY209" fmla="*/ 501670 h 2122343"/>
              <a:gd name="connsiteX210" fmla="*/ 764903 w 4001928"/>
              <a:gd name="connsiteY210" fmla="*/ 578139 h 2122343"/>
              <a:gd name="connsiteX211" fmla="*/ 731535 w 4001928"/>
              <a:gd name="connsiteY211" fmla="*/ 572577 h 2122343"/>
              <a:gd name="connsiteX212" fmla="*/ 1720062 w 4001928"/>
              <a:gd name="connsiteY212" fmla="*/ 345953 h 2122343"/>
              <a:gd name="connsiteX213" fmla="*/ 1753430 w 4001928"/>
              <a:gd name="connsiteY213" fmla="*/ 313975 h 2122343"/>
              <a:gd name="connsiteX214" fmla="*/ 1720062 w 4001928"/>
              <a:gd name="connsiteY214" fmla="*/ 345953 h 2122343"/>
              <a:gd name="connsiteX215" fmla="*/ 1720062 w 4001928"/>
              <a:gd name="connsiteY215" fmla="*/ 345953 h 2122343"/>
              <a:gd name="connsiteX216" fmla="*/ 1718672 w 4001928"/>
              <a:gd name="connsiteY216" fmla="*/ 347344 h 2122343"/>
              <a:gd name="connsiteX217" fmla="*/ 1717281 w 4001928"/>
              <a:gd name="connsiteY217" fmla="*/ 345953 h 2122343"/>
              <a:gd name="connsiteX218" fmla="*/ 1720062 w 4001928"/>
              <a:gd name="connsiteY218" fmla="*/ 345953 h 2122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</a:cxnLst>
            <a:rect l="l" t="t" r="r" b="b"/>
            <a:pathLst>
              <a:path w="4001928" h="2122343">
                <a:moveTo>
                  <a:pt x="3975182" y="833960"/>
                </a:moveTo>
                <a:cubicBezTo>
                  <a:pt x="3964060" y="807544"/>
                  <a:pt x="3939033" y="811715"/>
                  <a:pt x="3918178" y="804763"/>
                </a:cubicBezTo>
                <a:cubicBezTo>
                  <a:pt x="3888981" y="796421"/>
                  <a:pt x="3882030" y="776956"/>
                  <a:pt x="3879249" y="747760"/>
                </a:cubicBezTo>
                <a:cubicBezTo>
                  <a:pt x="3877859" y="722733"/>
                  <a:pt x="3891762" y="692146"/>
                  <a:pt x="3862565" y="672681"/>
                </a:cubicBezTo>
                <a:cubicBezTo>
                  <a:pt x="3843100" y="685195"/>
                  <a:pt x="3852833" y="706050"/>
                  <a:pt x="3845881" y="721343"/>
                </a:cubicBezTo>
                <a:cubicBezTo>
                  <a:pt x="3838930" y="738027"/>
                  <a:pt x="3827806" y="743588"/>
                  <a:pt x="3809732" y="740808"/>
                </a:cubicBezTo>
                <a:cubicBezTo>
                  <a:pt x="3787487" y="738027"/>
                  <a:pt x="3787487" y="722733"/>
                  <a:pt x="3794439" y="707440"/>
                </a:cubicBezTo>
                <a:cubicBezTo>
                  <a:pt x="3811123" y="669901"/>
                  <a:pt x="3797220" y="668510"/>
                  <a:pt x="3763851" y="675462"/>
                </a:cubicBezTo>
                <a:cubicBezTo>
                  <a:pt x="3738825" y="681023"/>
                  <a:pt x="3716580" y="672681"/>
                  <a:pt x="3733264" y="637923"/>
                </a:cubicBezTo>
                <a:cubicBezTo>
                  <a:pt x="3741606" y="619849"/>
                  <a:pt x="3727703" y="615678"/>
                  <a:pt x="3715190" y="614287"/>
                </a:cubicBezTo>
                <a:cubicBezTo>
                  <a:pt x="3684602" y="610116"/>
                  <a:pt x="3654015" y="614287"/>
                  <a:pt x="3626208" y="626800"/>
                </a:cubicBezTo>
                <a:cubicBezTo>
                  <a:pt x="3551130" y="660168"/>
                  <a:pt x="3470491" y="683804"/>
                  <a:pt x="3400975" y="731075"/>
                </a:cubicBezTo>
                <a:cubicBezTo>
                  <a:pt x="3324506" y="782518"/>
                  <a:pt x="3234135" y="804763"/>
                  <a:pt x="3146543" y="850644"/>
                </a:cubicBezTo>
                <a:cubicBezTo>
                  <a:pt x="3157666" y="811715"/>
                  <a:pt x="3181301" y="792250"/>
                  <a:pt x="3203547" y="772785"/>
                </a:cubicBezTo>
                <a:cubicBezTo>
                  <a:pt x="3216060" y="761663"/>
                  <a:pt x="3228573" y="750540"/>
                  <a:pt x="3236915" y="733856"/>
                </a:cubicBezTo>
                <a:cubicBezTo>
                  <a:pt x="3267502" y="669901"/>
                  <a:pt x="3307822" y="614287"/>
                  <a:pt x="3328677" y="543380"/>
                </a:cubicBezTo>
                <a:cubicBezTo>
                  <a:pt x="3350922" y="469693"/>
                  <a:pt x="3328677" y="365418"/>
                  <a:pt x="3260551" y="326489"/>
                </a:cubicBezTo>
                <a:cubicBezTo>
                  <a:pt x="3242476" y="316756"/>
                  <a:pt x="3224402" y="315366"/>
                  <a:pt x="3228573" y="287559"/>
                </a:cubicBezTo>
                <a:cubicBezTo>
                  <a:pt x="3235525" y="250020"/>
                  <a:pt x="3211889" y="223604"/>
                  <a:pt x="3184082" y="206920"/>
                </a:cubicBezTo>
                <a:cubicBezTo>
                  <a:pt x="3138201" y="180504"/>
                  <a:pt x="3107614" y="145745"/>
                  <a:pt x="3096491" y="95693"/>
                </a:cubicBezTo>
                <a:cubicBezTo>
                  <a:pt x="3090930" y="70667"/>
                  <a:pt x="3067295" y="55374"/>
                  <a:pt x="3053391" y="67886"/>
                </a:cubicBezTo>
                <a:cubicBezTo>
                  <a:pt x="3014461" y="102645"/>
                  <a:pt x="2969971" y="67886"/>
                  <a:pt x="2932432" y="88741"/>
                </a:cubicBezTo>
                <a:cubicBezTo>
                  <a:pt x="2924090" y="69277"/>
                  <a:pt x="2935213" y="62325"/>
                  <a:pt x="2943555" y="52593"/>
                </a:cubicBezTo>
                <a:cubicBezTo>
                  <a:pt x="2950506" y="42861"/>
                  <a:pt x="2960239" y="33128"/>
                  <a:pt x="2949116" y="19225"/>
                </a:cubicBezTo>
                <a:cubicBezTo>
                  <a:pt x="2915748" y="10883"/>
                  <a:pt x="2889331" y="22006"/>
                  <a:pt x="2860135" y="44251"/>
                </a:cubicBezTo>
                <a:cubicBezTo>
                  <a:pt x="2808692" y="81790"/>
                  <a:pt x="2754470" y="120719"/>
                  <a:pt x="2694685" y="145745"/>
                </a:cubicBezTo>
                <a:cubicBezTo>
                  <a:pt x="2620997" y="176332"/>
                  <a:pt x="2587630" y="236117"/>
                  <a:pt x="2555651" y="302853"/>
                </a:cubicBezTo>
                <a:cubicBezTo>
                  <a:pt x="2536187" y="255581"/>
                  <a:pt x="2520893" y="204139"/>
                  <a:pt x="2476403" y="177723"/>
                </a:cubicBezTo>
                <a:cubicBezTo>
                  <a:pt x="2443035" y="158258"/>
                  <a:pt x="2422180" y="138794"/>
                  <a:pt x="2424961" y="98474"/>
                </a:cubicBezTo>
                <a:cubicBezTo>
                  <a:pt x="2426351" y="76229"/>
                  <a:pt x="2411057" y="49812"/>
                  <a:pt x="2386032" y="58154"/>
                </a:cubicBezTo>
                <a:cubicBezTo>
                  <a:pt x="2355444" y="67886"/>
                  <a:pt x="2322076" y="49812"/>
                  <a:pt x="2295660" y="73448"/>
                </a:cubicBezTo>
                <a:cubicBezTo>
                  <a:pt x="2273414" y="-5801"/>
                  <a:pt x="2258121" y="-14143"/>
                  <a:pt x="2189994" y="16444"/>
                </a:cubicBezTo>
                <a:cubicBezTo>
                  <a:pt x="2074597" y="69277"/>
                  <a:pt x="1980054" y="148526"/>
                  <a:pt x="1893853" y="240288"/>
                </a:cubicBezTo>
                <a:cubicBezTo>
                  <a:pt x="1835459" y="301462"/>
                  <a:pt x="1775675" y="361247"/>
                  <a:pt x="1707548" y="409908"/>
                </a:cubicBezTo>
                <a:cubicBezTo>
                  <a:pt x="1701987" y="387663"/>
                  <a:pt x="1720062" y="369589"/>
                  <a:pt x="1715891" y="347344"/>
                </a:cubicBezTo>
                <a:cubicBezTo>
                  <a:pt x="1697817" y="348734"/>
                  <a:pt x="1686693" y="364027"/>
                  <a:pt x="1674181" y="373760"/>
                </a:cubicBezTo>
                <a:cubicBezTo>
                  <a:pt x="1600493" y="437715"/>
                  <a:pt x="1543489" y="516964"/>
                  <a:pt x="1483705" y="592042"/>
                </a:cubicBezTo>
                <a:cubicBezTo>
                  <a:pt x="1462850" y="618458"/>
                  <a:pt x="1444776" y="647655"/>
                  <a:pt x="1410017" y="657388"/>
                </a:cubicBezTo>
                <a:cubicBezTo>
                  <a:pt x="1425311" y="615678"/>
                  <a:pt x="1430872" y="571187"/>
                  <a:pt x="1433653" y="528087"/>
                </a:cubicBezTo>
                <a:cubicBezTo>
                  <a:pt x="1437824" y="465522"/>
                  <a:pt x="1418359" y="400176"/>
                  <a:pt x="1357185" y="377931"/>
                </a:cubicBezTo>
                <a:cubicBezTo>
                  <a:pt x="1316865" y="362637"/>
                  <a:pt x="1308523" y="344563"/>
                  <a:pt x="1302962" y="309804"/>
                </a:cubicBezTo>
                <a:cubicBezTo>
                  <a:pt x="1301572" y="298682"/>
                  <a:pt x="1298791" y="284779"/>
                  <a:pt x="1277936" y="284779"/>
                </a:cubicBezTo>
                <a:cubicBezTo>
                  <a:pt x="1273765" y="290340"/>
                  <a:pt x="1266813" y="298682"/>
                  <a:pt x="1262642" y="307024"/>
                </a:cubicBezTo>
                <a:cubicBezTo>
                  <a:pt x="1236226" y="348734"/>
                  <a:pt x="1223713" y="351514"/>
                  <a:pt x="1188954" y="320927"/>
                </a:cubicBezTo>
                <a:cubicBezTo>
                  <a:pt x="1173661" y="307024"/>
                  <a:pt x="1163928" y="291730"/>
                  <a:pt x="1159758" y="270875"/>
                </a:cubicBezTo>
                <a:cubicBezTo>
                  <a:pt x="1152806" y="229165"/>
                  <a:pt x="1138903" y="223604"/>
                  <a:pt x="1108315" y="250020"/>
                </a:cubicBezTo>
                <a:cubicBezTo>
                  <a:pt x="1041579" y="304243"/>
                  <a:pt x="983185" y="365418"/>
                  <a:pt x="940085" y="440496"/>
                </a:cubicBezTo>
                <a:cubicBezTo>
                  <a:pt x="910888" y="490548"/>
                  <a:pt x="880300" y="540600"/>
                  <a:pt x="835810" y="578139"/>
                </a:cubicBezTo>
                <a:cubicBezTo>
                  <a:pt x="809393" y="600384"/>
                  <a:pt x="792709" y="624020"/>
                  <a:pt x="787148" y="658778"/>
                </a:cubicBezTo>
                <a:cubicBezTo>
                  <a:pt x="781587" y="693536"/>
                  <a:pt x="769074" y="726905"/>
                  <a:pt x="742658" y="751930"/>
                </a:cubicBezTo>
                <a:cubicBezTo>
                  <a:pt x="699557" y="793640"/>
                  <a:pt x="674531" y="849254"/>
                  <a:pt x="636992" y="896525"/>
                </a:cubicBezTo>
                <a:cubicBezTo>
                  <a:pt x="605014" y="935454"/>
                  <a:pt x="561914" y="972993"/>
                  <a:pt x="541059" y="1018874"/>
                </a:cubicBezTo>
                <a:cubicBezTo>
                  <a:pt x="502130" y="1110636"/>
                  <a:pt x="435394" y="1181543"/>
                  <a:pt x="381171" y="1260792"/>
                </a:cubicBezTo>
                <a:cubicBezTo>
                  <a:pt x="347803" y="1310844"/>
                  <a:pt x="322777" y="1369238"/>
                  <a:pt x="283848" y="1412339"/>
                </a:cubicBezTo>
                <a:cubicBezTo>
                  <a:pt x="225454" y="1474904"/>
                  <a:pt x="180963" y="1545811"/>
                  <a:pt x="123959" y="1609766"/>
                </a:cubicBezTo>
                <a:cubicBezTo>
                  <a:pt x="111446" y="1623669"/>
                  <a:pt x="98933" y="1637573"/>
                  <a:pt x="108666" y="1655647"/>
                </a:cubicBezTo>
                <a:cubicBezTo>
                  <a:pt x="126740" y="1686234"/>
                  <a:pt x="119788" y="1691796"/>
                  <a:pt x="89201" y="1716822"/>
                </a:cubicBezTo>
                <a:cubicBezTo>
                  <a:pt x="22465" y="1771045"/>
                  <a:pt x="23855" y="1864197"/>
                  <a:pt x="219" y="1942056"/>
                </a:cubicBezTo>
                <a:cubicBezTo>
                  <a:pt x="-1171" y="1947617"/>
                  <a:pt x="4391" y="1955959"/>
                  <a:pt x="7171" y="1962911"/>
                </a:cubicBezTo>
                <a:cubicBezTo>
                  <a:pt x="22465" y="1999059"/>
                  <a:pt x="43320" y="2028256"/>
                  <a:pt x="80859" y="2043550"/>
                </a:cubicBezTo>
                <a:cubicBezTo>
                  <a:pt x="117008" y="2058844"/>
                  <a:pt x="142034" y="2049111"/>
                  <a:pt x="174011" y="2024085"/>
                </a:cubicBezTo>
                <a:cubicBezTo>
                  <a:pt x="214331" y="1992108"/>
                  <a:pt x="240747" y="2011572"/>
                  <a:pt x="242138" y="2068576"/>
                </a:cubicBezTo>
                <a:cubicBezTo>
                  <a:pt x="243528" y="2099163"/>
                  <a:pt x="256041" y="2115847"/>
                  <a:pt x="286628" y="2118628"/>
                </a:cubicBezTo>
                <a:cubicBezTo>
                  <a:pt x="301922" y="2120018"/>
                  <a:pt x="317216" y="2124189"/>
                  <a:pt x="331119" y="2121409"/>
                </a:cubicBezTo>
                <a:cubicBezTo>
                  <a:pt x="427052" y="2106115"/>
                  <a:pt x="520204" y="2076918"/>
                  <a:pt x="598063" y="2018524"/>
                </a:cubicBezTo>
                <a:cubicBezTo>
                  <a:pt x="624479" y="1997669"/>
                  <a:pt x="671751" y="1994888"/>
                  <a:pt x="675921" y="1949007"/>
                </a:cubicBezTo>
                <a:cubicBezTo>
                  <a:pt x="728754" y="1969862"/>
                  <a:pt x="739877" y="1910078"/>
                  <a:pt x="776026" y="1894784"/>
                </a:cubicBezTo>
                <a:cubicBezTo>
                  <a:pt x="805223" y="1883662"/>
                  <a:pt x="849713" y="1866978"/>
                  <a:pt x="855274" y="1805803"/>
                </a:cubicBezTo>
                <a:cubicBezTo>
                  <a:pt x="863616" y="1829439"/>
                  <a:pt x="867788" y="1836390"/>
                  <a:pt x="869178" y="1843342"/>
                </a:cubicBezTo>
                <a:cubicBezTo>
                  <a:pt x="871958" y="1853074"/>
                  <a:pt x="871958" y="1862807"/>
                  <a:pt x="874739" y="1872539"/>
                </a:cubicBezTo>
                <a:cubicBezTo>
                  <a:pt x="902546" y="1969862"/>
                  <a:pt x="942865" y="1989327"/>
                  <a:pt x="1033237" y="1950398"/>
                </a:cubicBezTo>
                <a:cubicBezTo>
                  <a:pt x="1040189" y="1947617"/>
                  <a:pt x="1045750" y="1942056"/>
                  <a:pt x="1052702" y="1940665"/>
                </a:cubicBezTo>
                <a:cubicBezTo>
                  <a:pt x="1090241" y="1926762"/>
                  <a:pt x="1109705" y="1936494"/>
                  <a:pt x="1123609" y="1971253"/>
                </a:cubicBezTo>
                <a:cubicBezTo>
                  <a:pt x="1147244" y="2036598"/>
                  <a:pt x="1166709" y="2051892"/>
                  <a:pt x="1222323" y="2039379"/>
                </a:cubicBezTo>
                <a:cubicBezTo>
                  <a:pt x="1301572" y="2021305"/>
                  <a:pt x="1384992" y="2007401"/>
                  <a:pt x="1454508" y="1958740"/>
                </a:cubicBezTo>
                <a:cubicBezTo>
                  <a:pt x="1492047" y="1932323"/>
                  <a:pt x="1505950" y="1947617"/>
                  <a:pt x="1522634" y="1976814"/>
                </a:cubicBezTo>
                <a:cubicBezTo>
                  <a:pt x="1528196" y="1986546"/>
                  <a:pt x="1537928" y="1999059"/>
                  <a:pt x="1536537" y="2008792"/>
                </a:cubicBezTo>
                <a:cubicBezTo>
                  <a:pt x="1533757" y="2054673"/>
                  <a:pt x="1564344" y="2050502"/>
                  <a:pt x="1592151" y="2046331"/>
                </a:cubicBezTo>
                <a:cubicBezTo>
                  <a:pt x="1617177" y="2042160"/>
                  <a:pt x="1643593" y="2033818"/>
                  <a:pt x="1664448" y="2019914"/>
                </a:cubicBezTo>
                <a:cubicBezTo>
                  <a:pt x="1679742" y="2010182"/>
                  <a:pt x="1688084" y="1992108"/>
                  <a:pt x="1704768" y="2017134"/>
                </a:cubicBezTo>
                <a:cubicBezTo>
                  <a:pt x="1708939" y="2024085"/>
                  <a:pt x="1720062" y="2022695"/>
                  <a:pt x="1724232" y="2017134"/>
                </a:cubicBezTo>
                <a:cubicBezTo>
                  <a:pt x="1752039" y="1975424"/>
                  <a:pt x="1804872" y="1958740"/>
                  <a:pt x="1832678" y="1928152"/>
                </a:cubicBezTo>
                <a:cubicBezTo>
                  <a:pt x="1863266" y="1894784"/>
                  <a:pt x="1916098" y="1876710"/>
                  <a:pt x="1924441" y="1821097"/>
                </a:cubicBezTo>
                <a:cubicBezTo>
                  <a:pt x="1927222" y="1804413"/>
                  <a:pt x="1966151" y="1812755"/>
                  <a:pt x="1973102" y="1783558"/>
                </a:cubicBezTo>
                <a:cubicBezTo>
                  <a:pt x="1974492" y="1780777"/>
                  <a:pt x="1991177" y="1803022"/>
                  <a:pt x="2005080" y="1809974"/>
                </a:cubicBezTo>
                <a:cubicBezTo>
                  <a:pt x="2052352" y="1835000"/>
                  <a:pt x="2096842" y="1861416"/>
                  <a:pt x="2146894" y="1815535"/>
                </a:cubicBezTo>
                <a:cubicBezTo>
                  <a:pt x="2167749" y="1797461"/>
                  <a:pt x="2184433" y="1798851"/>
                  <a:pt x="2201117" y="1823877"/>
                </a:cubicBezTo>
                <a:cubicBezTo>
                  <a:pt x="2249778" y="1898955"/>
                  <a:pt x="2285927" y="1911468"/>
                  <a:pt x="2373518" y="1892004"/>
                </a:cubicBezTo>
                <a:cubicBezTo>
                  <a:pt x="2456938" y="1873929"/>
                  <a:pt x="2533406" y="1840561"/>
                  <a:pt x="2612656" y="1805803"/>
                </a:cubicBezTo>
                <a:cubicBezTo>
                  <a:pt x="2691905" y="1771045"/>
                  <a:pt x="2764201" y="1726554"/>
                  <a:pt x="2843451" y="1693186"/>
                </a:cubicBezTo>
                <a:cubicBezTo>
                  <a:pt x="2879600" y="1677892"/>
                  <a:pt x="2910186" y="1654257"/>
                  <a:pt x="2942165" y="1634792"/>
                </a:cubicBezTo>
                <a:cubicBezTo>
                  <a:pt x="2992216" y="1602814"/>
                  <a:pt x="3053391" y="1595863"/>
                  <a:pt x="3097881" y="1558324"/>
                </a:cubicBezTo>
                <a:cubicBezTo>
                  <a:pt x="3139591" y="1523565"/>
                  <a:pt x="3193815" y="1509662"/>
                  <a:pt x="3238306" y="1479075"/>
                </a:cubicBezTo>
                <a:cubicBezTo>
                  <a:pt x="3292528" y="1442926"/>
                  <a:pt x="3296700" y="1448487"/>
                  <a:pt x="3331458" y="1495759"/>
                </a:cubicBezTo>
                <a:cubicBezTo>
                  <a:pt x="3371777" y="1548591"/>
                  <a:pt x="3389851" y="1552762"/>
                  <a:pt x="3437123" y="1506881"/>
                </a:cubicBezTo>
                <a:cubicBezTo>
                  <a:pt x="3449636" y="1494368"/>
                  <a:pt x="3455197" y="1494368"/>
                  <a:pt x="3470491" y="1492978"/>
                </a:cubicBezTo>
                <a:cubicBezTo>
                  <a:pt x="3528885" y="1491588"/>
                  <a:pt x="3542788" y="1531907"/>
                  <a:pt x="3562253" y="1573617"/>
                </a:cubicBezTo>
                <a:cubicBezTo>
                  <a:pt x="3567815" y="1586130"/>
                  <a:pt x="3563643" y="1613937"/>
                  <a:pt x="3584498" y="1611156"/>
                </a:cubicBezTo>
                <a:cubicBezTo>
                  <a:pt x="3609525" y="1606985"/>
                  <a:pt x="3635940" y="1608376"/>
                  <a:pt x="3658186" y="1591692"/>
                </a:cubicBezTo>
                <a:cubicBezTo>
                  <a:pt x="3666528" y="1586130"/>
                  <a:pt x="3665138" y="1580569"/>
                  <a:pt x="3660966" y="1573617"/>
                </a:cubicBezTo>
                <a:cubicBezTo>
                  <a:pt x="3641502" y="1527736"/>
                  <a:pt x="3681821" y="1472123"/>
                  <a:pt x="3637331" y="1430413"/>
                </a:cubicBezTo>
                <a:cubicBezTo>
                  <a:pt x="3634550" y="1427632"/>
                  <a:pt x="3634550" y="1417900"/>
                  <a:pt x="3637331" y="1416510"/>
                </a:cubicBezTo>
                <a:cubicBezTo>
                  <a:pt x="3676260" y="1383142"/>
                  <a:pt x="3649844" y="1333090"/>
                  <a:pt x="3670699" y="1294160"/>
                </a:cubicBezTo>
                <a:cubicBezTo>
                  <a:pt x="3679041" y="1278867"/>
                  <a:pt x="3679041" y="1259402"/>
                  <a:pt x="3694335" y="1248279"/>
                </a:cubicBezTo>
                <a:cubicBezTo>
                  <a:pt x="3705457" y="1238547"/>
                  <a:pt x="3717970" y="1239937"/>
                  <a:pt x="3723531" y="1256621"/>
                </a:cubicBezTo>
                <a:cubicBezTo>
                  <a:pt x="3726312" y="1264963"/>
                  <a:pt x="3711019" y="1281647"/>
                  <a:pt x="3741606" y="1281647"/>
                </a:cubicBezTo>
                <a:cubicBezTo>
                  <a:pt x="3742996" y="1249670"/>
                  <a:pt x="3747167" y="1217692"/>
                  <a:pt x="3736045" y="1185714"/>
                </a:cubicBezTo>
                <a:cubicBezTo>
                  <a:pt x="3730483" y="1169030"/>
                  <a:pt x="3740215" y="1152346"/>
                  <a:pt x="3751338" y="1145395"/>
                </a:cubicBezTo>
                <a:cubicBezTo>
                  <a:pt x="3765241" y="1137053"/>
                  <a:pt x="3776365" y="1155127"/>
                  <a:pt x="3788877" y="1162079"/>
                </a:cubicBezTo>
                <a:cubicBezTo>
                  <a:pt x="3800000" y="1187105"/>
                  <a:pt x="3806951" y="1213521"/>
                  <a:pt x="3811123" y="1249670"/>
                </a:cubicBezTo>
                <a:cubicBezTo>
                  <a:pt x="3837539" y="1214911"/>
                  <a:pt x="3851442" y="1185714"/>
                  <a:pt x="3862565" y="1155127"/>
                </a:cubicBezTo>
                <a:cubicBezTo>
                  <a:pt x="3873688" y="1124540"/>
                  <a:pt x="3868126" y="1092562"/>
                  <a:pt x="3870907" y="1063365"/>
                </a:cubicBezTo>
                <a:cubicBezTo>
                  <a:pt x="3891762" y="1063365"/>
                  <a:pt x="3909836" y="1059194"/>
                  <a:pt x="3925130" y="1064755"/>
                </a:cubicBezTo>
                <a:cubicBezTo>
                  <a:pt x="3958498" y="1075878"/>
                  <a:pt x="3973791" y="1049462"/>
                  <a:pt x="3982134" y="1031387"/>
                </a:cubicBezTo>
                <a:cubicBezTo>
                  <a:pt x="3994646" y="1000800"/>
                  <a:pt x="4000208" y="966042"/>
                  <a:pt x="4001598" y="932674"/>
                </a:cubicBezTo>
                <a:cubicBezTo>
                  <a:pt x="4004379" y="899306"/>
                  <a:pt x="3989085" y="867328"/>
                  <a:pt x="3975182" y="833960"/>
                </a:cubicBezTo>
                <a:close/>
                <a:moveTo>
                  <a:pt x="1033237" y="465522"/>
                </a:moveTo>
                <a:cubicBezTo>
                  <a:pt x="1042969" y="430763"/>
                  <a:pt x="1067995" y="436325"/>
                  <a:pt x="1088850" y="430763"/>
                </a:cubicBezTo>
                <a:cubicBezTo>
                  <a:pt x="1077728" y="461351"/>
                  <a:pt x="1077728" y="461351"/>
                  <a:pt x="1033237" y="465522"/>
                </a:cubicBezTo>
                <a:close/>
                <a:moveTo>
                  <a:pt x="1411407" y="661559"/>
                </a:moveTo>
                <a:cubicBezTo>
                  <a:pt x="1422530" y="672681"/>
                  <a:pt x="1436433" y="682414"/>
                  <a:pt x="1440605" y="700488"/>
                </a:cubicBezTo>
                <a:cubicBezTo>
                  <a:pt x="1408627" y="701878"/>
                  <a:pt x="1403066" y="687975"/>
                  <a:pt x="1411407" y="661559"/>
                </a:cubicBezTo>
                <a:close/>
                <a:moveTo>
                  <a:pt x="1252910" y="996629"/>
                </a:moveTo>
                <a:cubicBezTo>
                  <a:pt x="1268203" y="971603"/>
                  <a:pt x="1283497" y="961871"/>
                  <a:pt x="1309913" y="959090"/>
                </a:cubicBezTo>
                <a:cubicBezTo>
                  <a:pt x="1302962" y="986897"/>
                  <a:pt x="1287668" y="996629"/>
                  <a:pt x="1252910" y="996629"/>
                </a:cubicBezTo>
                <a:close/>
                <a:moveTo>
                  <a:pt x="1250129" y="931283"/>
                </a:moveTo>
                <a:cubicBezTo>
                  <a:pt x="1286278" y="868718"/>
                  <a:pt x="1333549" y="829789"/>
                  <a:pt x="1401675" y="818666"/>
                </a:cubicBezTo>
                <a:cubicBezTo>
                  <a:pt x="1369697" y="877060"/>
                  <a:pt x="1323817" y="917380"/>
                  <a:pt x="1250129" y="931283"/>
                </a:cubicBezTo>
                <a:close/>
                <a:moveTo>
                  <a:pt x="1405847" y="815886"/>
                </a:moveTo>
                <a:cubicBezTo>
                  <a:pt x="1410017" y="786689"/>
                  <a:pt x="1429482" y="772785"/>
                  <a:pt x="1467021" y="761663"/>
                </a:cubicBezTo>
                <a:cubicBezTo>
                  <a:pt x="1448947" y="795031"/>
                  <a:pt x="1432262" y="810325"/>
                  <a:pt x="1405847" y="815886"/>
                </a:cubicBezTo>
                <a:close/>
                <a:moveTo>
                  <a:pt x="1618567" y="503061"/>
                </a:moveTo>
                <a:cubicBezTo>
                  <a:pt x="1644983" y="439105"/>
                  <a:pt x="1661667" y="422421"/>
                  <a:pt x="1707548" y="414079"/>
                </a:cubicBezTo>
                <a:cubicBezTo>
                  <a:pt x="1697817" y="459960"/>
                  <a:pt x="1656107" y="473864"/>
                  <a:pt x="1618567" y="503061"/>
                </a:cubicBezTo>
                <a:close/>
                <a:moveTo>
                  <a:pt x="2145503" y="122109"/>
                </a:moveTo>
                <a:cubicBezTo>
                  <a:pt x="2151065" y="84571"/>
                  <a:pt x="2166358" y="69277"/>
                  <a:pt x="2205288" y="65106"/>
                </a:cubicBezTo>
                <a:cubicBezTo>
                  <a:pt x="2191385" y="97084"/>
                  <a:pt x="2171920" y="106816"/>
                  <a:pt x="2145503" y="122109"/>
                </a:cubicBezTo>
                <a:close/>
                <a:moveTo>
                  <a:pt x="3063123" y="979945"/>
                </a:moveTo>
                <a:cubicBezTo>
                  <a:pt x="3092321" y="946577"/>
                  <a:pt x="3125688" y="934064"/>
                  <a:pt x="3160446" y="924332"/>
                </a:cubicBezTo>
                <a:cubicBezTo>
                  <a:pt x="3136811" y="952138"/>
                  <a:pt x="3115956" y="986897"/>
                  <a:pt x="3063123" y="979945"/>
                </a:cubicBezTo>
                <a:close/>
                <a:moveTo>
                  <a:pt x="3427390" y="878451"/>
                </a:moveTo>
                <a:cubicBezTo>
                  <a:pt x="3421830" y="886793"/>
                  <a:pt x="3414878" y="892354"/>
                  <a:pt x="3403755" y="892354"/>
                </a:cubicBezTo>
                <a:cubicBezTo>
                  <a:pt x="3402365" y="892354"/>
                  <a:pt x="3398194" y="889573"/>
                  <a:pt x="3398194" y="888183"/>
                </a:cubicBezTo>
                <a:cubicBezTo>
                  <a:pt x="3399584" y="877060"/>
                  <a:pt x="3412097" y="878451"/>
                  <a:pt x="3419049" y="872889"/>
                </a:cubicBezTo>
                <a:cubicBezTo>
                  <a:pt x="3426000" y="868718"/>
                  <a:pt x="3428781" y="872889"/>
                  <a:pt x="3427390" y="878451"/>
                </a:cubicBezTo>
                <a:close/>
                <a:moveTo>
                  <a:pt x="3530275" y="1473513"/>
                </a:moveTo>
                <a:cubicBezTo>
                  <a:pt x="3521933" y="1472123"/>
                  <a:pt x="3516372" y="1466562"/>
                  <a:pt x="3517762" y="1458220"/>
                </a:cubicBezTo>
                <a:cubicBezTo>
                  <a:pt x="3517762" y="1455439"/>
                  <a:pt x="3524714" y="1452658"/>
                  <a:pt x="3527495" y="1449878"/>
                </a:cubicBezTo>
                <a:cubicBezTo>
                  <a:pt x="3535836" y="1449878"/>
                  <a:pt x="3542788" y="1452658"/>
                  <a:pt x="3544179" y="1461000"/>
                </a:cubicBezTo>
                <a:cubicBezTo>
                  <a:pt x="3545569" y="1469342"/>
                  <a:pt x="3538617" y="1474904"/>
                  <a:pt x="3530275" y="1473513"/>
                </a:cubicBezTo>
                <a:close/>
                <a:moveTo>
                  <a:pt x="3464930" y="1410948"/>
                </a:moveTo>
                <a:cubicBezTo>
                  <a:pt x="3456588" y="1408168"/>
                  <a:pt x="3444075" y="1412339"/>
                  <a:pt x="3442685" y="1399826"/>
                </a:cubicBezTo>
                <a:cubicBezTo>
                  <a:pt x="3441294" y="1388703"/>
                  <a:pt x="3448245" y="1380361"/>
                  <a:pt x="3457978" y="1377580"/>
                </a:cubicBezTo>
                <a:cubicBezTo>
                  <a:pt x="3487175" y="1370629"/>
                  <a:pt x="3514981" y="1359506"/>
                  <a:pt x="3545569" y="1370629"/>
                </a:cubicBezTo>
                <a:cubicBezTo>
                  <a:pt x="3569205" y="1380361"/>
                  <a:pt x="3574766" y="1399826"/>
                  <a:pt x="3576156" y="1434584"/>
                </a:cubicBezTo>
                <a:cubicBezTo>
                  <a:pt x="3541398" y="1394264"/>
                  <a:pt x="3501078" y="1420681"/>
                  <a:pt x="3464930" y="1410948"/>
                </a:cubicBezTo>
                <a:close/>
                <a:moveTo>
                  <a:pt x="3534446" y="801982"/>
                </a:moveTo>
                <a:cubicBezTo>
                  <a:pt x="3559472" y="775566"/>
                  <a:pt x="3584498" y="750540"/>
                  <a:pt x="3638721" y="760272"/>
                </a:cubicBezTo>
                <a:cubicBezTo>
                  <a:pt x="3605353" y="799202"/>
                  <a:pt x="3570595" y="801982"/>
                  <a:pt x="3534446" y="801982"/>
                </a:cubicBezTo>
                <a:close/>
                <a:moveTo>
                  <a:pt x="3563643" y="1346993"/>
                </a:moveTo>
                <a:cubicBezTo>
                  <a:pt x="3556691" y="1346993"/>
                  <a:pt x="3548350" y="1344212"/>
                  <a:pt x="3548350" y="1335870"/>
                </a:cubicBezTo>
                <a:cubicBezTo>
                  <a:pt x="3546960" y="1327528"/>
                  <a:pt x="3555301" y="1324748"/>
                  <a:pt x="3562253" y="1324748"/>
                </a:cubicBezTo>
                <a:cubicBezTo>
                  <a:pt x="3569205" y="1324748"/>
                  <a:pt x="3576156" y="1326138"/>
                  <a:pt x="3577546" y="1337261"/>
                </a:cubicBezTo>
                <a:cubicBezTo>
                  <a:pt x="3577546" y="1344212"/>
                  <a:pt x="3570595" y="1346993"/>
                  <a:pt x="3563643" y="1346993"/>
                </a:cubicBezTo>
                <a:close/>
                <a:moveTo>
                  <a:pt x="3595621" y="1487417"/>
                </a:moveTo>
                <a:cubicBezTo>
                  <a:pt x="3587279" y="1486026"/>
                  <a:pt x="3583108" y="1479075"/>
                  <a:pt x="3585889" y="1472123"/>
                </a:cubicBezTo>
                <a:cubicBezTo>
                  <a:pt x="3587279" y="1469342"/>
                  <a:pt x="3594230" y="1467952"/>
                  <a:pt x="3598401" y="1469342"/>
                </a:cubicBezTo>
                <a:cubicBezTo>
                  <a:pt x="3601182" y="1470733"/>
                  <a:pt x="3602573" y="1476294"/>
                  <a:pt x="3605353" y="1480465"/>
                </a:cubicBezTo>
                <a:cubicBezTo>
                  <a:pt x="3602573" y="1483246"/>
                  <a:pt x="3598401" y="1488807"/>
                  <a:pt x="3595621" y="1487417"/>
                </a:cubicBezTo>
                <a:close/>
                <a:moveTo>
                  <a:pt x="3642892" y="1554153"/>
                </a:moveTo>
                <a:cubicBezTo>
                  <a:pt x="3642892" y="1566666"/>
                  <a:pt x="3635940" y="1573617"/>
                  <a:pt x="3626208" y="1575008"/>
                </a:cubicBezTo>
                <a:cubicBezTo>
                  <a:pt x="3617866" y="1576398"/>
                  <a:pt x="3615085" y="1568056"/>
                  <a:pt x="3616476" y="1561104"/>
                </a:cubicBezTo>
                <a:cubicBezTo>
                  <a:pt x="3619256" y="1555543"/>
                  <a:pt x="3623428" y="1548591"/>
                  <a:pt x="3628989" y="1544420"/>
                </a:cubicBezTo>
                <a:cubicBezTo>
                  <a:pt x="3637331" y="1540249"/>
                  <a:pt x="3641502" y="1547201"/>
                  <a:pt x="3642892" y="1554153"/>
                </a:cubicBezTo>
                <a:close/>
                <a:moveTo>
                  <a:pt x="3649844" y="697707"/>
                </a:moveTo>
                <a:cubicBezTo>
                  <a:pt x="3549740" y="743588"/>
                  <a:pt x="3448245" y="789470"/>
                  <a:pt x="3346751" y="833960"/>
                </a:cubicBezTo>
                <a:cubicBezTo>
                  <a:pt x="3343970" y="829789"/>
                  <a:pt x="3342581" y="824228"/>
                  <a:pt x="3339800" y="820057"/>
                </a:cubicBezTo>
                <a:cubicBezTo>
                  <a:pt x="3449636" y="760272"/>
                  <a:pt x="3542788" y="667120"/>
                  <a:pt x="3679041" y="650436"/>
                </a:cubicBezTo>
                <a:cubicBezTo>
                  <a:pt x="3681821" y="679633"/>
                  <a:pt x="3665138" y="690756"/>
                  <a:pt x="3649844" y="697707"/>
                </a:cubicBezTo>
                <a:close/>
                <a:moveTo>
                  <a:pt x="3793048" y="1163469"/>
                </a:moveTo>
                <a:cubicBezTo>
                  <a:pt x="3795829" y="1150956"/>
                  <a:pt x="3795829" y="1135662"/>
                  <a:pt x="3812513" y="1131491"/>
                </a:cubicBezTo>
                <a:cubicBezTo>
                  <a:pt x="3813903" y="1131491"/>
                  <a:pt x="3820855" y="1137053"/>
                  <a:pt x="3820855" y="1139833"/>
                </a:cubicBezTo>
                <a:cubicBezTo>
                  <a:pt x="3820855" y="1159298"/>
                  <a:pt x="3805561" y="1159298"/>
                  <a:pt x="3793048" y="1163469"/>
                </a:cubicBezTo>
                <a:close/>
                <a:moveTo>
                  <a:pt x="3838930" y="884012"/>
                </a:moveTo>
                <a:cubicBezTo>
                  <a:pt x="3837539" y="867328"/>
                  <a:pt x="3847271" y="854815"/>
                  <a:pt x="3862565" y="852034"/>
                </a:cubicBezTo>
                <a:cubicBezTo>
                  <a:pt x="3875078" y="850644"/>
                  <a:pt x="3875078" y="864547"/>
                  <a:pt x="3879249" y="871499"/>
                </a:cubicBezTo>
                <a:cubicBezTo>
                  <a:pt x="3882030" y="889573"/>
                  <a:pt x="3872297" y="895135"/>
                  <a:pt x="3859785" y="897915"/>
                </a:cubicBezTo>
                <a:cubicBezTo>
                  <a:pt x="3847271" y="902086"/>
                  <a:pt x="3838930" y="896525"/>
                  <a:pt x="3838930" y="884012"/>
                </a:cubicBezTo>
                <a:close/>
                <a:moveTo>
                  <a:pt x="3884810" y="1038339"/>
                </a:moveTo>
                <a:cubicBezTo>
                  <a:pt x="3841710" y="993848"/>
                  <a:pt x="3841710" y="993848"/>
                  <a:pt x="3911226" y="914599"/>
                </a:cubicBezTo>
                <a:cubicBezTo>
                  <a:pt x="3915398" y="967432"/>
                  <a:pt x="3901495" y="1002190"/>
                  <a:pt x="3884810" y="1038339"/>
                </a:cubicBezTo>
                <a:close/>
                <a:moveTo>
                  <a:pt x="1720062" y="347344"/>
                </a:moveTo>
                <a:cubicBezTo>
                  <a:pt x="1720062" y="347344"/>
                  <a:pt x="1718672" y="347344"/>
                  <a:pt x="1718672" y="347344"/>
                </a:cubicBezTo>
                <a:cubicBezTo>
                  <a:pt x="1718672" y="347344"/>
                  <a:pt x="1718672" y="345953"/>
                  <a:pt x="1718672" y="345953"/>
                </a:cubicBezTo>
                <a:lnTo>
                  <a:pt x="1720062" y="347344"/>
                </a:lnTo>
                <a:close/>
                <a:moveTo>
                  <a:pt x="3754119" y="1445707"/>
                </a:moveTo>
                <a:cubicBezTo>
                  <a:pt x="3808342" y="1495759"/>
                  <a:pt x="3759680" y="1538859"/>
                  <a:pt x="3741606" y="1587521"/>
                </a:cubicBezTo>
                <a:cubicBezTo>
                  <a:pt x="3755510" y="1548591"/>
                  <a:pt x="3695725" y="1552762"/>
                  <a:pt x="3704067" y="1520785"/>
                </a:cubicBezTo>
                <a:cubicBezTo>
                  <a:pt x="3711019" y="1488807"/>
                  <a:pt x="3719360" y="1458220"/>
                  <a:pt x="3726312" y="1426242"/>
                </a:cubicBezTo>
                <a:cubicBezTo>
                  <a:pt x="3731874" y="1402606"/>
                  <a:pt x="3733264" y="1377580"/>
                  <a:pt x="3737435" y="1352554"/>
                </a:cubicBezTo>
                <a:cubicBezTo>
                  <a:pt x="3740215" y="1335870"/>
                  <a:pt x="3736045" y="1310844"/>
                  <a:pt x="3761070" y="1316406"/>
                </a:cubicBezTo>
                <a:cubicBezTo>
                  <a:pt x="3786096" y="1321967"/>
                  <a:pt x="3772193" y="1344212"/>
                  <a:pt x="3770803" y="1359506"/>
                </a:cubicBezTo>
                <a:cubicBezTo>
                  <a:pt x="3768022" y="1378971"/>
                  <a:pt x="3763851" y="1398435"/>
                  <a:pt x="3758290" y="1417900"/>
                </a:cubicBezTo>
                <a:cubicBezTo>
                  <a:pt x="3754119" y="1427632"/>
                  <a:pt x="3747167" y="1438755"/>
                  <a:pt x="3754119" y="1445707"/>
                </a:cubicBezTo>
                <a:close/>
                <a:moveTo>
                  <a:pt x="94762" y="1513833"/>
                </a:moveTo>
                <a:cubicBezTo>
                  <a:pt x="129521" y="1467952"/>
                  <a:pt x="143424" y="1405387"/>
                  <a:pt x="199037" y="1367848"/>
                </a:cubicBezTo>
                <a:cubicBezTo>
                  <a:pt x="179573" y="1433194"/>
                  <a:pt x="130911" y="1504101"/>
                  <a:pt x="94762" y="1513833"/>
                </a:cubicBezTo>
                <a:close/>
                <a:moveTo>
                  <a:pt x="731535" y="572577"/>
                </a:moveTo>
                <a:cubicBezTo>
                  <a:pt x="724583" y="564235"/>
                  <a:pt x="727364" y="554503"/>
                  <a:pt x="734316" y="546161"/>
                </a:cubicBezTo>
                <a:cubicBezTo>
                  <a:pt x="753780" y="525306"/>
                  <a:pt x="771854" y="500280"/>
                  <a:pt x="810784" y="501670"/>
                </a:cubicBezTo>
                <a:cubicBezTo>
                  <a:pt x="801051" y="535038"/>
                  <a:pt x="785758" y="558674"/>
                  <a:pt x="764903" y="578139"/>
                </a:cubicBezTo>
                <a:cubicBezTo>
                  <a:pt x="755171" y="585090"/>
                  <a:pt x="739877" y="582310"/>
                  <a:pt x="731535" y="572577"/>
                </a:cubicBezTo>
                <a:close/>
                <a:moveTo>
                  <a:pt x="1720062" y="345953"/>
                </a:moveTo>
                <a:cubicBezTo>
                  <a:pt x="1728403" y="333440"/>
                  <a:pt x="1736746" y="320927"/>
                  <a:pt x="1753430" y="313975"/>
                </a:cubicBezTo>
                <a:cubicBezTo>
                  <a:pt x="1750649" y="334830"/>
                  <a:pt x="1742307" y="347344"/>
                  <a:pt x="1720062" y="345953"/>
                </a:cubicBezTo>
                <a:close/>
                <a:moveTo>
                  <a:pt x="1720062" y="345953"/>
                </a:moveTo>
                <a:cubicBezTo>
                  <a:pt x="1720062" y="345953"/>
                  <a:pt x="1718672" y="347344"/>
                  <a:pt x="1718672" y="347344"/>
                </a:cubicBezTo>
                <a:cubicBezTo>
                  <a:pt x="1718672" y="347344"/>
                  <a:pt x="1717281" y="345953"/>
                  <a:pt x="1717281" y="345953"/>
                </a:cubicBezTo>
                <a:cubicBezTo>
                  <a:pt x="1718672" y="345953"/>
                  <a:pt x="1720062" y="345953"/>
                  <a:pt x="1720062" y="345953"/>
                </a:cubicBezTo>
                <a:close/>
              </a:path>
            </a:pathLst>
          </a:custGeom>
          <a:solidFill>
            <a:srgbClr val="FF9B3D"/>
          </a:solidFill>
          <a:ln w="1389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-">
            <a:extLst>
              <a:ext uri="{FF2B5EF4-FFF2-40B4-BE49-F238E27FC236}">
                <a16:creationId xmlns:a16="http://schemas.microsoft.com/office/drawing/2014/main" id="{74BE0092-55B1-4BEB-B087-931C007C5B52}"/>
              </a:ext>
            </a:extLst>
          </p:cNvPr>
          <p:cNvSpPr/>
          <p:nvPr/>
        </p:nvSpPr>
        <p:spPr>
          <a:xfrm>
            <a:off x="-1158718" y="6260248"/>
            <a:ext cx="8946946" cy="7642167"/>
          </a:xfrm>
          <a:custGeom>
            <a:avLst/>
            <a:gdLst>
              <a:gd name="connsiteX0" fmla="*/ 153428 w 7506904"/>
              <a:gd name="connsiteY0" fmla="*/ 2469671 h 6412133"/>
              <a:gd name="connsiteX1" fmla="*/ 324439 w 7506904"/>
              <a:gd name="connsiteY1" fmla="*/ 2231924 h 6412133"/>
              <a:gd name="connsiteX2" fmla="*/ 153428 w 7506904"/>
              <a:gd name="connsiteY2" fmla="*/ 2469671 h 6412133"/>
              <a:gd name="connsiteX3" fmla="*/ 1247621 w 7506904"/>
              <a:gd name="connsiteY3" fmla="*/ 937523 h 6412133"/>
              <a:gd name="connsiteX4" fmla="*/ 1322699 w 7506904"/>
              <a:gd name="connsiteY4" fmla="*/ 813784 h 6412133"/>
              <a:gd name="connsiteX5" fmla="*/ 1197569 w 7506904"/>
              <a:gd name="connsiteY5" fmla="*/ 887471 h 6412133"/>
              <a:gd name="connsiteX6" fmla="*/ 1192007 w 7506904"/>
              <a:gd name="connsiteY6" fmla="*/ 931962 h 6412133"/>
              <a:gd name="connsiteX7" fmla="*/ 1247621 w 7506904"/>
              <a:gd name="connsiteY7" fmla="*/ 937523 h 6412133"/>
              <a:gd name="connsiteX8" fmla="*/ 2863188 w 7506904"/>
              <a:gd name="connsiteY8" fmla="*/ 509301 h 6412133"/>
              <a:gd name="connsiteX9" fmla="*/ 2808965 w 7506904"/>
              <a:gd name="connsiteY9" fmla="*/ 562133 h 6412133"/>
              <a:gd name="connsiteX10" fmla="*/ 2863188 w 7506904"/>
              <a:gd name="connsiteY10" fmla="*/ 509301 h 6412133"/>
              <a:gd name="connsiteX11" fmla="*/ 2808965 w 7506904"/>
              <a:gd name="connsiteY11" fmla="*/ 562133 h 6412133"/>
              <a:gd name="connsiteX12" fmla="*/ 2804794 w 7506904"/>
              <a:gd name="connsiteY12" fmla="*/ 562133 h 6412133"/>
              <a:gd name="connsiteX13" fmla="*/ 2807574 w 7506904"/>
              <a:gd name="connsiteY13" fmla="*/ 564914 h 6412133"/>
              <a:gd name="connsiteX14" fmla="*/ 2804794 w 7506904"/>
              <a:gd name="connsiteY14" fmla="*/ 562133 h 6412133"/>
              <a:gd name="connsiteX15" fmla="*/ 2804794 w 7506904"/>
              <a:gd name="connsiteY15" fmla="*/ 564914 h 6412133"/>
              <a:gd name="connsiteX16" fmla="*/ 2807574 w 7506904"/>
              <a:gd name="connsiteY16" fmla="*/ 564914 h 6412133"/>
              <a:gd name="connsiteX17" fmla="*/ 2808965 w 7506904"/>
              <a:gd name="connsiteY17" fmla="*/ 562133 h 6412133"/>
              <a:gd name="connsiteX18" fmla="*/ 558015 w 7506904"/>
              <a:gd name="connsiteY18" fmla="*/ 3862785 h 6412133"/>
              <a:gd name="connsiteX19" fmla="*/ 387004 w 7506904"/>
              <a:gd name="connsiteY19" fmla="*/ 4100531 h 6412133"/>
              <a:gd name="connsiteX20" fmla="*/ 558015 w 7506904"/>
              <a:gd name="connsiteY20" fmla="*/ 3862785 h 6412133"/>
              <a:gd name="connsiteX21" fmla="*/ 6679652 w 7506904"/>
              <a:gd name="connsiteY21" fmla="*/ 5027884 h 6412133"/>
              <a:gd name="connsiteX22" fmla="*/ 6850663 w 7506904"/>
              <a:gd name="connsiteY22" fmla="*/ 5265630 h 6412133"/>
              <a:gd name="connsiteX23" fmla="*/ 6679652 w 7506904"/>
              <a:gd name="connsiteY23" fmla="*/ 5027884 h 6412133"/>
              <a:gd name="connsiteX24" fmla="*/ 7488826 w 7506904"/>
              <a:gd name="connsiteY24" fmla="*/ 2325076 h 6412133"/>
              <a:gd name="connsiteX25" fmla="*/ 7483264 w 7506904"/>
              <a:gd name="connsiteY25" fmla="*/ 2548919 h 6412133"/>
              <a:gd name="connsiteX26" fmla="*/ 7380380 w 7506904"/>
              <a:gd name="connsiteY26" fmla="*/ 2735224 h 6412133"/>
              <a:gd name="connsiteX27" fmla="*/ 7362306 w 7506904"/>
              <a:gd name="connsiteY27" fmla="*/ 2754689 h 6412133"/>
              <a:gd name="connsiteX28" fmla="*/ 7188514 w 7506904"/>
              <a:gd name="connsiteY28" fmla="*/ 2932651 h 6412133"/>
              <a:gd name="connsiteX29" fmla="*/ 7093971 w 7506904"/>
              <a:gd name="connsiteY29" fmla="*/ 3023023 h 6412133"/>
              <a:gd name="connsiteX30" fmla="*/ 7073116 w 7506904"/>
              <a:gd name="connsiteY30" fmla="*/ 3049440 h 6412133"/>
              <a:gd name="connsiteX31" fmla="*/ 6966061 w 7506904"/>
              <a:gd name="connsiteY31" fmla="*/ 3169008 h 6412133"/>
              <a:gd name="connsiteX32" fmla="*/ 6839540 w 7506904"/>
              <a:gd name="connsiteY32" fmla="*/ 3266331 h 6412133"/>
              <a:gd name="connsiteX33" fmla="*/ 6796440 w 7506904"/>
              <a:gd name="connsiteY33" fmla="*/ 3327506 h 6412133"/>
              <a:gd name="connsiteX34" fmla="*/ 6744998 w 7506904"/>
              <a:gd name="connsiteY34" fmla="*/ 3497126 h 6412133"/>
              <a:gd name="connsiteX35" fmla="*/ 6717191 w 7506904"/>
              <a:gd name="connsiteY35" fmla="*/ 3524933 h 6412133"/>
              <a:gd name="connsiteX36" fmla="*/ 6704678 w 7506904"/>
              <a:gd name="connsiteY36" fmla="*/ 3544398 h 6412133"/>
              <a:gd name="connsiteX37" fmla="*/ 6656016 w 7506904"/>
              <a:gd name="connsiteY37" fmla="*/ 3648673 h 6412133"/>
              <a:gd name="connsiteX38" fmla="*/ 6580939 w 7506904"/>
              <a:gd name="connsiteY38" fmla="*/ 3723751 h 6412133"/>
              <a:gd name="connsiteX39" fmla="*/ 6553132 w 7506904"/>
              <a:gd name="connsiteY39" fmla="*/ 3782145 h 6412133"/>
              <a:gd name="connsiteX40" fmla="*/ 6522544 w 7506904"/>
              <a:gd name="connsiteY40" fmla="*/ 3801610 h 6412133"/>
              <a:gd name="connsiteX41" fmla="*/ 6504470 w 7506904"/>
              <a:gd name="connsiteY41" fmla="*/ 3815513 h 6412133"/>
              <a:gd name="connsiteX42" fmla="*/ 6414099 w 7506904"/>
              <a:gd name="connsiteY42" fmla="*/ 3898933 h 6412133"/>
              <a:gd name="connsiteX43" fmla="*/ 6370998 w 7506904"/>
              <a:gd name="connsiteY43" fmla="*/ 3923959 h 6412133"/>
              <a:gd name="connsiteX44" fmla="*/ 6365437 w 7506904"/>
              <a:gd name="connsiteY44" fmla="*/ 3943424 h 6412133"/>
              <a:gd name="connsiteX45" fmla="*/ 6361266 w 7506904"/>
              <a:gd name="connsiteY45" fmla="*/ 3989305 h 6412133"/>
              <a:gd name="connsiteX46" fmla="*/ 6340411 w 7506904"/>
              <a:gd name="connsiteY46" fmla="*/ 4220100 h 6412133"/>
              <a:gd name="connsiteX47" fmla="*/ 6277846 w 7506904"/>
              <a:gd name="connsiteY47" fmla="*/ 4110264 h 6412133"/>
              <a:gd name="connsiteX48" fmla="*/ 6312604 w 7506904"/>
              <a:gd name="connsiteY48" fmla="*/ 3962888 h 6412133"/>
              <a:gd name="connsiteX49" fmla="*/ 6288969 w 7506904"/>
              <a:gd name="connsiteY49" fmla="*/ 3993475 h 6412133"/>
              <a:gd name="connsiteX50" fmla="*/ 6247259 w 7506904"/>
              <a:gd name="connsiteY50" fmla="*/ 3996256 h 6412133"/>
              <a:gd name="connsiteX51" fmla="*/ 6233355 w 7506904"/>
              <a:gd name="connsiteY51" fmla="*/ 3993475 h 6412133"/>
              <a:gd name="connsiteX52" fmla="*/ 6212500 w 7506904"/>
              <a:gd name="connsiteY52" fmla="*/ 4037966 h 6412133"/>
              <a:gd name="connsiteX53" fmla="*/ 6215281 w 7506904"/>
              <a:gd name="connsiteY53" fmla="*/ 4202026 h 6412133"/>
              <a:gd name="connsiteX54" fmla="*/ 6209719 w 7506904"/>
              <a:gd name="connsiteY54" fmla="*/ 4232613 h 6412133"/>
              <a:gd name="connsiteX55" fmla="*/ 6088760 w 7506904"/>
              <a:gd name="connsiteY55" fmla="*/ 4264591 h 6412133"/>
              <a:gd name="connsiteX56" fmla="*/ 6052612 w 7506904"/>
              <a:gd name="connsiteY56" fmla="*/ 4203416 h 6412133"/>
              <a:gd name="connsiteX57" fmla="*/ 6030367 w 7506904"/>
              <a:gd name="connsiteY57" fmla="*/ 4156145 h 6412133"/>
              <a:gd name="connsiteX58" fmla="*/ 5924701 w 7506904"/>
              <a:gd name="connsiteY58" fmla="*/ 4211758 h 6412133"/>
              <a:gd name="connsiteX59" fmla="*/ 5962240 w 7506904"/>
              <a:gd name="connsiteY59" fmla="*/ 4261810 h 6412133"/>
              <a:gd name="connsiteX60" fmla="*/ 6117957 w 7506904"/>
              <a:gd name="connsiteY60" fmla="*/ 4462018 h 6412133"/>
              <a:gd name="connsiteX61" fmla="*/ 6379340 w 7506904"/>
              <a:gd name="connsiteY61" fmla="*/ 4858263 h 6412133"/>
              <a:gd name="connsiteX62" fmla="*/ 6539229 w 7506904"/>
              <a:gd name="connsiteY62" fmla="*/ 5105742 h 6412133"/>
              <a:gd name="connsiteX63" fmla="*/ 6799221 w 7506904"/>
              <a:gd name="connsiteY63" fmla="*/ 5428300 h 6412133"/>
              <a:gd name="connsiteX64" fmla="*/ 6822856 w 7506904"/>
              <a:gd name="connsiteY64" fmla="*/ 5503378 h 6412133"/>
              <a:gd name="connsiteX65" fmla="*/ 6853444 w 7506904"/>
              <a:gd name="connsiteY65" fmla="*/ 5602091 h 6412133"/>
              <a:gd name="connsiteX66" fmla="*/ 6999428 w 7506904"/>
              <a:gd name="connsiteY66" fmla="*/ 5969140 h 6412133"/>
              <a:gd name="connsiteX67" fmla="*/ 6988306 w 7506904"/>
              <a:gd name="connsiteY67" fmla="*/ 6003898 h 6412133"/>
              <a:gd name="connsiteX68" fmla="*/ 6868737 w 7506904"/>
              <a:gd name="connsiteY68" fmla="*/ 6137369 h 6412133"/>
              <a:gd name="connsiteX69" fmla="*/ 6717191 w 7506904"/>
              <a:gd name="connsiteY69" fmla="*/ 6105392 h 6412133"/>
              <a:gd name="connsiteX70" fmla="*/ 6604574 w 7506904"/>
              <a:gd name="connsiteY70" fmla="*/ 6177689 h 6412133"/>
              <a:gd name="connsiteX71" fmla="*/ 6532277 w 7506904"/>
              <a:gd name="connsiteY71" fmla="*/ 6259719 h 6412133"/>
              <a:gd name="connsiteX72" fmla="*/ 6458589 w 7506904"/>
              <a:gd name="connsiteY72" fmla="*/ 6263889 h 6412133"/>
              <a:gd name="connsiteX73" fmla="*/ 6022025 w 7506904"/>
              <a:gd name="connsiteY73" fmla="*/ 6095659 h 6412133"/>
              <a:gd name="connsiteX74" fmla="*/ 5895504 w 7506904"/>
              <a:gd name="connsiteY74" fmla="*/ 5981652 h 6412133"/>
              <a:gd name="connsiteX75" fmla="*/ 5731445 w 7506904"/>
              <a:gd name="connsiteY75" fmla="*/ 5894061 h 6412133"/>
              <a:gd name="connsiteX76" fmla="*/ 5602144 w 7506904"/>
              <a:gd name="connsiteY76" fmla="*/ 5748076 h 6412133"/>
              <a:gd name="connsiteX77" fmla="*/ 5579899 w 7506904"/>
              <a:gd name="connsiteY77" fmla="*/ 5809251 h 6412133"/>
              <a:gd name="connsiteX78" fmla="*/ 5570166 w 7506904"/>
              <a:gd name="connsiteY78" fmla="*/ 5857913 h 6412133"/>
              <a:gd name="connsiteX79" fmla="*/ 5310174 w 7506904"/>
              <a:gd name="connsiteY79" fmla="*/ 5984433 h 6412133"/>
              <a:gd name="connsiteX80" fmla="*/ 5276806 w 7506904"/>
              <a:gd name="connsiteY80" fmla="*/ 5967749 h 6412133"/>
              <a:gd name="connsiteX81" fmla="*/ 5161408 w 7506904"/>
              <a:gd name="connsiteY81" fmla="*/ 6019191 h 6412133"/>
              <a:gd name="connsiteX82" fmla="*/ 5000130 w 7506904"/>
              <a:gd name="connsiteY82" fmla="*/ 6130418 h 6412133"/>
              <a:gd name="connsiteX83" fmla="*/ 4621959 w 7506904"/>
              <a:gd name="connsiteY83" fmla="*/ 5999726 h 6412133"/>
              <a:gd name="connsiteX84" fmla="*/ 4510732 w 7506904"/>
              <a:gd name="connsiteY84" fmla="*/ 6030314 h 6412133"/>
              <a:gd name="connsiteX85" fmla="*/ 4487097 w 7506904"/>
              <a:gd name="connsiteY85" fmla="*/ 6083146 h 6412133"/>
              <a:gd name="connsiteX86" fmla="*/ 4396725 w 7506904"/>
              <a:gd name="connsiteY86" fmla="*/ 6144321 h 6412133"/>
              <a:gd name="connsiteX87" fmla="*/ 4278547 w 7506904"/>
              <a:gd name="connsiteY87" fmla="*/ 6102611 h 6412133"/>
              <a:gd name="connsiteX88" fmla="*/ 4213201 w 7506904"/>
              <a:gd name="connsiteY88" fmla="*/ 6097049 h 6412133"/>
              <a:gd name="connsiteX89" fmla="*/ 4181224 w 7506904"/>
              <a:gd name="connsiteY89" fmla="*/ 6097049 h 6412133"/>
              <a:gd name="connsiteX90" fmla="*/ 4003261 w 7506904"/>
              <a:gd name="connsiteY90" fmla="*/ 5951064 h 6412133"/>
              <a:gd name="connsiteX91" fmla="*/ 3854495 w 7506904"/>
              <a:gd name="connsiteY91" fmla="*/ 5777273 h 6412133"/>
              <a:gd name="connsiteX92" fmla="*/ 3775246 w 7506904"/>
              <a:gd name="connsiteY92" fmla="*/ 5716099 h 6412133"/>
              <a:gd name="connsiteX93" fmla="*/ 3723804 w 7506904"/>
              <a:gd name="connsiteY93" fmla="*/ 5759199 h 6412133"/>
              <a:gd name="connsiteX94" fmla="*/ 3491618 w 7506904"/>
              <a:gd name="connsiteY94" fmla="*/ 5767541 h 6412133"/>
              <a:gd name="connsiteX95" fmla="*/ 3402637 w 7506904"/>
              <a:gd name="connsiteY95" fmla="*/ 5782835 h 6412133"/>
              <a:gd name="connsiteX96" fmla="*/ 3121790 w 7506904"/>
              <a:gd name="connsiteY96" fmla="*/ 5894061 h 6412133"/>
              <a:gd name="connsiteX97" fmla="*/ 2828429 w 7506904"/>
              <a:gd name="connsiteY97" fmla="*/ 5795348 h 6412133"/>
              <a:gd name="connsiteX98" fmla="*/ 2806184 w 7506904"/>
              <a:gd name="connsiteY98" fmla="*/ 5813422 h 6412133"/>
              <a:gd name="connsiteX99" fmla="*/ 2665760 w 7506904"/>
              <a:gd name="connsiteY99" fmla="*/ 5896842 h 6412133"/>
              <a:gd name="connsiteX100" fmla="*/ 2528117 w 7506904"/>
              <a:gd name="connsiteY100" fmla="*/ 5984433 h 6412133"/>
              <a:gd name="connsiteX101" fmla="*/ 2151337 w 7506904"/>
              <a:gd name="connsiteY101" fmla="*/ 6204105 h 6412133"/>
              <a:gd name="connsiteX102" fmla="*/ 2066527 w 7506904"/>
              <a:gd name="connsiteY102" fmla="*/ 6233303 h 6412133"/>
              <a:gd name="connsiteX103" fmla="*/ 1991449 w 7506904"/>
              <a:gd name="connsiteY103" fmla="*/ 6263889 h 6412133"/>
              <a:gd name="connsiteX104" fmla="*/ 1884393 w 7506904"/>
              <a:gd name="connsiteY104" fmla="*/ 6319503 h 6412133"/>
              <a:gd name="connsiteX105" fmla="*/ 1741189 w 7506904"/>
              <a:gd name="connsiteY105" fmla="*/ 6352871 h 6412133"/>
              <a:gd name="connsiteX106" fmla="*/ 1609107 w 7506904"/>
              <a:gd name="connsiteY106" fmla="*/ 6376507 h 6412133"/>
              <a:gd name="connsiteX107" fmla="*/ 1514565 w 7506904"/>
              <a:gd name="connsiteY107" fmla="*/ 6411265 h 6412133"/>
              <a:gd name="connsiteX108" fmla="*/ 1456171 w 7506904"/>
              <a:gd name="connsiteY108" fmla="*/ 6379288 h 6412133"/>
              <a:gd name="connsiteX109" fmla="*/ 1308795 w 7506904"/>
              <a:gd name="connsiteY109" fmla="*/ 6329235 h 6412133"/>
              <a:gd name="connsiteX110" fmla="*/ 1221204 w 7506904"/>
              <a:gd name="connsiteY110" fmla="*/ 6311161 h 6412133"/>
              <a:gd name="connsiteX111" fmla="*/ 1214253 w 7506904"/>
              <a:gd name="connsiteY111" fmla="*/ 6181860 h 6412133"/>
              <a:gd name="connsiteX112" fmla="*/ 1365799 w 7506904"/>
              <a:gd name="connsiteY112" fmla="*/ 6034484 h 6412133"/>
              <a:gd name="connsiteX113" fmla="*/ 1449219 w 7506904"/>
              <a:gd name="connsiteY113" fmla="*/ 5944113 h 6412133"/>
              <a:gd name="connsiteX114" fmla="*/ 1438096 w 7506904"/>
              <a:gd name="connsiteY114" fmla="*/ 5899623 h 6412133"/>
              <a:gd name="connsiteX115" fmla="*/ 1429754 w 7506904"/>
              <a:gd name="connsiteY115" fmla="*/ 5848180 h 6412133"/>
              <a:gd name="connsiteX116" fmla="*/ 1271256 w 7506904"/>
              <a:gd name="connsiteY116" fmla="*/ 5924649 h 6412133"/>
              <a:gd name="connsiteX117" fmla="*/ 1217033 w 7506904"/>
              <a:gd name="connsiteY117" fmla="*/ 5926039 h 6412133"/>
              <a:gd name="connsiteX118" fmla="*/ 1200349 w 7506904"/>
              <a:gd name="connsiteY118" fmla="*/ 5768931 h 6412133"/>
              <a:gd name="connsiteX119" fmla="*/ 1289331 w 7506904"/>
              <a:gd name="connsiteY119" fmla="*/ 5670218 h 6412133"/>
              <a:gd name="connsiteX120" fmla="*/ 1249011 w 7506904"/>
              <a:gd name="connsiteY120" fmla="*/ 5660485 h 6412133"/>
              <a:gd name="connsiteX121" fmla="*/ 1132223 w 7506904"/>
              <a:gd name="connsiteY121" fmla="*/ 5638240 h 6412133"/>
              <a:gd name="connsiteX122" fmla="*/ 1116929 w 7506904"/>
              <a:gd name="connsiteY122" fmla="*/ 5518671 h 6412133"/>
              <a:gd name="connsiteX123" fmla="*/ 1153078 w 7506904"/>
              <a:gd name="connsiteY123" fmla="*/ 5436641 h 6412133"/>
              <a:gd name="connsiteX124" fmla="*/ 1144736 w 7506904"/>
              <a:gd name="connsiteY124" fmla="*/ 5436641 h 6412133"/>
              <a:gd name="connsiteX125" fmla="*/ 1023777 w 7506904"/>
              <a:gd name="connsiteY125" fmla="*/ 5404664 h 6412133"/>
              <a:gd name="connsiteX126" fmla="*/ 1018216 w 7506904"/>
              <a:gd name="connsiteY126" fmla="*/ 5374076 h 6412133"/>
              <a:gd name="connsiteX127" fmla="*/ 1022387 w 7506904"/>
              <a:gd name="connsiteY127" fmla="*/ 5362954 h 6412133"/>
              <a:gd name="connsiteX128" fmla="*/ 991799 w 7506904"/>
              <a:gd name="connsiteY128" fmla="*/ 5351831 h 6412133"/>
              <a:gd name="connsiteX129" fmla="*/ 954260 w 7506904"/>
              <a:gd name="connsiteY129" fmla="*/ 5304560 h 6412133"/>
              <a:gd name="connsiteX130" fmla="*/ 894476 w 7506904"/>
              <a:gd name="connsiteY130" fmla="*/ 5392151 h 6412133"/>
              <a:gd name="connsiteX131" fmla="*/ 873621 w 7506904"/>
              <a:gd name="connsiteY131" fmla="*/ 5161355 h 6412133"/>
              <a:gd name="connsiteX132" fmla="*/ 869450 w 7506904"/>
              <a:gd name="connsiteY132" fmla="*/ 5115475 h 6412133"/>
              <a:gd name="connsiteX133" fmla="*/ 861108 w 7506904"/>
              <a:gd name="connsiteY133" fmla="*/ 5084887 h 6412133"/>
              <a:gd name="connsiteX134" fmla="*/ 776298 w 7506904"/>
              <a:gd name="connsiteY134" fmla="*/ 5101571 h 6412133"/>
              <a:gd name="connsiteX135" fmla="*/ 702610 w 7506904"/>
              <a:gd name="connsiteY135" fmla="*/ 5097400 h 6412133"/>
              <a:gd name="connsiteX136" fmla="*/ 630313 w 7506904"/>
              <a:gd name="connsiteY136" fmla="*/ 5015370 h 6412133"/>
              <a:gd name="connsiteX137" fmla="*/ 517696 w 7506904"/>
              <a:gd name="connsiteY137" fmla="*/ 4943073 h 6412133"/>
              <a:gd name="connsiteX138" fmla="*/ 366149 w 7506904"/>
              <a:gd name="connsiteY138" fmla="*/ 4975051 h 6412133"/>
              <a:gd name="connsiteX139" fmla="*/ 246581 w 7506904"/>
              <a:gd name="connsiteY139" fmla="*/ 4841579 h 6412133"/>
              <a:gd name="connsiteX140" fmla="*/ 235458 w 7506904"/>
              <a:gd name="connsiteY140" fmla="*/ 4806820 h 6412133"/>
              <a:gd name="connsiteX141" fmla="*/ 381443 w 7506904"/>
              <a:gd name="connsiteY141" fmla="*/ 4439773 h 6412133"/>
              <a:gd name="connsiteX142" fmla="*/ 412030 w 7506904"/>
              <a:gd name="connsiteY142" fmla="*/ 4341059 h 6412133"/>
              <a:gd name="connsiteX143" fmla="*/ 435666 w 7506904"/>
              <a:gd name="connsiteY143" fmla="*/ 4265981 h 6412133"/>
              <a:gd name="connsiteX144" fmla="*/ 501012 w 7506904"/>
              <a:gd name="connsiteY144" fmla="*/ 4188122 h 6412133"/>
              <a:gd name="connsiteX145" fmla="*/ 512134 w 7506904"/>
              <a:gd name="connsiteY145" fmla="*/ 4161706 h 6412133"/>
              <a:gd name="connsiteX146" fmla="*/ 548283 w 7506904"/>
              <a:gd name="connsiteY146" fmla="*/ 4128338 h 6412133"/>
              <a:gd name="connsiteX147" fmla="*/ 666461 w 7506904"/>
              <a:gd name="connsiteY147" fmla="*/ 3978182 h 6412133"/>
              <a:gd name="connsiteX148" fmla="*/ 695658 w 7506904"/>
              <a:gd name="connsiteY148" fmla="*/ 3898933 h 6412133"/>
              <a:gd name="connsiteX149" fmla="*/ 715123 w 7506904"/>
              <a:gd name="connsiteY149" fmla="*/ 3922569 h 6412133"/>
              <a:gd name="connsiteX150" fmla="*/ 855547 w 7506904"/>
              <a:gd name="connsiteY150" fmla="*/ 3697335 h 6412133"/>
              <a:gd name="connsiteX151" fmla="*/ 1116929 w 7506904"/>
              <a:gd name="connsiteY151" fmla="*/ 3301090 h 6412133"/>
              <a:gd name="connsiteX152" fmla="*/ 1272647 w 7506904"/>
              <a:gd name="connsiteY152" fmla="*/ 3100881 h 6412133"/>
              <a:gd name="connsiteX153" fmla="*/ 1275427 w 7506904"/>
              <a:gd name="connsiteY153" fmla="*/ 3096711 h 6412133"/>
              <a:gd name="connsiteX154" fmla="*/ 1268476 w 7506904"/>
              <a:gd name="connsiteY154" fmla="*/ 3099491 h 6412133"/>
              <a:gd name="connsiteX155" fmla="*/ 1104416 w 7506904"/>
              <a:gd name="connsiteY155" fmla="*/ 3187082 h 6412133"/>
              <a:gd name="connsiteX156" fmla="*/ 977896 w 7506904"/>
              <a:gd name="connsiteY156" fmla="*/ 3301090 h 6412133"/>
              <a:gd name="connsiteX157" fmla="*/ 541331 w 7506904"/>
              <a:gd name="connsiteY157" fmla="*/ 3469320 h 6412133"/>
              <a:gd name="connsiteX158" fmla="*/ 467644 w 7506904"/>
              <a:gd name="connsiteY158" fmla="*/ 3465149 h 6412133"/>
              <a:gd name="connsiteX159" fmla="*/ 395346 w 7506904"/>
              <a:gd name="connsiteY159" fmla="*/ 3383120 h 6412133"/>
              <a:gd name="connsiteX160" fmla="*/ 282729 w 7506904"/>
              <a:gd name="connsiteY160" fmla="*/ 3310822 h 6412133"/>
              <a:gd name="connsiteX161" fmla="*/ 131183 w 7506904"/>
              <a:gd name="connsiteY161" fmla="*/ 3342800 h 6412133"/>
              <a:gd name="connsiteX162" fmla="*/ 11614 w 7506904"/>
              <a:gd name="connsiteY162" fmla="*/ 3209328 h 6412133"/>
              <a:gd name="connsiteX163" fmla="*/ 492 w 7506904"/>
              <a:gd name="connsiteY163" fmla="*/ 3174570 h 6412133"/>
              <a:gd name="connsiteX164" fmla="*/ 146477 w 7506904"/>
              <a:gd name="connsiteY164" fmla="*/ 2807521 h 6412133"/>
              <a:gd name="connsiteX165" fmla="*/ 177064 w 7506904"/>
              <a:gd name="connsiteY165" fmla="*/ 2708808 h 6412133"/>
              <a:gd name="connsiteX166" fmla="*/ 200700 w 7506904"/>
              <a:gd name="connsiteY166" fmla="*/ 2633730 h 6412133"/>
              <a:gd name="connsiteX167" fmla="*/ 460692 w 7506904"/>
              <a:gd name="connsiteY167" fmla="*/ 2311172 h 6412133"/>
              <a:gd name="connsiteX168" fmla="*/ 620580 w 7506904"/>
              <a:gd name="connsiteY168" fmla="*/ 2063693 h 6412133"/>
              <a:gd name="connsiteX169" fmla="*/ 881963 w 7506904"/>
              <a:gd name="connsiteY169" fmla="*/ 1667448 h 6412133"/>
              <a:gd name="connsiteX170" fmla="*/ 1037680 w 7506904"/>
              <a:gd name="connsiteY170" fmla="*/ 1467240 h 6412133"/>
              <a:gd name="connsiteX171" fmla="*/ 1210082 w 7506904"/>
              <a:gd name="connsiteY171" fmla="*/ 1232274 h 6412133"/>
              <a:gd name="connsiteX172" fmla="*/ 1282379 w 7506904"/>
              <a:gd name="connsiteY172" fmla="*/ 1079337 h 6412133"/>
              <a:gd name="connsiteX173" fmla="*/ 1363018 w 7506904"/>
              <a:gd name="connsiteY173" fmla="*/ 947256 h 6412133"/>
              <a:gd name="connsiteX174" fmla="*/ 1532639 w 7506904"/>
              <a:gd name="connsiteY174" fmla="*/ 722022 h 6412133"/>
              <a:gd name="connsiteX175" fmla="*/ 1807925 w 7506904"/>
              <a:gd name="connsiteY175" fmla="*/ 410587 h 6412133"/>
              <a:gd name="connsiteX176" fmla="*/ 1892735 w 7506904"/>
              <a:gd name="connsiteY176" fmla="*/ 445345 h 6412133"/>
              <a:gd name="connsiteX177" fmla="*/ 1940006 w 7506904"/>
              <a:gd name="connsiteY177" fmla="*/ 527375 h 6412133"/>
              <a:gd name="connsiteX178" fmla="*/ 2059575 w 7506904"/>
              <a:gd name="connsiteY178" fmla="*/ 505130 h 6412133"/>
              <a:gd name="connsiteX179" fmla="*/ 2085991 w 7506904"/>
              <a:gd name="connsiteY179" fmla="*/ 468981 h 6412133"/>
              <a:gd name="connsiteX180" fmla="*/ 2127701 w 7506904"/>
              <a:gd name="connsiteY180" fmla="*/ 509301 h 6412133"/>
              <a:gd name="connsiteX181" fmla="*/ 2215292 w 7506904"/>
              <a:gd name="connsiteY181" fmla="*/ 619137 h 6412133"/>
              <a:gd name="connsiteX182" fmla="*/ 2340422 w 7506904"/>
              <a:gd name="connsiteY182" fmla="*/ 863836 h 6412133"/>
              <a:gd name="connsiteX183" fmla="*/ 2302883 w 7506904"/>
              <a:gd name="connsiteY183" fmla="*/ 1075166 h 6412133"/>
              <a:gd name="connsiteX184" fmla="*/ 2422452 w 7506904"/>
              <a:gd name="connsiteY184" fmla="*/ 968111 h 6412133"/>
              <a:gd name="connsiteX185" fmla="*/ 2733887 w 7506904"/>
              <a:gd name="connsiteY185" fmla="*/ 612185 h 6412133"/>
              <a:gd name="connsiteX186" fmla="*/ 2803403 w 7506904"/>
              <a:gd name="connsiteY186" fmla="*/ 567695 h 6412133"/>
              <a:gd name="connsiteX187" fmla="*/ 2789500 w 7506904"/>
              <a:gd name="connsiteY187" fmla="*/ 669189 h 6412133"/>
              <a:gd name="connsiteX188" fmla="*/ 3095373 w 7506904"/>
              <a:gd name="connsiteY188" fmla="*/ 392512 h 6412133"/>
              <a:gd name="connsiteX189" fmla="*/ 3579209 w 7506904"/>
              <a:gd name="connsiteY189" fmla="*/ 26855 h 6412133"/>
              <a:gd name="connsiteX190" fmla="*/ 3753001 w 7506904"/>
              <a:gd name="connsiteY190" fmla="*/ 120007 h 6412133"/>
              <a:gd name="connsiteX191" fmla="*/ 3901766 w 7506904"/>
              <a:gd name="connsiteY191" fmla="*/ 94981 h 6412133"/>
              <a:gd name="connsiteX192" fmla="*/ 3965722 w 7506904"/>
              <a:gd name="connsiteY192" fmla="*/ 160327 h 6412133"/>
              <a:gd name="connsiteX193" fmla="*/ 4049142 w 7506904"/>
              <a:gd name="connsiteY193" fmla="*/ 291018 h 6412133"/>
              <a:gd name="connsiteX194" fmla="*/ 4178443 w 7506904"/>
              <a:gd name="connsiteY194" fmla="*/ 494007 h 6412133"/>
              <a:gd name="connsiteX195" fmla="*/ 4405067 w 7506904"/>
              <a:gd name="connsiteY195" fmla="*/ 236795 h 6412133"/>
              <a:gd name="connsiteX196" fmla="*/ 4674792 w 7506904"/>
              <a:gd name="connsiteY196" fmla="*/ 71346 h 6412133"/>
              <a:gd name="connsiteX197" fmla="*/ 4819386 w 7506904"/>
              <a:gd name="connsiteY197" fmla="*/ 31026 h 6412133"/>
              <a:gd name="connsiteX198" fmla="*/ 4809654 w 7506904"/>
              <a:gd name="connsiteY198" fmla="*/ 85249 h 6412133"/>
              <a:gd name="connsiteX199" fmla="*/ 4791580 w 7506904"/>
              <a:gd name="connsiteY199" fmla="*/ 143643 h 6412133"/>
              <a:gd name="connsiteX200" fmla="*/ 4987617 w 7506904"/>
              <a:gd name="connsiteY200" fmla="*/ 108885 h 6412133"/>
              <a:gd name="connsiteX201" fmla="*/ 5057133 w 7506904"/>
              <a:gd name="connsiteY201" fmla="*/ 154766 h 6412133"/>
              <a:gd name="connsiteX202" fmla="*/ 5198947 w 7506904"/>
              <a:gd name="connsiteY202" fmla="*/ 336899 h 6412133"/>
              <a:gd name="connsiteX203" fmla="*/ 5272635 w 7506904"/>
              <a:gd name="connsiteY203" fmla="*/ 467591 h 6412133"/>
              <a:gd name="connsiteX204" fmla="*/ 5324077 w 7506904"/>
              <a:gd name="connsiteY204" fmla="*/ 531546 h 6412133"/>
              <a:gd name="connsiteX205" fmla="*/ 5435304 w 7506904"/>
              <a:gd name="connsiteY205" fmla="*/ 886081 h 6412133"/>
              <a:gd name="connsiteX206" fmla="*/ 5285148 w 7506904"/>
              <a:gd name="connsiteY206" fmla="*/ 1196125 h 6412133"/>
              <a:gd name="connsiteX207" fmla="*/ 5229535 w 7506904"/>
              <a:gd name="connsiteY207" fmla="*/ 1260081 h 6412133"/>
              <a:gd name="connsiteX208" fmla="*/ 5136382 w 7506904"/>
              <a:gd name="connsiteY208" fmla="*/ 1387991 h 6412133"/>
              <a:gd name="connsiteX209" fmla="*/ 5550702 w 7506904"/>
              <a:gd name="connsiteY209" fmla="*/ 1193344 h 6412133"/>
              <a:gd name="connsiteX210" fmla="*/ 5917750 w 7506904"/>
              <a:gd name="connsiteY210" fmla="*/ 1023724 h 6412133"/>
              <a:gd name="connsiteX211" fmla="*/ 6062344 w 7506904"/>
              <a:gd name="connsiteY211" fmla="*/ 1002869 h 6412133"/>
              <a:gd name="connsiteX212" fmla="*/ 6091541 w 7506904"/>
              <a:gd name="connsiteY212" fmla="*/ 1041798 h 6412133"/>
              <a:gd name="connsiteX213" fmla="*/ 6141593 w 7506904"/>
              <a:gd name="connsiteY213" fmla="*/ 1104363 h 6412133"/>
              <a:gd name="connsiteX214" fmla="*/ 6190255 w 7506904"/>
              <a:gd name="connsiteY214" fmla="*/ 1155806 h 6412133"/>
              <a:gd name="connsiteX215" fmla="*/ 6215281 w 7506904"/>
              <a:gd name="connsiteY215" fmla="*/ 1210029 h 6412133"/>
              <a:gd name="connsiteX216" fmla="*/ 6273675 w 7506904"/>
              <a:gd name="connsiteY216" fmla="*/ 1176661 h 6412133"/>
              <a:gd name="connsiteX217" fmla="*/ 6301482 w 7506904"/>
              <a:gd name="connsiteY217" fmla="*/ 1097412 h 6412133"/>
              <a:gd name="connsiteX218" fmla="*/ 6329288 w 7506904"/>
              <a:gd name="connsiteY218" fmla="*/ 1219761 h 6412133"/>
              <a:gd name="connsiteX219" fmla="*/ 6391853 w 7506904"/>
              <a:gd name="connsiteY219" fmla="*/ 1312913 h 6412133"/>
              <a:gd name="connsiteX220" fmla="*/ 6486396 w 7506904"/>
              <a:gd name="connsiteY220" fmla="*/ 1360184 h 6412133"/>
              <a:gd name="connsiteX221" fmla="*/ 6529496 w 7506904"/>
              <a:gd name="connsiteY221" fmla="*/ 1524244 h 6412133"/>
              <a:gd name="connsiteX222" fmla="*/ 6497519 w 7506904"/>
              <a:gd name="connsiteY222" fmla="*/ 1685522 h 6412133"/>
              <a:gd name="connsiteX223" fmla="*/ 6405757 w 7506904"/>
              <a:gd name="connsiteY223" fmla="*/ 1739746 h 6412133"/>
              <a:gd name="connsiteX224" fmla="*/ 6316775 w 7506904"/>
              <a:gd name="connsiteY224" fmla="*/ 1738355 h 6412133"/>
              <a:gd name="connsiteX225" fmla="*/ 6304262 w 7506904"/>
              <a:gd name="connsiteY225" fmla="*/ 1887121 h 6412133"/>
              <a:gd name="connsiteX226" fmla="*/ 6302872 w 7506904"/>
              <a:gd name="connsiteY226" fmla="*/ 1892682 h 6412133"/>
              <a:gd name="connsiteX227" fmla="*/ 6562864 w 7506904"/>
              <a:gd name="connsiteY227" fmla="*/ 1831507 h 6412133"/>
              <a:gd name="connsiteX228" fmla="*/ 6927131 w 7506904"/>
              <a:gd name="connsiteY228" fmla="*/ 1717500 h 6412133"/>
              <a:gd name="connsiteX229" fmla="*/ 7131510 w 7506904"/>
              <a:gd name="connsiteY229" fmla="*/ 1660497 h 6412133"/>
              <a:gd name="connsiteX230" fmla="*/ 6939644 w 7506904"/>
              <a:gd name="connsiteY230" fmla="*/ 1767552 h 6412133"/>
              <a:gd name="connsiteX231" fmla="*/ 7174611 w 7506904"/>
              <a:gd name="connsiteY231" fmla="*/ 1727232 h 6412133"/>
              <a:gd name="connsiteX232" fmla="*/ 7198246 w 7506904"/>
              <a:gd name="connsiteY232" fmla="*/ 1717500 h 6412133"/>
              <a:gd name="connsiteX233" fmla="*/ 7221882 w 7506904"/>
              <a:gd name="connsiteY233" fmla="*/ 1721671 h 6412133"/>
              <a:gd name="connsiteX234" fmla="*/ 7212149 w 7506904"/>
              <a:gd name="connsiteY234" fmla="*/ 1749478 h 6412133"/>
              <a:gd name="connsiteX235" fmla="*/ 7176001 w 7506904"/>
              <a:gd name="connsiteY235" fmla="*/ 1771723 h 6412133"/>
              <a:gd name="connsiteX236" fmla="*/ 7349793 w 7506904"/>
              <a:gd name="connsiteY236" fmla="*/ 1678571 h 6412133"/>
              <a:gd name="connsiteX237" fmla="*/ 7459629 w 7506904"/>
              <a:gd name="connsiteY237" fmla="*/ 1831507 h 6412133"/>
              <a:gd name="connsiteX238" fmla="*/ 7484655 w 7506904"/>
              <a:gd name="connsiteY238" fmla="*/ 2010861 h 6412133"/>
              <a:gd name="connsiteX239" fmla="*/ 7470752 w 7506904"/>
              <a:gd name="connsiteY239" fmla="*/ 2042838 h 6412133"/>
              <a:gd name="connsiteX240" fmla="*/ 7381770 w 7506904"/>
              <a:gd name="connsiteY240" fmla="*/ 2179091 h 6412133"/>
              <a:gd name="connsiteX241" fmla="*/ 7488826 w 7506904"/>
              <a:gd name="connsiteY241" fmla="*/ 2325076 h 6412133"/>
              <a:gd name="connsiteX242" fmla="*/ 1043242 w 7506904"/>
              <a:gd name="connsiteY242" fmla="*/ 5091839 h 6412133"/>
              <a:gd name="connsiteX243" fmla="*/ 1020996 w 7506904"/>
              <a:gd name="connsiteY243" fmla="*/ 5030665 h 6412133"/>
              <a:gd name="connsiteX244" fmla="*/ 911160 w 7506904"/>
              <a:gd name="connsiteY244" fmla="*/ 5065423 h 6412133"/>
              <a:gd name="connsiteX245" fmla="*/ 920892 w 7506904"/>
              <a:gd name="connsiteY245" fmla="*/ 5121036 h 6412133"/>
              <a:gd name="connsiteX246" fmla="*/ 945918 w 7506904"/>
              <a:gd name="connsiteY246" fmla="*/ 5228091 h 6412133"/>
              <a:gd name="connsiteX247" fmla="*/ 994580 w 7506904"/>
              <a:gd name="connsiteY247" fmla="*/ 5126597 h 6412133"/>
              <a:gd name="connsiteX248" fmla="*/ 1043242 w 7506904"/>
              <a:gd name="connsiteY248" fmla="*/ 5091839 h 6412133"/>
              <a:gd name="connsiteX249" fmla="*/ 1098855 w 7506904"/>
              <a:gd name="connsiteY249" fmla="*/ 5343490 h 6412133"/>
              <a:gd name="connsiteX250" fmla="*/ 1090513 w 7506904"/>
              <a:gd name="connsiteY250" fmla="*/ 5328195 h 6412133"/>
              <a:gd name="connsiteX251" fmla="*/ 1072439 w 7506904"/>
              <a:gd name="connsiteY251" fmla="*/ 5335147 h 6412133"/>
              <a:gd name="connsiteX252" fmla="*/ 1058535 w 7506904"/>
              <a:gd name="connsiteY252" fmla="*/ 5342099 h 6412133"/>
              <a:gd name="connsiteX253" fmla="*/ 1084952 w 7506904"/>
              <a:gd name="connsiteY253" fmla="*/ 5365735 h 6412133"/>
              <a:gd name="connsiteX254" fmla="*/ 1098855 w 7506904"/>
              <a:gd name="connsiteY254" fmla="*/ 5343490 h 6412133"/>
              <a:gd name="connsiteX255" fmla="*/ 1196178 w 7506904"/>
              <a:gd name="connsiteY255" fmla="*/ 5336538 h 6412133"/>
              <a:gd name="connsiteX256" fmla="*/ 1182275 w 7506904"/>
              <a:gd name="connsiteY256" fmla="*/ 5367125 h 6412133"/>
              <a:gd name="connsiteX257" fmla="*/ 1176714 w 7506904"/>
              <a:gd name="connsiteY257" fmla="*/ 5396322 h 6412133"/>
              <a:gd name="connsiteX258" fmla="*/ 1192007 w 7506904"/>
              <a:gd name="connsiteY258" fmla="*/ 5379638 h 6412133"/>
              <a:gd name="connsiteX259" fmla="*/ 1196178 w 7506904"/>
              <a:gd name="connsiteY259" fmla="*/ 5336538 h 6412133"/>
              <a:gd name="connsiteX260" fmla="*/ 1205911 w 7506904"/>
              <a:gd name="connsiteY260" fmla="*/ 4962538 h 6412133"/>
              <a:gd name="connsiteX261" fmla="*/ 1187836 w 7506904"/>
              <a:gd name="connsiteY261" fmla="*/ 4956976 h 6412133"/>
              <a:gd name="connsiteX262" fmla="*/ 1162810 w 7506904"/>
              <a:gd name="connsiteY262" fmla="*/ 4976441 h 6412133"/>
              <a:gd name="connsiteX263" fmla="*/ 1166981 w 7506904"/>
              <a:gd name="connsiteY263" fmla="*/ 4984783 h 6412133"/>
              <a:gd name="connsiteX264" fmla="*/ 1194788 w 7506904"/>
              <a:gd name="connsiteY264" fmla="*/ 4969490 h 6412133"/>
              <a:gd name="connsiteX265" fmla="*/ 1205911 w 7506904"/>
              <a:gd name="connsiteY265" fmla="*/ 4962538 h 6412133"/>
              <a:gd name="connsiteX266" fmla="*/ 1285160 w 7506904"/>
              <a:gd name="connsiteY266" fmla="*/ 5493645 h 6412133"/>
              <a:gd name="connsiteX267" fmla="*/ 1278208 w 7506904"/>
              <a:gd name="connsiteY267" fmla="*/ 5481132 h 6412133"/>
              <a:gd name="connsiteX268" fmla="*/ 1261524 w 7506904"/>
              <a:gd name="connsiteY268" fmla="*/ 5490865 h 6412133"/>
              <a:gd name="connsiteX269" fmla="*/ 1272647 w 7506904"/>
              <a:gd name="connsiteY269" fmla="*/ 5501987 h 6412133"/>
              <a:gd name="connsiteX270" fmla="*/ 1285160 w 7506904"/>
              <a:gd name="connsiteY270" fmla="*/ 5493645 h 6412133"/>
              <a:gd name="connsiteX271" fmla="*/ 1435316 w 7506904"/>
              <a:gd name="connsiteY271" fmla="*/ 5766150 h 6412133"/>
              <a:gd name="connsiteX272" fmla="*/ 1331041 w 7506904"/>
              <a:gd name="connsiteY272" fmla="*/ 5785615 h 6412133"/>
              <a:gd name="connsiteX273" fmla="*/ 1435316 w 7506904"/>
              <a:gd name="connsiteY273" fmla="*/ 5766150 h 6412133"/>
              <a:gd name="connsiteX274" fmla="*/ 1777337 w 7506904"/>
              <a:gd name="connsiteY274" fmla="*/ 701167 h 6412133"/>
              <a:gd name="connsiteX275" fmla="*/ 1686966 w 7506904"/>
              <a:gd name="connsiteY275" fmla="*/ 758170 h 6412133"/>
              <a:gd name="connsiteX276" fmla="*/ 1777337 w 7506904"/>
              <a:gd name="connsiteY276" fmla="*/ 701167 h 6412133"/>
              <a:gd name="connsiteX277" fmla="*/ 2351545 w 7506904"/>
              <a:gd name="connsiteY277" fmla="*/ 1141902 h 6412133"/>
              <a:gd name="connsiteX278" fmla="*/ 2304274 w 7506904"/>
              <a:gd name="connsiteY278" fmla="*/ 1076557 h 6412133"/>
              <a:gd name="connsiteX279" fmla="*/ 2351545 w 7506904"/>
              <a:gd name="connsiteY279" fmla="*/ 1141902 h 6412133"/>
              <a:gd name="connsiteX280" fmla="*/ 2138824 w 7506904"/>
              <a:gd name="connsiteY280" fmla="*/ 1563173 h 6412133"/>
              <a:gd name="connsiteX281" fmla="*/ 2045672 w 7506904"/>
              <a:gd name="connsiteY281" fmla="*/ 1624348 h 6412133"/>
              <a:gd name="connsiteX282" fmla="*/ 2138824 w 7506904"/>
              <a:gd name="connsiteY282" fmla="*/ 1563173 h 6412133"/>
              <a:gd name="connsiteX283" fmla="*/ 2287590 w 7506904"/>
              <a:gd name="connsiteY283" fmla="*/ 1333768 h 6412133"/>
              <a:gd name="connsiteX284" fmla="*/ 2040111 w 7506904"/>
              <a:gd name="connsiteY284" fmla="*/ 1518682 h 6412133"/>
              <a:gd name="connsiteX285" fmla="*/ 2287590 w 7506904"/>
              <a:gd name="connsiteY285" fmla="*/ 1333768 h 6412133"/>
              <a:gd name="connsiteX286" fmla="*/ 2394646 w 7506904"/>
              <a:gd name="connsiteY286" fmla="*/ 1239226 h 6412133"/>
              <a:gd name="connsiteX287" fmla="*/ 2294541 w 7506904"/>
              <a:gd name="connsiteY287" fmla="*/ 1328207 h 6412133"/>
              <a:gd name="connsiteX288" fmla="*/ 2394646 w 7506904"/>
              <a:gd name="connsiteY288" fmla="*/ 1239226 h 6412133"/>
              <a:gd name="connsiteX289" fmla="*/ 2786719 w 7506904"/>
              <a:gd name="connsiteY289" fmla="*/ 671970 h 6412133"/>
              <a:gd name="connsiteX290" fmla="*/ 2642125 w 7506904"/>
              <a:gd name="connsiteY290" fmla="*/ 817954 h 6412133"/>
              <a:gd name="connsiteX291" fmla="*/ 2786719 w 7506904"/>
              <a:gd name="connsiteY291" fmla="*/ 671970 h 6412133"/>
              <a:gd name="connsiteX292" fmla="*/ 3600064 w 7506904"/>
              <a:gd name="connsiteY292" fmla="*/ 103323 h 6412133"/>
              <a:gd name="connsiteX293" fmla="*/ 3501351 w 7506904"/>
              <a:gd name="connsiteY293" fmla="*/ 196476 h 6412133"/>
              <a:gd name="connsiteX294" fmla="*/ 3600064 w 7506904"/>
              <a:gd name="connsiteY294" fmla="*/ 103323 h 6412133"/>
              <a:gd name="connsiteX295" fmla="*/ 5160018 w 7506904"/>
              <a:gd name="connsiteY295" fmla="*/ 1508950 h 6412133"/>
              <a:gd name="connsiteX296" fmla="*/ 5001520 w 7506904"/>
              <a:gd name="connsiteY296" fmla="*/ 1599322 h 6412133"/>
              <a:gd name="connsiteX297" fmla="*/ 5160018 w 7506904"/>
              <a:gd name="connsiteY297" fmla="*/ 1508950 h 6412133"/>
              <a:gd name="connsiteX298" fmla="*/ 5584070 w 7506904"/>
              <a:gd name="connsiteY298" fmla="*/ 1422749 h 6412133"/>
              <a:gd name="connsiteX299" fmla="*/ 5549311 w 7506904"/>
              <a:gd name="connsiteY299" fmla="*/ 1447776 h 6412133"/>
              <a:gd name="connsiteX300" fmla="*/ 5557653 w 7506904"/>
              <a:gd name="connsiteY300" fmla="*/ 1454727 h 6412133"/>
              <a:gd name="connsiteX301" fmla="*/ 5595192 w 7506904"/>
              <a:gd name="connsiteY301" fmla="*/ 1432482 h 6412133"/>
              <a:gd name="connsiteX302" fmla="*/ 5584070 w 7506904"/>
              <a:gd name="connsiteY302" fmla="*/ 1422749 h 6412133"/>
              <a:gd name="connsiteX303" fmla="*/ 5941385 w 7506904"/>
              <a:gd name="connsiteY303" fmla="*/ 1240616 h 6412133"/>
              <a:gd name="connsiteX304" fmla="*/ 5770374 w 7506904"/>
              <a:gd name="connsiteY304" fmla="*/ 1308742 h 6412133"/>
              <a:gd name="connsiteX305" fmla="*/ 5941385 w 7506904"/>
              <a:gd name="connsiteY305" fmla="*/ 1240616 h 6412133"/>
              <a:gd name="connsiteX306" fmla="*/ 6006731 w 7506904"/>
              <a:gd name="connsiteY306" fmla="*/ 1058482 h 6412133"/>
              <a:gd name="connsiteX307" fmla="*/ 5453378 w 7506904"/>
              <a:gd name="connsiteY307" fmla="*/ 1336549 h 6412133"/>
              <a:gd name="connsiteX308" fmla="*/ 5464501 w 7506904"/>
              <a:gd name="connsiteY308" fmla="*/ 1360184 h 6412133"/>
              <a:gd name="connsiteX309" fmla="*/ 5959460 w 7506904"/>
              <a:gd name="connsiteY309" fmla="*/ 1136341 h 6412133"/>
              <a:gd name="connsiteX310" fmla="*/ 6006731 w 7506904"/>
              <a:gd name="connsiteY310" fmla="*/ 1058482 h 6412133"/>
              <a:gd name="connsiteX311" fmla="*/ 6180522 w 7506904"/>
              <a:gd name="connsiteY311" fmla="*/ 4165877 h 6412133"/>
              <a:gd name="connsiteX312" fmla="*/ 6158277 w 7506904"/>
              <a:gd name="connsiteY312" fmla="*/ 4151974 h 6412133"/>
              <a:gd name="connsiteX313" fmla="*/ 6138812 w 7506904"/>
              <a:gd name="connsiteY313" fmla="*/ 4178390 h 6412133"/>
              <a:gd name="connsiteX314" fmla="*/ 6154106 w 7506904"/>
              <a:gd name="connsiteY314" fmla="*/ 4200636 h 6412133"/>
              <a:gd name="connsiteX315" fmla="*/ 6180522 w 7506904"/>
              <a:gd name="connsiteY315" fmla="*/ 4165877 h 6412133"/>
              <a:gd name="connsiteX316" fmla="*/ 6198597 w 7506904"/>
              <a:gd name="connsiteY316" fmla="*/ 1924660 h 6412133"/>
              <a:gd name="connsiteX317" fmla="*/ 6188864 w 7506904"/>
              <a:gd name="connsiteY317" fmla="*/ 1901024 h 6412133"/>
              <a:gd name="connsiteX318" fmla="*/ 6129080 w 7506904"/>
              <a:gd name="connsiteY318" fmla="*/ 1873217 h 6412133"/>
              <a:gd name="connsiteX319" fmla="*/ 6104054 w 7506904"/>
              <a:gd name="connsiteY319" fmla="*/ 1938563 h 6412133"/>
              <a:gd name="connsiteX320" fmla="*/ 6106835 w 7506904"/>
              <a:gd name="connsiteY320" fmla="*/ 1948296 h 6412133"/>
              <a:gd name="connsiteX321" fmla="*/ 6186084 w 7506904"/>
              <a:gd name="connsiteY321" fmla="*/ 1930221 h 6412133"/>
              <a:gd name="connsiteX322" fmla="*/ 6198597 w 7506904"/>
              <a:gd name="connsiteY322" fmla="*/ 1924660 h 6412133"/>
              <a:gd name="connsiteX323" fmla="*/ 6237526 w 7506904"/>
              <a:gd name="connsiteY323" fmla="*/ 1859314 h 6412133"/>
              <a:gd name="connsiteX324" fmla="*/ 6225013 w 7506904"/>
              <a:gd name="connsiteY324" fmla="*/ 1845411 h 6412133"/>
              <a:gd name="connsiteX325" fmla="*/ 6193035 w 7506904"/>
              <a:gd name="connsiteY325" fmla="*/ 1896853 h 6412133"/>
              <a:gd name="connsiteX326" fmla="*/ 6237526 w 7506904"/>
              <a:gd name="connsiteY326" fmla="*/ 1859314 h 6412133"/>
              <a:gd name="connsiteX327" fmla="*/ 6300091 w 7506904"/>
              <a:gd name="connsiteY327" fmla="*/ 1465850 h 6412133"/>
              <a:gd name="connsiteX328" fmla="*/ 6333459 w 7506904"/>
              <a:gd name="connsiteY328" fmla="*/ 1422749 h 6412133"/>
              <a:gd name="connsiteX329" fmla="*/ 6307043 w 7506904"/>
              <a:gd name="connsiteY329" fmla="*/ 1390772 h 6412133"/>
              <a:gd name="connsiteX330" fmla="*/ 6268114 w 7506904"/>
              <a:gd name="connsiteY330" fmla="*/ 1442214 h 6412133"/>
              <a:gd name="connsiteX331" fmla="*/ 6300091 w 7506904"/>
              <a:gd name="connsiteY331" fmla="*/ 1465850 h 6412133"/>
              <a:gd name="connsiteX332" fmla="*/ 6343192 w 7506904"/>
              <a:gd name="connsiteY332" fmla="*/ 1692474 h 6412133"/>
              <a:gd name="connsiteX333" fmla="*/ 6386292 w 7506904"/>
              <a:gd name="connsiteY333" fmla="*/ 1490876 h 6412133"/>
              <a:gd name="connsiteX334" fmla="*/ 6343192 w 7506904"/>
              <a:gd name="connsiteY334" fmla="*/ 1692474 h 6412133"/>
              <a:gd name="connsiteX335" fmla="*/ 6468322 w 7506904"/>
              <a:gd name="connsiteY335" fmla="*/ 1944124 h 6412133"/>
              <a:gd name="connsiteX336" fmla="*/ 6404366 w 7506904"/>
              <a:gd name="connsiteY336" fmla="*/ 1945515 h 6412133"/>
              <a:gd name="connsiteX337" fmla="*/ 6468322 w 7506904"/>
              <a:gd name="connsiteY337" fmla="*/ 1944124 h 6412133"/>
              <a:gd name="connsiteX338" fmla="*/ 6525325 w 7506904"/>
              <a:gd name="connsiteY338" fmla="*/ 3584718 h 6412133"/>
              <a:gd name="connsiteX339" fmla="*/ 6436344 w 7506904"/>
              <a:gd name="connsiteY339" fmla="*/ 3734874 h 6412133"/>
              <a:gd name="connsiteX340" fmla="*/ 6525325 w 7506904"/>
              <a:gd name="connsiteY340" fmla="*/ 3584718 h 6412133"/>
              <a:gd name="connsiteX341" fmla="*/ 6594842 w 7506904"/>
              <a:gd name="connsiteY341" fmla="*/ 3570815 h 6412133"/>
              <a:gd name="connsiteX342" fmla="*/ 6575377 w 7506904"/>
              <a:gd name="connsiteY342" fmla="*/ 3565253 h 6412133"/>
              <a:gd name="connsiteX343" fmla="*/ 6575377 w 7506904"/>
              <a:gd name="connsiteY343" fmla="*/ 3573595 h 6412133"/>
              <a:gd name="connsiteX344" fmla="*/ 6614306 w 7506904"/>
              <a:gd name="connsiteY344" fmla="*/ 3606963 h 6412133"/>
              <a:gd name="connsiteX345" fmla="*/ 6621258 w 7506904"/>
              <a:gd name="connsiteY345" fmla="*/ 3602792 h 6412133"/>
              <a:gd name="connsiteX346" fmla="*/ 6594842 w 7506904"/>
              <a:gd name="connsiteY346" fmla="*/ 3570815 h 6412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</a:cxnLst>
            <a:rect l="l" t="t" r="r" b="b"/>
            <a:pathLst>
              <a:path w="7506904" h="6412133">
                <a:moveTo>
                  <a:pt x="153428" y="2469671"/>
                </a:moveTo>
                <a:cubicBezTo>
                  <a:pt x="210432" y="2394592"/>
                  <a:pt x="231287" y="2293098"/>
                  <a:pt x="324439" y="2231924"/>
                </a:cubicBezTo>
                <a:cubicBezTo>
                  <a:pt x="293852" y="2337589"/>
                  <a:pt x="213213" y="2452986"/>
                  <a:pt x="153428" y="2469671"/>
                </a:cubicBezTo>
                <a:close/>
                <a:moveTo>
                  <a:pt x="1247621" y="937523"/>
                </a:moveTo>
                <a:cubicBezTo>
                  <a:pt x="1282379" y="905546"/>
                  <a:pt x="1307405" y="866616"/>
                  <a:pt x="1322699" y="813784"/>
                </a:cubicBezTo>
                <a:cubicBezTo>
                  <a:pt x="1258743" y="812393"/>
                  <a:pt x="1229546" y="852713"/>
                  <a:pt x="1197569" y="887471"/>
                </a:cubicBezTo>
                <a:cubicBezTo>
                  <a:pt x="1185056" y="901374"/>
                  <a:pt x="1182275" y="918059"/>
                  <a:pt x="1192007" y="931962"/>
                </a:cubicBezTo>
                <a:cubicBezTo>
                  <a:pt x="1207301" y="948646"/>
                  <a:pt x="1233717" y="951427"/>
                  <a:pt x="1247621" y="937523"/>
                </a:cubicBezTo>
                <a:close/>
                <a:moveTo>
                  <a:pt x="2863188" y="509301"/>
                </a:moveTo>
                <a:cubicBezTo>
                  <a:pt x="2835381" y="520423"/>
                  <a:pt x="2822868" y="542669"/>
                  <a:pt x="2808965" y="562133"/>
                </a:cubicBezTo>
                <a:cubicBezTo>
                  <a:pt x="2843723" y="566304"/>
                  <a:pt x="2859017" y="545449"/>
                  <a:pt x="2863188" y="509301"/>
                </a:cubicBezTo>
                <a:close/>
                <a:moveTo>
                  <a:pt x="2808965" y="562133"/>
                </a:moveTo>
                <a:cubicBezTo>
                  <a:pt x="2807574" y="562133"/>
                  <a:pt x="2806184" y="562133"/>
                  <a:pt x="2804794" y="562133"/>
                </a:cubicBezTo>
                <a:cubicBezTo>
                  <a:pt x="2804794" y="562133"/>
                  <a:pt x="2806184" y="563524"/>
                  <a:pt x="2807574" y="564914"/>
                </a:cubicBezTo>
                <a:lnTo>
                  <a:pt x="2804794" y="562133"/>
                </a:lnTo>
                <a:cubicBezTo>
                  <a:pt x="2804794" y="563524"/>
                  <a:pt x="2804794" y="564914"/>
                  <a:pt x="2804794" y="564914"/>
                </a:cubicBezTo>
                <a:cubicBezTo>
                  <a:pt x="2806184" y="564914"/>
                  <a:pt x="2806184" y="564914"/>
                  <a:pt x="2807574" y="564914"/>
                </a:cubicBezTo>
                <a:cubicBezTo>
                  <a:pt x="2807574" y="563524"/>
                  <a:pt x="2807574" y="562133"/>
                  <a:pt x="2808965" y="562133"/>
                </a:cubicBezTo>
                <a:close/>
                <a:moveTo>
                  <a:pt x="558015" y="3862785"/>
                </a:moveTo>
                <a:cubicBezTo>
                  <a:pt x="464863" y="3923959"/>
                  <a:pt x="444008" y="4024063"/>
                  <a:pt x="387004" y="4100531"/>
                </a:cubicBezTo>
                <a:cubicBezTo>
                  <a:pt x="448179" y="4082457"/>
                  <a:pt x="527428" y="3967060"/>
                  <a:pt x="558015" y="3862785"/>
                </a:cubicBezTo>
                <a:close/>
                <a:moveTo>
                  <a:pt x="6679652" y="5027884"/>
                </a:moveTo>
                <a:cubicBezTo>
                  <a:pt x="6710239" y="5133549"/>
                  <a:pt x="6789489" y="5248946"/>
                  <a:pt x="6850663" y="5265630"/>
                </a:cubicBezTo>
                <a:cubicBezTo>
                  <a:pt x="6792269" y="5189162"/>
                  <a:pt x="6772804" y="5089058"/>
                  <a:pt x="6679652" y="5027884"/>
                </a:cubicBezTo>
                <a:close/>
                <a:moveTo>
                  <a:pt x="7488826" y="2325076"/>
                </a:moveTo>
                <a:cubicBezTo>
                  <a:pt x="7526365" y="2401544"/>
                  <a:pt x="7495778" y="2476622"/>
                  <a:pt x="7483264" y="2548919"/>
                </a:cubicBezTo>
                <a:cubicBezTo>
                  <a:pt x="7472142" y="2618436"/>
                  <a:pt x="7458238" y="2697685"/>
                  <a:pt x="7380380" y="2735224"/>
                </a:cubicBezTo>
                <a:cubicBezTo>
                  <a:pt x="7373428" y="2739395"/>
                  <a:pt x="7363696" y="2746346"/>
                  <a:pt x="7362306" y="2754689"/>
                </a:cubicBezTo>
                <a:cubicBezTo>
                  <a:pt x="7345622" y="2854793"/>
                  <a:pt x="7248298" y="2875648"/>
                  <a:pt x="7188514" y="2932651"/>
                </a:cubicBezTo>
                <a:cubicBezTo>
                  <a:pt x="7157927" y="2963239"/>
                  <a:pt x="7121778" y="2989655"/>
                  <a:pt x="7093971" y="3023023"/>
                </a:cubicBezTo>
                <a:cubicBezTo>
                  <a:pt x="7087020" y="3031365"/>
                  <a:pt x="7081458" y="3049440"/>
                  <a:pt x="7073116" y="3049440"/>
                </a:cubicBezTo>
                <a:cubicBezTo>
                  <a:pt x="6999428" y="3057781"/>
                  <a:pt x="6992477" y="3116176"/>
                  <a:pt x="6966061" y="3169008"/>
                </a:cubicBezTo>
                <a:cubicBezTo>
                  <a:pt x="6945206" y="3213499"/>
                  <a:pt x="6922960" y="3283016"/>
                  <a:pt x="6839540" y="3266331"/>
                </a:cubicBezTo>
                <a:cubicBezTo>
                  <a:pt x="6818685" y="3262161"/>
                  <a:pt x="6803392" y="3301090"/>
                  <a:pt x="6796440" y="3327506"/>
                </a:cubicBezTo>
                <a:cubicBezTo>
                  <a:pt x="6781146" y="3384510"/>
                  <a:pt x="6765853" y="3441513"/>
                  <a:pt x="6744998" y="3497126"/>
                </a:cubicBezTo>
                <a:cubicBezTo>
                  <a:pt x="6738046" y="3516591"/>
                  <a:pt x="6738046" y="3524933"/>
                  <a:pt x="6717191" y="3524933"/>
                </a:cubicBezTo>
                <a:cubicBezTo>
                  <a:pt x="6706069" y="3524933"/>
                  <a:pt x="6700507" y="3537446"/>
                  <a:pt x="6704678" y="3544398"/>
                </a:cubicBezTo>
                <a:cubicBezTo>
                  <a:pt x="6747779" y="3606963"/>
                  <a:pt x="6687994" y="3618085"/>
                  <a:pt x="6656016" y="3648673"/>
                </a:cubicBezTo>
                <a:cubicBezTo>
                  <a:pt x="6630990" y="3672309"/>
                  <a:pt x="6603184" y="3694554"/>
                  <a:pt x="6580939" y="3723751"/>
                </a:cubicBezTo>
                <a:cubicBezTo>
                  <a:pt x="6565645" y="3743215"/>
                  <a:pt x="6550351" y="3757119"/>
                  <a:pt x="6553132" y="3782145"/>
                </a:cubicBezTo>
                <a:cubicBezTo>
                  <a:pt x="6555912" y="3807171"/>
                  <a:pt x="6554522" y="3828026"/>
                  <a:pt x="6522544" y="3801610"/>
                </a:cubicBezTo>
                <a:cubicBezTo>
                  <a:pt x="6515593" y="3796048"/>
                  <a:pt x="6504470" y="3805780"/>
                  <a:pt x="6504470" y="3815513"/>
                </a:cubicBezTo>
                <a:cubicBezTo>
                  <a:pt x="6497519" y="3869736"/>
                  <a:pt x="6450247" y="3875297"/>
                  <a:pt x="6414099" y="3898933"/>
                </a:cubicBezTo>
                <a:cubicBezTo>
                  <a:pt x="6400195" y="3908665"/>
                  <a:pt x="6386292" y="3915617"/>
                  <a:pt x="6370998" y="3923959"/>
                </a:cubicBezTo>
                <a:cubicBezTo>
                  <a:pt x="6369608" y="3930910"/>
                  <a:pt x="6366827" y="3936472"/>
                  <a:pt x="6365437" y="3943424"/>
                </a:cubicBezTo>
                <a:cubicBezTo>
                  <a:pt x="6359875" y="3958717"/>
                  <a:pt x="6350143" y="3978182"/>
                  <a:pt x="6361266" y="3989305"/>
                </a:cubicBezTo>
                <a:cubicBezTo>
                  <a:pt x="6448857" y="4071335"/>
                  <a:pt x="6369608" y="4142241"/>
                  <a:pt x="6340411" y="4220100"/>
                </a:cubicBezTo>
                <a:cubicBezTo>
                  <a:pt x="6362656" y="4156145"/>
                  <a:pt x="6265333" y="4164486"/>
                  <a:pt x="6277846" y="4110264"/>
                </a:cubicBezTo>
                <a:cubicBezTo>
                  <a:pt x="6288969" y="4061602"/>
                  <a:pt x="6302872" y="4011550"/>
                  <a:pt x="6312604" y="3962888"/>
                </a:cubicBezTo>
                <a:cubicBezTo>
                  <a:pt x="6302872" y="3971230"/>
                  <a:pt x="6294530" y="3980963"/>
                  <a:pt x="6288969" y="3993475"/>
                </a:cubicBezTo>
                <a:cubicBezTo>
                  <a:pt x="6280627" y="4008770"/>
                  <a:pt x="6262552" y="4019892"/>
                  <a:pt x="6247259" y="3996256"/>
                </a:cubicBezTo>
                <a:cubicBezTo>
                  <a:pt x="6243087" y="3989305"/>
                  <a:pt x="6234745" y="3987915"/>
                  <a:pt x="6233355" y="3993475"/>
                </a:cubicBezTo>
                <a:cubicBezTo>
                  <a:pt x="6230574" y="4012940"/>
                  <a:pt x="6223623" y="4028234"/>
                  <a:pt x="6212500" y="4037966"/>
                </a:cubicBezTo>
                <a:cubicBezTo>
                  <a:pt x="6218062" y="4092190"/>
                  <a:pt x="6194426" y="4150583"/>
                  <a:pt x="6215281" y="4202026"/>
                </a:cubicBezTo>
                <a:cubicBezTo>
                  <a:pt x="6220842" y="4214539"/>
                  <a:pt x="6223623" y="4221491"/>
                  <a:pt x="6209719" y="4232613"/>
                </a:cubicBezTo>
                <a:cubicBezTo>
                  <a:pt x="6173571" y="4259030"/>
                  <a:pt x="6129080" y="4257639"/>
                  <a:pt x="6088760" y="4264591"/>
                </a:cubicBezTo>
                <a:cubicBezTo>
                  <a:pt x="6054002" y="4270152"/>
                  <a:pt x="6062344" y="4222881"/>
                  <a:pt x="6052612" y="4203416"/>
                </a:cubicBezTo>
                <a:cubicBezTo>
                  <a:pt x="6044270" y="4186732"/>
                  <a:pt x="6037318" y="4171438"/>
                  <a:pt x="6030367" y="4156145"/>
                </a:cubicBezTo>
                <a:cubicBezTo>
                  <a:pt x="5998389" y="4178390"/>
                  <a:pt x="5959460" y="4190903"/>
                  <a:pt x="5924701" y="4211758"/>
                </a:cubicBezTo>
                <a:cubicBezTo>
                  <a:pt x="5935824" y="4228442"/>
                  <a:pt x="5948337" y="4246516"/>
                  <a:pt x="5962240" y="4261810"/>
                </a:cubicBezTo>
                <a:cubicBezTo>
                  <a:pt x="6015073" y="4325766"/>
                  <a:pt x="6085980" y="4386940"/>
                  <a:pt x="6117957" y="4462018"/>
                </a:cubicBezTo>
                <a:cubicBezTo>
                  <a:pt x="6181913" y="4610784"/>
                  <a:pt x="6290359" y="4726181"/>
                  <a:pt x="6379340" y="4858263"/>
                </a:cubicBezTo>
                <a:cubicBezTo>
                  <a:pt x="6433563" y="4940293"/>
                  <a:pt x="6473883" y="5036225"/>
                  <a:pt x="6539229" y="5105742"/>
                </a:cubicBezTo>
                <a:cubicBezTo>
                  <a:pt x="6633771" y="5208627"/>
                  <a:pt x="6707459" y="5325415"/>
                  <a:pt x="6799221" y="5428300"/>
                </a:cubicBezTo>
                <a:cubicBezTo>
                  <a:pt x="6820076" y="5450545"/>
                  <a:pt x="6840931" y="5474180"/>
                  <a:pt x="6822856" y="5503378"/>
                </a:cubicBezTo>
                <a:cubicBezTo>
                  <a:pt x="6793659" y="5552040"/>
                  <a:pt x="6804782" y="5561771"/>
                  <a:pt x="6853444" y="5602091"/>
                </a:cubicBezTo>
                <a:cubicBezTo>
                  <a:pt x="6961890" y="5689682"/>
                  <a:pt x="6960499" y="5841229"/>
                  <a:pt x="6999428" y="5969140"/>
                </a:cubicBezTo>
                <a:cubicBezTo>
                  <a:pt x="7002209" y="5978871"/>
                  <a:pt x="6992477" y="5991384"/>
                  <a:pt x="6988306" y="6003898"/>
                </a:cubicBezTo>
                <a:cubicBezTo>
                  <a:pt x="6964670" y="6062291"/>
                  <a:pt x="6929912" y="6110953"/>
                  <a:pt x="6868737" y="6137369"/>
                </a:cubicBezTo>
                <a:cubicBezTo>
                  <a:pt x="6808953" y="6162395"/>
                  <a:pt x="6768634" y="6147102"/>
                  <a:pt x="6717191" y="6105392"/>
                </a:cubicBezTo>
                <a:cubicBezTo>
                  <a:pt x="6651845" y="6053949"/>
                  <a:pt x="6608745" y="6084537"/>
                  <a:pt x="6604574" y="6177689"/>
                </a:cubicBezTo>
                <a:cubicBezTo>
                  <a:pt x="6601794" y="6227741"/>
                  <a:pt x="6580939" y="6254158"/>
                  <a:pt x="6532277" y="6259719"/>
                </a:cubicBezTo>
                <a:cubicBezTo>
                  <a:pt x="6507251" y="6262499"/>
                  <a:pt x="6482225" y="6268061"/>
                  <a:pt x="6458589" y="6263889"/>
                </a:cubicBezTo>
                <a:cubicBezTo>
                  <a:pt x="6301482" y="6237474"/>
                  <a:pt x="6149935" y="6191593"/>
                  <a:pt x="6022025" y="6095659"/>
                </a:cubicBezTo>
                <a:cubicBezTo>
                  <a:pt x="5977534" y="6062291"/>
                  <a:pt x="5902456" y="6056730"/>
                  <a:pt x="5895504" y="5981652"/>
                </a:cubicBezTo>
                <a:cubicBezTo>
                  <a:pt x="5810694" y="6016410"/>
                  <a:pt x="5791229" y="5917697"/>
                  <a:pt x="5731445" y="5894061"/>
                </a:cubicBezTo>
                <a:cubicBezTo>
                  <a:pt x="5684174" y="5874596"/>
                  <a:pt x="5610486" y="5849570"/>
                  <a:pt x="5602144" y="5748076"/>
                </a:cubicBezTo>
                <a:cubicBezTo>
                  <a:pt x="5588240" y="5787005"/>
                  <a:pt x="5582679" y="5798128"/>
                  <a:pt x="5579899" y="5809251"/>
                </a:cubicBezTo>
                <a:cubicBezTo>
                  <a:pt x="5575728" y="5824545"/>
                  <a:pt x="5574337" y="5841229"/>
                  <a:pt x="5570166" y="5857913"/>
                </a:cubicBezTo>
                <a:cubicBezTo>
                  <a:pt x="5524285" y="6016410"/>
                  <a:pt x="5458940" y="6048388"/>
                  <a:pt x="5310174" y="5984433"/>
                </a:cubicBezTo>
                <a:cubicBezTo>
                  <a:pt x="5299051" y="5980262"/>
                  <a:pt x="5289319" y="5971919"/>
                  <a:pt x="5276806" y="5967749"/>
                </a:cubicBezTo>
                <a:cubicBezTo>
                  <a:pt x="5214241" y="5945504"/>
                  <a:pt x="5183654" y="5959407"/>
                  <a:pt x="5161408" y="6019191"/>
                </a:cubicBezTo>
                <a:cubicBezTo>
                  <a:pt x="5122479" y="6124856"/>
                  <a:pt x="5091892" y="6151273"/>
                  <a:pt x="5000130" y="6130418"/>
                </a:cubicBezTo>
                <a:cubicBezTo>
                  <a:pt x="4869438" y="6099830"/>
                  <a:pt x="4733186" y="6078975"/>
                  <a:pt x="4621959" y="5999726"/>
                </a:cubicBezTo>
                <a:cubicBezTo>
                  <a:pt x="4562175" y="5956626"/>
                  <a:pt x="4537149" y="5983043"/>
                  <a:pt x="4510732" y="6030314"/>
                </a:cubicBezTo>
                <a:cubicBezTo>
                  <a:pt x="4501000" y="6046998"/>
                  <a:pt x="4485706" y="6065072"/>
                  <a:pt x="4487097" y="6083146"/>
                </a:cubicBezTo>
                <a:cubicBezTo>
                  <a:pt x="4491268" y="6156834"/>
                  <a:pt x="4441216" y="6152663"/>
                  <a:pt x="4396725" y="6144321"/>
                </a:cubicBezTo>
                <a:cubicBezTo>
                  <a:pt x="4356406" y="6137369"/>
                  <a:pt x="4313305" y="6123466"/>
                  <a:pt x="4278547" y="6102611"/>
                </a:cubicBezTo>
                <a:cubicBezTo>
                  <a:pt x="4253521" y="6087318"/>
                  <a:pt x="4239617" y="6056730"/>
                  <a:pt x="4213201" y="6097049"/>
                </a:cubicBezTo>
                <a:cubicBezTo>
                  <a:pt x="4204859" y="6108173"/>
                  <a:pt x="4188175" y="6106782"/>
                  <a:pt x="4181224" y="6097049"/>
                </a:cubicBezTo>
                <a:cubicBezTo>
                  <a:pt x="4135342" y="6028924"/>
                  <a:pt x="4050532" y="6002507"/>
                  <a:pt x="4003261" y="5951064"/>
                </a:cubicBezTo>
                <a:cubicBezTo>
                  <a:pt x="3954599" y="5898232"/>
                  <a:pt x="3868399" y="5867645"/>
                  <a:pt x="3854495" y="5777273"/>
                </a:cubicBezTo>
                <a:cubicBezTo>
                  <a:pt x="3850324" y="5749466"/>
                  <a:pt x="3786369" y="5763370"/>
                  <a:pt x="3775246" y="5716099"/>
                </a:cubicBezTo>
                <a:cubicBezTo>
                  <a:pt x="3773856" y="5710537"/>
                  <a:pt x="3744659" y="5748076"/>
                  <a:pt x="3723804" y="5759199"/>
                </a:cubicBezTo>
                <a:cubicBezTo>
                  <a:pt x="3647336" y="5799519"/>
                  <a:pt x="3572257" y="5842619"/>
                  <a:pt x="3491618" y="5767541"/>
                </a:cubicBezTo>
                <a:cubicBezTo>
                  <a:pt x="3458250" y="5736954"/>
                  <a:pt x="3429053" y="5739735"/>
                  <a:pt x="3402637" y="5782835"/>
                </a:cubicBezTo>
                <a:cubicBezTo>
                  <a:pt x="3323388" y="5906575"/>
                  <a:pt x="3264994" y="5924649"/>
                  <a:pt x="3121790" y="5894061"/>
                </a:cubicBezTo>
                <a:cubicBezTo>
                  <a:pt x="3018905" y="5871816"/>
                  <a:pt x="2924362" y="5835667"/>
                  <a:pt x="2828429" y="5795348"/>
                </a:cubicBezTo>
                <a:cubicBezTo>
                  <a:pt x="2820087" y="5800909"/>
                  <a:pt x="2811745" y="5806470"/>
                  <a:pt x="2806184" y="5813422"/>
                </a:cubicBezTo>
                <a:cubicBezTo>
                  <a:pt x="2772816" y="5850961"/>
                  <a:pt x="2715812" y="5874596"/>
                  <a:pt x="2665760" y="5896842"/>
                </a:cubicBezTo>
                <a:cubicBezTo>
                  <a:pt x="2614318" y="5920478"/>
                  <a:pt x="2576779" y="5959407"/>
                  <a:pt x="2528117" y="5984433"/>
                </a:cubicBezTo>
                <a:cubicBezTo>
                  <a:pt x="2400207" y="6053949"/>
                  <a:pt x="2276467" y="6129028"/>
                  <a:pt x="2151337" y="6204105"/>
                </a:cubicBezTo>
                <a:cubicBezTo>
                  <a:pt x="2123531" y="6220789"/>
                  <a:pt x="2084601" y="6218009"/>
                  <a:pt x="2066527" y="6233303"/>
                </a:cubicBezTo>
                <a:cubicBezTo>
                  <a:pt x="2041501" y="6252767"/>
                  <a:pt x="2030378" y="6283354"/>
                  <a:pt x="1991449" y="6263889"/>
                </a:cubicBezTo>
                <a:cubicBezTo>
                  <a:pt x="1970594" y="6309771"/>
                  <a:pt x="1920542" y="6305599"/>
                  <a:pt x="1884393" y="6319503"/>
                </a:cubicBezTo>
                <a:cubicBezTo>
                  <a:pt x="1839902" y="6336187"/>
                  <a:pt x="1791241" y="6359823"/>
                  <a:pt x="1741189" y="6352871"/>
                </a:cubicBezTo>
                <a:cubicBezTo>
                  <a:pt x="1693917" y="6347309"/>
                  <a:pt x="1657769" y="6380678"/>
                  <a:pt x="1609107" y="6376507"/>
                </a:cubicBezTo>
                <a:cubicBezTo>
                  <a:pt x="1581301" y="6373726"/>
                  <a:pt x="1550713" y="6409874"/>
                  <a:pt x="1514565" y="6411265"/>
                </a:cubicBezTo>
                <a:cubicBezTo>
                  <a:pt x="1488148" y="6412655"/>
                  <a:pt x="1470074" y="6416826"/>
                  <a:pt x="1456171" y="6379288"/>
                </a:cubicBezTo>
                <a:cubicBezTo>
                  <a:pt x="1424193" y="6286135"/>
                  <a:pt x="1408899" y="6270841"/>
                  <a:pt x="1308795" y="6329235"/>
                </a:cubicBezTo>
                <a:cubicBezTo>
                  <a:pt x="1265695" y="6354261"/>
                  <a:pt x="1243450" y="6343139"/>
                  <a:pt x="1221204" y="6311161"/>
                </a:cubicBezTo>
                <a:cubicBezTo>
                  <a:pt x="1193398" y="6270841"/>
                  <a:pt x="1186446" y="6230522"/>
                  <a:pt x="1214253" y="6181860"/>
                </a:cubicBezTo>
                <a:cubicBezTo>
                  <a:pt x="1250401" y="6115124"/>
                  <a:pt x="1297673" y="6066463"/>
                  <a:pt x="1365799" y="6034484"/>
                </a:cubicBezTo>
                <a:cubicBezTo>
                  <a:pt x="1404728" y="6016410"/>
                  <a:pt x="1426974" y="5978871"/>
                  <a:pt x="1449219" y="5944113"/>
                </a:cubicBezTo>
                <a:cubicBezTo>
                  <a:pt x="1463122" y="5921868"/>
                  <a:pt x="1450609" y="5912135"/>
                  <a:pt x="1438096" y="5899623"/>
                </a:cubicBezTo>
                <a:cubicBezTo>
                  <a:pt x="1422803" y="5885720"/>
                  <a:pt x="1450609" y="5866255"/>
                  <a:pt x="1429754" y="5848180"/>
                </a:cubicBezTo>
                <a:cubicBezTo>
                  <a:pt x="1376922" y="5869035"/>
                  <a:pt x="1310186" y="5864865"/>
                  <a:pt x="1271256" y="5924649"/>
                </a:cubicBezTo>
                <a:cubicBezTo>
                  <a:pt x="1255963" y="5949674"/>
                  <a:pt x="1233717" y="5938552"/>
                  <a:pt x="1217033" y="5926039"/>
                </a:cubicBezTo>
                <a:cubicBezTo>
                  <a:pt x="1172543" y="5894061"/>
                  <a:pt x="1158639" y="5816203"/>
                  <a:pt x="1200349" y="5768931"/>
                </a:cubicBezTo>
                <a:cubicBezTo>
                  <a:pt x="1230937" y="5735563"/>
                  <a:pt x="1246230" y="5689682"/>
                  <a:pt x="1289331" y="5670218"/>
                </a:cubicBezTo>
                <a:cubicBezTo>
                  <a:pt x="1276818" y="5647972"/>
                  <a:pt x="1261524" y="5650753"/>
                  <a:pt x="1249011" y="5660485"/>
                </a:cubicBezTo>
                <a:cubicBezTo>
                  <a:pt x="1201740" y="5695244"/>
                  <a:pt x="1165591" y="5671608"/>
                  <a:pt x="1132223" y="5638240"/>
                </a:cubicBezTo>
                <a:cubicBezTo>
                  <a:pt x="1093294" y="5599310"/>
                  <a:pt x="1090513" y="5571504"/>
                  <a:pt x="1116929" y="5518671"/>
                </a:cubicBezTo>
                <a:cubicBezTo>
                  <a:pt x="1129442" y="5492255"/>
                  <a:pt x="1139175" y="5463058"/>
                  <a:pt x="1153078" y="5436641"/>
                </a:cubicBezTo>
                <a:cubicBezTo>
                  <a:pt x="1150297" y="5436641"/>
                  <a:pt x="1147517" y="5436641"/>
                  <a:pt x="1144736" y="5436641"/>
                </a:cubicBezTo>
                <a:cubicBezTo>
                  <a:pt x="1104416" y="5429690"/>
                  <a:pt x="1059926" y="5431080"/>
                  <a:pt x="1023777" y="5404664"/>
                </a:cubicBezTo>
                <a:cubicBezTo>
                  <a:pt x="1009874" y="5394931"/>
                  <a:pt x="1012654" y="5386590"/>
                  <a:pt x="1018216" y="5374076"/>
                </a:cubicBezTo>
                <a:cubicBezTo>
                  <a:pt x="1019606" y="5369905"/>
                  <a:pt x="1020996" y="5367125"/>
                  <a:pt x="1022387" y="5362954"/>
                </a:cubicBezTo>
                <a:cubicBezTo>
                  <a:pt x="1012654" y="5364345"/>
                  <a:pt x="1002922" y="5361564"/>
                  <a:pt x="991799" y="5351831"/>
                </a:cubicBezTo>
                <a:cubicBezTo>
                  <a:pt x="976506" y="5337928"/>
                  <a:pt x="962602" y="5322635"/>
                  <a:pt x="954260" y="5304560"/>
                </a:cubicBezTo>
                <a:cubicBezTo>
                  <a:pt x="938967" y="5335147"/>
                  <a:pt x="875011" y="5337928"/>
                  <a:pt x="894476" y="5392151"/>
                </a:cubicBezTo>
                <a:cubicBezTo>
                  <a:pt x="865279" y="5314292"/>
                  <a:pt x="786030" y="5243385"/>
                  <a:pt x="873621" y="5161355"/>
                </a:cubicBezTo>
                <a:cubicBezTo>
                  <a:pt x="884744" y="5150233"/>
                  <a:pt x="875011" y="5132159"/>
                  <a:pt x="869450" y="5115475"/>
                </a:cubicBezTo>
                <a:cubicBezTo>
                  <a:pt x="866669" y="5105742"/>
                  <a:pt x="862498" y="5094620"/>
                  <a:pt x="861108" y="5084887"/>
                </a:cubicBezTo>
                <a:cubicBezTo>
                  <a:pt x="833301" y="5090449"/>
                  <a:pt x="805495" y="5096010"/>
                  <a:pt x="776298" y="5101571"/>
                </a:cubicBezTo>
                <a:cubicBezTo>
                  <a:pt x="752662" y="5105742"/>
                  <a:pt x="727636" y="5100181"/>
                  <a:pt x="702610" y="5097400"/>
                </a:cubicBezTo>
                <a:cubicBezTo>
                  <a:pt x="653948" y="5091839"/>
                  <a:pt x="633093" y="5065423"/>
                  <a:pt x="630313" y="5015370"/>
                </a:cubicBezTo>
                <a:cubicBezTo>
                  <a:pt x="626142" y="4922218"/>
                  <a:pt x="583041" y="4891631"/>
                  <a:pt x="517696" y="4943073"/>
                </a:cubicBezTo>
                <a:cubicBezTo>
                  <a:pt x="466253" y="4984783"/>
                  <a:pt x="425934" y="5000077"/>
                  <a:pt x="366149" y="4975051"/>
                </a:cubicBezTo>
                <a:cubicBezTo>
                  <a:pt x="304975" y="4948635"/>
                  <a:pt x="270216" y="4901363"/>
                  <a:pt x="246581" y="4841579"/>
                </a:cubicBezTo>
                <a:cubicBezTo>
                  <a:pt x="242410" y="4830456"/>
                  <a:pt x="232677" y="4816553"/>
                  <a:pt x="235458" y="4806820"/>
                </a:cubicBezTo>
                <a:cubicBezTo>
                  <a:pt x="274387" y="4680300"/>
                  <a:pt x="272997" y="4528754"/>
                  <a:pt x="381443" y="4439773"/>
                </a:cubicBezTo>
                <a:cubicBezTo>
                  <a:pt x="431495" y="4399453"/>
                  <a:pt x="441227" y="4389721"/>
                  <a:pt x="412030" y="4341059"/>
                </a:cubicBezTo>
                <a:cubicBezTo>
                  <a:pt x="393956" y="4311862"/>
                  <a:pt x="416201" y="4289616"/>
                  <a:pt x="435666" y="4265981"/>
                </a:cubicBezTo>
                <a:cubicBezTo>
                  <a:pt x="457911" y="4240955"/>
                  <a:pt x="480157" y="4214539"/>
                  <a:pt x="501012" y="4188122"/>
                </a:cubicBezTo>
                <a:cubicBezTo>
                  <a:pt x="505183" y="4179780"/>
                  <a:pt x="507963" y="4170048"/>
                  <a:pt x="512134" y="4161706"/>
                </a:cubicBezTo>
                <a:cubicBezTo>
                  <a:pt x="520476" y="4142241"/>
                  <a:pt x="532989" y="4132509"/>
                  <a:pt x="548283" y="4128338"/>
                </a:cubicBezTo>
                <a:cubicBezTo>
                  <a:pt x="587212" y="4078286"/>
                  <a:pt x="624751" y="4026844"/>
                  <a:pt x="666461" y="3978182"/>
                </a:cubicBezTo>
                <a:cubicBezTo>
                  <a:pt x="663681" y="3948985"/>
                  <a:pt x="665071" y="3919788"/>
                  <a:pt x="695658" y="3898933"/>
                </a:cubicBezTo>
                <a:cubicBezTo>
                  <a:pt x="706781" y="3905885"/>
                  <a:pt x="710952" y="3914226"/>
                  <a:pt x="715123" y="3922569"/>
                </a:cubicBezTo>
                <a:cubicBezTo>
                  <a:pt x="769346" y="3855833"/>
                  <a:pt x="806885" y="3771022"/>
                  <a:pt x="855547" y="3697335"/>
                </a:cubicBezTo>
                <a:cubicBezTo>
                  <a:pt x="943138" y="3566643"/>
                  <a:pt x="1051584" y="3451246"/>
                  <a:pt x="1116929" y="3301090"/>
                </a:cubicBezTo>
                <a:cubicBezTo>
                  <a:pt x="1148907" y="3226011"/>
                  <a:pt x="1219814" y="3164837"/>
                  <a:pt x="1272647" y="3100881"/>
                </a:cubicBezTo>
                <a:cubicBezTo>
                  <a:pt x="1274037" y="3099491"/>
                  <a:pt x="1274037" y="3098101"/>
                  <a:pt x="1275427" y="3096711"/>
                </a:cubicBezTo>
                <a:cubicBezTo>
                  <a:pt x="1272647" y="3098101"/>
                  <a:pt x="1271256" y="3098101"/>
                  <a:pt x="1268476" y="3099491"/>
                </a:cubicBezTo>
                <a:cubicBezTo>
                  <a:pt x="1208691" y="3123127"/>
                  <a:pt x="1190617" y="3221841"/>
                  <a:pt x="1104416" y="3187082"/>
                </a:cubicBezTo>
                <a:cubicBezTo>
                  <a:pt x="1097465" y="3262161"/>
                  <a:pt x="1020996" y="3267721"/>
                  <a:pt x="977896" y="3301090"/>
                </a:cubicBezTo>
                <a:cubicBezTo>
                  <a:pt x="849985" y="3397023"/>
                  <a:pt x="698439" y="3444294"/>
                  <a:pt x="541331" y="3469320"/>
                </a:cubicBezTo>
                <a:cubicBezTo>
                  <a:pt x="517696" y="3473491"/>
                  <a:pt x="492670" y="3467930"/>
                  <a:pt x="467644" y="3465149"/>
                </a:cubicBezTo>
                <a:cubicBezTo>
                  <a:pt x="418982" y="3459588"/>
                  <a:pt x="398127" y="3433171"/>
                  <a:pt x="395346" y="3383120"/>
                </a:cubicBezTo>
                <a:cubicBezTo>
                  <a:pt x="391175" y="3289967"/>
                  <a:pt x="348075" y="3259380"/>
                  <a:pt x="282729" y="3310822"/>
                </a:cubicBezTo>
                <a:cubicBezTo>
                  <a:pt x="231287" y="3352532"/>
                  <a:pt x="190967" y="3367826"/>
                  <a:pt x="131183" y="3342800"/>
                </a:cubicBezTo>
                <a:cubicBezTo>
                  <a:pt x="70008" y="3316383"/>
                  <a:pt x="35250" y="3269112"/>
                  <a:pt x="11614" y="3209328"/>
                </a:cubicBezTo>
                <a:cubicBezTo>
                  <a:pt x="7443" y="3198205"/>
                  <a:pt x="-2289" y="3184301"/>
                  <a:pt x="492" y="3174570"/>
                </a:cubicBezTo>
                <a:cubicBezTo>
                  <a:pt x="39421" y="3048049"/>
                  <a:pt x="38031" y="2896503"/>
                  <a:pt x="146477" y="2807521"/>
                </a:cubicBezTo>
                <a:cubicBezTo>
                  <a:pt x="196529" y="2767201"/>
                  <a:pt x="206261" y="2757470"/>
                  <a:pt x="177064" y="2708808"/>
                </a:cubicBezTo>
                <a:cubicBezTo>
                  <a:pt x="158990" y="2679611"/>
                  <a:pt x="181235" y="2657366"/>
                  <a:pt x="200700" y="2633730"/>
                </a:cubicBezTo>
                <a:cubicBezTo>
                  <a:pt x="292462" y="2530845"/>
                  <a:pt x="366149" y="2414057"/>
                  <a:pt x="460692" y="2311172"/>
                </a:cubicBezTo>
                <a:cubicBezTo>
                  <a:pt x="524647" y="2241656"/>
                  <a:pt x="564967" y="2145723"/>
                  <a:pt x="620580" y="2063693"/>
                </a:cubicBezTo>
                <a:cubicBezTo>
                  <a:pt x="708171" y="1933002"/>
                  <a:pt x="816617" y="1817604"/>
                  <a:pt x="881963" y="1667448"/>
                </a:cubicBezTo>
                <a:cubicBezTo>
                  <a:pt x="913941" y="1592370"/>
                  <a:pt x="984848" y="1531196"/>
                  <a:pt x="1037680" y="1467240"/>
                </a:cubicBezTo>
                <a:cubicBezTo>
                  <a:pt x="1100245" y="1390772"/>
                  <a:pt x="1140565" y="1300400"/>
                  <a:pt x="1210082" y="1232274"/>
                </a:cubicBezTo>
                <a:cubicBezTo>
                  <a:pt x="1253182" y="1190564"/>
                  <a:pt x="1274037" y="1134951"/>
                  <a:pt x="1282379" y="1079337"/>
                </a:cubicBezTo>
                <a:cubicBezTo>
                  <a:pt x="1292111" y="1022334"/>
                  <a:pt x="1319918" y="983404"/>
                  <a:pt x="1363018" y="947256"/>
                </a:cubicBezTo>
                <a:cubicBezTo>
                  <a:pt x="1435316" y="884691"/>
                  <a:pt x="1486758" y="805442"/>
                  <a:pt x="1532639" y="722022"/>
                </a:cubicBezTo>
                <a:cubicBezTo>
                  <a:pt x="1602156" y="598282"/>
                  <a:pt x="1699479" y="499568"/>
                  <a:pt x="1807925" y="410587"/>
                </a:cubicBezTo>
                <a:cubicBezTo>
                  <a:pt x="1859367" y="368877"/>
                  <a:pt x="1881612" y="377219"/>
                  <a:pt x="1892735" y="445345"/>
                </a:cubicBezTo>
                <a:cubicBezTo>
                  <a:pt x="1898296" y="481494"/>
                  <a:pt x="1914981" y="506520"/>
                  <a:pt x="1940006" y="527375"/>
                </a:cubicBezTo>
                <a:cubicBezTo>
                  <a:pt x="1995620" y="576037"/>
                  <a:pt x="2016475" y="571866"/>
                  <a:pt x="2059575" y="505130"/>
                </a:cubicBezTo>
                <a:cubicBezTo>
                  <a:pt x="2067917" y="491226"/>
                  <a:pt x="2077649" y="480104"/>
                  <a:pt x="2085991" y="468981"/>
                </a:cubicBezTo>
                <a:cubicBezTo>
                  <a:pt x="2120750" y="467591"/>
                  <a:pt x="2124921" y="489836"/>
                  <a:pt x="2127701" y="509301"/>
                </a:cubicBezTo>
                <a:cubicBezTo>
                  <a:pt x="2134653" y="564914"/>
                  <a:pt x="2149947" y="595501"/>
                  <a:pt x="2215292" y="619137"/>
                </a:cubicBezTo>
                <a:cubicBezTo>
                  <a:pt x="2315396" y="655286"/>
                  <a:pt x="2347374" y="760951"/>
                  <a:pt x="2340422" y="863836"/>
                </a:cubicBezTo>
                <a:cubicBezTo>
                  <a:pt x="2336251" y="934742"/>
                  <a:pt x="2327910" y="1007040"/>
                  <a:pt x="2302883" y="1075166"/>
                </a:cubicBezTo>
                <a:cubicBezTo>
                  <a:pt x="2358497" y="1057092"/>
                  <a:pt x="2387694" y="1011211"/>
                  <a:pt x="2422452" y="968111"/>
                </a:cubicBezTo>
                <a:cubicBezTo>
                  <a:pt x="2521166" y="844371"/>
                  <a:pt x="2612928" y="716460"/>
                  <a:pt x="2733887" y="612185"/>
                </a:cubicBezTo>
                <a:cubicBezTo>
                  <a:pt x="2754742" y="594111"/>
                  <a:pt x="2772816" y="571866"/>
                  <a:pt x="2803403" y="567695"/>
                </a:cubicBezTo>
                <a:cubicBezTo>
                  <a:pt x="2810355" y="602453"/>
                  <a:pt x="2781158" y="634431"/>
                  <a:pt x="2789500" y="669189"/>
                </a:cubicBezTo>
                <a:cubicBezTo>
                  <a:pt x="2902117" y="589940"/>
                  <a:pt x="3000831" y="492617"/>
                  <a:pt x="3095373" y="392512"/>
                </a:cubicBezTo>
                <a:cubicBezTo>
                  <a:pt x="3235797" y="243747"/>
                  <a:pt x="3390124" y="111665"/>
                  <a:pt x="3579209" y="26855"/>
                </a:cubicBezTo>
                <a:cubicBezTo>
                  <a:pt x="3690436" y="-23197"/>
                  <a:pt x="3716852" y="-9294"/>
                  <a:pt x="3753001" y="120007"/>
                </a:cubicBezTo>
                <a:cubicBezTo>
                  <a:pt x="3797492" y="81078"/>
                  <a:pt x="3850324" y="111665"/>
                  <a:pt x="3901766" y="94981"/>
                </a:cubicBezTo>
                <a:cubicBezTo>
                  <a:pt x="3943476" y="82468"/>
                  <a:pt x="3968502" y="124178"/>
                  <a:pt x="3965722" y="160327"/>
                </a:cubicBezTo>
                <a:cubicBezTo>
                  <a:pt x="3961551" y="228453"/>
                  <a:pt x="3993529" y="259041"/>
                  <a:pt x="4049142" y="291018"/>
                </a:cubicBezTo>
                <a:cubicBezTo>
                  <a:pt x="4122829" y="332728"/>
                  <a:pt x="4146465" y="416148"/>
                  <a:pt x="4178443" y="494007"/>
                </a:cubicBezTo>
                <a:cubicBezTo>
                  <a:pt x="4231276" y="384171"/>
                  <a:pt x="4285499" y="286847"/>
                  <a:pt x="4405067" y="236795"/>
                </a:cubicBezTo>
                <a:cubicBezTo>
                  <a:pt x="4501000" y="196476"/>
                  <a:pt x="4589981" y="133911"/>
                  <a:pt x="4674792" y="71346"/>
                </a:cubicBezTo>
                <a:cubicBezTo>
                  <a:pt x="4722063" y="36587"/>
                  <a:pt x="4765164" y="18513"/>
                  <a:pt x="4819386" y="31026"/>
                </a:cubicBezTo>
                <a:cubicBezTo>
                  <a:pt x="4837461" y="54662"/>
                  <a:pt x="4822167" y="69955"/>
                  <a:pt x="4809654" y="85249"/>
                </a:cubicBezTo>
                <a:cubicBezTo>
                  <a:pt x="4797141" y="100542"/>
                  <a:pt x="4777676" y="113056"/>
                  <a:pt x="4791580" y="143643"/>
                </a:cubicBezTo>
                <a:cubicBezTo>
                  <a:pt x="4851364" y="108885"/>
                  <a:pt x="4923661" y="167279"/>
                  <a:pt x="4987617" y="108885"/>
                </a:cubicBezTo>
                <a:cubicBezTo>
                  <a:pt x="5009862" y="88030"/>
                  <a:pt x="5048791" y="114446"/>
                  <a:pt x="5057133" y="154766"/>
                </a:cubicBezTo>
                <a:cubicBezTo>
                  <a:pt x="5075208" y="238186"/>
                  <a:pt x="5125260" y="295189"/>
                  <a:pt x="5198947" y="336899"/>
                </a:cubicBezTo>
                <a:cubicBezTo>
                  <a:pt x="5244828" y="363316"/>
                  <a:pt x="5283758" y="406416"/>
                  <a:pt x="5272635" y="467591"/>
                </a:cubicBezTo>
                <a:cubicBezTo>
                  <a:pt x="5264293" y="513472"/>
                  <a:pt x="5294880" y="514862"/>
                  <a:pt x="5324077" y="531546"/>
                </a:cubicBezTo>
                <a:cubicBezTo>
                  <a:pt x="5435304" y="594111"/>
                  <a:pt x="5471453" y="765122"/>
                  <a:pt x="5435304" y="886081"/>
                </a:cubicBezTo>
                <a:cubicBezTo>
                  <a:pt x="5401936" y="1000088"/>
                  <a:pt x="5333810" y="1093241"/>
                  <a:pt x="5285148" y="1196125"/>
                </a:cubicBezTo>
                <a:cubicBezTo>
                  <a:pt x="5271245" y="1223932"/>
                  <a:pt x="5251780" y="1240616"/>
                  <a:pt x="5229535" y="1260081"/>
                </a:cubicBezTo>
                <a:cubicBezTo>
                  <a:pt x="5193386" y="1292058"/>
                  <a:pt x="5155847" y="1322646"/>
                  <a:pt x="5136382" y="1387991"/>
                </a:cubicBezTo>
                <a:cubicBezTo>
                  <a:pt x="5278196" y="1312913"/>
                  <a:pt x="5425572" y="1278155"/>
                  <a:pt x="5550702" y="1193344"/>
                </a:cubicBezTo>
                <a:cubicBezTo>
                  <a:pt x="5663319" y="1116876"/>
                  <a:pt x="5794010" y="1077947"/>
                  <a:pt x="5917750" y="1023724"/>
                </a:cubicBezTo>
                <a:cubicBezTo>
                  <a:pt x="5962240" y="1004259"/>
                  <a:pt x="6012292" y="997307"/>
                  <a:pt x="6062344" y="1002869"/>
                </a:cubicBezTo>
                <a:cubicBezTo>
                  <a:pt x="6083199" y="1005649"/>
                  <a:pt x="6105444" y="1013992"/>
                  <a:pt x="6091541" y="1041798"/>
                </a:cubicBezTo>
                <a:cubicBezTo>
                  <a:pt x="6062344" y="1098802"/>
                  <a:pt x="6099883" y="1112705"/>
                  <a:pt x="6141593" y="1104363"/>
                </a:cubicBezTo>
                <a:cubicBezTo>
                  <a:pt x="6195816" y="1093241"/>
                  <a:pt x="6216671" y="1094631"/>
                  <a:pt x="6190255" y="1155806"/>
                </a:cubicBezTo>
                <a:cubicBezTo>
                  <a:pt x="6179132" y="1179441"/>
                  <a:pt x="6179132" y="1204467"/>
                  <a:pt x="6215281" y="1210029"/>
                </a:cubicBezTo>
                <a:cubicBezTo>
                  <a:pt x="6243087" y="1214199"/>
                  <a:pt x="6262552" y="1203077"/>
                  <a:pt x="6273675" y="1176661"/>
                </a:cubicBezTo>
                <a:cubicBezTo>
                  <a:pt x="6284797" y="1151634"/>
                  <a:pt x="6268114" y="1116876"/>
                  <a:pt x="6301482" y="1097412"/>
                </a:cubicBezTo>
                <a:cubicBezTo>
                  <a:pt x="6348753" y="1129389"/>
                  <a:pt x="6326507" y="1179441"/>
                  <a:pt x="6329288" y="1219761"/>
                </a:cubicBezTo>
                <a:cubicBezTo>
                  <a:pt x="6332069" y="1265642"/>
                  <a:pt x="6344582" y="1299010"/>
                  <a:pt x="6391853" y="1312913"/>
                </a:cubicBezTo>
                <a:cubicBezTo>
                  <a:pt x="6425221" y="1322646"/>
                  <a:pt x="6468322" y="1317084"/>
                  <a:pt x="6486396" y="1360184"/>
                </a:cubicBezTo>
                <a:cubicBezTo>
                  <a:pt x="6508641" y="1413017"/>
                  <a:pt x="6533667" y="1467240"/>
                  <a:pt x="6529496" y="1524244"/>
                </a:cubicBezTo>
                <a:cubicBezTo>
                  <a:pt x="6526715" y="1578467"/>
                  <a:pt x="6518374" y="1636861"/>
                  <a:pt x="6497519" y="1685522"/>
                </a:cubicBezTo>
                <a:cubicBezTo>
                  <a:pt x="6485005" y="1714719"/>
                  <a:pt x="6459979" y="1757820"/>
                  <a:pt x="6405757" y="1739746"/>
                </a:cubicBezTo>
                <a:cubicBezTo>
                  <a:pt x="6380730" y="1731404"/>
                  <a:pt x="6351534" y="1738355"/>
                  <a:pt x="6316775" y="1738355"/>
                </a:cubicBezTo>
                <a:cubicBezTo>
                  <a:pt x="6312604" y="1785626"/>
                  <a:pt x="6322337" y="1837069"/>
                  <a:pt x="6304262" y="1887121"/>
                </a:cubicBezTo>
                <a:cubicBezTo>
                  <a:pt x="6304262" y="1888511"/>
                  <a:pt x="6302872" y="1891292"/>
                  <a:pt x="6302872" y="1892682"/>
                </a:cubicBezTo>
                <a:cubicBezTo>
                  <a:pt x="6389072" y="1869046"/>
                  <a:pt x="6475273" y="1846801"/>
                  <a:pt x="6562864" y="1831507"/>
                </a:cubicBezTo>
                <a:cubicBezTo>
                  <a:pt x="6687994" y="1809262"/>
                  <a:pt x="6806172" y="1757820"/>
                  <a:pt x="6927131" y="1717500"/>
                </a:cubicBezTo>
                <a:cubicBezTo>
                  <a:pt x="6993867" y="1695255"/>
                  <a:pt x="7061993" y="1674400"/>
                  <a:pt x="7131510" y="1660497"/>
                </a:cubicBezTo>
                <a:cubicBezTo>
                  <a:pt x="7070336" y="1702206"/>
                  <a:pt x="7014722" y="1750868"/>
                  <a:pt x="6939644" y="1767552"/>
                </a:cubicBezTo>
                <a:cubicBezTo>
                  <a:pt x="7021674" y="1766162"/>
                  <a:pt x="7099533" y="1750868"/>
                  <a:pt x="7174611" y="1727232"/>
                </a:cubicBezTo>
                <a:cubicBezTo>
                  <a:pt x="7182953" y="1724452"/>
                  <a:pt x="7189904" y="1717500"/>
                  <a:pt x="7198246" y="1717500"/>
                </a:cubicBezTo>
                <a:cubicBezTo>
                  <a:pt x="7206588" y="1716110"/>
                  <a:pt x="7219101" y="1717500"/>
                  <a:pt x="7221882" y="1721671"/>
                </a:cubicBezTo>
                <a:cubicBezTo>
                  <a:pt x="7230224" y="1732794"/>
                  <a:pt x="7224663" y="1743916"/>
                  <a:pt x="7212149" y="1749478"/>
                </a:cubicBezTo>
                <a:cubicBezTo>
                  <a:pt x="7199637" y="1756429"/>
                  <a:pt x="7181563" y="1755039"/>
                  <a:pt x="7176001" y="1771723"/>
                </a:cubicBezTo>
                <a:cubicBezTo>
                  <a:pt x="7251079" y="1780065"/>
                  <a:pt x="7323376" y="1778675"/>
                  <a:pt x="7349793" y="1678571"/>
                </a:cubicBezTo>
                <a:cubicBezTo>
                  <a:pt x="7366477" y="1749478"/>
                  <a:pt x="7422090" y="1782846"/>
                  <a:pt x="7459629" y="1831507"/>
                </a:cubicBezTo>
                <a:cubicBezTo>
                  <a:pt x="7499948" y="1884340"/>
                  <a:pt x="7527755" y="1944124"/>
                  <a:pt x="7484655" y="2010861"/>
                </a:cubicBezTo>
                <a:cubicBezTo>
                  <a:pt x="7477703" y="2020593"/>
                  <a:pt x="7469361" y="2033106"/>
                  <a:pt x="7470752" y="2042838"/>
                </a:cubicBezTo>
                <a:cubicBezTo>
                  <a:pt x="7480484" y="2115136"/>
                  <a:pt x="7431823" y="2148504"/>
                  <a:pt x="7381770" y="2179091"/>
                </a:cubicBezTo>
                <a:cubicBezTo>
                  <a:pt x="7422090" y="2227752"/>
                  <a:pt x="7462409" y="2270853"/>
                  <a:pt x="7488826" y="2325076"/>
                </a:cubicBezTo>
                <a:close/>
                <a:moveTo>
                  <a:pt x="1043242" y="5091839"/>
                </a:moveTo>
                <a:cubicBezTo>
                  <a:pt x="1029338" y="5073765"/>
                  <a:pt x="1023777" y="5051520"/>
                  <a:pt x="1020996" y="5030665"/>
                </a:cubicBezTo>
                <a:cubicBezTo>
                  <a:pt x="984848" y="5044568"/>
                  <a:pt x="948699" y="5055690"/>
                  <a:pt x="911160" y="5065423"/>
                </a:cubicBezTo>
                <a:cubicBezTo>
                  <a:pt x="913941" y="5083497"/>
                  <a:pt x="916721" y="5102961"/>
                  <a:pt x="920892" y="5121036"/>
                </a:cubicBezTo>
                <a:cubicBezTo>
                  <a:pt x="927844" y="5157185"/>
                  <a:pt x="937576" y="5193333"/>
                  <a:pt x="945918" y="5228091"/>
                </a:cubicBezTo>
                <a:cubicBezTo>
                  <a:pt x="951480" y="5187772"/>
                  <a:pt x="969554" y="5155795"/>
                  <a:pt x="994580" y="5126597"/>
                </a:cubicBezTo>
                <a:cubicBezTo>
                  <a:pt x="1007093" y="5112694"/>
                  <a:pt x="1025167" y="5101571"/>
                  <a:pt x="1043242" y="5091839"/>
                </a:cubicBezTo>
                <a:close/>
                <a:moveTo>
                  <a:pt x="1098855" y="5343490"/>
                </a:moveTo>
                <a:cubicBezTo>
                  <a:pt x="1097465" y="5337928"/>
                  <a:pt x="1093294" y="5332366"/>
                  <a:pt x="1090513" y="5328195"/>
                </a:cubicBezTo>
                <a:cubicBezTo>
                  <a:pt x="1084952" y="5330976"/>
                  <a:pt x="1078000" y="5333757"/>
                  <a:pt x="1072439" y="5335147"/>
                </a:cubicBezTo>
                <a:cubicBezTo>
                  <a:pt x="1066877" y="5336538"/>
                  <a:pt x="1062706" y="5339318"/>
                  <a:pt x="1058535" y="5342099"/>
                </a:cubicBezTo>
                <a:cubicBezTo>
                  <a:pt x="1061316" y="5356002"/>
                  <a:pt x="1071048" y="5362954"/>
                  <a:pt x="1084952" y="5365735"/>
                </a:cubicBezTo>
                <a:cubicBezTo>
                  <a:pt x="1098855" y="5367125"/>
                  <a:pt x="1103026" y="5354612"/>
                  <a:pt x="1098855" y="5343490"/>
                </a:cubicBezTo>
                <a:close/>
                <a:moveTo>
                  <a:pt x="1196178" y="5336538"/>
                </a:moveTo>
                <a:cubicBezTo>
                  <a:pt x="1192007" y="5346270"/>
                  <a:pt x="1186446" y="5357393"/>
                  <a:pt x="1182275" y="5367125"/>
                </a:cubicBezTo>
                <a:cubicBezTo>
                  <a:pt x="1179494" y="5374076"/>
                  <a:pt x="1178104" y="5385200"/>
                  <a:pt x="1176714" y="5396322"/>
                </a:cubicBezTo>
                <a:cubicBezTo>
                  <a:pt x="1180885" y="5390760"/>
                  <a:pt x="1186446" y="5385200"/>
                  <a:pt x="1192007" y="5379638"/>
                </a:cubicBezTo>
                <a:cubicBezTo>
                  <a:pt x="1204520" y="5367125"/>
                  <a:pt x="1204520" y="5353221"/>
                  <a:pt x="1196178" y="5336538"/>
                </a:cubicBezTo>
                <a:close/>
                <a:moveTo>
                  <a:pt x="1205911" y="4962538"/>
                </a:moveTo>
                <a:cubicBezTo>
                  <a:pt x="1201740" y="4959757"/>
                  <a:pt x="1194788" y="4958367"/>
                  <a:pt x="1187836" y="4956976"/>
                </a:cubicBezTo>
                <a:cubicBezTo>
                  <a:pt x="1175323" y="4955586"/>
                  <a:pt x="1164201" y="4958367"/>
                  <a:pt x="1162810" y="4976441"/>
                </a:cubicBezTo>
                <a:cubicBezTo>
                  <a:pt x="1162810" y="4979222"/>
                  <a:pt x="1164201" y="4982003"/>
                  <a:pt x="1166981" y="4984783"/>
                </a:cubicBezTo>
                <a:cubicBezTo>
                  <a:pt x="1176714" y="4979222"/>
                  <a:pt x="1185056" y="4975051"/>
                  <a:pt x="1194788" y="4969490"/>
                </a:cubicBezTo>
                <a:cubicBezTo>
                  <a:pt x="1197569" y="4966709"/>
                  <a:pt x="1201740" y="4965319"/>
                  <a:pt x="1205911" y="4962538"/>
                </a:cubicBezTo>
                <a:close/>
                <a:moveTo>
                  <a:pt x="1285160" y="5493645"/>
                </a:moveTo>
                <a:cubicBezTo>
                  <a:pt x="1286550" y="5490865"/>
                  <a:pt x="1282379" y="5482523"/>
                  <a:pt x="1278208" y="5481132"/>
                </a:cubicBezTo>
                <a:cubicBezTo>
                  <a:pt x="1269866" y="5478351"/>
                  <a:pt x="1261524" y="5479742"/>
                  <a:pt x="1261524" y="5490865"/>
                </a:cubicBezTo>
                <a:cubicBezTo>
                  <a:pt x="1261524" y="5495035"/>
                  <a:pt x="1268476" y="5497816"/>
                  <a:pt x="1272647" y="5501987"/>
                </a:cubicBezTo>
                <a:cubicBezTo>
                  <a:pt x="1276818" y="5499206"/>
                  <a:pt x="1283769" y="5497816"/>
                  <a:pt x="1285160" y="5493645"/>
                </a:cubicBezTo>
                <a:close/>
                <a:moveTo>
                  <a:pt x="1435316" y="5766150"/>
                </a:moveTo>
                <a:cubicBezTo>
                  <a:pt x="1400557" y="5764760"/>
                  <a:pt x="1364409" y="5743905"/>
                  <a:pt x="1331041" y="5785615"/>
                </a:cubicBezTo>
                <a:cubicBezTo>
                  <a:pt x="1375531" y="5827325"/>
                  <a:pt x="1406119" y="5796738"/>
                  <a:pt x="1435316" y="5766150"/>
                </a:cubicBezTo>
                <a:close/>
                <a:moveTo>
                  <a:pt x="1777337" y="701167"/>
                </a:moveTo>
                <a:cubicBezTo>
                  <a:pt x="1742579" y="709509"/>
                  <a:pt x="1703650" y="702557"/>
                  <a:pt x="1686966" y="758170"/>
                </a:cubicBezTo>
                <a:cubicBezTo>
                  <a:pt x="1759263" y="751219"/>
                  <a:pt x="1759263" y="751219"/>
                  <a:pt x="1777337" y="701167"/>
                </a:cubicBezTo>
                <a:close/>
                <a:moveTo>
                  <a:pt x="2351545" y="1141902"/>
                </a:moveTo>
                <a:cubicBezTo>
                  <a:pt x="2344593" y="1111315"/>
                  <a:pt x="2322348" y="1094631"/>
                  <a:pt x="2304274" y="1076557"/>
                </a:cubicBezTo>
                <a:cubicBezTo>
                  <a:pt x="2288980" y="1119657"/>
                  <a:pt x="2298712" y="1144683"/>
                  <a:pt x="2351545" y="1141902"/>
                </a:cubicBezTo>
                <a:close/>
                <a:moveTo>
                  <a:pt x="2138824" y="1563173"/>
                </a:moveTo>
                <a:cubicBezTo>
                  <a:pt x="2095724" y="1567344"/>
                  <a:pt x="2072088" y="1584028"/>
                  <a:pt x="2045672" y="1624348"/>
                </a:cubicBezTo>
                <a:cubicBezTo>
                  <a:pt x="2101285" y="1624348"/>
                  <a:pt x="2126311" y="1609054"/>
                  <a:pt x="2138824" y="1563173"/>
                </a:cubicBezTo>
                <a:close/>
                <a:moveTo>
                  <a:pt x="2287590" y="1333768"/>
                </a:moveTo>
                <a:cubicBezTo>
                  <a:pt x="2176363" y="1351842"/>
                  <a:pt x="2099895" y="1415798"/>
                  <a:pt x="2040111" y="1518682"/>
                </a:cubicBezTo>
                <a:cubicBezTo>
                  <a:pt x="2161070" y="1496437"/>
                  <a:pt x="2234757" y="1428311"/>
                  <a:pt x="2287590" y="1333768"/>
                </a:cubicBezTo>
                <a:close/>
                <a:moveTo>
                  <a:pt x="2394646" y="1239226"/>
                </a:moveTo>
                <a:cubicBezTo>
                  <a:pt x="2332081" y="1258690"/>
                  <a:pt x="2301493" y="1280936"/>
                  <a:pt x="2294541" y="1328207"/>
                </a:cubicBezTo>
                <a:cubicBezTo>
                  <a:pt x="2336251" y="1321255"/>
                  <a:pt x="2365448" y="1294839"/>
                  <a:pt x="2394646" y="1239226"/>
                </a:cubicBezTo>
                <a:close/>
                <a:moveTo>
                  <a:pt x="2786719" y="671970"/>
                </a:moveTo>
                <a:cubicBezTo>
                  <a:pt x="2713032" y="684482"/>
                  <a:pt x="2683835" y="712289"/>
                  <a:pt x="2642125" y="817954"/>
                </a:cubicBezTo>
                <a:cubicBezTo>
                  <a:pt x="2701909" y="770683"/>
                  <a:pt x="2770035" y="747047"/>
                  <a:pt x="2786719" y="671970"/>
                </a:cubicBezTo>
                <a:close/>
                <a:moveTo>
                  <a:pt x="3600064" y="103323"/>
                </a:moveTo>
                <a:cubicBezTo>
                  <a:pt x="3534719" y="111665"/>
                  <a:pt x="3511083" y="135301"/>
                  <a:pt x="3501351" y="196476"/>
                </a:cubicBezTo>
                <a:cubicBezTo>
                  <a:pt x="3545841" y="171450"/>
                  <a:pt x="3577819" y="156156"/>
                  <a:pt x="3600064" y="103323"/>
                </a:cubicBezTo>
                <a:close/>
                <a:moveTo>
                  <a:pt x="5160018" y="1508950"/>
                </a:moveTo>
                <a:cubicBezTo>
                  <a:pt x="5104405" y="1524244"/>
                  <a:pt x="5048791" y="1543709"/>
                  <a:pt x="5001520" y="1599322"/>
                </a:cubicBezTo>
                <a:cubicBezTo>
                  <a:pt x="5087721" y="1609054"/>
                  <a:pt x="5121089" y="1552051"/>
                  <a:pt x="5160018" y="1508950"/>
                </a:cubicBezTo>
                <a:close/>
                <a:moveTo>
                  <a:pt x="5584070" y="1422749"/>
                </a:moveTo>
                <a:cubicBezTo>
                  <a:pt x="5571557" y="1431092"/>
                  <a:pt x="5552092" y="1428311"/>
                  <a:pt x="5549311" y="1447776"/>
                </a:cubicBezTo>
                <a:cubicBezTo>
                  <a:pt x="5549311" y="1449166"/>
                  <a:pt x="5554873" y="1454727"/>
                  <a:pt x="5557653" y="1454727"/>
                </a:cubicBezTo>
                <a:cubicBezTo>
                  <a:pt x="5575728" y="1456117"/>
                  <a:pt x="5586850" y="1446385"/>
                  <a:pt x="5595192" y="1432482"/>
                </a:cubicBezTo>
                <a:cubicBezTo>
                  <a:pt x="5596583" y="1421359"/>
                  <a:pt x="5592412" y="1417188"/>
                  <a:pt x="5584070" y="1422749"/>
                </a:cubicBezTo>
                <a:close/>
                <a:moveTo>
                  <a:pt x="5941385" y="1240616"/>
                </a:moveTo>
                <a:cubicBezTo>
                  <a:pt x="5852404" y="1225322"/>
                  <a:pt x="5810694" y="1264252"/>
                  <a:pt x="5770374" y="1308742"/>
                </a:cubicBezTo>
                <a:cubicBezTo>
                  <a:pt x="5828768" y="1307352"/>
                  <a:pt x="5885772" y="1301791"/>
                  <a:pt x="5941385" y="1240616"/>
                </a:cubicBezTo>
                <a:close/>
                <a:moveTo>
                  <a:pt x="6006731" y="1058482"/>
                </a:moveTo>
                <a:cubicBezTo>
                  <a:pt x="5785668" y="1086289"/>
                  <a:pt x="5632731" y="1237835"/>
                  <a:pt x="5453378" y="1336549"/>
                </a:cubicBezTo>
                <a:cubicBezTo>
                  <a:pt x="5457549" y="1344891"/>
                  <a:pt x="5460330" y="1351842"/>
                  <a:pt x="5464501" y="1360184"/>
                </a:cubicBezTo>
                <a:cubicBezTo>
                  <a:pt x="5629950" y="1286497"/>
                  <a:pt x="5795400" y="1212809"/>
                  <a:pt x="5959460" y="1136341"/>
                </a:cubicBezTo>
                <a:cubicBezTo>
                  <a:pt x="5984485" y="1125218"/>
                  <a:pt x="6009512" y="1108534"/>
                  <a:pt x="6006731" y="1058482"/>
                </a:cubicBezTo>
                <a:close/>
                <a:moveTo>
                  <a:pt x="6180522" y="4165877"/>
                </a:moveTo>
                <a:cubicBezTo>
                  <a:pt x="6177742" y="4154755"/>
                  <a:pt x="6172180" y="4143631"/>
                  <a:pt x="6158277" y="4151974"/>
                </a:cubicBezTo>
                <a:cubicBezTo>
                  <a:pt x="6149935" y="4157535"/>
                  <a:pt x="6142984" y="4168658"/>
                  <a:pt x="6138812" y="4178390"/>
                </a:cubicBezTo>
                <a:cubicBezTo>
                  <a:pt x="6134642" y="4189513"/>
                  <a:pt x="6138812" y="4202026"/>
                  <a:pt x="6154106" y="4200636"/>
                </a:cubicBezTo>
                <a:cubicBezTo>
                  <a:pt x="6169400" y="4196465"/>
                  <a:pt x="6180522" y="4185341"/>
                  <a:pt x="6180522" y="4165877"/>
                </a:cubicBezTo>
                <a:close/>
                <a:moveTo>
                  <a:pt x="6198597" y="1924660"/>
                </a:moveTo>
                <a:cubicBezTo>
                  <a:pt x="6195816" y="1916318"/>
                  <a:pt x="6191645" y="1907976"/>
                  <a:pt x="6188864" y="1901024"/>
                </a:cubicBezTo>
                <a:cubicBezTo>
                  <a:pt x="6168009" y="1889901"/>
                  <a:pt x="6152716" y="1860704"/>
                  <a:pt x="6129080" y="1873217"/>
                </a:cubicBezTo>
                <a:cubicBezTo>
                  <a:pt x="6109615" y="1884340"/>
                  <a:pt x="6095712" y="1912147"/>
                  <a:pt x="6104054" y="1938563"/>
                </a:cubicBezTo>
                <a:cubicBezTo>
                  <a:pt x="6105444" y="1941344"/>
                  <a:pt x="6105444" y="1944124"/>
                  <a:pt x="6106835" y="1948296"/>
                </a:cubicBezTo>
                <a:cubicBezTo>
                  <a:pt x="6133251" y="1952466"/>
                  <a:pt x="6159667" y="1937173"/>
                  <a:pt x="6186084" y="1930221"/>
                </a:cubicBezTo>
                <a:cubicBezTo>
                  <a:pt x="6190255" y="1927441"/>
                  <a:pt x="6194426" y="1926050"/>
                  <a:pt x="6198597" y="1924660"/>
                </a:cubicBezTo>
                <a:close/>
                <a:moveTo>
                  <a:pt x="6237526" y="1859314"/>
                </a:moveTo>
                <a:cubicBezTo>
                  <a:pt x="6237526" y="1855143"/>
                  <a:pt x="6227794" y="1844021"/>
                  <a:pt x="6225013" y="1845411"/>
                </a:cubicBezTo>
                <a:cubicBezTo>
                  <a:pt x="6198597" y="1852362"/>
                  <a:pt x="6198597" y="1875998"/>
                  <a:pt x="6193035" y="1896853"/>
                </a:cubicBezTo>
                <a:cubicBezTo>
                  <a:pt x="6212500" y="1891292"/>
                  <a:pt x="6237526" y="1889901"/>
                  <a:pt x="6237526" y="1859314"/>
                </a:cubicBezTo>
                <a:close/>
                <a:moveTo>
                  <a:pt x="6300091" y="1465850"/>
                </a:moveTo>
                <a:cubicBezTo>
                  <a:pt x="6322337" y="1461679"/>
                  <a:pt x="6337630" y="1450556"/>
                  <a:pt x="6333459" y="1422749"/>
                </a:cubicBezTo>
                <a:cubicBezTo>
                  <a:pt x="6326507" y="1411627"/>
                  <a:pt x="6326507" y="1387991"/>
                  <a:pt x="6307043" y="1390772"/>
                </a:cubicBezTo>
                <a:cubicBezTo>
                  <a:pt x="6282017" y="1394943"/>
                  <a:pt x="6266723" y="1415798"/>
                  <a:pt x="6268114" y="1442214"/>
                </a:cubicBezTo>
                <a:cubicBezTo>
                  <a:pt x="6266723" y="1460289"/>
                  <a:pt x="6280627" y="1470021"/>
                  <a:pt x="6300091" y="1465850"/>
                </a:cubicBezTo>
                <a:close/>
                <a:moveTo>
                  <a:pt x="6343192" y="1692474"/>
                </a:moveTo>
                <a:cubicBezTo>
                  <a:pt x="6369608" y="1634080"/>
                  <a:pt x="6393244" y="1578467"/>
                  <a:pt x="6386292" y="1490876"/>
                </a:cubicBezTo>
                <a:cubicBezTo>
                  <a:pt x="6272284" y="1618787"/>
                  <a:pt x="6272284" y="1618787"/>
                  <a:pt x="6343192" y="1692474"/>
                </a:cubicBezTo>
                <a:close/>
                <a:moveTo>
                  <a:pt x="6468322" y="1944124"/>
                </a:moveTo>
                <a:cubicBezTo>
                  <a:pt x="6443295" y="1921879"/>
                  <a:pt x="6423831" y="1938563"/>
                  <a:pt x="6404366" y="1945515"/>
                </a:cubicBezTo>
                <a:cubicBezTo>
                  <a:pt x="6426612" y="1966370"/>
                  <a:pt x="6446076" y="1969151"/>
                  <a:pt x="6468322" y="1944124"/>
                </a:cubicBezTo>
                <a:close/>
                <a:moveTo>
                  <a:pt x="6525325" y="3584718"/>
                </a:moveTo>
                <a:cubicBezTo>
                  <a:pt x="6518374" y="3661186"/>
                  <a:pt x="6437734" y="3662576"/>
                  <a:pt x="6436344" y="3734874"/>
                </a:cubicBezTo>
                <a:cubicBezTo>
                  <a:pt x="6535057" y="3723751"/>
                  <a:pt x="6553132" y="3715409"/>
                  <a:pt x="6525325" y="3584718"/>
                </a:cubicBezTo>
                <a:close/>
                <a:moveTo>
                  <a:pt x="6594842" y="3570815"/>
                </a:moveTo>
                <a:cubicBezTo>
                  <a:pt x="6589280" y="3566643"/>
                  <a:pt x="6585109" y="3554131"/>
                  <a:pt x="6575377" y="3565253"/>
                </a:cubicBezTo>
                <a:cubicBezTo>
                  <a:pt x="6575377" y="3568034"/>
                  <a:pt x="6573987" y="3570815"/>
                  <a:pt x="6575377" y="3573595"/>
                </a:cubicBezTo>
                <a:cubicBezTo>
                  <a:pt x="6582329" y="3591670"/>
                  <a:pt x="6601794" y="3595840"/>
                  <a:pt x="6614306" y="3606963"/>
                </a:cubicBezTo>
                <a:cubicBezTo>
                  <a:pt x="6614306" y="3606963"/>
                  <a:pt x="6621258" y="3604182"/>
                  <a:pt x="6621258" y="3602792"/>
                </a:cubicBezTo>
                <a:cubicBezTo>
                  <a:pt x="6622649" y="3583327"/>
                  <a:pt x="6605964" y="3577766"/>
                  <a:pt x="6594842" y="3570815"/>
                </a:cubicBezTo>
                <a:close/>
              </a:path>
            </a:pathLst>
          </a:custGeom>
          <a:solidFill>
            <a:srgbClr val="FFFFFF"/>
          </a:solidFill>
          <a:ln w="1389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-">
            <a:extLst>
              <a:ext uri="{FF2B5EF4-FFF2-40B4-BE49-F238E27FC236}">
                <a16:creationId xmlns:a16="http://schemas.microsoft.com/office/drawing/2014/main" id="{009FD15F-6634-4AAB-91BA-DA3864B1F747}"/>
              </a:ext>
            </a:extLst>
          </p:cNvPr>
          <p:cNvSpPr/>
          <p:nvPr/>
        </p:nvSpPr>
        <p:spPr>
          <a:xfrm>
            <a:off x="727278" y="11262971"/>
            <a:ext cx="5174954" cy="1213177"/>
          </a:xfrm>
          <a:custGeom>
            <a:avLst/>
            <a:gdLst>
              <a:gd name="connsiteX0" fmla="*/ 3263229 w 3477388"/>
              <a:gd name="connsiteY0" fmla="*/ 494248 h 742600"/>
              <a:gd name="connsiteX1" fmla="*/ 3071363 w 3477388"/>
              <a:gd name="connsiteY1" fmla="*/ 484515 h 742600"/>
              <a:gd name="connsiteX2" fmla="*/ 3099170 w 3477388"/>
              <a:gd name="connsiteY2" fmla="*/ 524835 h 742600"/>
              <a:gd name="connsiteX3" fmla="*/ 3094999 w 3477388"/>
              <a:gd name="connsiteY3" fmla="*/ 562374 h 742600"/>
              <a:gd name="connsiteX4" fmla="*/ 3069973 w 3477388"/>
              <a:gd name="connsiteY4" fmla="*/ 576278 h 742600"/>
              <a:gd name="connsiteX5" fmla="*/ 2850300 w 3477388"/>
              <a:gd name="connsiteY5" fmla="*/ 554032 h 742600"/>
              <a:gd name="connsiteX6" fmla="*/ 2501327 w 3477388"/>
              <a:gd name="connsiteY6" fmla="*/ 526225 h 742600"/>
              <a:gd name="connsiteX7" fmla="*/ 2149573 w 3477388"/>
              <a:gd name="connsiteY7" fmla="*/ 513713 h 742600"/>
              <a:gd name="connsiteX8" fmla="*/ 1555900 w 3477388"/>
              <a:gd name="connsiteY8" fmla="*/ 549861 h 742600"/>
              <a:gd name="connsiteX9" fmla="*/ 1213878 w 3477388"/>
              <a:gd name="connsiteY9" fmla="*/ 605474 h 742600"/>
              <a:gd name="connsiteX10" fmla="*/ 789827 w 3477388"/>
              <a:gd name="connsiteY10" fmla="*/ 701408 h 742600"/>
              <a:gd name="connsiteX11" fmla="*/ 748117 w 3477388"/>
              <a:gd name="connsiteY11" fmla="*/ 725043 h 742600"/>
              <a:gd name="connsiteX12" fmla="*/ 692503 w 3477388"/>
              <a:gd name="connsiteY12" fmla="*/ 731994 h 742600"/>
              <a:gd name="connsiteX13" fmla="*/ 621596 w 3477388"/>
              <a:gd name="connsiteY13" fmla="*/ 645794 h 742600"/>
              <a:gd name="connsiteX14" fmla="*/ 618816 w 3477388"/>
              <a:gd name="connsiteY14" fmla="*/ 615207 h 742600"/>
              <a:gd name="connsiteX15" fmla="*/ 617425 w 3477388"/>
              <a:gd name="connsiteY15" fmla="*/ 616597 h 742600"/>
              <a:gd name="connsiteX16" fmla="*/ 703626 w 3477388"/>
              <a:gd name="connsiteY16" fmla="*/ 619378 h 742600"/>
              <a:gd name="connsiteX17" fmla="*/ 716139 w 3477388"/>
              <a:gd name="connsiteY17" fmla="*/ 573497 h 742600"/>
              <a:gd name="connsiteX18" fmla="*/ 723091 w 3477388"/>
              <a:gd name="connsiteY18" fmla="*/ 544299 h 742600"/>
              <a:gd name="connsiteX19" fmla="*/ 746726 w 3477388"/>
              <a:gd name="connsiteY19" fmla="*/ 520664 h 742600"/>
              <a:gd name="connsiteX20" fmla="*/ 721700 w 3477388"/>
              <a:gd name="connsiteY20" fmla="*/ 516493 h 742600"/>
              <a:gd name="connsiteX21" fmla="*/ 326846 w 3477388"/>
              <a:gd name="connsiteY21" fmla="*/ 612426 h 742600"/>
              <a:gd name="connsiteX22" fmla="*/ 289307 w 3477388"/>
              <a:gd name="connsiteY22" fmla="*/ 620768 h 742600"/>
              <a:gd name="connsiteX23" fmla="*/ 239255 w 3477388"/>
              <a:gd name="connsiteY23" fmla="*/ 663868 h 742600"/>
              <a:gd name="connsiteX24" fmla="*/ 207277 w 3477388"/>
              <a:gd name="connsiteY24" fmla="*/ 677772 h 742600"/>
              <a:gd name="connsiteX25" fmla="*/ 207277 w 3477388"/>
              <a:gd name="connsiteY25" fmla="*/ 679162 h 742600"/>
              <a:gd name="connsiteX26" fmla="*/ 175299 w 3477388"/>
              <a:gd name="connsiteY26" fmla="*/ 649965 h 742600"/>
              <a:gd name="connsiteX27" fmla="*/ 61292 w 3477388"/>
              <a:gd name="connsiteY27" fmla="*/ 655526 h 742600"/>
              <a:gd name="connsiteX28" fmla="*/ 29314 w 3477388"/>
              <a:gd name="connsiteY28" fmla="*/ 643013 h 742600"/>
              <a:gd name="connsiteX29" fmla="*/ 118 w 3477388"/>
              <a:gd name="connsiteY29" fmla="*/ 581838 h 742600"/>
              <a:gd name="connsiteX30" fmla="*/ 23753 w 3477388"/>
              <a:gd name="connsiteY30" fmla="*/ 555423 h 742600"/>
              <a:gd name="connsiteX31" fmla="*/ 105783 w 3477388"/>
              <a:gd name="connsiteY31" fmla="*/ 509541 h 742600"/>
              <a:gd name="connsiteX32" fmla="*/ 129418 w 3477388"/>
              <a:gd name="connsiteY32" fmla="*/ 449757 h 742600"/>
              <a:gd name="connsiteX33" fmla="*/ 176690 w 3477388"/>
              <a:gd name="connsiteY33" fmla="*/ 441415 h 742600"/>
              <a:gd name="connsiteX34" fmla="*/ 275403 w 3477388"/>
              <a:gd name="connsiteY34" fmla="*/ 387192 h 742600"/>
              <a:gd name="connsiteX35" fmla="*/ 293478 w 3477388"/>
              <a:gd name="connsiteY35" fmla="*/ 381631 h 742600"/>
              <a:gd name="connsiteX36" fmla="*/ 286526 w 3477388"/>
              <a:gd name="connsiteY36" fmla="*/ 356604 h 742600"/>
              <a:gd name="connsiteX37" fmla="*/ 289307 w 3477388"/>
              <a:gd name="connsiteY37" fmla="*/ 330188 h 742600"/>
              <a:gd name="connsiteX38" fmla="*/ 312943 w 3477388"/>
              <a:gd name="connsiteY38" fmla="*/ 296820 h 742600"/>
              <a:gd name="connsiteX39" fmla="*/ 346310 w 3477388"/>
              <a:gd name="connsiteY39" fmla="*/ 263453 h 742600"/>
              <a:gd name="connsiteX40" fmla="*/ 479783 w 3477388"/>
              <a:gd name="connsiteY40" fmla="*/ 246768 h 742600"/>
              <a:gd name="connsiteX41" fmla="*/ 813462 w 3477388"/>
              <a:gd name="connsiteY41" fmla="*/ 171690 h 742600"/>
              <a:gd name="connsiteX42" fmla="*/ 1105432 w 3477388"/>
              <a:gd name="connsiteY42" fmla="*/ 114687 h 742600"/>
              <a:gd name="connsiteX43" fmla="*/ 1878458 w 3477388"/>
              <a:gd name="connsiteY43" fmla="*/ 25705 h 742600"/>
              <a:gd name="connsiteX44" fmla="*/ 2025833 w 3477388"/>
              <a:gd name="connsiteY44" fmla="*/ 17363 h 742600"/>
              <a:gd name="connsiteX45" fmla="*/ 2082836 w 3477388"/>
              <a:gd name="connsiteY45" fmla="*/ 4850 h 742600"/>
              <a:gd name="connsiteX46" fmla="*/ 2113424 w 3477388"/>
              <a:gd name="connsiteY46" fmla="*/ 10412 h 742600"/>
              <a:gd name="connsiteX47" fmla="*/ 2141231 w 3477388"/>
              <a:gd name="connsiteY47" fmla="*/ 38218 h 742600"/>
              <a:gd name="connsiteX48" fmla="*/ 2153744 w 3477388"/>
              <a:gd name="connsiteY48" fmla="*/ 67415 h 742600"/>
              <a:gd name="connsiteX49" fmla="*/ 2160695 w 3477388"/>
              <a:gd name="connsiteY49" fmla="*/ 88270 h 742600"/>
              <a:gd name="connsiteX50" fmla="*/ 2177379 w 3477388"/>
              <a:gd name="connsiteY50" fmla="*/ 148054 h 742600"/>
              <a:gd name="connsiteX51" fmla="*/ 2213528 w 3477388"/>
              <a:gd name="connsiteY51" fmla="*/ 189764 h 742600"/>
              <a:gd name="connsiteX52" fmla="*/ 2395661 w 3477388"/>
              <a:gd name="connsiteY52" fmla="*/ 193936 h 742600"/>
              <a:gd name="connsiteX53" fmla="*/ 2914256 w 3477388"/>
              <a:gd name="connsiteY53" fmla="*/ 228694 h 742600"/>
              <a:gd name="connsiteX54" fmla="*/ 3357772 w 3477388"/>
              <a:gd name="connsiteY54" fmla="*/ 307943 h 742600"/>
              <a:gd name="connsiteX55" fmla="*/ 3392530 w 3477388"/>
              <a:gd name="connsiteY55" fmla="*/ 302382 h 742600"/>
              <a:gd name="connsiteX56" fmla="*/ 3423117 w 3477388"/>
              <a:gd name="connsiteY56" fmla="*/ 294039 h 742600"/>
              <a:gd name="connsiteX57" fmla="*/ 3442582 w 3477388"/>
              <a:gd name="connsiteY57" fmla="*/ 348263 h 742600"/>
              <a:gd name="connsiteX58" fmla="*/ 3477341 w 3477388"/>
              <a:gd name="connsiteY58" fmla="*/ 458099 h 742600"/>
              <a:gd name="connsiteX59" fmla="*/ 3459266 w 3477388"/>
              <a:gd name="connsiteY59" fmla="*/ 465051 h 742600"/>
              <a:gd name="connsiteX60" fmla="*/ 3425898 w 3477388"/>
              <a:gd name="connsiteY60" fmla="*/ 463660 h 742600"/>
              <a:gd name="connsiteX61" fmla="*/ 3357772 w 3477388"/>
              <a:gd name="connsiteY61" fmla="*/ 446976 h 742600"/>
              <a:gd name="connsiteX62" fmla="*/ 3345259 w 3477388"/>
              <a:gd name="connsiteY62" fmla="*/ 440024 h 742600"/>
              <a:gd name="connsiteX63" fmla="*/ 3295207 w 3477388"/>
              <a:gd name="connsiteY63" fmla="*/ 433073 h 742600"/>
              <a:gd name="connsiteX64" fmla="*/ 3268791 w 3477388"/>
              <a:gd name="connsiteY64" fmla="*/ 440024 h 742600"/>
              <a:gd name="connsiteX65" fmla="*/ 3271571 w 3477388"/>
              <a:gd name="connsiteY65" fmla="*/ 465051 h 742600"/>
              <a:gd name="connsiteX66" fmla="*/ 3263229 w 3477388"/>
              <a:gd name="connsiteY66" fmla="*/ 499809 h 742600"/>
              <a:gd name="connsiteX67" fmla="*/ 3263229 w 3477388"/>
              <a:gd name="connsiteY67" fmla="*/ 494248 h 742600"/>
              <a:gd name="connsiteX68" fmla="*/ 616035 w 3477388"/>
              <a:gd name="connsiteY68" fmla="*/ 492858 h 742600"/>
              <a:gd name="connsiteX69" fmla="*/ 572935 w 3477388"/>
              <a:gd name="connsiteY69" fmla="*/ 505370 h 742600"/>
              <a:gd name="connsiteX70" fmla="*/ 616035 w 3477388"/>
              <a:gd name="connsiteY70" fmla="*/ 492858 h 742600"/>
              <a:gd name="connsiteX71" fmla="*/ 663306 w 3477388"/>
              <a:gd name="connsiteY71" fmla="*/ 485906 h 742600"/>
              <a:gd name="connsiteX72" fmla="*/ 616035 w 3477388"/>
              <a:gd name="connsiteY72" fmla="*/ 492858 h 742600"/>
              <a:gd name="connsiteX73" fmla="*/ 1911826 w 3477388"/>
              <a:gd name="connsiteY73" fmla="*/ 419169 h 742600"/>
              <a:gd name="connsiteX74" fmla="*/ 1960487 w 3477388"/>
              <a:gd name="connsiteY74" fmla="*/ 410828 h 742600"/>
              <a:gd name="connsiteX75" fmla="*/ 2006368 w 3477388"/>
              <a:gd name="connsiteY75" fmla="*/ 414998 h 742600"/>
              <a:gd name="connsiteX76" fmla="*/ 2106472 w 3477388"/>
              <a:gd name="connsiteY76" fmla="*/ 414998 h 742600"/>
              <a:gd name="connsiteX77" fmla="*/ 2006368 w 3477388"/>
              <a:gd name="connsiteY77" fmla="*/ 416389 h 742600"/>
              <a:gd name="connsiteX78" fmla="*/ 1960487 w 3477388"/>
              <a:gd name="connsiteY78" fmla="*/ 412218 h 742600"/>
              <a:gd name="connsiteX79" fmla="*/ 1911826 w 3477388"/>
              <a:gd name="connsiteY79" fmla="*/ 419169 h 742600"/>
              <a:gd name="connsiteX80" fmla="*/ 1867335 w 3477388"/>
              <a:gd name="connsiteY80" fmla="*/ 420560 h 742600"/>
              <a:gd name="connsiteX81" fmla="*/ 1796428 w 3477388"/>
              <a:gd name="connsiteY81" fmla="*/ 420560 h 742600"/>
              <a:gd name="connsiteX82" fmla="*/ 1715789 w 3477388"/>
              <a:gd name="connsiteY82" fmla="*/ 431683 h 742600"/>
              <a:gd name="connsiteX83" fmla="*/ 1692153 w 3477388"/>
              <a:gd name="connsiteY83" fmla="*/ 427512 h 742600"/>
              <a:gd name="connsiteX84" fmla="*/ 1528094 w 3477388"/>
              <a:gd name="connsiteY84" fmla="*/ 446976 h 742600"/>
              <a:gd name="connsiteX85" fmla="*/ 1482213 w 3477388"/>
              <a:gd name="connsiteY85" fmla="*/ 460879 h 742600"/>
              <a:gd name="connsiteX86" fmla="*/ 1497506 w 3477388"/>
              <a:gd name="connsiteY86" fmla="*/ 465051 h 742600"/>
              <a:gd name="connsiteX87" fmla="*/ 1693543 w 3477388"/>
              <a:gd name="connsiteY87" fmla="*/ 444196 h 742600"/>
              <a:gd name="connsiteX88" fmla="*/ 1714398 w 3477388"/>
              <a:gd name="connsiteY88" fmla="*/ 430293 h 742600"/>
              <a:gd name="connsiteX89" fmla="*/ 1795038 w 3477388"/>
              <a:gd name="connsiteY89" fmla="*/ 419169 h 742600"/>
              <a:gd name="connsiteX90" fmla="*/ 1865944 w 3477388"/>
              <a:gd name="connsiteY90" fmla="*/ 419169 h 742600"/>
              <a:gd name="connsiteX91" fmla="*/ 1911826 w 3477388"/>
              <a:gd name="connsiteY91" fmla="*/ 419169 h 742600"/>
              <a:gd name="connsiteX92" fmla="*/ 1236124 w 3477388"/>
              <a:gd name="connsiteY92" fmla="*/ 556813 h 742600"/>
              <a:gd name="connsiteX93" fmla="*/ 1170778 w 3477388"/>
              <a:gd name="connsiteY93" fmla="*/ 565154 h 742600"/>
              <a:gd name="connsiteX94" fmla="*/ 1236124 w 3477388"/>
              <a:gd name="connsiteY94" fmla="*/ 556813 h 742600"/>
              <a:gd name="connsiteX95" fmla="*/ 1245856 w 3477388"/>
              <a:gd name="connsiteY95" fmla="*/ 560983 h 742600"/>
              <a:gd name="connsiteX96" fmla="*/ 1258369 w 3477388"/>
              <a:gd name="connsiteY96" fmla="*/ 552642 h 742600"/>
              <a:gd name="connsiteX97" fmla="*/ 1245856 w 3477388"/>
              <a:gd name="connsiteY97" fmla="*/ 548471 h 742600"/>
              <a:gd name="connsiteX98" fmla="*/ 1236124 w 3477388"/>
              <a:gd name="connsiteY98" fmla="*/ 556813 h 742600"/>
              <a:gd name="connsiteX99" fmla="*/ 2078666 w 3477388"/>
              <a:gd name="connsiteY99" fmla="*/ 170300 h 742600"/>
              <a:gd name="connsiteX100" fmla="*/ 2117595 w 3477388"/>
              <a:gd name="connsiteY100" fmla="*/ 160568 h 742600"/>
              <a:gd name="connsiteX101" fmla="*/ 2134279 w 3477388"/>
              <a:gd name="connsiteY101" fmla="*/ 168909 h 742600"/>
              <a:gd name="connsiteX102" fmla="*/ 2152353 w 3477388"/>
              <a:gd name="connsiteY102" fmla="*/ 182813 h 742600"/>
              <a:gd name="connsiteX103" fmla="*/ 2159305 w 3477388"/>
              <a:gd name="connsiteY103" fmla="*/ 160568 h 742600"/>
              <a:gd name="connsiteX104" fmla="*/ 2156524 w 3477388"/>
              <a:gd name="connsiteY104" fmla="*/ 132761 h 742600"/>
              <a:gd name="connsiteX105" fmla="*/ 2102301 w 3477388"/>
              <a:gd name="connsiteY105" fmla="*/ 146664 h 742600"/>
              <a:gd name="connsiteX106" fmla="*/ 2078666 w 3477388"/>
              <a:gd name="connsiteY106" fmla="*/ 170300 h 742600"/>
              <a:gd name="connsiteX107" fmla="*/ 2031394 w 3477388"/>
              <a:gd name="connsiteY107" fmla="*/ 166129 h 742600"/>
              <a:gd name="connsiteX108" fmla="*/ 2024443 w 3477388"/>
              <a:gd name="connsiteY108" fmla="*/ 186984 h 742600"/>
              <a:gd name="connsiteX109" fmla="*/ 2038346 w 3477388"/>
              <a:gd name="connsiteY109" fmla="*/ 189764 h 742600"/>
              <a:gd name="connsiteX110" fmla="*/ 2078666 w 3477388"/>
              <a:gd name="connsiteY110" fmla="*/ 170300 h 742600"/>
              <a:gd name="connsiteX111" fmla="*/ 2890620 w 3477388"/>
              <a:gd name="connsiteY111" fmla="*/ 455318 h 742600"/>
              <a:gd name="connsiteX112" fmla="*/ 2708486 w 3477388"/>
              <a:gd name="connsiteY112" fmla="*/ 446976 h 742600"/>
              <a:gd name="connsiteX113" fmla="*/ 2880888 w 3477388"/>
              <a:gd name="connsiteY113" fmla="*/ 462270 h 742600"/>
              <a:gd name="connsiteX114" fmla="*/ 2890620 w 3477388"/>
              <a:gd name="connsiteY114" fmla="*/ 455318 h 742600"/>
              <a:gd name="connsiteX115" fmla="*/ 2990724 w 3477388"/>
              <a:gd name="connsiteY115" fmla="*/ 470612 h 742600"/>
              <a:gd name="connsiteX116" fmla="*/ 2890620 w 3477388"/>
              <a:gd name="connsiteY116" fmla="*/ 455318 h 742600"/>
              <a:gd name="connsiteX117" fmla="*/ 901053 w 3477388"/>
              <a:gd name="connsiteY117" fmla="*/ 374679 h 742600"/>
              <a:gd name="connsiteX118" fmla="*/ 778704 w 3477388"/>
              <a:gd name="connsiteY118" fmla="*/ 396924 h 742600"/>
              <a:gd name="connsiteX119" fmla="*/ 659135 w 3477388"/>
              <a:gd name="connsiteY119" fmla="*/ 420560 h 742600"/>
              <a:gd name="connsiteX120" fmla="*/ 543738 w 3477388"/>
              <a:gd name="connsiteY120" fmla="*/ 453928 h 742600"/>
              <a:gd name="connsiteX121" fmla="*/ 901053 w 3477388"/>
              <a:gd name="connsiteY121" fmla="*/ 374679 h 742600"/>
              <a:gd name="connsiteX122" fmla="*/ 379678 w 3477388"/>
              <a:gd name="connsiteY122" fmla="*/ 492858 h 742600"/>
              <a:gd name="connsiteX123" fmla="*/ 299039 w 3477388"/>
              <a:gd name="connsiteY123" fmla="*/ 508151 h 742600"/>
              <a:gd name="connsiteX124" fmla="*/ 217009 w 3477388"/>
              <a:gd name="connsiteY124" fmla="*/ 530396 h 742600"/>
              <a:gd name="connsiteX125" fmla="*/ 137760 w 3477388"/>
              <a:gd name="connsiteY125" fmla="*/ 551251 h 742600"/>
              <a:gd name="connsiteX126" fmla="*/ 379678 w 3477388"/>
              <a:gd name="connsiteY126" fmla="*/ 492858 h 742600"/>
              <a:gd name="connsiteX127" fmla="*/ 2148182 w 3477388"/>
              <a:gd name="connsiteY127" fmla="*/ 413608 h 742600"/>
              <a:gd name="connsiteX128" fmla="*/ 2367855 w 3477388"/>
              <a:gd name="connsiteY128" fmla="*/ 419169 h 742600"/>
              <a:gd name="connsiteX129" fmla="*/ 2148182 w 3477388"/>
              <a:gd name="connsiteY129" fmla="*/ 413608 h 742600"/>
              <a:gd name="connsiteX130" fmla="*/ 2554159 w 3477388"/>
              <a:gd name="connsiteY130" fmla="*/ 428902 h 742600"/>
              <a:gd name="connsiteX131" fmla="*/ 2458226 w 3477388"/>
              <a:gd name="connsiteY131" fmla="*/ 424731 h 742600"/>
              <a:gd name="connsiteX132" fmla="*/ 2554159 w 3477388"/>
              <a:gd name="connsiteY132" fmla="*/ 428902 h 742600"/>
              <a:gd name="connsiteX133" fmla="*/ 2683461 w 3477388"/>
              <a:gd name="connsiteY133" fmla="*/ 440024 h 742600"/>
              <a:gd name="connsiteX134" fmla="*/ 2630628 w 3477388"/>
              <a:gd name="connsiteY134" fmla="*/ 433073 h 742600"/>
              <a:gd name="connsiteX135" fmla="*/ 2683461 w 3477388"/>
              <a:gd name="connsiteY135" fmla="*/ 440024 h 742600"/>
              <a:gd name="connsiteX136" fmla="*/ 1523923 w 3477388"/>
              <a:gd name="connsiteY136" fmla="*/ 513713 h 742600"/>
              <a:gd name="connsiteX137" fmla="*/ 1575365 w 3477388"/>
              <a:gd name="connsiteY137" fmla="*/ 506761 h 742600"/>
              <a:gd name="connsiteX138" fmla="*/ 1523923 w 3477388"/>
              <a:gd name="connsiteY138" fmla="*/ 513713 h 742600"/>
              <a:gd name="connsiteX139" fmla="*/ 1411306 w 3477388"/>
              <a:gd name="connsiteY139" fmla="*/ 472003 h 742600"/>
              <a:gd name="connsiteX140" fmla="*/ 1443283 w 3477388"/>
              <a:gd name="connsiteY140" fmla="*/ 465051 h 742600"/>
              <a:gd name="connsiteX141" fmla="*/ 1411306 w 3477388"/>
              <a:gd name="connsiteY141" fmla="*/ 472003 h 742600"/>
              <a:gd name="connsiteX142" fmla="*/ 2502717 w 3477388"/>
              <a:gd name="connsiteY142" fmla="*/ 484515 h 742600"/>
              <a:gd name="connsiteX143" fmla="*/ 2463788 w 3477388"/>
              <a:gd name="connsiteY143" fmla="*/ 481734 h 742600"/>
              <a:gd name="connsiteX144" fmla="*/ 2502717 w 3477388"/>
              <a:gd name="connsiteY144" fmla="*/ 484515 h 742600"/>
              <a:gd name="connsiteX145" fmla="*/ 311552 w 3477388"/>
              <a:gd name="connsiteY145" fmla="*/ 376069 h 742600"/>
              <a:gd name="connsiteX146" fmla="*/ 333798 w 3477388"/>
              <a:gd name="connsiteY146" fmla="*/ 374679 h 742600"/>
              <a:gd name="connsiteX147" fmla="*/ 342139 w 3477388"/>
              <a:gd name="connsiteY147" fmla="*/ 360776 h 742600"/>
              <a:gd name="connsiteX148" fmla="*/ 332407 w 3477388"/>
              <a:gd name="connsiteY148" fmla="*/ 356604 h 742600"/>
              <a:gd name="connsiteX149" fmla="*/ 311552 w 3477388"/>
              <a:gd name="connsiteY149" fmla="*/ 376069 h 742600"/>
              <a:gd name="connsiteX150" fmla="*/ 1674079 w 3477388"/>
              <a:gd name="connsiteY150" fmla="*/ 492858 h 742600"/>
              <a:gd name="connsiteX151" fmla="*/ 1642101 w 3477388"/>
              <a:gd name="connsiteY151" fmla="*/ 498418 h 742600"/>
              <a:gd name="connsiteX152" fmla="*/ 1674079 w 3477388"/>
              <a:gd name="connsiteY152" fmla="*/ 492858 h 742600"/>
              <a:gd name="connsiteX153" fmla="*/ 2427639 w 3477388"/>
              <a:gd name="connsiteY153" fmla="*/ 417779 h 742600"/>
              <a:gd name="connsiteX154" fmla="*/ 2413736 w 3477388"/>
              <a:gd name="connsiteY154" fmla="*/ 419169 h 742600"/>
              <a:gd name="connsiteX155" fmla="*/ 2416516 w 3477388"/>
              <a:gd name="connsiteY155" fmla="*/ 428902 h 742600"/>
              <a:gd name="connsiteX156" fmla="*/ 2430420 w 3477388"/>
              <a:gd name="connsiteY156" fmla="*/ 426121 h 742600"/>
              <a:gd name="connsiteX157" fmla="*/ 2427639 w 3477388"/>
              <a:gd name="connsiteY157" fmla="*/ 417779 h 742600"/>
              <a:gd name="connsiteX158" fmla="*/ 703626 w 3477388"/>
              <a:gd name="connsiteY158" fmla="*/ 474783 h 742600"/>
              <a:gd name="connsiteX159" fmla="*/ 700845 w 3477388"/>
              <a:gd name="connsiteY159" fmla="*/ 470612 h 742600"/>
              <a:gd name="connsiteX160" fmla="*/ 693894 w 3477388"/>
              <a:gd name="connsiteY160" fmla="*/ 474783 h 742600"/>
              <a:gd name="connsiteX161" fmla="*/ 696674 w 3477388"/>
              <a:gd name="connsiteY161" fmla="*/ 478954 h 742600"/>
              <a:gd name="connsiteX162" fmla="*/ 703626 w 3477388"/>
              <a:gd name="connsiteY162" fmla="*/ 474783 h 74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3477388" h="742600">
                <a:moveTo>
                  <a:pt x="3263229" y="494248"/>
                </a:moveTo>
                <a:cubicBezTo>
                  <a:pt x="3196493" y="503980"/>
                  <a:pt x="3136709" y="483125"/>
                  <a:pt x="3071363" y="484515"/>
                </a:cubicBezTo>
                <a:cubicBezTo>
                  <a:pt x="3074144" y="503980"/>
                  <a:pt x="3092218" y="506761"/>
                  <a:pt x="3099170" y="524835"/>
                </a:cubicBezTo>
                <a:cubicBezTo>
                  <a:pt x="3104731" y="541519"/>
                  <a:pt x="3099170" y="548471"/>
                  <a:pt x="3094999" y="562374"/>
                </a:cubicBezTo>
                <a:cubicBezTo>
                  <a:pt x="3088048" y="583229"/>
                  <a:pt x="3079705" y="576278"/>
                  <a:pt x="3069973" y="576278"/>
                </a:cubicBezTo>
                <a:cubicBezTo>
                  <a:pt x="2994895" y="579058"/>
                  <a:pt x="2922598" y="562374"/>
                  <a:pt x="2850300" y="554032"/>
                </a:cubicBezTo>
                <a:cubicBezTo>
                  <a:pt x="2734903" y="540128"/>
                  <a:pt x="2618115" y="531787"/>
                  <a:pt x="2501327" y="526225"/>
                </a:cubicBezTo>
                <a:cubicBezTo>
                  <a:pt x="2384539" y="520664"/>
                  <a:pt x="2266361" y="516493"/>
                  <a:pt x="2149573" y="513713"/>
                </a:cubicBezTo>
                <a:cubicBezTo>
                  <a:pt x="1953536" y="509541"/>
                  <a:pt x="1756108" y="523444"/>
                  <a:pt x="1555900" y="549861"/>
                </a:cubicBezTo>
                <a:cubicBezTo>
                  <a:pt x="1441893" y="565154"/>
                  <a:pt x="1327886" y="580448"/>
                  <a:pt x="1213878" y="605474"/>
                </a:cubicBezTo>
                <a:cubicBezTo>
                  <a:pt x="1072064" y="636062"/>
                  <a:pt x="931641" y="669429"/>
                  <a:pt x="789827" y="701408"/>
                </a:cubicBezTo>
                <a:cubicBezTo>
                  <a:pt x="774533" y="704188"/>
                  <a:pt x="760630" y="709749"/>
                  <a:pt x="748117" y="725043"/>
                </a:cubicBezTo>
                <a:cubicBezTo>
                  <a:pt x="724481" y="750069"/>
                  <a:pt x="717529" y="744508"/>
                  <a:pt x="692503" y="731994"/>
                </a:cubicBezTo>
                <a:cubicBezTo>
                  <a:pt x="657745" y="713920"/>
                  <a:pt x="648013" y="672210"/>
                  <a:pt x="621596" y="645794"/>
                </a:cubicBezTo>
                <a:cubicBezTo>
                  <a:pt x="614645" y="638843"/>
                  <a:pt x="614645" y="626329"/>
                  <a:pt x="618816" y="615207"/>
                </a:cubicBezTo>
                <a:lnTo>
                  <a:pt x="617425" y="616597"/>
                </a:lnTo>
                <a:cubicBezTo>
                  <a:pt x="643842" y="633281"/>
                  <a:pt x="671648" y="644403"/>
                  <a:pt x="703626" y="619378"/>
                </a:cubicBezTo>
                <a:cubicBezTo>
                  <a:pt x="717529" y="608255"/>
                  <a:pt x="738384" y="595742"/>
                  <a:pt x="716139" y="573497"/>
                </a:cubicBezTo>
                <a:cubicBezTo>
                  <a:pt x="707797" y="565154"/>
                  <a:pt x="714749" y="552642"/>
                  <a:pt x="723091" y="544299"/>
                </a:cubicBezTo>
                <a:cubicBezTo>
                  <a:pt x="731433" y="537348"/>
                  <a:pt x="741165" y="534568"/>
                  <a:pt x="746726" y="520664"/>
                </a:cubicBezTo>
                <a:cubicBezTo>
                  <a:pt x="742555" y="506761"/>
                  <a:pt x="731433" y="513713"/>
                  <a:pt x="721700" y="516493"/>
                </a:cubicBezTo>
                <a:cubicBezTo>
                  <a:pt x="589619" y="544299"/>
                  <a:pt x="457537" y="569326"/>
                  <a:pt x="326846" y="612426"/>
                </a:cubicBezTo>
                <a:cubicBezTo>
                  <a:pt x="314333" y="616597"/>
                  <a:pt x="301820" y="617988"/>
                  <a:pt x="289307" y="620768"/>
                </a:cubicBezTo>
                <a:cubicBezTo>
                  <a:pt x="267062" y="626329"/>
                  <a:pt x="246207" y="627719"/>
                  <a:pt x="239255" y="663868"/>
                </a:cubicBezTo>
                <a:cubicBezTo>
                  <a:pt x="237864" y="674991"/>
                  <a:pt x="223961" y="704188"/>
                  <a:pt x="207277" y="677772"/>
                </a:cubicBezTo>
                <a:lnTo>
                  <a:pt x="207277" y="679162"/>
                </a:lnTo>
                <a:cubicBezTo>
                  <a:pt x="203106" y="644403"/>
                  <a:pt x="203106" y="644403"/>
                  <a:pt x="175299" y="649965"/>
                </a:cubicBezTo>
                <a:cubicBezTo>
                  <a:pt x="136370" y="656917"/>
                  <a:pt x="98831" y="659698"/>
                  <a:pt x="61292" y="655526"/>
                </a:cubicBezTo>
                <a:cubicBezTo>
                  <a:pt x="48779" y="654136"/>
                  <a:pt x="32095" y="655526"/>
                  <a:pt x="29314" y="643013"/>
                </a:cubicBezTo>
                <a:cubicBezTo>
                  <a:pt x="22363" y="619378"/>
                  <a:pt x="1508" y="608255"/>
                  <a:pt x="118" y="581838"/>
                </a:cubicBezTo>
                <a:cubicBezTo>
                  <a:pt x="-1273" y="560983"/>
                  <a:pt x="9850" y="555423"/>
                  <a:pt x="23753" y="555423"/>
                </a:cubicBezTo>
                <a:cubicBezTo>
                  <a:pt x="55731" y="556813"/>
                  <a:pt x="79367" y="529006"/>
                  <a:pt x="105783" y="509541"/>
                </a:cubicBezTo>
                <a:cubicBezTo>
                  <a:pt x="123857" y="497028"/>
                  <a:pt x="130809" y="476173"/>
                  <a:pt x="129418" y="449757"/>
                </a:cubicBezTo>
                <a:cubicBezTo>
                  <a:pt x="146103" y="451148"/>
                  <a:pt x="162787" y="458099"/>
                  <a:pt x="176690" y="441415"/>
                </a:cubicBezTo>
                <a:cubicBezTo>
                  <a:pt x="204497" y="406657"/>
                  <a:pt x="240645" y="396924"/>
                  <a:pt x="275403" y="387192"/>
                </a:cubicBezTo>
                <a:cubicBezTo>
                  <a:pt x="282355" y="385802"/>
                  <a:pt x="289307" y="383021"/>
                  <a:pt x="293478" y="381631"/>
                </a:cubicBezTo>
                <a:cubicBezTo>
                  <a:pt x="296258" y="366337"/>
                  <a:pt x="292088" y="360776"/>
                  <a:pt x="286526" y="356604"/>
                </a:cubicBezTo>
                <a:cubicBezTo>
                  <a:pt x="276794" y="348263"/>
                  <a:pt x="278184" y="338530"/>
                  <a:pt x="289307" y="330188"/>
                </a:cubicBezTo>
                <a:cubicBezTo>
                  <a:pt x="300429" y="321846"/>
                  <a:pt x="312943" y="313504"/>
                  <a:pt x="312943" y="296820"/>
                </a:cubicBezTo>
                <a:cubicBezTo>
                  <a:pt x="311552" y="266233"/>
                  <a:pt x="331017" y="259281"/>
                  <a:pt x="346310" y="263453"/>
                </a:cubicBezTo>
                <a:cubicBezTo>
                  <a:pt x="390801" y="277356"/>
                  <a:pt x="435292" y="260672"/>
                  <a:pt x="479783" y="246768"/>
                </a:cubicBezTo>
                <a:cubicBezTo>
                  <a:pt x="591009" y="212010"/>
                  <a:pt x="702236" y="196716"/>
                  <a:pt x="813462" y="171690"/>
                </a:cubicBezTo>
                <a:cubicBezTo>
                  <a:pt x="910786" y="149445"/>
                  <a:pt x="1008109" y="128590"/>
                  <a:pt x="1105432" y="114687"/>
                </a:cubicBezTo>
                <a:cubicBezTo>
                  <a:pt x="1364034" y="75758"/>
                  <a:pt x="1621246" y="32657"/>
                  <a:pt x="1878458" y="25705"/>
                </a:cubicBezTo>
                <a:cubicBezTo>
                  <a:pt x="1927119" y="24315"/>
                  <a:pt x="1975781" y="22924"/>
                  <a:pt x="2025833" y="17363"/>
                </a:cubicBezTo>
                <a:cubicBezTo>
                  <a:pt x="2045298" y="14583"/>
                  <a:pt x="2064762" y="14583"/>
                  <a:pt x="2082836" y="4850"/>
                </a:cubicBezTo>
                <a:cubicBezTo>
                  <a:pt x="2096740" y="-3492"/>
                  <a:pt x="2105082" y="-711"/>
                  <a:pt x="2113424" y="10412"/>
                </a:cubicBezTo>
                <a:cubicBezTo>
                  <a:pt x="2121766" y="21534"/>
                  <a:pt x="2128718" y="31267"/>
                  <a:pt x="2141231" y="38218"/>
                </a:cubicBezTo>
                <a:cubicBezTo>
                  <a:pt x="2149573" y="42389"/>
                  <a:pt x="2157914" y="50731"/>
                  <a:pt x="2153744" y="67415"/>
                </a:cubicBezTo>
                <a:cubicBezTo>
                  <a:pt x="2150963" y="75758"/>
                  <a:pt x="2156524" y="82709"/>
                  <a:pt x="2160695" y="88270"/>
                </a:cubicBezTo>
                <a:cubicBezTo>
                  <a:pt x="2174599" y="103564"/>
                  <a:pt x="2180160" y="120248"/>
                  <a:pt x="2177379" y="148054"/>
                </a:cubicBezTo>
                <a:cubicBezTo>
                  <a:pt x="2171818" y="185593"/>
                  <a:pt x="2178769" y="188374"/>
                  <a:pt x="2213528" y="189764"/>
                </a:cubicBezTo>
                <a:cubicBezTo>
                  <a:pt x="2274703" y="191155"/>
                  <a:pt x="2335877" y="191155"/>
                  <a:pt x="2395661" y="193936"/>
                </a:cubicBezTo>
                <a:cubicBezTo>
                  <a:pt x="2569453" y="202278"/>
                  <a:pt x="2743245" y="207839"/>
                  <a:pt x="2914256" y="228694"/>
                </a:cubicBezTo>
                <a:cubicBezTo>
                  <a:pt x="3064412" y="246768"/>
                  <a:pt x="3213177" y="269013"/>
                  <a:pt x="3357772" y="307943"/>
                </a:cubicBezTo>
                <a:cubicBezTo>
                  <a:pt x="3370285" y="310723"/>
                  <a:pt x="3381407" y="310723"/>
                  <a:pt x="3392530" y="302382"/>
                </a:cubicBezTo>
                <a:cubicBezTo>
                  <a:pt x="3402262" y="295430"/>
                  <a:pt x="3411995" y="287088"/>
                  <a:pt x="3423117" y="294039"/>
                </a:cubicBezTo>
                <a:cubicBezTo>
                  <a:pt x="3416166" y="328798"/>
                  <a:pt x="3414776" y="334359"/>
                  <a:pt x="3442582" y="348263"/>
                </a:cubicBezTo>
                <a:cubicBezTo>
                  <a:pt x="3485682" y="369118"/>
                  <a:pt x="3475950" y="414998"/>
                  <a:pt x="3477341" y="458099"/>
                </a:cubicBezTo>
                <a:cubicBezTo>
                  <a:pt x="3477341" y="472003"/>
                  <a:pt x="3464827" y="472003"/>
                  <a:pt x="3459266" y="465051"/>
                </a:cubicBezTo>
                <a:cubicBezTo>
                  <a:pt x="3449534" y="448367"/>
                  <a:pt x="3442582" y="453928"/>
                  <a:pt x="3425898" y="463660"/>
                </a:cubicBezTo>
                <a:cubicBezTo>
                  <a:pt x="3402262" y="474783"/>
                  <a:pt x="3370285" y="481734"/>
                  <a:pt x="3357772" y="446976"/>
                </a:cubicBezTo>
                <a:cubicBezTo>
                  <a:pt x="3354991" y="440024"/>
                  <a:pt x="3350820" y="437244"/>
                  <a:pt x="3345259" y="440024"/>
                </a:cubicBezTo>
                <a:cubicBezTo>
                  <a:pt x="3325794" y="446976"/>
                  <a:pt x="3311891" y="435853"/>
                  <a:pt x="3295207" y="433073"/>
                </a:cubicBezTo>
                <a:cubicBezTo>
                  <a:pt x="3285475" y="431683"/>
                  <a:pt x="3275742" y="428902"/>
                  <a:pt x="3268791" y="440024"/>
                </a:cubicBezTo>
                <a:cubicBezTo>
                  <a:pt x="3260449" y="449757"/>
                  <a:pt x="3267400" y="458099"/>
                  <a:pt x="3271571" y="465051"/>
                </a:cubicBezTo>
                <a:cubicBezTo>
                  <a:pt x="3279913" y="477563"/>
                  <a:pt x="3270181" y="488686"/>
                  <a:pt x="3263229" y="499809"/>
                </a:cubicBezTo>
                <a:lnTo>
                  <a:pt x="3263229" y="494248"/>
                </a:lnTo>
                <a:close/>
                <a:moveTo>
                  <a:pt x="616035" y="492858"/>
                </a:moveTo>
                <a:cubicBezTo>
                  <a:pt x="602132" y="495638"/>
                  <a:pt x="588228" y="488686"/>
                  <a:pt x="572935" y="505370"/>
                </a:cubicBezTo>
                <a:cubicBezTo>
                  <a:pt x="591009" y="512322"/>
                  <a:pt x="603522" y="503980"/>
                  <a:pt x="616035" y="492858"/>
                </a:cubicBezTo>
                <a:cubicBezTo>
                  <a:pt x="629938" y="494248"/>
                  <a:pt x="645232" y="498418"/>
                  <a:pt x="663306" y="485906"/>
                </a:cubicBezTo>
                <a:cubicBezTo>
                  <a:pt x="639671" y="481734"/>
                  <a:pt x="639671" y="481734"/>
                  <a:pt x="616035" y="492858"/>
                </a:cubicBezTo>
                <a:close/>
                <a:moveTo>
                  <a:pt x="1911826" y="419169"/>
                </a:moveTo>
                <a:cubicBezTo>
                  <a:pt x="1928509" y="426121"/>
                  <a:pt x="1945194" y="435853"/>
                  <a:pt x="1960487" y="410828"/>
                </a:cubicBezTo>
                <a:cubicBezTo>
                  <a:pt x="1973000" y="430293"/>
                  <a:pt x="1988294" y="426121"/>
                  <a:pt x="2006368" y="414998"/>
                </a:cubicBezTo>
                <a:cubicBezTo>
                  <a:pt x="2038346" y="426121"/>
                  <a:pt x="2071714" y="424731"/>
                  <a:pt x="2106472" y="414998"/>
                </a:cubicBezTo>
                <a:cubicBezTo>
                  <a:pt x="2073104" y="414998"/>
                  <a:pt x="2042517" y="398314"/>
                  <a:pt x="2006368" y="416389"/>
                </a:cubicBezTo>
                <a:cubicBezTo>
                  <a:pt x="1993855" y="401095"/>
                  <a:pt x="1975781" y="413608"/>
                  <a:pt x="1960487" y="412218"/>
                </a:cubicBezTo>
                <a:cubicBezTo>
                  <a:pt x="1945194" y="414998"/>
                  <a:pt x="1928509" y="399705"/>
                  <a:pt x="1911826" y="419169"/>
                </a:cubicBezTo>
                <a:cubicBezTo>
                  <a:pt x="1897922" y="412218"/>
                  <a:pt x="1882629" y="409438"/>
                  <a:pt x="1867335" y="420560"/>
                </a:cubicBezTo>
                <a:cubicBezTo>
                  <a:pt x="1845089" y="410828"/>
                  <a:pt x="1820064" y="417779"/>
                  <a:pt x="1796428" y="420560"/>
                </a:cubicBezTo>
                <a:cubicBezTo>
                  <a:pt x="1770011" y="420560"/>
                  <a:pt x="1743595" y="420560"/>
                  <a:pt x="1715789" y="431683"/>
                </a:cubicBezTo>
                <a:cubicBezTo>
                  <a:pt x="1707446" y="430293"/>
                  <a:pt x="1700495" y="426121"/>
                  <a:pt x="1692153" y="427512"/>
                </a:cubicBezTo>
                <a:cubicBezTo>
                  <a:pt x="1637930" y="433073"/>
                  <a:pt x="1583707" y="440024"/>
                  <a:pt x="1528094" y="446976"/>
                </a:cubicBezTo>
                <a:cubicBezTo>
                  <a:pt x="1514190" y="448367"/>
                  <a:pt x="1500287" y="449757"/>
                  <a:pt x="1482213" y="460879"/>
                </a:cubicBezTo>
                <a:cubicBezTo>
                  <a:pt x="1490554" y="462270"/>
                  <a:pt x="1493335" y="465051"/>
                  <a:pt x="1497506" y="465051"/>
                </a:cubicBezTo>
                <a:cubicBezTo>
                  <a:pt x="1562852" y="465051"/>
                  <a:pt x="1628198" y="445586"/>
                  <a:pt x="1693543" y="444196"/>
                </a:cubicBezTo>
                <a:cubicBezTo>
                  <a:pt x="1700495" y="444196"/>
                  <a:pt x="1710227" y="441415"/>
                  <a:pt x="1714398" y="430293"/>
                </a:cubicBezTo>
                <a:cubicBezTo>
                  <a:pt x="1740814" y="437244"/>
                  <a:pt x="1767231" y="445586"/>
                  <a:pt x="1795038" y="419169"/>
                </a:cubicBezTo>
                <a:cubicBezTo>
                  <a:pt x="1817283" y="435853"/>
                  <a:pt x="1839528" y="437244"/>
                  <a:pt x="1865944" y="419169"/>
                </a:cubicBezTo>
                <a:cubicBezTo>
                  <a:pt x="1879848" y="430293"/>
                  <a:pt x="1896532" y="424731"/>
                  <a:pt x="1911826" y="419169"/>
                </a:cubicBezTo>
                <a:close/>
                <a:moveTo>
                  <a:pt x="1236124" y="556813"/>
                </a:moveTo>
                <a:cubicBezTo>
                  <a:pt x="1216659" y="549861"/>
                  <a:pt x="1197194" y="558203"/>
                  <a:pt x="1170778" y="565154"/>
                </a:cubicBezTo>
                <a:cubicBezTo>
                  <a:pt x="1197194" y="581838"/>
                  <a:pt x="1216659" y="588790"/>
                  <a:pt x="1236124" y="556813"/>
                </a:cubicBezTo>
                <a:cubicBezTo>
                  <a:pt x="1238904" y="556813"/>
                  <a:pt x="1241685" y="559593"/>
                  <a:pt x="1245856" y="560983"/>
                </a:cubicBezTo>
                <a:cubicBezTo>
                  <a:pt x="1251417" y="560983"/>
                  <a:pt x="1258369" y="559593"/>
                  <a:pt x="1258369" y="552642"/>
                </a:cubicBezTo>
                <a:cubicBezTo>
                  <a:pt x="1258369" y="545690"/>
                  <a:pt x="1250027" y="547080"/>
                  <a:pt x="1245856" y="548471"/>
                </a:cubicBezTo>
                <a:cubicBezTo>
                  <a:pt x="1240295" y="548471"/>
                  <a:pt x="1236124" y="551251"/>
                  <a:pt x="1236124" y="556813"/>
                </a:cubicBezTo>
                <a:close/>
                <a:moveTo>
                  <a:pt x="2078666" y="170300"/>
                </a:moveTo>
                <a:cubicBezTo>
                  <a:pt x="2091178" y="167519"/>
                  <a:pt x="2103691" y="193936"/>
                  <a:pt x="2117595" y="160568"/>
                </a:cubicBezTo>
                <a:cubicBezTo>
                  <a:pt x="2120376" y="152226"/>
                  <a:pt x="2137059" y="150835"/>
                  <a:pt x="2134279" y="168909"/>
                </a:cubicBezTo>
                <a:cubicBezTo>
                  <a:pt x="2132889" y="186984"/>
                  <a:pt x="2142621" y="185593"/>
                  <a:pt x="2152353" y="182813"/>
                </a:cubicBezTo>
                <a:cubicBezTo>
                  <a:pt x="2164866" y="180033"/>
                  <a:pt x="2162086" y="170300"/>
                  <a:pt x="2159305" y="160568"/>
                </a:cubicBezTo>
                <a:cubicBezTo>
                  <a:pt x="2156524" y="152226"/>
                  <a:pt x="2166256" y="141103"/>
                  <a:pt x="2156524" y="132761"/>
                </a:cubicBezTo>
                <a:cubicBezTo>
                  <a:pt x="2139840" y="139713"/>
                  <a:pt x="2120376" y="142493"/>
                  <a:pt x="2102301" y="146664"/>
                </a:cubicBezTo>
                <a:cubicBezTo>
                  <a:pt x="2091178" y="149445"/>
                  <a:pt x="2078666" y="152226"/>
                  <a:pt x="2078666" y="170300"/>
                </a:cubicBezTo>
                <a:cubicBezTo>
                  <a:pt x="2066153" y="155006"/>
                  <a:pt x="2049468" y="153616"/>
                  <a:pt x="2031394" y="166129"/>
                </a:cubicBezTo>
                <a:cubicBezTo>
                  <a:pt x="2024443" y="170300"/>
                  <a:pt x="2020271" y="178642"/>
                  <a:pt x="2024443" y="186984"/>
                </a:cubicBezTo>
                <a:cubicBezTo>
                  <a:pt x="2027223" y="192545"/>
                  <a:pt x="2034175" y="192545"/>
                  <a:pt x="2038346" y="189764"/>
                </a:cubicBezTo>
                <a:cubicBezTo>
                  <a:pt x="2050859" y="177252"/>
                  <a:pt x="2063372" y="163348"/>
                  <a:pt x="2078666" y="170300"/>
                </a:cubicBezTo>
                <a:close/>
                <a:moveTo>
                  <a:pt x="2890620" y="455318"/>
                </a:moveTo>
                <a:cubicBezTo>
                  <a:pt x="2833616" y="434463"/>
                  <a:pt x="2743245" y="428902"/>
                  <a:pt x="2708486" y="446976"/>
                </a:cubicBezTo>
                <a:cubicBezTo>
                  <a:pt x="2769661" y="452538"/>
                  <a:pt x="2825274" y="456708"/>
                  <a:pt x="2880888" y="462270"/>
                </a:cubicBezTo>
                <a:cubicBezTo>
                  <a:pt x="2885059" y="462270"/>
                  <a:pt x="2887839" y="459489"/>
                  <a:pt x="2890620" y="455318"/>
                </a:cubicBezTo>
                <a:cubicBezTo>
                  <a:pt x="2919817" y="474783"/>
                  <a:pt x="2955966" y="473393"/>
                  <a:pt x="2990724" y="470612"/>
                </a:cubicBezTo>
                <a:cubicBezTo>
                  <a:pt x="2958746" y="460879"/>
                  <a:pt x="2925378" y="451148"/>
                  <a:pt x="2890620" y="455318"/>
                </a:cubicBezTo>
                <a:close/>
                <a:moveTo>
                  <a:pt x="901053" y="374679"/>
                </a:moveTo>
                <a:cubicBezTo>
                  <a:pt x="859343" y="374679"/>
                  <a:pt x="819024" y="387192"/>
                  <a:pt x="778704" y="396924"/>
                </a:cubicBezTo>
                <a:cubicBezTo>
                  <a:pt x="738384" y="405266"/>
                  <a:pt x="699455" y="408047"/>
                  <a:pt x="659135" y="420560"/>
                </a:cubicBezTo>
                <a:cubicBezTo>
                  <a:pt x="620206" y="433073"/>
                  <a:pt x="581277" y="430293"/>
                  <a:pt x="543738" y="453928"/>
                </a:cubicBezTo>
                <a:cubicBezTo>
                  <a:pt x="595180" y="456708"/>
                  <a:pt x="857953" y="398314"/>
                  <a:pt x="901053" y="374679"/>
                </a:cubicBezTo>
                <a:close/>
                <a:moveTo>
                  <a:pt x="379678" y="492858"/>
                </a:moveTo>
                <a:cubicBezTo>
                  <a:pt x="353262" y="498418"/>
                  <a:pt x="325455" y="502589"/>
                  <a:pt x="299039" y="508151"/>
                </a:cubicBezTo>
                <a:cubicBezTo>
                  <a:pt x="271233" y="513713"/>
                  <a:pt x="243426" y="519273"/>
                  <a:pt x="217009" y="530396"/>
                </a:cubicBezTo>
                <a:cubicBezTo>
                  <a:pt x="190593" y="541519"/>
                  <a:pt x="164177" y="526225"/>
                  <a:pt x="137760" y="551251"/>
                </a:cubicBezTo>
                <a:cubicBezTo>
                  <a:pt x="219790" y="560983"/>
                  <a:pt x="300429" y="522054"/>
                  <a:pt x="379678" y="492858"/>
                </a:cubicBezTo>
                <a:close/>
                <a:moveTo>
                  <a:pt x="2148182" y="413608"/>
                </a:moveTo>
                <a:cubicBezTo>
                  <a:pt x="2219089" y="427512"/>
                  <a:pt x="2291386" y="431683"/>
                  <a:pt x="2367855" y="419169"/>
                </a:cubicBezTo>
                <a:cubicBezTo>
                  <a:pt x="2294167" y="413608"/>
                  <a:pt x="2223260" y="403876"/>
                  <a:pt x="2148182" y="413608"/>
                </a:cubicBezTo>
                <a:close/>
                <a:moveTo>
                  <a:pt x="2554159" y="428902"/>
                </a:moveTo>
                <a:cubicBezTo>
                  <a:pt x="2522182" y="421950"/>
                  <a:pt x="2492985" y="412218"/>
                  <a:pt x="2458226" y="424731"/>
                </a:cubicBezTo>
                <a:cubicBezTo>
                  <a:pt x="2487423" y="445586"/>
                  <a:pt x="2522182" y="431683"/>
                  <a:pt x="2554159" y="428902"/>
                </a:cubicBezTo>
                <a:close/>
                <a:moveTo>
                  <a:pt x="2683461" y="440024"/>
                </a:moveTo>
                <a:cubicBezTo>
                  <a:pt x="2668167" y="420560"/>
                  <a:pt x="2651483" y="426121"/>
                  <a:pt x="2630628" y="433073"/>
                </a:cubicBezTo>
                <a:cubicBezTo>
                  <a:pt x="2647312" y="446976"/>
                  <a:pt x="2662606" y="446976"/>
                  <a:pt x="2683461" y="440024"/>
                </a:cubicBezTo>
                <a:close/>
                <a:moveTo>
                  <a:pt x="1523923" y="513713"/>
                </a:moveTo>
                <a:cubicBezTo>
                  <a:pt x="1544778" y="517883"/>
                  <a:pt x="1558681" y="513713"/>
                  <a:pt x="1575365" y="506761"/>
                </a:cubicBezTo>
                <a:cubicBezTo>
                  <a:pt x="1550339" y="501199"/>
                  <a:pt x="1550339" y="501199"/>
                  <a:pt x="1523923" y="513713"/>
                </a:cubicBezTo>
                <a:close/>
                <a:moveTo>
                  <a:pt x="1411306" y="472003"/>
                </a:moveTo>
                <a:cubicBezTo>
                  <a:pt x="1439112" y="477563"/>
                  <a:pt x="1443283" y="476173"/>
                  <a:pt x="1443283" y="465051"/>
                </a:cubicBezTo>
                <a:cubicBezTo>
                  <a:pt x="1432161" y="462270"/>
                  <a:pt x="1422428" y="463660"/>
                  <a:pt x="1411306" y="472003"/>
                </a:cubicBezTo>
                <a:close/>
                <a:moveTo>
                  <a:pt x="2502717" y="484515"/>
                </a:moveTo>
                <a:cubicBezTo>
                  <a:pt x="2484643" y="474783"/>
                  <a:pt x="2484643" y="474783"/>
                  <a:pt x="2463788" y="481734"/>
                </a:cubicBezTo>
                <a:cubicBezTo>
                  <a:pt x="2474911" y="491467"/>
                  <a:pt x="2487423" y="487296"/>
                  <a:pt x="2502717" y="484515"/>
                </a:cubicBezTo>
                <a:close/>
                <a:moveTo>
                  <a:pt x="311552" y="376069"/>
                </a:moveTo>
                <a:cubicBezTo>
                  <a:pt x="319894" y="380240"/>
                  <a:pt x="326846" y="378850"/>
                  <a:pt x="333798" y="374679"/>
                </a:cubicBezTo>
                <a:cubicBezTo>
                  <a:pt x="337968" y="371898"/>
                  <a:pt x="346310" y="369118"/>
                  <a:pt x="342139" y="360776"/>
                </a:cubicBezTo>
                <a:cubicBezTo>
                  <a:pt x="340749" y="357995"/>
                  <a:pt x="335188" y="356604"/>
                  <a:pt x="332407" y="356604"/>
                </a:cubicBezTo>
                <a:cubicBezTo>
                  <a:pt x="325455" y="357995"/>
                  <a:pt x="317113" y="360776"/>
                  <a:pt x="311552" y="376069"/>
                </a:cubicBezTo>
                <a:close/>
                <a:moveTo>
                  <a:pt x="1674079" y="492858"/>
                </a:moveTo>
                <a:cubicBezTo>
                  <a:pt x="1660175" y="487296"/>
                  <a:pt x="1651833" y="484515"/>
                  <a:pt x="1642101" y="498418"/>
                </a:cubicBezTo>
                <a:cubicBezTo>
                  <a:pt x="1651833" y="498418"/>
                  <a:pt x="1661566" y="499809"/>
                  <a:pt x="1674079" y="492858"/>
                </a:cubicBezTo>
                <a:close/>
                <a:moveTo>
                  <a:pt x="2427639" y="417779"/>
                </a:moveTo>
                <a:cubicBezTo>
                  <a:pt x="2423468" y="416389"/>
                  <a:pt x="2417907" y="413608"/>
                  <a:pt x="2413736" y="419169"/>
                </a:cubicBezTo>
                <a:cubicBezTo>
                  <a:pt x="2410955" y="423341"/>
                  <a:pt x="2413736" y="427512"/>
                  <a:pt x="2416516" y="428902"/>
                </a:cubicBezTo>
                <a:cubicBezTo>
                  <a:pt x="2420688" y="430293"/>
                  <a:pt x="2427639" y="430293"/>
                  <a:pt x="2430420" y="426121"/>
                </a:cubicBezTo>
                <a:cubicBezTo>
                  <a:pt x="2434591" y="420560"/>
                  <a:pt x="2430420" y="419169"/>
                  <a:pt x="2427639" y="417779"/>
                </a:cubicBezTo>
                <a:close/>
                <a:moveTo>
                  <a:pt x="703626" y="474783"/>
                </a:moveTo>
                <a:cubicBezTo>
                  <a:pt x="706407" y="472003"/>
                  <a:pt x="705016" y="469222"/>
                  <a:pt x="700845" y="470612"/>
                </a:cubicBezTo>
                <a:cubicBezTo>
                  <a:pt x="698065" y="470612"/>
                  <a:pt x="695284" y="472003"/>
                  <a:pt x="693894" y="474783"/>
                </a:cubicBezTo>
                <a:cubicBezTo>
                  <a:pt x="691113" y="477563"/>
                  <a:pt x="693894" y="480344"/>
                  <a:pt x="696674" y="478954"/>
                </a:cubicBezTo>
                <a:cubicBezTo>
                  <a:pt x="698065" y="478954"/>
                  <a:pt x="700845" y="476173"/>
                  <a:pt x="703626" y="474783"/>
                </a:cubicBezTo>
                <a:close/>
              </a:path>
            </a:pathLst>
          </a:custGeom>
          <a:solidFill>
            <a:srgbClr val="FF9B3D"/>
          </a:solidFill>
          <a:ln w="1389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-">
            <a:extLst>
              <a:ext uri="{FF2B5EF4-FFF2-40B4-BE49-F238E27FC236}">
                <a16:creationId xmlns:a16="http://schemas.microsoft.com/office/drawing/2014/main" id="{8520FF2C-36A5-43B5-A247-D700B0A738F4}"/>
              </a:ext>
            </a:extLst>
          </p:cNvPr>
          <p:cNvSpPr/>
          <p:nvPr/>
        </p:nvSpPr>
        <p:spPr>
          <a:xfrm>
            <a:off x="-841195" y="9483383"/>
            <a:ext cx="1927396" cy="2541712"/>
          </a:xfrm>
          <a:custGeom>
            <a:avLst/>
            <a:gdLst>
              <a:gd name="connsiteX0" fmla="*/ 158167 w 1617175"/>
              <a:gd name="connsiteY0" fmla="*/ 1903473 h 2132614"/>
              <a:gd name="connsiteX1" fmla="*/ 158167 w 1617175"/>
              <a:gd name="connsiteY1" fmla="*/ 1903473 h 2132614"/>
              <a:gd name="connsiteX2" fmla="*/ 156777 w 1617175"/>
              <a:gd name="connsiteY2" fmla="*/ 1903473 h 2132614"/>
              <a:gd name="connsiteX3" fmla="*/ 158167 w 1617175"/>
              <a:gd name="connsiteY3" fmla="*/ 1903473 h 2132614"/>
              <a:gd name="connsiteX4" fmla="*/ 158167 w 1617175"/>
              <a:gd name="connsiteY4" fmla="*/ 1903473 h 2132614"/>
              <a:gd name="connsiteX5" fmla="*/ 1604114 w 1617175"/>
              <a:gd name="connsiteY5" fmla="*/ 606292 h 2132614"/>
              <a:gd name="connsiteX6" fmla="*/ 1524865 w 1617175"/>
              <a:gd name="connsiteY6" fmla="*/ 706396 h 2132614"/>
              <a:gd name="connsiteX7" fmla="*/ 1342731 w 1617175"/>
              <a:gd name="connsiteY7" fmla="*/ 860723 h 2132614"/>
              <a:gd name="connsiteX8" fmla="*/ 1244017 w 1617175"/>
              <a:gd name="connsiteY8" fmla="*/ 928849 h 2132614"/>
              <a:gd name="connsiteX9" fmla="*/ 932583 w 1617175"/>
              <a:gd name="connsiteY9" fmla="*/ 1197183 h 2132614"/>
              <a:gd name="connsiteX10" fmla="*/ 796330 w 1617175"/>
              <a:gd name="connsiteY10" fmla="*/ 1330656 h 2132614"/>
              <a:gd name="connsiteX11" fmla="*/ 635051 w 1617175"/>
              <a:gd name="connsiteY11" fmla="*/ 1493325 h 2132614"/>
              <a:gd name="connsiteX12" fmla="*/ 440405 w 1617175"/>
              <a:gd name="connsiteY12" fmla="*/ 1712998 h 2132614"/>
              <a:gd name="connsiteX13" fmla="*/ 294420 w 1617175"/>
              <a:gd name="connsiteY13" fmla="*/ 1917377 h 2132614"/>
              <a:gd name="connsiteX14" fmla="*/ 213780 w 1617175"/>
              <a:gd name="connsiteY14" fmla="*/ 2085607 h 2132614"/>
              <a:gd name="connsiteX15" fmla="*/ 184583 w 1617175"/>
              <a:gd name="connsiteY15" fmla="*/ 2112023 h 2132614"/>
              <a:gd name="connsiteX16" fmla="*/ 159557 w 1617175"/>
              <a:gd name="connsiteY16" fmla="*/ 2085607 h 2132614"/>
              <a:gd name="connsiteX17" fmla="*/ 106725 w 1617175"/>
              <a:gd name="connsiteY17" fmla="*/ 2131488 h 2132614"/>
              <a:gd name="connsiteX18" fmla="*/ 53892 w 1617175"/>
              <a:gd name="connsiteY18" fmla="*/ 2117584 h 2132614"/>
              <a:gd name="connsiteX19" fmla="*/ 33037 w 1617175"/>
              <a:gd name="connsiteY19" fmla="*/ 2048068 h 2132614"/>
              <a:gd name="connsiteX20" fmla="*/ 42769 w 1617175"/>
              <a:gd name="connsiteY20" fmla="*/ 2024432 h 2132614"/>
              <a:gd name="connsiteX21" fmla="*/ 124799 w 1617175"/>
              <a:gd name="connsiteY21" fmla="*/ 1970209 h 2132614"/>
              <a:gd name="connsiteX22" fmla="*/ 119238 w 1617175"/>
              <a:gd name="connsiteY22" fmla="*/ 1998016 h 2132614"/>
              <a:gd name="connsiteX23" fmla="*/ 123409 w 1617175"/>
              <a:gd name="connsiteY23" fmla="*/ 2020261 h 2132614"/>
              <a:gd name="connsiteX24" fmla="*/ 147044 w 1617175"/>
              <a:gd name="connsiteY24" fmla="*/ 2021652 h 2132614"/>
              <a:gd name="connsiteX25" fmla="*/ 156777 w 1617175"/>
              <a:gd name="connsiteY25" fmla="*/ 2000797 h 2132614"/>
              <a:gd name="connsiteX26" fmla="*/ 170680 w 1617175"/>
              <a:gd name="connsiteY26" fmla="*/ 1936841 h 2132614"/>
              <a:gd name="connsiteX27" fmla="*/ 167899 w 1617175"/>
              <a:gd name="connsiteY27" fmla="*/ 1938232 h 2132614"/>
              <a:gd name="connsiteX28" fmla="*/ 167899 w 1617175"/>
              <a:gd name="connsiteY28" fmla="*/ 1936841 h 2132614"/>
              <a:gd name="connsiteX29" fmla="*/ 167899 w 1617175"/>
              <a:gd name="connsiteY29" fmla="*/ 1936841 h 2132614"/>
              <a:gd name="connsiteX30" fmla="*/ 183193 w 1617175"/>
              <a:gd name="connsiteY30" fmla="*/ 1871495 h 2132614"/>
              <a:gd name="connsiteX31" fmla="*/ 156777 w 1617175"/>
              <a:gd name="connsiteY31" fmla="*/ 1902083 h 2132614"/>
              <a:gd name="connsiteX32" fmla="*/ 174851 w 1617175"/>
              <a:gd name="connsiteY32" fmla="*/ 1857592 h 2132614"/>
              <a:gd name="connsiteX33" fmla="*/ 190145 w 1617175"/>
              <a:gd name="connsiteY33" fmla="*/ 1814492 h 2132614"/>
              <a:gd name="connsiteX34" fmla="*/ 167899 w 1617175"/>
              <a:gd name="connsiteY34" fmla="*/ 1801978 h 2132614"/>
              <a:gd name="connsiteX35" fmla="*/ 140093 w 1617175"/>
              <a:gd name="connsiteY35" fmla="*/ 1782514 h 2132614"/>
              <a:gd name="connsiteX36" fmla="*/ 153996 w 1617175"/>
              <a:gd name="connsiteY36" fmla="*/ 1774172 h 2132614"/>
              <a:gd name="connsiteX37" fmla="*/ 185974 w 1617175"/>
              <a:gd name="connsiteY37" fmla="*/ 1747756 h 2132614"/>
              <a:gd name="connsiteX38" fmla="*/ 206829 w 1617175"/>
              <a:gd name="connsiteY38" fmla="*/ 1724120 h 2132614"/>
              <a:gd name="connsiteX39" fmla="*/ 233245 w 1617175"/>
              <a:gd name="connsiteY39" fmla="*/ 1701875 h 2132614"/>
              <a:gd name="connsiteX40" fmla="*/ 236026 w 1617175"/>
              <a:gd name="connsiteY40" fmla="*/ 1718558 h 2132614"/>
              <a:gd name="connsiteX41" fmla="*/ 231855 w 1617175"/>
              <a:gd name="connsiteY41" fmla="*/ 1735243 h 2132614"/>
              <a:gd name="connsiteX42" fmla="*/ 248539 w 1617175"/>
              <a:gd name="connsiteY42" fmla="*/ 1732462 h 2132614"/>
              <a:gd name="connsiteX43" fmla="*/ 281907 w 1617175"/>
              <a:gd name="connsiteY43" fmla="*/ 1721339 h 2132614"/>
              <a:gd name="connsiteX44" fmla="*/ 309713 w 1617175"/>
              <a:gd name="connsiteY44" fmla="*/ 1725510 h 2132614"/>
              <a:gd name="connsiteX45" fmla="*/ 329178 w 1617175"/>
              <a:gd name="connsiteY45" fmla="*/ 1704655 h 2132614"/>
              <a:gd name="connsiteX46" fmla="*/ 311104 w 1617175"/>
              <a:gd name="connsiteY46" fmla="*/ 1701875 h 2132614"/>
              <a:gd name="connsiteX47" fmla="*/ 290249 w 1617175"/>
              <a:gd name="connsiteY47" fmla="*/ 1696313 h 2132614"/>
              <a:gd name="connsiteX48" fmla="*/ 287468 w 1617175"/>
              <a:gd name="connsiteY48" fmla="*/ 1675458 h 2132614"/>
              <a:gd name="connsiteX49" fmla="*/ 306933 w 1617175"/>
              <a:gd name="connsiteY49" fmla="*/ 1664336 h 2132614"/>
              <a:gd name="connsiteX50" fmla="*/ 333349 w 1617175"/>
              <a:gd name="connsiteY50" fmla="*/ 1683800 h 2132614"/>
              <a:gd name="connsiteX51" fmla="*/ 345862 w 1617175"/>
              <a:gd name="connsiteY51" fmla="*/ 1679629 h 2132614"/>
              <a:gd name="connsiteX52" fmla="*/ 344472 w 1617175"/>
              <a:gd name="connsiteY52" fmla="*/ 1671288 h 2132614"/>
              <a:gd name="connsiteX53" fmla="*/ 336130 w 1617175"/>
              <a:gd name="connsiteY53" fmla="*/ 1651823 h 2132614"/>
              <a:gd name="connsiteX54" fmla="*/ 370888 w 1617175"/>
              <a:gd name="connsiteY54" fmla="*/ 1564232 h 2132614"/>
              <a:gd name="connsiteX55" fmla="*/ 251319 w 1617175"/>
              <a:gd name="connsiteY55" fmla="*/ 1605942 h 2132614"/>
              <a:gd name="connsiteX56" fmla="*/ 151215 w 1617175"/>
              <a:gd name="connsiteY56" fmla="*/ 1603161 h 2132614"/>
              <a:gd name="connsiteX57" fmla="*/ 137312 w 1617175"/>
              <a:gd name="connsiteY57" fmla="*/ 1590648 h 2132614"/>
              <a:gd name="connsiteX58" fmla="*/ 92821 w 1617175"/>
              <a:gd name="connsiteY58" fmla="*/ 1537815 h 2132614"/>
              <a:gd name="connsiteX59" fmla="*/ 141483 w 1617175"/>
              <a:gd name="connsiteY59" fmla="*/ 1516960 h 2132614"/>
              <a:gd name="connsiteX60" fmla="*/ 156777 w 1617175"/>
              <a:gd name="connsiteY60" fmla="*/ 1501667 h 2132614"/>
              <a:gd name="connsiteX61" fmla="*/ 192925 w 1617175"/>
              <a:gd name="connsiteY61" fmla="*/ 1407124 h 2132614"/>
              <a:gd name="connsiteX62" fmla="*/ 204048 w 1617175"/>
              <a:gd name="connsiteY62" fmla="*/ 1361243 h 2132614"/>
              <a:gd name="connsiteX63" fmla="*/ 236026 w 1617175"/>
              <a:gd name="connsiteY63" fmla="*/ 1279213 h 2132614"/>
              <a:gd name="connsiteX64" fmla="*/ 187364 w 1617175"/>
              <a:gd name="connsiteY64" fmla="*/ 1332046 h 2132614"/>
              <a:gd name="connsiteX65" fmla="*/ 135922 w 1617175"/>
              <a:gd name="connsiteY65" fmla="*/ 1348730 h 2132614"/>
              <a:gd name="connsiteX66" fmla="*/ 112286 w 1617175"/>
              <a:gd name="connsiteY66" fmla="*/ 1354292 h 2132614"/>
              <a:gd name="connsiteX67" fmla="*/ 12182 w 1617175"/>
              <a:gd name="connsiteY67" fmla="*/ 1348730 h 2132614"/>
              <a:gd name="connsiteX68" fmla="*/ 10792 w 1617175"/>
              <a:gd name="connsiteY68" fmla="*/ 1319533 h 2132614"/>
              <a:gd name="connsiteX69" fmla="*/ 20524 w 1617175"/>
              <a:gd name="connsiteY69" fmla="*/ 1245845 h 2132614"/>
              <a:gd name="connsiteX70" fmla="*/ 96992 w 1617175"/>
              <a:gd name="connsiteY70" fmla="*/ 1169377 h 2132614"/>
              <a:gd name="connsiteX71" fmla="*/ 84479 w 1617175"/>
              <a:gd name="connsiteY71" fmla="*/ 1162425 h 2132614"/>
              <a:gd name="connsiteX72" fmla="*/ 51111 w 1617175"/>
              <a:gd name="connsiteY72" fmla="*/ 1169377 h 2132614"/>
              <a:gd name="connsiteX73" fmla="*/ 70576 w 1617175"/>
              <a:gd name="connsiteY73" fmla="*/ 1138790 h 2132614"/>
              <a:gd name="connsiteX74" fmla="*/ 113676 w 1617175"/>
              <a:gd name="connsiteY74" fmla="*/ 1134618 h 2132614"/>
              <a:gd name="connsiteX75" fmla="*/ 138702 w 1617175"/>
              <a:gd name="connsiteY75" fmla="*/ 1123496 h 2132614"/>
              <a:gd name="connsiteX76" fmla="*/ 131751 w 1617175"/>
              <a:gd name="connsiteY76" fmla="*/ 1105422 h 2132614"/>
              <a:gd name="connsiteX77" fmla="*/ 127580 w 1617175"/>
              <a:gd name="connsiteY77" fmla="*/ 1083177 h 2132614"/>
              <a:gd name="connsiteX78" fmla="*/ 133141 w 1617175"/>
              <a:gd name="connsiteY78" fmla="*/ 1070663 h 2132614"/>
              <a:gd name="connsiteX79" fmla="*/ 147044 w 1617175"/>
              <a:gd name="connsiteY79" fmla="*/ 1072053 h 2132614"/>
              <a:gd name="connsiteX80" fmla="*/ 192925 w 1617175"/>
              <a:gd name="connsiteY80" fmla="*/ 1066493 h 2132614"/>
              <a:gd name="connsiteX81" fmla="*/ 206829 w 1617175"/>
              <a:gd name="connsiteY81" fmla="*/ 1045638 h 2132614"/>
              <a:gd name="connsiteX82" fmla="*/ 177632 w 1617175"/>
              <a:gd name="connsiteY82" fmla="*/ 1027563 h 2132614"/>
              <a:gd name="connsiteX83" fmla="*/ 213780 w 1617175"/>
              <a:gd name="connsiteY83" fmla="*/ 1023392 h 2132614"/>
              <a:gd name="connsiteX84" fmla="*/ 231855 w 1617175"/>
              <a:gd name="connsiteY84" fmla="*/ 1028953 h 2132614"/>
              <a:gd name="connsiteX85" fmla="*/ 230464 w 1617175"/>
              <a:gd name="connsiteY85" fmla="*/ 1008098 h 2132614"/>
              <a:gd name="connsiteX86" fmla="*/ 220732 w 1617175"/>
              <a:gd name="connsiteY86" fmla="*/ 992805 h 2132614"/>
              <a:gd name="connsiteX87" fmla="*/ 185974 w 1617175"/>
              <a:gd name="connsiteY87" fmla="*/ 970559 h 2132614"/>
              <a:gd name="connsiteX88" fmla="*/ 237416 w 1617175"/>
              <a:gd name="connsiteY88" fmla="*/ 916337 h 2132614"/>
              <a:gd name="connsiteX89" fmla="*/ 261052 w 1617175"/>
              <a:gd name="connsiteY89" fmla="*/ 949704 h 2132614"/>
              <a:gd name="connsiteX90" fmla="*/ 315275 w 1617175"/>
              <a:gd name="connsiteY90" fmla="*/ 953875 h 2132614"/>
              <a:gd name="connsiteX91" fmla="*/ 329178 w 1617175"/>
              <a:gd name="connsiteY91" fmla="*/ 963608 h 2132614"/>
              <a:gd name="connsiteX92" fmla="*/ 318055 w 1617175"/>
              <a:gd name="connsiteY92" fmla="*/ 984463 h 2132614"/>
              <a:gd name="connsiteX93" fmla="*/ 308323 w 1617175"/>
              <a:gd name="connsiteY93" fmla="*/ 998366 h 2132614"/>
              <a:gd name="connsiteX94" fmla="*/ 329178 w 1617175"/>
              <a:gd name="connsiteY94" fmla="*/ 1001147 h 2132614"/>
              <a:gd name="connsiteX95" fmla="*/ 345862 w 1617175"/>
              <a:gd name="connsiteY95" fmla="*/ 949704 h 2132614"/>
              <a:gd name="connsiteX96" fmla="*/ 368107 w 1617175"/>
              <a:gd name="connsiteY96" fmla="*/ 824574 h 2132614"/>
              <a:gd name="connsiteX97" fmla="*/ 376449 w 1617175"/>
              <a:gd name="connsiteY97" fmla="*/ 812062 h 2132614"/>
              <a:gd name="connsiteX98" fmla="*/ 375059 w 1617175"/>
              <a:gd name="connsiteY98" fmla="*/ 778693 h 2132614"/>
              <a:gd name="connsiteX99" fmla="*/ 405646 w 1617175"/>
              <a:gd name="connsiteY99" fmla="*/ 784255 h 2132614"/>
              <a:gd name="connsiteX100" fmla="*/ 412598 w 1617175"/>
              <a:gd name="connsiteY100" fmla="*/ 780083 h 2132614"/>
              <a:gd name="connsiteX101" fmla="*/ 450137 w 1617175"/>
              <a:gd name="connsiteY101" fmla="*/ 755058 h 2132614"/>
              <a:gd name="connsiteX102" fmla="*/ 459869 w 1617175"/>
              <a:gd name="connsiteY102" fmla="*/ 755058 h 2132614"/>
              <a:gd name="connsiteX103" fmla="*/ 451527 w 1617175"/>
              <a:gd name="connsiteY103" fmla="*/ 692493 h 2132614"/>
              <a:gd name="connsiteX104" fmla="*/ 540509 w 1617175"/>
              <a:gd name="connsiteY104" fmla="*/ 699444 h 2132614"/>
              <a:gd name="connsiteX105" fmla="*/ 547460 w 1617175"/>
              <a:gd name="connsiteY105" fmla="*/ 677199 h 2132614"/>
              <a:gd name="connsiteX106" fmla="*/ 546070 w 1617175"/>
              <a:gd name="connsiteY106" fmla="*/ 659125 h 2132614"/>
              <a:gd name="connsiteX107" fmla="*/ 582219 w 1617175"/>
              <a:gd name="connsiteY107" fmla="*/ 631318 h 2132614"/>
              <a:gd name="connsiteX108" fmla="*/ 603074 w 1617175"/>
              <a:gd name="connsiteY108" fmla="*/ 631318 h 2132614"/>
              <a:gd name="connsiteX109" fmla="*/ 655906 w 1617175"/>
              <a:gd name="connsiteY109" fmla="*/ 614634 h 2132614"/>
              <a:gd name="connsiteX110" fmla="*/ 711520 w 1617175"/>
              <a:gd name="connsiteY110" fmla="*/ 590998 h 2132614"/>
              <a:gd name="connsiteX111" fmla="*/ 707349 w 1617175"/>
              <a:gd name="connsiteY111" fmla="*/ 570143 h 2132614"/>
              <a:gd name="connsiteX112" fmla="*/ 667029 w 1617175"/>
              <a:gd name="connsiteY112" fmla="*/ 561802 h 2132614"/>
              <a:gd name="connsiteX113" fmla="*/ 744888 w 1617175"/>
              <a:gd name="connsiteY113" fmla="*/ 540947 h 2132614"/>
              <a:gd name="connsiteX114" fmla="*/ 747668 w 1617175"/>
              <a:gd name="connsiteY114" fmla="*/ 529823 h 2132614"/>
              <a:gd name="connsiteX115" fmla="*/ 743497 w 1617175"/>
              <a:gd name="connsiteY115" fmla="*/ 503408 h 2132614"/>
              <a:gd name="connsiteX116" fmla="*/ 761572 w 1617175"/>
              <a:gd name="connsiteY116" fmla="*/ 517311 h 2132614"/>
              <a:gd name="connsiteX117" fmla="*/ 803282 w 1617175"/>
              <a:gd name="connsiteY117" fmla="*/ 521482 h 2132614"/>
              <a:gd name="connsiteX118" fmla="*/ 847772 w 1617175"/>
              <a:gd name="connsiteY118" fmla="*/ 485333 h 2132614"/>
              <a:gd name="connsiteX119" fmla="*/ 893653 w 1617175"/>
              <a:gd name="connsiteY119" fmla="*/ 476991 h 2132614"/>
              <a:gd name="connsiteX120" fmla="*/ 799111 w 1617175"/>
              <a:gd name="connsiteY120" fmla="*/ 545118 h 2132614"/>
              <a:gd name="connsiteX121" fmla="*/ 879750 w 1617175"/>
              <a:gd name="connsiteY121" fmla="*/ 531214 h 2132614"/>
              <a:gd name="connsiteX122" fmla="*/ 911728 w 1617175"/>
              <a:gd name="connsiteY122" fmla="*/ 504798 h 2132614"/>
              <a:gd name="connsiteX123" fmla="*/ 931192 w 1617175"/>
              <a:gd name="connsiteY123" fmla="*/ 482553 h 2132614"/>
              <a:gd name="connsiteX124" fmla="*/ 914508 w 1617175"/>
              <a:gd name="connsiteY124" fmla="*/ 457527 h 2132614"/>
              <a:gd name="connsiteX125" fmla="*/ 910337 w 1617175"/>
              <a:gd name="connsiteY125" fmla="*/ 439452 h 2132614"/>
              <a:gd name="connsiteX126" fmla="*/ 913118 w 1617175"/>
              <a:gd name="connsiteY126" fmla="*/ 403303 h 2132614"/>
              <a:gd name="connsiteX127" fmla="*/ 907557 w 1617175"/>
              <a:gd name="connsiteY127" fmla="*/ 371326 h 2132614"/>
              <a:gd name="connsiteX128" fmla="*/ 946486 w 1617175"/>
              <a:gd name="connsiteY128" fmla="*/ 356032 h 2132614"/>
              <a:gd name="connsiteX129" fmla="*/ 970122 w 1617175"/>
              <a:gd name="connsiteY129" fmla="*/ 371326 h 2132614"/>
              <a:gd name="connsiteX130" fmla="*/ 988196 w 1617175"/>
              <a:gd name="connsiteY130" fmla="*/ 311541 h 2132614"/>
              <a:gd name="connsiteX131" fmla="*/ 1003490 w 1617175"/>
              <a:gd name="connsiteY131" fmla="*/ 290686 h 2132614"/>
              <a:gd name="connsiteX132" fmla="*/ 1045200 w 1617175"/>
              <a:gd name="connsiteY132" fmla="*/ 290686 h 2132614"/>
              <a:gd name="connsiteX133" fmla="*/ 1036858 w 1617175"/>
              <a:gd name="connsiteY133" fmla="*/ 303199 h 2132614"/>
              <a:gd name="connsiteX134" fmla="*/ 1022954 w 1617175"/>
              <a:gd name="connsiteY134" fmla="*/ 315713 h 2132614"/>
              <a:gd name="connsiteX135" fmla="*/ 1036858 w 1617175"/>
              <a:gd name="connsiteY135" fmla="*/ 328226 h 2132614"/>
              <a:gd name="connsiteX136" fmla="*/ 1050761 w 1617175"/>
              <a:gd name="connsiteY136" fmla="*/ 325445 h 2132614"/>
              <a:gd name="connsiteX137" fmla="*/ 1168939 w 1617175"/>
              <a:gd name="connsiteY137" fmla="*/ 240634 h 2132614"/>
              <a:gd name="connsiteX138" fmla="*/ 1296850 w 1617175"/>
              <a:gd name="connsiteY138" fmla="*/ 168337 h 2132614"/>
              <a:gd name="connsiteX139" fmla="*/ 1313534 w 1617175"/>
              <a:gd name="connsiteY139" fmla="*/ 153044 h 2132614"/>
              <a:gd name="connsiteX140" fmla="*/ 1371928 w 1617175"/>
              <a:gd name="connsiteY140" fmla="*/ 122456 h 2132614"/>
              <a:gd name="connsiteX141" fmla="*/ 1359415 w 1617175"/>
              <a:gd name="connsiteY141" fmla="*/ 186411 h 2132614"/>
              <a:gd name="connsiteX142" fmla="*/ 1374709 w 1617175"/>
              <a:gd name="connsiteY142" fmla="*/ 185021 h 2132614"/>
              <a:gd name="connsiteX143" fmla="*/ 1384441 w 1617175"/>
              <a:gd name="connsiteY143" fmla="*/ 169728 h 2132614"/>
              <a:gd name="connsiteX144" fmla="*/ 1448396 w 1617175"/>
              <a:gd name="connsiteY144" fmla="*/ 132189 h 2132614"/>
              <a:gd name="connsiteX145" fmla="*/ 1476203 w 1617175"/>
              <a:gd name="connsiteY145" fmla="*/ 121066 h 2132614"/>
              <a:gd name="connsiteX146" fmla="*/ 1562404 w 1617175"/>
              <a:gd name="connsiteY146" fmla="*/ 107163 h 2132614"/>
              <a:gd name="connsiteX147" fmla="*/ 1580478 w 1617175"/>
              <a:gd name="connsiteY147" fmla="*/ 123846 h 2132614"/>
              <a:gd name="connsiteX148" fmla="*/ 1569355 w 1617175"/>
              <a:gd name="connsiteY148" fmla="*/ 168337 h 2132614"/>
              <a:gd name="connsiteX149" fmla="*/ 1562404 w 1617175"/>
              <a:gd name="connsiteY149" fmla="*/ 242025 h 2132614"/>
              <a:gd name="connsiteX150" fmla="*/ 1556842 w 1617175"/>
              <a:gd name="connsiteY150" fmla="*/ 335177 h 2132614"/>
              <a:gd name="connsiteX151" fmla="*/ 1476203 w 1617175"/>
              <a:gd name="connsiteY151" fmla="*/ 425548 h 2132614"/>
              <a:gd name="connsiteX152" fmla="*/ 1352463 w 1617175"/>
              <a:gd name="connsiteY152" fmla="*/ 529823 h 2132614"/>
              <a:gd name="connsiteX153" fmla="*/ 1281556 w 1617175"/>
              <a:gd name="connsiteY153" fmla="*/ 590998 h 2132614"/>
              <a:gd name="connsiteX154" fmla="*/ 1206478 w 1617175"/>
              <a:gd name="connsiteY154" fmla="*/ 646612 h 2132614"/>
              <a:gd name="connsiteX155" fmla="*/ 1084129 w 1617175"/>
              <a:gd name="connsiteY155" fmla="*/ 748106 h 2132614"/>
              <a:gd name="connsiteX156" fmla="*/ 1150865 w 1617175"/>
              <a:gd name="connsiteY156" fmla="*/ 773132 h 2132614"/>
              <a:gd name="connsiteX157" fmla="*/ 1184233 w 1617175"/>
              <a:gd name="connsiteY157" fmla="*/ 777303 h 2132614"/>
              <a:gd name="connsiteX158" fmla="*/ 1295460 w 1617175"/>
              <a:gd name="connsiteY158" fmla="*/ 723080 h 2132614"/>
              <a:gd name="connsiteX159" fmla="*/ 1305192 w 1617175"/>
              <a:gd name="connsiteY159" fmla="*/ 711958 h 2132614"/>
              <a:gd name="connsiteX160" fmla="*/ 1402515 w 1617175"/>
              <a:gd name="connsiteY160" fmla="*/ 609073 h 2132614"/>
              <a:gd name="connsiteX161" fmla="*/ 1416419 w 1617175"/>
              <a:gd name="connsiteY161" fmla="*/ 611853 h 2132614"/>
              <a:gd name="connsiteX162" fmla="*/ 1406686 w 1617175"/>
              <a:gd name="connsiteY162" fmla="*/ 670248 h 2132614"/>
              <a:gd name="connsiteX163" fmla="*/ 1512351 w 1617175"/>
              <a:gd name="connsiteY163" fmla="*/ 614634 h 2132614"/>
              <a:gd name="connsiteX164" fmla="*/ 1616626 w 1617175"/>
              <a:gd name="connsiteY164" fmla="*/ 575705 h 2132614"/>
              <a:gd name="connsiteX165" fmla="*/ 1604114 w 1617175"/>
              <a:gd name="connsiteY165" fmla="*/ 606292 h 2132614"/>
              <a:gd name="connsiteX166" fmla="*/ 1488716 w 1617175"/>
              <a:gd name="connsiteY166" fmla="*/ 235073 h 2132614"/>
              <a:gd name="connsiteX167" fmla="*/ 1509571 w 1617175"/>
              <a:gd name="connsiteY167" fmla="*/ 257319 h 2132614"/>
              <a:gd name="connsiteX168" fmla="*/ 1538768 w 1617175"/>
              <a:gd name="connsiteY168" fmla="*/ 205876 h 2132614"/>
              <a:gd name="connsiteX169" fmla="*/ 1488716 w 1617175"/>
              <a:gd name="connsiteY169" fmla="*/ 235073 h 2132614"/>
              <a:gd name="connsiteX170" fmla="*/ 1138352 w 1617175"/>
              <a:gd name="connsiteY170" fmla="*/ 296248 h 2132614"/>
              <a:gd name="connsiteX171" fmla="*/ 1149475 w 1617175"/>
              <a:gd name="connsiteY171" fmla="*/ 294858 h 2132614"/>
              <a:gd name="connsiteX172" fmla="*/ 1152255 w 1617175"/>
              <a:gd name="connsiteY172" fmla="*/ 278174 h 2132614"/>
              <a:gd name="connsiteX173" fmla="*/ 1138352 w 1617175"/>
              <a:gd name="connsiteY173" fmla="*/ 282344 h 2132614"/>
              <a:gd name="connsiteX174" fmla="*/ 1138352 w 1617175"/>
              <a:gd name="connsiteY174" fmla="*/ 296248 h 2132614"/>
              <a:gd name="connsiteX175" fmla="*/ 53892 w 1617175"/>
              <a:gd name="connsiteY175" fmla="*/ 1247236 h 2132614"/>
              <a:gd name="connsiteX176" fmla="*/ 21914 w 1617175"/>
              <a:gd name="connsiteY176" fmla="*/ 1280603 h 2132614"/>
              <a:gd name="connsiteX177" fmla="*/ 53892 w 1617175"/>
              <a:gd name="connsiteY177" fmla="*/ 1247236 h 2132614"/>
              <a:gd name="connsiteX178" fmla="*/ 284687 w 1617175"/>
              <a:gd name="connsiteY178" fmla="*/ 1026173 h 2132614"/>
              <a:gd name="connsiteX179" fmla="*/ 241587 w 1617175"/>
              <a:gd name="connsiteY179" fmla="*/ 1067883 h 2132614"/>
              <a:gd name="connsiteX180" fmla="*/ 284687 w 1617175"/>
              <a:gd name="connsiteY180" fmla="*/ 1026173 h 2132614"/>
              <a:gd name="connsiteX181" fmla="*/ 290249 w 1617175"/>
              <a:gd name="connsiteY181" fmla="*/ 1351511 h 2132614"/>
              <a:gd name="connsiteX182" fmla="*/ 274955 w 1617175"/>
              <a:gd name="connsiteY182" fmla="*/ 1357072 h 2132614"/>
              <a:gd name="connsiteX183" fmla="*/ 273565 w 1617175"/>
              <a:gd name="connsiteY183" fmla="*/ 1365414 h 2132614"/>
              <a:gd name="connsiteX184" fmla="*/ 290249 w 1617175"/>
              <a:gd name="connsiteY184" fmla="*/ 1359853 h 2132614"/>
              <a:gd name="connsiteX185" fmla="*/ 290249 w 1617175"/>
              <a:gd name="connsiteY185" fmla="*/ 1351511 h 2132614"/>
              <a:gd name="connsiteX186" fmla="*/ 151215 w 1617175"/>
              <a:gd name="connsiteY186" fmla="*/ 2059190 h 2132614"/>
              <a:gd name="connsiteX187" fmla="*/ 130360 w 1617175"/>
              <a:gd name="connsiteY187" fmla="*/ 2057800 h 2132614"/>
              <a:gd name="connsiteX188" fmla="*/ 133141 w 1617175"/>
              <a:gd name="connsiteY188" fmla="*/ 2064752 h 2132614"/>
              <a:gd name="connsiteX189" fmla="*/ 151215 w 1617175"/>
              <a:gd name="connsiteY189" fmla="*/ 2059190 h 2132614"/>
              <a:gd name="connsiteX190" fmla="*/ 234635 w 1617175"/>
              <a:gd name="connsiteY190" fmla="*/ 1758878 h 2132614"/>
              <a:gd name="connsiteX191" fmla="*/ 233245 w 1617175"/>
              <a:gd name="connsiteY191" fmla="*/ 1750537 h 2132614"/>
              <a:gd name="connsiteX192" fmla="*/ 216561 w 1617175"/>
              <a:gd name="connsiteY192" fmla="*/ 1751927 h 2132614"/>
              <a:gd name="connsiteX193" fmla="*/ 216561 w 1617175"/>
              <a:gd name="connsiteY193" fmla="*/ 1764440 h 2132614"/>
              <a:gd name="connsiteX194" fmla="*/ 234635 w 1617175"/>
              <a:gd name="connsiteY194" fmla="*/ 1758878 h 2132614"/>
              <a:gd name="connsiteX195" fmla="*/ 248539 w 1617175"/>
              <a:gd name="connsiteY195" fmla="*/ 1797808 h 2132614"/>
              <a:gd name="connsiteX196" fmla="*/ 229074 w 1617175"/>
              <a:gd name="connsiteY196" fmla="*/ 1797808 h 2132614"/>
              <a:gd name="connsiteX197" fmla="*/ 227684 w 1617175"/>
              <a:gd name="connsiteY197" fmla="*/ 1810321 h 2132614"/>
              <a:gd name="connsiteX198" fmla="*/ 249929 w 1617175"/>
              <a:gd name="connsiteY198" fmla="*/ 1810321 h 2132614"/>
              <a:gd name="connsiteX199" fmla="*/ 248539 w 1617175"/>
              <a:gd name="connsiteY199" fmla="*/ 1797808 h 2132614"/>
              <a:gd name="connsiteX200" fmla="*/ 295810 w 1617175"/>
              <a:gd name="connsiteY200" fmla="*/ 1744975 h 2132614"/>
              <a:gd name="connsiteX201" fmla="*/ 270784 w 1617175"/>
              <a:gd name="connsiteY201" fmla="*/ 1754708 h 2132614"/>
              <a:gd name="connsiteX202" fmla="*/ 254100 w 1617175"/>
              <a:gd name="connsiteY202" fmla="*/ 1767220 h 2132614"/>
              <a:gd name="connsiteX203" fmla="*/ 256881 w 1617175"/>
              <a:gd name="connsiteY203" fmla="*/ 1775563 h 2132614"/>
              <a:gd name="connsiteX204" fmla="*/ 279126 w 1617175"/>
              <a:gd name="connsiteY204" fmla="*/ 1775563 h 2132614"/>
              <a:gd name="connsiteX205" fmla="*/ 295810 w 1617175"/>
              <a:gd name="connsiteY205" fmla="*/ 1744975 h 2132614"/>
              <a:gd name="connsiteX206" fmla="*/ 511312 w 1617175"/>
              <a:gd name="connsiteY206" fmla="*/ 813452 h 2132614"/>
              <a:gd name="connsiteX207" fmla="*/ 522434 w 1617175"/>
              <a:gd name="connsiteY207" fmla="*/ 809281 h 2132614"/>
              <a:gd name="connsiteX208" fmla="*/ 518263 w 1617175"/>
              <a:gd name="connsiteY208" fmla="*/ 787035 h 2132614"/>
              <a:gd name="connsiteX209" fmla="*/ 502970 w 1617175"/>
              <a:gd name="connsiteY209" fmla="*/ 795378 h 2132614"/>
              <a:gd name="connsiteX210" fmla="*/ 511312 w 1617175"/>
              <a:gd name="connsiteY210" fmla="*/ 813452 h 2132614"/>
              <a:gd name="connsiteX211" fmla="*/ 422330 w 1617175"/>
              <a:gd name="connsiteY211" fmla="*/ 909385 h 2132614"/>
              <a:gd name="connsiteX212" fmla="*/ 443185 w 1617175"/>
              <a:gd name="connsiteY212" fmla="*/ 860723 h 2132614"/>
              <a:gd name="connsiteX213" fmla="*/ 422330 w 1617175"/>
              <a:gd name="connsiteY213" fmla="*/ 909385 h 2132614"/>
              <a:gd name="connsiteX214" fmla="*/ 394524 w 1617175"/>
              <a:gd name="connsiteY214" fmla="*/ 841258 h 2132614"/>
              <a:gd name="connsiteX215" fmla="*/ 402866 w 1617175"/>
              <a:gd name="connsiteY215" fmla="*/ 842648 h 2132614"/>
              <a:gd name="connsiteX216" fmla="*/ 405646 w 1617175"/>
              <a:gd name="connsiteY216" fmla="*/ 823184 h 2132614"/>
              <a:gd name="connsiteX217" fmla="*/ 394524 w 1617175"/>
              <a:gd name="connsiteY217" fmla="*/ 821793 h 2132614"/>
              <a:gd name="connsiteX218" fmla="*/ 394524 w 1617175"/>
              <a:gd name="connsiteY218" fmla="*/ 841258 h 2132614"/>
              <a:gd name="connsiteX219" fmla="*/ 361156 w 1617175"/>
              <a:gd name="connsiteY219" fmla="*/ 934411 h 2132614"/>
              <a:gd name="connsiteX220" fmla="*/ 365327 w 1617175"/>
              <a:gd name="connsiteY220" fmla="*/ 946923 h 2132614"/>
              <a:gd name="connsiteX221" fmla="*/ 413988 w 1617175"/>
              <a:gd name="connsiteY221" fmla="*/ 944143 h 2132614"/>
              <a:gd name="connsiteX222" fmla="*/ 372278 w 1617175"/>
              <a:gd name="connsiteY222" fmla="*/ 923288 h 2132614"/>
              <a:gd name="connsiteX223" fmla="*/ 361156 w 1617175"/>
              <a:gd name="connsiteY223" fmla="*/ 934411 h 2132614"/>
              <a:gd name="connsiteX224" fmla="*/ 380620 w 1617175"/>
              <a:gd name="connsiteY224" fmla="*/ 1590648 h 2132614"/>
              <a:gd name="connsiteX225" fmla="*/ 369498 w 1617175"/>
              <a:gd name="connsiteY225" fmla="*/ 1590648 h 2132614"/>
              <a:gd name="connsiteX226" fmla="*/ 365327 w 1617175"/>
              <a:gd name="connsiteY226" fmla="*/ 1605942 h 2132614"/>
              <a:gd name="connsiteX227" fmla="*/ 382011 w 1617175"/>
              <a:gd name="connsiteY227" fmla="*/ 1608723 h 2132614"/>
              <a:gd name="connsiteX228" fmla="*/ 380620 w 1617175"/>
              <a:gd name="connsiteY228" fmla="*/ 1590648 h 2132614"/>
              <a:gd name="connsiteX229" fmla="*/ 375059 w 1617175"/>
              <a:gd name="connsiteY229" fmla="*/ 1169377 h 2132614"/>
              <a:gd name="connsiteX230" fmla="*/ 433453 w 1617175"/>
              <a:gd name="connsiteY230" fmla="*/ 1102641 h 2132614"/>
              <a:gd name="connsiteX231" fmla="*/ 365327 w 1617175"/>
              <a:gd name="connsiteY231" fmla="*/ 1161035 h 2132614"/>
              <a:gd name="connsiteX232" fmla="*/ 311104 w 1617175"/>
              <a:gd name="connsiteY232" fmla="*/ 1219429 h 2132614"/>
              <a:gd name="connsiteX233" fmla="*/ 356985 w 1617175"/>
              <a:gd name="connsiteY233" fmla="*/ 1220819 h 2132614"/>
              <a:gd name="connsiteX234" fmla="*/ 420940 w 1617175"/>
              <a:gd name="connsiteY234" fmla="*/ 1216648 h 2132614"/>
              <a:gd name="connsiteX235" fmla="*/ 375059 w 1617175"/>
              <a:gd name="connsiteY235" fmla="*/ 1169377 h 2132614"/>
              <a:gd name="connsiteX236" fmla="*/ 480724 w 1617175"/>
              <a:gd name="connsiteY236" fmla="*/ 1106812 h 2132614"/>
              <a:gd name="connsiteX237" fmla="*/ 434843 w 1617175"/>
              <a:gd name="connsiteY237" fmla="*/ 1155473 h 2132614"/>
              <a:gd name="connsiteX238" fmla="*/ 434843 w 1617175"/>
              <a:gd name="connsiteY238" fmla="*/ 1169377 h 2132614"/>
              <a:gd name="connsiteX239" fmla="*/ 447356 w 1617175"/>
              <a:gd name="connsiteY239" fmla="*/ 1172158 h 2132614"/>
              <a:gd name="connsiteX240" fmla="*/ 480724 w 1617175"/>
              <a:gd name="connsiteY240" fmla="*/ 1106812 h 2132614"/>
              <a:gd name="connsiteX241" fmla="*/ 483505 w 1617175"/>
              <a:gd name="connsiteY241" fmla="*/ 1288946 h 2132614"/>
              <a:gd name="connsiteX242" fmla="*/ 472382 w 1617175"/>
              <a:gd name="connsiteY242" fmla="*/ 1293117 h 2132614"/>
              <a:gd name="connsiteX243" fmla="*/ 470992 w 1617175"/>
              <a:gd name="connsiteY243" fmla="*/ 1302849 h 2132614"/>
              <a:gd name="connsiteX244" fmla="*/ 482115 w 1617175"/>
              <a:gd name="connsiteY244" fmla="*/ 1300068 h 2132614"/>
              <a:gd name="connsiteX245" fmla="*/ 483505 w 1617175"/>
              <a:gd name="connsiteY245" fmla="*/ 1288946 h 2132614"/>
              <a:gd name="connsiteX246" fmla="*/ 498799 w 1617175"/>
              <a:gd name="connsiteY246" fmla="*/ 1115154 h 2132614"/>
              <a:gd name="connsiteX247" fmla="*/ 536338 w 1617175"/>
              <a:gd name="connsiteY247" fmla="*/ 1044247 h 2132614"/>
              <a:gd name="connsiteX248" fmla="*/ 550241 w 1617175"/>
              <a:gd name="connsiteY248" fmla="*/ 992805 h 2132614"/>
              <a:gd name="connsiteX249" fmla="*/ 455698 w 1617175"/>
              <a:gd name="connsiteY249" fmla="*/ 1073444 h 2132614"/>
              <a:gd name="connsiteX250" fmla="*/ 480724 w 1617175"/>
              <a:gd name="connsiteY250" fmla="*/ 1106812 h 2132614"/>
              <a:gd name="connsiteX251" fmla="*/ 498799 w 1617175"/>
              <a:gd name="connsiteY251" fmla="*/ 1115154 h 2132614"/>
              <a:gd name="connsiteX252" fmla="*/ 584999 w 1617175"/>
              <a:gd name="connsiteY252" fmla="*/ 1197183 h 2132614"/>
              <a:gd name="connsiteX253" fmla="*/ 559973 w 1617175"/>
              <a:gd name="connsiteY253" fmla="*/ 1206916 h 2132614"/>
              <a:gd name="connsiteX254" fmla="*/ 521044 w 1617175"/>
              <a:gd name="connsiteY254" fmla="*/ 1248626 h 2132614"/>
              <a:gd name="connsiteX255" fmla="*/ 523825 w 1617175"/>
              <a:gd name="connsiteY255" fmla="*/ 1265310 h 2132614"/>
              <a:gd name="connsiteX256" fmla="*/ 536338 w 1617175"/>
              <a:gd name="connsiteY256" fmla="*/ 1263920 h 2132614"/>
              <a:gd name="connsiteX257" fmla="*/ 573877 w 1617175"/>
              <a:gd name="connsiteY257" fmla="*/ 1229162 h 2132614"/>
              <a:gd name="connsiteX258" fmla="*/ 584999 w 1617175"/>
              <a:gd name="connsiteY258" fmla="*/ 1197183 h 2132614"/>
              <a:gd name="connsiteX259" fmla="*/ 653126 w 1617175"/>
              <a:gd name="connsiteY259" fmla="*/ 702225 h 2132614"/>
              <a:gd name="connsiteX260" fmla="*/ 642003 w 1617175"/>
              <a:gd name="connsiteY260" fmla="*/ 707787 h 2132614"/>
              <a:gd name="connsiteX261" fmla="*/ 642003 w 1617175"/>
              <a:gd name="connsiteY261" fmla="*/ 725861 h 2132614"/>
              <a:gd name="connsiteX262" fmla="*/ 654516 w 1617175"/>
              <a:gd name="connsiteY262" fmla="*/ 725861 h 2132614"/>
              <a:gd name="connsiteX263" fmla="*/ 653126 w 1617175"/>
              <a:gd name="connsiteY263" fmla="*/ 702225 h 2132614"/>
              <a:gd name="connsiteX264" fmla="*/ 705958 w 1617175"/>
              <a:gd name="connsiteY264" fmla="*/ 661905 h 2132614"/>
              <a:gd name="connsiteX265" fmla="*/ 648955 w 1617175"/>
              <a:gd name="connsiteY265" fmla="*/ 670248 h 2132614"/>
              <a:gd name="connsiteX266" fmla="*/ 705958 w 1617175"/>
              <a:gd name="connsiteY266" fmla="*/ 661905 h 2132614"/>
              <a:gd name="connsiteX267" fmla="*/ 776865 w 1617175"/>
              <a:gd name="connsiteY267" fmla="*/ 849600 h 2132614"/>
              <a:gd name="connsiteX268" fmla="*/ 764352 w 1617175"/>
              <a:gd name="connsiteY268" fmla="*/ 852381 h 2132614"/>
              <a:gd name="connsiteX269" fmla="*/ 761572 w 1617175"/>
              <a:gd name="connsiteY269" fmla="*/ 866284 h 2132614"/>
              <a:gd name="connsiteX270" fmla="*/ 771304 w 1617175"/>
              <a:gd name="connsiteY270" fmla="*/ 863503 h 2132614"/>
              <a:gd name="connsiteX271" fmla="*/ 776865 w 1617175"/>
              <a:gd name="connsiteY271" fmla="*/ 849600 h 2132614"/>
              <a:gd name="connsiteX272" fmla="*/ 785207 w 1617175"/>
              <a:gd name="connsiteY272" fmla="*/ 595169 h 2132614"/>
              <a:gd name="connsiteX273" fmla="*/ 732375 w 1617175"/>
              <a:gd name="connsiteY273" fmla="*/ 618805 h 2132614"/>
              <a:gd name="connsiteX274" fmla="*/ 735155 w 1617175"/>
              <a:gd name="connsiteY274" fmla="*/ 627147 h 2132614"/>
              <a:gd name="connsiteX275" fmla="*/ 785207 w 1617175"/>
              <a:gd name="connsiteY275" fmla="*/ 606292 h 2132614"/>
              <a:gd name="connsiteX276" fmla="*/ 785207 w 1617175"/>
              <a:gd name="connsiteY276" fmla="*/ 595169 h 2132614"/>
              <a:gd name="connsiteX277" fmla="*/ 1031296 w 1617175"/>
              <a:gd name="connsiteY277" fmla="*/ 624367 h 2132614"/>
              <a:gd name="connsiteX278" fmla="*/ 1024345 w 1617175"/>
              <a:gd name="connsiteY278" fmla="*/ 660515 h 2132614"/>
              <a:gd name="connsiteX279" fmla="*/ 1042419 w 1617175"/>
              <a:gd name="connsiteY279" fmla="*/ 628538 h 2132614"/>
              <a:gd name="connsiteX280" fmla="*/ 1031296 w 1617175"/>
              <a:gd name="connsiteY280" fmla="*/ 624367 h 2132614"/>
              <a:gd name="connsiteX281" fmla="*/ 963170 w 1617175"/>
              <a:gd name="connsiteY281" fmla="*/ 447794 h 2132614"/>
              <a:gd name="connsiteX282" fmla="*/ 1039638 w 1617175"/>
              <a:gd name="connsiteY282" fmla="*/ 390791 h 2132614"/>
              <a:gd name="connsiteX283" fmla="*/ 1007661 w 1617175"/>
              <a:gd name="connsiteY283" fmla="*/ 389400 h 2132614"/>
              <a:gd name="connsiteX284" fmla="*/ 963170 w 1617175"/>
              <a:gd name="connsiteY284" fmla="*/ 447794 h 2132614"/>
              <a:gd name="connsiteX285" fmla="*/ 918679 w 1617175"/>
              <a:gd name="connsiteY285" fmla="*/ 705006 h 2132614"/>
              <a:gd name="connsiteX286" fmla="*/ 992367 w 1617175"/>
              <a:gd name="connsiteY286" fmla="*/ 684151 h 2132614"/>
              <a:gd name="connsiteX287" fmla="*/ 996538 w 1617175"/>
              <a:gd name="connsiteY287" fmla="*/ 657734 h 2132614"/>
              <a:gd name="connsiteX288" fmla="*/ 975683 w 1617175"/>
              <a:gd name="connsiteY288" fmla="*/ 664686 h 2132614"/>
              <a:gd name="connsiteX289" fmla="*/ 918679 w 1617175"/>
              <a:gd name="connsiteY289" fmla="*/ 705006 h 2132614"/>
              <a:gd name="connsiteX290" fmla="*/ 881140 w 1617175"/>
              <a:gd name="connsiteY290" fmla="*/ 768961 h 2132614"/>
              <a:gd name="connsiteX291" fmla="*/ 920070 w 1617175"/>
              <a:gd name="connsiteY291" fmla="*/ 736983 h 2132614"/>
              <a:gd name="connsiteX292" fmla="*/ 883921 w 1617175"/>
              <a:gd name="connsiteY292" fmla="*/ 738373 h 2132614"/>
              <a:gd name="connsiteX293" fmla="*/ 853334 w 1617175"/>
              <a:gd name="connsiteY293" fmla="*/ 752277 h 2132614"/>
              <a:gd name="connsiteX294" fmla="*/ 849163 w 1617175"/>
              <a:gd name="connsiteY294" fmla="*/ 781474 h 2132614"/>
              <a:gd name="connsiteX295" fmla="*/ 881140 w 1617175"/>
              <a:gd name="connsiteY295" fmla="*/ 768961 h 2132614"/>
              <a:gd name="connsiteX296" fmla="*/ 1139742 w 1617175"/>
              <a:gd name="connsiteY296" fmla="*/ 793987 h 2132614"/>
              <a:gd name="connsiteX297" fmla="*/ 1120278 w 1617175"/>
              <a:gd name="connsiteY297" fmla="*/ 784255 h 2132614"/>
              <a:gd name="connsiteX298" fmla="*/ 1074397 w 1617175"/>
              <a:gd name="connsiteY298" fmla="*/ 767571 h 2132614"/>
              <a:gd name="connsiteX299" fmla="*/ 1052151 w 1617175"/>
              <a:gd name="connsiteY299" fmla="*/ 770352 h 2132614"/>
              <a:gd name="connsiteX300" fmla="*/ 977073 w 1617175"/>
              <a:gd name="connsiteY300" fmla="*/ 827355 h 2132614"/>
              <a:gd name="connsiteX301" fmla="*/ 984025 w 1617175"/>
              <a:gd name="connsiteY301" fmla="*/ 864894 h 2132614"/>
              <a:gd name="connsiteX302" fmla="*/ 921460 w 1617175"/>
              <a:gd name="connsiteY302" fmla="*/ 906604 h 2132614"/>
              <a:gd name="connsiteX303" fmla="*/ 918679 w 1617175"/>
              <a:gd name="connsiteY303" fmla="*/ 934411 h 2132614"/>
              <a:gd name="connsiteX304" fmla="*/ 968731 w 1617175"/>
              <a:gd name="connsiteY304" fmla="*/ 930240 h 2132614"/>
              <a:gd name="connsiteX305" fmla="*/ 970122 w 1617175"/>
              <a:gd name="connsiteY305" fmla="*/ 906604 h 2132614"/>
              <a:gd name="connsiteX306" fmla="*/ 982635 w 1617175"/>
              <a:gd name="connsiteY306" fmla="*/ 901043 h 2132614"/>
              <a:gd name="connsiteX307" fmla="*/ 1000709 w 1617175"/>
              <a:gd name="connsiteY307" fmla="*/ 895482 h 2132614"/>
              <a:gd name="connsiteX308" fmla="*/ 1125839 w 1617175"/>
              <a:gd name="connsiteY308" fmla="*/ 821793 h 2132614"/>
              <a:gd name="connsiteX309" fmla="*/ 1139742 w 1617175"/>
              <a:gd name="connsiteY309" fmla="*/ 793987 h 2132614"/>
              <a:gd name="connsiteX310" fmla="*/ 142873 w 1617175"/>
              <a:gd name="connsiteY310" fmla="*/ 1518351 h 2132614"/>
              <a:gd name="connsiteX311" fmla="*/ 142873 w 1617175"/>
              <a:gd name="connsiteY311" fmla="*/ 1518351 h 2132614"/>
              <a:gd name="connsiteX312" fmla="*/ 142873 w 1617175"/>
              <a:gd name="connsiteY312" fmla="*/ 1518351 h 2132614"/>
              <a:gd name="connsiteX313" fmla="*/ 142873 w 1617175"/>
              <a:gd name="connsiteY313" fmla="*/ 1518351 h 2132614"/>
              <a:gd name="connsiteX314" fmla="*/ 1459519 w 1617175"/>
              <a:gd name="connsiteY314" fmla="*/ 89088 h 2132614"/>
              <a:gd name="connsiteX315" fmla="*/ 1483155 w 1617175"/>
              <a:gd name="connsiteY315" fmla="*/ 66843 h 2132614"/>
              <a:gd name="connsiteX316" fmla="*/ 1472032 w 1617175"/>
              <a:gd name="connsiteY316" fmla="*/ 15401 h 2132614"/>
              <a:gd name="connsiteX317" fmla="*/ 1448396 w 1617175"/>
              <a:gd name="connsiteY317" fmla="*/ 7059 h 2132614"/>
              <a:gd name="connsiteX318" fmla="*/ 1444225 w 1617175"/>
              <a:gd name="connsiteY318" fmla="*/ 32084 h 2132614"/>
              <a:gd name="connsiteX319" fmla="*/ 1433103 w 1617175"/>
              <a:gd name="connsiteY319" fmla="*/ 73794 h 2132614"/>
              <a:gd name="connsiteX320" fmla="*/ 1415028 w 1617175"/>
              <a:gd name="connsiteY320" fmla="*/ 87698 h 2132614"/>
              <a:gd name="connsiteX321" fmla="*/ 1459519 w 1617175"/>
              <a:gd name="connsiteY321" fmla="*/ 89088 h 2132614"/>
              <a:gd name="connsiteX322" fmla="*/ 1196746 w 1617175"/>
              <a:gd name="connsiteY322" fmla="*/ 136359 h 2132614"/>
              <a:gd name="connsiteX323" fmla="*/ 1218991 w 1617175"/>
              <a:gd name="connsiteY323" fmla="*/ 97430 h 2132614"/>
              <a:gd name="connsiteX324" fmla="*/ 1131400 w 1617175"/>
              <a:gd name="connsiteY324" fmla="*/ 153044 h 2132614"/>
              <a:gd name="connsiteX325" fmla="*/ 1196746 w 1617175"/>
              <a:gd name="connsiteY325" fmla="*/ 136359 h 2132614"/>
              <a:gd name="connsiteX326" fmla="*/ 1384441 w 1617175"/>
              <a:gd name="connsiteY326" fmla="*/ 72404 h 2132614"/>
              <a:gd name="connsiteX327" fmla="*/ 1410857 w 1617175"/>
              <a:gd name="connsiteY327" fmla="*/ 50159 h 2132614"/>
              <a:gd name="connsiteX328" fmla="*/ 1405296 w 1617175"/>
              <a:gd name="connsiteY328" fmla="*/ 36256 h 2132614"/>
              <a:gd name="connsiteX329" fmla="*/ 1380270 w 1617175"/>
              <a:gd name="connsiteY329" fmla="*/ 7059 h 2132614"/>
              <a:gd name="connsiteX330" fmla="*/ 1370538 w 1617175"/>
              <a:gd name="connsiteY330" fmla="*/ 64062 h 2132614"/>
              <a:gd name="connsiteX331" fmla="*/ 1384441 w 1617175"/>
              <a:gd name="connsiteY331" fmla="*/ 72404 h 2132614"/>
              <a:gd name="connsiteX332" fmla="*/ 1527645 w 1617175"/>
              <a:gd name="connsiteY332" fmla="*/ 54330 h 2132614"/>
              <a:gd name="connsiteX333" fmla="*/ 1530426 w 1617175"/>
              <a:gd name="connsiteY333" fmla="*/ 32084 h 2132614"/>
              <a:gd name="connsiteX334" fmla="*/ 1537377 w 1617175"/>
              <a:gd name="connsiteY334" fmla="*/ 107 h 2132614"/>
              <a:gd name="connsiteX335" fmla="*/ 1506790 w 1617175"/>
              <a:gd name="connsiteY335" fmla="*/ 18181 h 2132614"/>
              <a:gd name="connsiteX336" fmla="*/ 1505400 w 1617175"/>
              <a:gd name="connsiteY336" fmla="*/ 45988 h 2132614"/>
              <a:gd name="connsiteX337" fmla="*/ 1527645 w 1617175"/>
              <a:gd name="connsiteY337" fmla="*/ 54330 h 2132614"/>
              <a:gd name="connsiteX338" fmla="*/ 156777 w 1617175"/>
              <a:gd name="connsiteY338" fmla="*/ 1904863 h 2132614"/>
              <a:gd name="connsiteX339" fmla="*/ 133141 w 1617175"/>
              <a:gd name="connsiteY339" fmla="*/ 1936841 h 2132614"/>
              <a:gd name="connsiteX340" fmla="*/ 167899 w 1617175"/>
              <a:gd name="connsiteY340" fmla="*/ 1936841 h 2132614"/>
              <a:gd name="connsiteX341" fmla="*/ 156777 w 1617175"/>
              <a:gd name="connsiteY341" fmla="*/ 1904863 h 2132614"/>
              <a:gd name="connsiteX342" fmla="*/ 94212 w 1617175"/>
              <a:gd name="connsiteY342" fmla="*/ 1536425 h 2132614"/>
              <a:gd name="connsiteX343" fmla="*/ 92821 w 1617175"/>
              <a:gd name="connsiteY343" fmla="*/ 1536425 h 2132614"/>
              <a:gd name="connsiteX344" fmla="*/ 94212 w 1617175"/>
              <a:gd name="connsiteY344" fmla="*/ 1536425 h 2132614"/>
              <a:gd name="connsiteX345" fmla="*/ 94212 w 1617175"/>
              <a:gd name="connsiteY345" fmla="*/ 1536425 h 2132614"/>
              <a:gd name="connsiteX346" fmla="*/ 94212 w 1617175"/>
              <a:gd name="connsiteY346" fmla="*/ 1536425 h 2132614"/>
              <a:gd name="connsiteX347" fmla="*/ 142873 w 1617175"/>
              <a:gd name="connsiteY347" fmla="*/ 1516960 h 2132614"/>
              <a:gd name="connsiteX348" fmla="*/ 142873 w 1617175"/>
              <a:gd name="connsiteY348" fmla="*/ 1516960 h 2132614"/>
              <a:gd name="connsiteX349" fmla="*/ 142873 w 1617175"/>
              <a:gd name="connsiteY349" fmla="*/ 1516960 h 2132614"/>
              <a:gd name="connsiteX350" fmla="*/ 142873 w 1617175"/>
              <a:gd name="connsiteY350" fmla="*/ 1516960 h 2132614"/>
              <a:gd name="connsiteX351" fmla="*/ 141483 w 1617175"/>
              <a:gd name="connsiteY351" fmla="*/ 1516960 h 2132614"/>
              <a:gd name="connsiteX352" fmla="*/ 130360 w 1617175"/>
              <a:gd name="connsiteY352" fmla="*/ 1501667 h 2132614"/>
              <a:gd name="connsiteX353" fmla="*/ 94212 w 1617175"/>
              <a:gd name="connsiteY353" fmla="*/ 1536425 h 2132614"/>
              <a:gd name="connsiteX354" fmla="*/ 141483 w 1617175"/>
              <a:gd name="connsiteY354" fmla="*/ 1516960 h 2132614"/>
              <a:gd name="connsiteX355" fmla="*/ 626709 w 1617175"/>
              <a:gd name="connsiteY355" fmla="*/ 588218 h 2132614"/>
              <a:gd name="connsiteX356" fmla="*/ 616977 w 1617175"/>
              <a:gd name="connsiteY356" fmla="*/ 599340 h 2132614"/>
              <a:gd name="connsiteX357" fmla="*/ 639222 w 1617175"/>
              <a:gd name="connsiteY357" fmla="*/ 610463 h 2132614"/>
              <a:gd name="connsiteX358" fmla="*/ 651735 w 1617175"/>
              <a:gd name="connsiteY358" fmla="*/ 611853 h 2132614"/>
              <a:gd name="connsiteX359" fmla="*/ 653126 w 1617175"/>
              <a:gd name="connsiteY359" fmla="*/ 602121 h 2132614"/>
              <a:gd name="connsiteX360" fmla="*/ 626709 w 1617175"/>
              <a:gd name="connsiteY360" fmla="*/ 588218 h 2132614"/>
              <a:gd name="connsiteX361" fmla="*/ 651735 w 1617175"/>
              <a:gd name="connsiteY361" fmla="*/ 611853 h 2132614"/>
              <a:gd name="connsiteX362" fmla="*/ 651735 w 1617175"/>
              <a:gd name="connsiteY362" fmla="*/ 611853 h 2132614"/>
              <a:gd name="connsiteX363" fmla="*/ 651735 w 1617175"/>
              <a:gd name="connsiteY363" fmla="*/ 611853 h 2132614"/>
              <a:gd name="connsiteX364" fmla="*/ 651735 w 1617175"/>
              <a:gd name="connsiteY364" fmla="*/ 611853 h 2132614"/>
              <a:gd name="connsiteX365" fmla="*/ 653126 w 1617175"/>
              <a:gd name="connsiteY365" fmla="*/ 611853 h 2132614"/>
              <a:gd name="connsiteX366" fmla="*/ 651735 w 1617175"/>
              <a:gd name="connsiteY366" fmla="*/ 611853 h 2132614"/>
              <a:gd name="connsiteX367" fmla="*/ 1078568 w 1617175"/>
              <a:gd name="connsiteY367" fmla="*/ 214218 h 2132614"/>
              <a:gd name="connsiteX368" fmla="*/ 1056322 w 1617175"/>
              <a:gd name="connsiteY368" fmla="*/ 268441 h 2132614"/>
              <a:gd name="connsiteX369" fmla="*/ 1099423 w 1617175"/>
              <a:gd name="connsiteY369" fmla="*/ 271222 h 2132614"/>
              <a:gd name="connsiteX370" fmla="*/ 1146694 w 1617175"/>
              <a:gd name="connsiteY370" fmla="*/ 225341 h 2132614"/>
              <a:gd name="connsiteX371" fmla="*/ 1134181 w 1617175"/>
              <a:gd name="connsiteY371" fmla="*/ 196144 h 2132614"/>
              <a:gd name="connsiteX372" fmla="*/ 1078568 w 1617175"/>
              <a:gd name="connsiteY372" fmla="*/ 214218 h 2132614"/>
              <a:gd name="connsiteX373" fmla="*/ 1077177 w 1617175"/>
              <a:gd name="connsiteY373" fmla="*/ 214218 h 2132614"/>
              <a:gd name="connsiteX374" fmla="*/ 1077177 w 1617175"/>
              <a:gd name="connsiteY374" fmla="*/ 214218 h 2132614"/>
              <a:gd name="connsiteX375" fmla="*/ 1078568 w 1617175"/>
              <a:gd name="connsiteY375" fmla="*/ 214218 h 2132614"/>
              <a:gd name="connsiteX376" fmla="*/ 1074397 w 1617175"/>
              <a:gd name="connsiteY376" fmla="*/ 198924 h 2132614"/>
              <a:gd name="connsiteX377" fmla="*/ 1029906 w 1617175"/>
              <a:gd name="connsiteY377" fmla="*/ 239244 h 2132614"/>
              <a:gd name="connsiteX378" fmla="*/ 1077177 w 1617175"/>
              <a:gd name="connsiteY378" fmla="*/ 214218 h 2132614"/>
              <a:gd name="connsiteX379" fmla="*/ 1074397 w 1617175"/>
              <a:gd name="connsiteY379" fmla="*/ 198924 h 2132614"/>
              <a:gd name="connsiteX380" fmla="*/ 1277385 w 1617175"/>
              <a:gd name="connsiteY380" fmla="*/ 130798 h 2132614"/>
              <a:gd name="connsiteX381" fmla="*/ 1307973 w 1617175"/>
              <a:gd name="connsiteY381" fmla="*/ 119676 h 2132614"/>
              <a:gd name="connsiteX382" fmla="*/ 1280166 w 1617175"/>
              <a:gd name="connsiteY382" fmla="*/ 115504 h 2132614"/>
              <a:gd name="connsiteX383" fmla="*/ 1273214 w 1617175"/>
              <a:gd name="connsiteY383" fmla="*/ 125237 h 2132614"/>
              <a:gd name="connsiteX384" fmla="*/ 1277385 w 1617175"/>
              <a:gd name="connsiteY384" fmla="*/ 130798 h 2132614"/>
              <a:gd name="connsiteX385" fmla="*/ 1442835 w 1617175"/>
              <a:gd name="connsiteY385" fmla="*/ 620195 h 2132614"/>
              <a:gd name="connsiteX386" fmla="*/ 1433103 w 1617175"/>
              <a:gd name="connsiteY386" fmla="*/ 586828 h 2132614"/>
              <a:gd name="connsiteX387" fmla="*/ 1442835 w 1617175"/>
              <a:gd name="connsiteY387" fmla="*/ 620195 h 2132614"/>
              <a:gd name="connsiteX388" fmla="*/ 183193 w 1617175"/>
              <a:gd name="connsiteY388" fmla="*/ 1365414 h 2132614"/>
              <a:gd name="connsiteX389" fmla="*/ 184583 w 1617175"/>
              <a:gd name="connsiteY389" fmla="*/ 1377927 h 2132614"/>
              <a:gd name="connsiteX390" fmla="*/ 201267 w 1617175"/>
              <a:gd name="connsiteY390" fmla="*/ 1369585 h 2132614"/>
              <a:gd name="connsiteX391" fmla="*/ 204048 w 1617175"/>
              <a:gd name="connsiteY391" fmla="*/ 1361243 h 2132614"/>
              <a:gd name="connsiteX392" fmla="*/ 183193 w 1617175"/>
              <a:gd name="connsiteY392" fmla="*/ 1365414 h 2132614"/>
              <a:gd name="connsiteX393" fmla="*/ 204048 w 1617175"/>
              <a:gd name="connsiteY393" fmla="*/ 1362633 h 2132614"/>
              <a:gd name="connsiteX394" fmla="*/ 204048 w 1617175"/>
              <a:gd name="connsiteY394" fmla="*/ 1362633 h 2132614"/>
              <a:gd name="connsiteX395" fmla="*/ 204048 w 1617175"/>
              <a:gd name="connsiteY395" fmla="*/ 1362633 h 2132614"/>
              <a:gd name="connsiteX396" fmla="*/ 204048 w 1617175"/>
              <a:gd name="connsiteY396" fmla="*/ 1361243 h 2132614"/>
              <a:gd name="connsiteX397" fmla="*/ 204048 w 1617175"/>
              <a:gd name="connsiteY397" fmla="*/ 1362633 h 2132614"/>
              <a:gd name="connsiteX398" fmla="*/ 1412248 w 1617175"/>
              <a:gd name="connsiteY398" fmla="*/ 89088 h 2132614"/>
              <a:gd name="connsiteX399" fmla="*/ 1415028 w 1617175"/>
              <a:gd name="connsiteY399" fmla="*/ 87698 h 2132614"/>
              <a:gd name="connsiteX400" fmla="*/ 1412248 w 1617175"/>
              <a:gd name="connsiteY400" fmla="*/ 87698 h 2132614"/>
              <a:gd name="connsiteX401" fmla="*/ 1412248 w 1617175"/>
              <a:gd name="connsiteY401" fmla="*/ 89088 h 2132614"/>
              <a:gd name="connsiteX402" fmla="*/ 1412248 w 1617175"/>
              <a:gd name="connsiteY402" fmla="*/ 87698 h 2132614"/>
              <a:gd name="connsiteX403" fmla="*/ 1412248 w 1617175"/>
              <a:gd name="connsiteY403" fmla="*/ 89088 h 2132614"/>
              <a:gd name="connsiteX404" fmla="*/ 1412248 w 1617175"/>
              <a:gd name="connsiteY404" fmla="*/ 89088 h 2132614"/>
              <a:gd name="connsiteX405" fmla="*/ 1412248 w 1617175"/>
              <a:gd name="connsiteY405" fmla="*/ 89088 h 2132614"/>
              <a:gd name="connsiteX406" fmla="*/ 1374709 w 1617175"/>
              <a:gd name="connsiteY406" fmla="*/ 118285 h 2132614"/>
              <a:gd name="connsiteX407" fmla="*/ 1374709 w 1617175"/>
              <a:gd name="connsiteY407" fmla="*/ 118285 h 2132614"/>
              <a:gd name="connsiteX408" fmla="*/ 1374709 w 1617175"/>
              <a:gd name="connsiteY408" fmla="*/ 118285 h 2132614"/>
              <a:gd name="connsiteX409" fmla="*/ 1370538 w 1617175"/>
              <a:gd name="connsiteY409" fmla="*/ 121066 h 2132614"/>
              <a:gd name="connsiteX410" fmla="*/ 1373318 w 1617175"/>
              <a:gd name="connsiteY410" fmla="*/ 121066 h 2132614"/>
              <a:gd name="connsiteX411" fmla="*/ 1374709 w 1617175"/>
              <a:gd name="connsiteY411" fmla="*/ 118285 h 2132614"/>
              <a:gd name="connsiteX412" fmla="*/ 1412248 w 1617175"/>
              <a:gd name="connsiteY412" fmla="*/ 90479 h 2132614"/>
              <a:gd name="connsiteX413" fmla="*/ 1374709 w 1617175"/>
              <a:gd name="connsiteY413" fmla="*/ 118285 h 2132614"/>
              <a:gd name="connsiteX414" fmla="*/ 1412248 w 1617175"/>
              <a:gd name="connsiteY414" fmla="*/ 90479 h 2132614"/>
              <a:gd name="connsiteX415" fmla="*/ 1218991 w 1617175"/>
              <a:gd name="connsiteY415" fmla="*/ 169728 h 2132614"/>
              <a:gd name="connsiteX416" fmla="*/ 1241237 w 1617175"/>
              <a:gd name="connsiteY416" fmla="*/ 165556 h 2132614"/>
              <a:gd name="connsiteX417" fmla="*/ 1239846 w 1617175"/>
              <a:gd name="connsiteY417" fmla="*/ 158605 h 2132614"/>
              <a:gd name="connsiteX418" fmla="*/ 1221772 w 1617175"/>
              <a:gd name="connsiteY418" fmla="*/ 159995 h 2132614"/>
              <a:gd name="connsiteX419" fmla="*/ 1218991 w 1617175"/>
              <a:gd name="connsiteY419" fmla="*/ 169728 h 2132614"/>
              <a:gd name="connsiteX420" fmla="*/ 589170 w 1617175"/>
              <a:gd name="connsiteY420" fmla="*/ 585437 h 2132614"/>
              <a:gd name="connsiteX421" fmla="*/ 575267 w 1617175"/>
              <a:gd name="connsiteY421" fmla="*/ 588218 h 2132614"/>
              <a:gd name="connsiteX422" fmla="*/ 569706 w 1617175"/>
              <a:gd name="connsiteY422" fmla="*/ 602121 h 2132614"/>
              <a:gd name="connsiteX423" fmla="*/ 583609 w 1617175"/>
              <a:gd name="connsiteY423" fmla="*/ 597950 h 2132614"/>
              <a:gd name="connsiteX424" fmla="*/ 589170 w 1617175"/>
              <a:gd name="connsiteY424" fmla="*/ 585437 h 2132614"/>
              <a:gd name="connsiteX425" fmla="*/ 259661 w 1617175"/>
              <a:gd name="connsiteY425" fmla="*/ 1681020 h 2132614"/>
              <a:gd name="connsiteX426" fmla="*/ 266613 w 1617175"/>
              <a:gd name="connsiteY426" fmla="*/ 1664336 h 2132614"/>
              <a:gd name="connsiteX427" fmla="*/ 259661 w 1617175"/>
              <a:gd name="connsiteY427" fmla="*/ 1665726 h 2132614"/>
              <a:gd name="connsiteX428" fmla="*/ 252710 w 1617175"/>
              <a:gd name="connsiteY428" fmla="*/ 1682410 h 2132614"/>
              <a:gd name="connsiteX429" fmla="*/ 259661 w 1617175"/>
              <a:gd name="connsiteY429" fmla="*/ 1681020 h 2132614"/>
              <a:gd name="connsiteX430" fmla="*/ 1303801 w 1617175"/>
              <a:gd name="connsiteY430" fmla="*/ 610463 h 2132614"/>
              <a:gd name="connsiteX431" fmla="*/ 1303801 w 1617175"/>
              <a:gd name="connsiteY431" fmla="*/ 624367 h 2132614"/>
              <a:gd name="connsiteX432" fmla="*/ 1316315 w 1617175"/>
              <a:gd name="connsiteY432" fmla="*/ 622976 h 2132614"/>
              <a:gd name="connsiteX433" fmla="*/ 1316315 w 1617175"/>
              <a:gd name="connsiteY433" fmla="*/ 611853 h 2132614"/>
              <a:gd name="connsiteX434" fmla="*/ 1303801 w 1617175"/>
              <a:gd name="connsiteY434" fmla="*/ 610463 h 2132614"/>
              <a:gd name="connsiteX435" fmla="*/ 952047 w 1617175"/>
              <a:gd name="connsiteY435" fmla="*/ 336568 h 2132614"/>
              <a:gd name="connsiteX436" fmla="*/ 964560 w 1617175"/>
              <a:gd name="connsiteY436" fmla="*/ 332396 h 2132614"/>
              <a:gd name="connsiteX437" fmla="*/ 963170 w 1617175"/>
              <a:gd name="connsiteY437" fmla="*/ 321274 h 2132614"/>
              <a:gd name="connsiteX438" fmla="*/ 950657 w 1617175"/>
              <a:gd name="connsiteY438" fmla="*/ 325445 h 2132614"/>
              <a:gd name="connsiteX439" fmla="*/ 952047 w 1617175"/>
              <a:gd name="connsiteY439" fmla="*/ 336568 h 2132614"/>
              <a:gd name="connsiteX440" fmla="*/ 496018 w 1617175"/>
              <a:gd name="connsiteY440" fmla="*/ 1051198 h 2132614"/>
              <a:gd name="connsiteX441" fmla="*/ 494628 w 1617175"/>
              <a:gd name="connsiteY441" fmla="*/ 1063712 h 2132614"/>
              <a:gd name="connsiteX442" fmla="*/ 516873 w 1617175"/>
              <a:gd name="connsiteY442" fmla="*/ 1053979 h 2132614"/>
              <a:gd name="connsiteX443" fmla="*/ 519654 w 1617175"/>
              <a:gd name="connsiteY443" fmla="*/ 1040076 h 2132614"/>
              <a:gd name="connsiteX444" fmla="*/ 496018 w 1617175"/>
              <a:gd name="connsiteY444" fmla="*/ 1051198 h 2132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</a:cxnLst>
            <a:rect l="l" t="t" r="r" b="b"/>
            <a:pathLst>
              <a:path w="1617175" h="2132614">
                <a:moveTo>
                  <a:pt x="158167" y="1903473"/>
                </a:moveTo>
                <a:cubicBezTo>
                  <a:pt x="158167" y="1903473"/>
                  <a:pt x="156777" y="1903473"/>
                  <a:pt x="158167" y="1903473"/>
                </a:cubicBezTo>
                <a:cubicBezTo>
                  <a:pt x="156777" y="1903473"/>
                  <a:pt x="156777" y="1903473"/>
                  <a:pt x="156777" y="1903473"/>
                </a:cubicBezTo>
                <a:cubicBezTo>
                  <a:pt x="156777" y="1903473"/>
                  <a:pt x="156777" y="1903473"/>
                  <a:pt x="158167" y="1903473"/>
                </a:cubicBezTo>
                <a:cubicBezTo>
                  <a:pt x="158167" y="1903473"/>
                  <a:pt x="158167" y="1903473"/>
                  <a:pt x="158167" y="1903473"/>
                </a:cubicBezTo>
                <a:close/>
                <a:moveTo>
                  <a:pt x="1604114" y="606292"/>
                </a:moveTo>
                <a:cubicBezTo>
                  <a:pt x="1579087" y="641050"/>
                  <a:pt x="1558232" y="678589"/>
                  <a:pt x="1524865" y="706396"/>
                </a:cubicBezTo>
                <a:cubicBezTo>
                  <a:pt x="1463690" y="757838"/>
                  <a:pt x="1405296" y="812062"/>
                  <a:pt x="1342731" y="860723"/>
                </a:cubicBezTo>
                <a:cubicBezTo>
                  <a:pt x="1310753" y="885749"/>
                  <a:pt x="1275995" y="903823"/>
                  <a:pt x="1244017" y="928849"/>
                </a:cubicBezTo>
                <a:cubicBezTo>
                  <a:pt x="1138352" y="1015050"/>
                  <a:pt x="1035467" y="1105422"/>
                  <a:pt x="932583" y="1197183"/>
                </a:cubicBezTo>
                <a:cubicBezTo>
                  <a:pt x="885311" y="1238893"/>
                  <a:pt x="840821" y="1284775"/>
                  <a:pt x="796330" y="1330656"/>
                </a:cubicBezTo>
                <a:cubicBezTo>
                  <a:pt x="743497" y="1384878"/>
                  <a:pt x="689274" y="1439102"/>
                  <a:pt x="635051" y="1493325"/>
                </a:cubicBezTo>
                <a:cubicBezTo>
                  <a:pt x="566925" y="1562842"/>
                  <a:pt x="502970" y="1637919"/>
                  <a:pt x="440405" y="1712998"/>
                </a:cubicBezTo>
                <a:cubicBezTo>
                  <a:pt x="386182" y="1776953"/>
                  <a:pt x="338910" y="1846469"/>
                  <a:pt x="294420" y="1917377"/>
                </a:cubicBezTo>
                <a:cubicBezTo>
                  <a:pt x="261052" y="1971599"/>
                  <a:pt x="237416" y="2028603"/>
                  <a:pt x="213780" y="2085607"/>
                </a:cubicBezTo>
                <a:cubicBezTo>
                  <a:pt x="208219" y="2100900"/>
                  <a:pt x="198487" y="2112023"/>
                  <a:pt x="184583" y="2112023"/>
                </a:cubicBezTo>
                <a:cubicBezTo>
                  <a:pt x="172070" y="2112023"/>
                  <a:pt x="155386" y="2112023"/>
                  <a:pt x="159557" y="2085607"/>
                </a:cubicBezTo>
                <a:cubicBezTo>
                  <a:pt x="147044" y="2112023"/>
                  <a:pt x="133141" y="2138439"/>
                  <a:pt x="106725" y="2131488"/>
                </a:cubicBezTo>
                <a:cubicBezTo>
                  <a:pt x="88650" y="2127317"/>
                  <a:pt x="63624" y="2130098"/>
                  <a:pt x="53892" y="2117584"/>
                </a:cubicBezTo>
                <a:cubicBezTo>
                  <a:pt x="38598" y="2100900"/>
                  <a:pt x="30256" y="2075874"/>
                  <a:pt x="33037" y="2048068"/>
                </a:cubicBezTo>
                <a:cubicBezTo>
                  <a:pt x="34427" y="2039726"/>
                  <a:pt x="34427" y="2025823"/>
                  <a:pt x="42769" y="2024432"/>
                </a:cubicBezTo>
                <a:cubicBezTo>
                  <a:pt x="77528" y="2018871"/>
                  <a:pt x="94212" y="1979942"/>
                  <a:pt x="124799" y="1970209"/>
                </a:cubicBezTo>
                <a:cubicBezTo>
                  <a:pt x="138702" y="1982722"/>
                  <a:pt x="123409" y="1989673"/>
                  <a:pt x="119238" y="1998016"/>
                </a:cubicBezTo>
                <a:cubicBezTo>
                  <a:pt x="115067" y="2007748"/>
                  <a:pt x="116457" y="2014700"/>
                  <a:pt x="123409" y="2020261"/>
                </a:cubicBezTo>
                <a:cubicBezTo>
                  <a:pt x="130360" y="2025823"/>
                  <a:pt x="138702" y="2024432"/>
                  <a:pt x="147044" y="2021652"/>
                </a:cubicBezTo>
                <a:cubicBezTo>
                  <a:pt x="156777" y="2017480"/>
                  <a:pt x="159557" y="2009138"/>
                  <a:pt x="156777" y="2000797"/>
                </a:cubicBezTo>
                <a:cubicBezTo>
                  <a:pt x="148435" y="1977161"/>
                  <a:pt x="163728" y="1957696"/>
                  <a:pt x="170680" y="1936841"/>
                </a:cubicBezTo>
                <a:lnTo>
                  <a:pt x="167899" y="1938232"/>
                </a:lnTo>
                <a:cubicBezTo>
                  <a:pt x="167899" y="1938232"/>
                  <a:pt x="167899" y="1938232"/>
                  <a:pt x="167899" y="1936841"/>
                </a:cubicBezTo>
                <a:cubicBezTo>
                  <a:pt x="167899" y="1936841"/>
                  <a:pt x="167899" y="1936841"/>
                  <a:pt x="167899" y="1936841"/>
                </a:cubicBezTo>
                <a:cubicBezTo>
                  <a:pt x="185974" y="1918767"/>
                  <a:pt x="188754" y="1904863"/>
                  <a:pt x="183193" y="1871495"/>
                </a:cubicBezTo>
                <a:cubicBezTo>
                  <a:pt x="174851" y="1881228"/>
                  <a:pt x="165119" y="1890960"/>
                  <a:pt x="156777" y="1902083"/>
                </a:cubicBezTo>
                <a:cubicBezTo>
                  <a:pt x="151215" y="1884008"/>
                  <a:pt x="166509" y="1871495"/>
                  <a:pt x="174851" y="1857592"/>
                </a:cubicBezTo>
                <a:cubicBezTo>
                  <a:pt x="183193" y="1843688"/>
                  <a:pt x="192925" y="1829785"/>
                  <a:pt x="190145" y="1814492"/>
                </a:cubicBezTo>
                <a:cubicBezTo>
                  <a:pt x="187364" y="1803369"/>
                  <a:pt x="191535" y="1783904"/>
                  <a:pt x="167899" y="1801978"/>
                </a:cubicBezTo>
                <a:cubicBezTo>
                  <a:pt x="158167" y="1808930"/>
                  <a:pt x="147044" y="1792247"/>
                  <a:pt x="140093" y="1782514"/>
                </a:cubicBezTo>
                <a:cubicBezTo>
                  <a:pt x="145654" y="1775563"/>
                  <a:pt x="149825" y="1771392"/>
                  <a:pt x="153996" y="1774172"/>
                </a:cubicBezTo>
                <a:cubicBezTo>
                  <a:pt x="180412" y="1788075"/>
                  <a:pt x="187364" y="1768611"/>
                  <a:pt x="185974" y="1747756"/>
                </a:cubicBezTo>
                <a:cubicBezTo>
                  <a:pt x="184583" y="1728291"/>
                  <a:pt x="183193" y="1718558"/>
                  <a:pt x="206829" y="1724120"/>
                </a:cubicBezTo>
                <a:cubicBezTo>
                  <a:pt x="217951" y="1726901"/>
                  <a:pt x="220732" y="1703265"/>
                  <a:pt x="233245" y="1701875"/>
                </a:cubicBezTo>
                <a:cubicBezTo>
                  <a:pt x="241587" y="1704655"/>
                  <a:pt x="240197" y="1712998"/>
                  <a:pt x="236026" y="1718558"/>
                </a:cubicBezTo>
                <a:cubicBezTo>
                  <a:pt x="233245" y="1724120"/>
                  <a:pt x="224903" y="1728291"/>
                  <a:pt x="231855" y="1735243"/>
                </a:cubicBezTo>
                <a:cubicBezTo>
                  <a:pt x="237416" y="1740804"/>
                  <a:pt x="245758" y="1738023"/>
                  <a:pt x="248539" y="1732462"/>
                </a:cubicBezTo>
                <a:cubicBezTo>
                  <a:pt x="258271" y="1714388"/>
                  <a:pt x="266613" y="1707436"/>
                  <a:pt x="281907" y="1721339"/>
                </a:cubicBezTo>
                <a:cubicBezTo>
                  <a:pt x="288858" y="1726901"/>
                  <a:pt x="299981" y="1726901"/>
                  <a:pt x="309713" y="1725510"/>
                </a:cubicBezTo>
                <a:cubicBezTo>
                  <a:pt x="319446" y="1724120"/>
                  <a:pt x="330568" y="1718558"/>
                  <a:pt x="329178" y="1704655"/>
                </a:cubicBezTo>
                <a:cubicBezTo>
                  <a:pt x="327788" y="1693533"/>
                  <a:pt x="319446" y="1696313"/>
                  <a:pt x="311104" y="1701875"/>
                </a:cubicBezTo>
                <a:cubicBezTo>
                  <a:pt x="302762" y="1708827"/>
                  <a:pt x="297200" y="1700484"/>
                  <a:pt x="290249" y="1696313"/>
                </a:cubicBezTo>
                <a:cubicBezTo>
                  <a:pt x="280516" y="1690752"/>
                  <a:pt x="281907" y="1683800"/>
                  <a:pt x="287468" y="1675458"/>
                </a:cubicBezTo>
                <a:cubicBezTo>
                  <a:pt x="291639" y="1668507"/>
                  <a:pt x="297200" y="1658774"/>
                  <a:pt x="306933" y="1664336"/>
                </a:cubicBezTo>
                <a:cubicBezTo>
                  <a:pt x="316665" y="1669897"/>
                  <a:pt x="323617" y="1678239"/>
                  <a:pt x="333349" y="1683800"/>
                </a:cubicBezTo>
                <a:cubicBezTo>
                  <a:pt x="337520" y="1686581"/>
                  <a:pt x="343081" y="1683800"/>
                  <a:pt x="345862" y="1679629"/>
                </a:cubicBezTo>
                <a:cubicBezTo>
                  <a:pt x="347252" y="1676848"/>
                  <a:pt x="347252" y="1671288"/>
                  <a:pt x="344472" y="1671288"/>
                </a:cubicBezTo>
                <a:cubicBezTo>
                  <a:pt x="337520" y="1667117"/>
                  <a:pt x="331959" y="1662945"/>
                  <a:pt x="336130" y="1651823"/>
                </a:cubicBezTo>
                <a:cubicBezTo>
                  <a:pt x="337520" y="1650433"/>
                  <a:pt x="369498" y="1568403"/>
                  <a:pt x="370888" y="1564232"/>
                </a:cubicBezTo>
                <a:cubicBezTo>
                  <a:pt x="320836" y="1568403"/>
                  <a:pt x="322226" y="1572573"/>
                  <a:pt x="251319" y="1605942"/>
                </a:cubicBezTo>
                <a:cubicBezTo>
                  <a:pt x="220732" y="1619845"/>
                  <a:pt x="181803" y="1622626"/>
                  <a:pt x="151215" y="1603161"/>
                </a:cubicBezTo>
                <a:cubicBezTo>
                  <a:pt x="145654" y="1600380"/>
                  <a:pt x="140093" y="1589258"/>
                  <a:pt x="137312" y="1590648"/>
                </a:cubicBezTo>
                <a:cubicBezTo>
                  <a:pt x="80308" y="1612893"/>
                  <a:pt x="103944" y="1560061"/>
                  <a:pt x="92821" y="1537815"/>
                </a:cubicBezTo>
                <a:cubicBezTo>
                  <a:pt x="113676" y="1548938"/>
                  <a:pt x="128970" y="1539206"/>
                  <a:pt x="141483" y="1516960"/>
                </a:cubicBezTo>
                <a:cubicBezTo>
                  <a:pt x="149825" y="1515570"/>
                  <a:pt x="158167" y="1511399"/>
                  <a:pt x="156777" y="1501667"/>
                </a:cubicBezTo>
                <a:cubicBezTo>
                  <a:pt x="149825" y="1464128"/>
                  <a:pt x="169290" y="1436321"/>
                  <a:pt x="192925" y="1407124"/>
                </a:cubicBezTo>
                <a:cubicBezTo>
                  <a:pt x="204048" y="1394611"/>
                  <a:pt x="212390" y="1377927"/>
                  <a:pt x="204048" y="1361243"/>
                </a:cubicBezTo>
                <a:cubicBezTo>
                  <a:pt x="223513" y="1337608"/>
                  <a:pt x="223513" y="1307020"/>
                  <a:pt x="236026" y="1279213"/>
                </a:cubicBezTo>
                <a:cubicBezTo>
                  <a:pt x="219342" y="1297288"/>
                  <a:pt x="204048" y="1315362"/>
                  <a:pt x="187364" y="1332046"/>
                </a:cubicBezTo>
                <a:cubicBezTo>
                  <a:pt x="172070" y="1348730"/>
                  <a:pt x="160948" y="1351511"/>
                  <a:pt x="135922" y="1348730"/>
                </a:cubicBezTo>
                <a:cubicBezTo>
                  <a:pt x="127580" y="1347340"/>
                  <a:pt x="120628" y="1347340"/>
                  <a:pt x="112286" y="1354292"/>
                </a:cubicBezTo>
                <a:cubicBezTo>
                  <a:pt x="73357" y="1387659"/>
                  <a:pt x="45550" y="1355682"/>
                  <a:pt x="12182" y="1348730"/>
                </a:cubicBezTo>
                <a:cubicBezTo>
                  <a:pt x="-3112" y="1344559"/>
                  <a:pt x="20524" y="1332046"/>
                  <a:pt x="10792" y="1319533"/>
                </a:cubicBezTo>
                <a:cubicBezTo>
                  <a:pt x="-7283" y="1295898"/>
                  <a:pt x="-1721" y="1266700"/>
                  <a:pt x="20524" y="1245845"/>
                </a:cubicBezTo>
                <a:cubicBezTo>
                  <a:pt x="46940" y="1220819"/>
                  <a:pt x="67795" y="1188842"/>
                  <a:pt x="96992" y="1169377"/>
                </a:cubicBezTo>
                <a:cubicBezTo>
                  <a:pt x="92821" y="1159645"/>
                  <a:pt x="88650" y="1158254"/>
                  <a:pt x="84479" y="1162425"/>
                </a:cubicBezTo>
                <a:cubicBezTo>
                  <a:pt x="73357" y="1172158"/>
                  <a:pt x="59453" y="1184671"/>
                  <a:pt x="51111" y="1169377"/>
                </a:cubicBezTo>
                <a:cubicBezTo>
                  <a:pt x="42769" y="1154083"/>
                  <a:pt x="59453" y="1145742"/>
                  <a:pt x="70576" y="1138790"/>
                </a:cubicBezTo>
                <a:cubicBezTo>
                  <a:pt x="84479" y="1130448"/>
                  <a:pt x="98383" y="1102641"/>
                  <a:pt x="113676" y="1134618"/>
                </a:cubicBezTo>
                <a:cubicBezTo>
                  <a:pt x="117847" y="1142961"/>
                  <a:pt x="131751" y="1131838"/>
                  <a:pt x="138702" y="1123496"/>
                </a:cubicBezTo>
                <a:cubicBezTo>
                  <a:pt x="148435" y="1112373"/>
                  <a:pt x="138702" y="1109593"/>
                  <a:pt x="131751" y="1105422"/>
                </a:cubicBezTo>
                <a:cubicBezTo>
                  <a:pt x="123409" y="1101251"/>
                  <a:pt x="128970" y="1090128"/>
                  <a:pt x="127580" y="1083177"/>
                </a:cubicBezTo>
                <a:cubicBezTo>
                  <a:pt x="126189" y="1079005"/>
                  <a:pt x="127580" y="1072053"/>
                  <a:pt x="133141" y="1070663"/>
                </a:cubicBezTo>
                <a:cubicBezTo>
                  <a:pt x="137312" y="1069273"/>
                  <a:pt x="145654" y="1069273"/>
                  <a:pt x="147044" y="1072053"/>
                </a:cubicBezTo>
                <a:cubicBezTo>
                  <a:pt x="162338" y="1105422"/>
                  <a:pt x="177632" y="1087348"/>
                  <a:pt x="192925" y="1066493"/>
                </a:cubicBezTo>
                <a:cubicBezTo>
                  <a:pt x="198487" y="1059541"/>
                  <a:pt x="202658" y="1052589"/>
                  <a:pt x="206829" y="1045638"/>
                </a:cubicBezTo>
                <a:cubicBezTo>
                  <a:pt x="199877" y="1031734"/>
                  <a:pt x="185974" y="1034515"/>
                  <a:pt x="177632" y="1027563"/>
                </a:cubicBezTo>
                <a:cubicBezTo>
                  <a:pt x="181803" y="1017831"/>
                  <a:pt x="206829" y="1012269"/>
                  <a:pt x="213780" y="1023392"/>
                </a:cubicBezTo>
                <a:cubicBezTo>
                  <a:pt x="219342" y="1031734"/>
                  <a:pt x="223513" y="1035905"/>
                  <a:pt x="231855" y="1028953"/>
                </a:cubicBezTo>
                <a:cubicBezTo>
                  <a:pt x="240197" y="1022002"/>
                  <a:pt x="238806" y="1015050"/>
                  <a:pt x="230464" y="1008098"/>
                </a:cubicBezTo>
                <a:cubicBezTo>
                  <a:pt x="226293" y="1003928"/>
                  <a:pt x="219342" y="996976"/>
                  <a:pt x="220732" y="992805"/>
                </a:cubicBezTo>
                <a:cubicBezTo>
                  <a:pt x="231855" y="955266"/>
                  <a:pt x="204048" y="970559"/>
                  <a:pt x="185974" y="970559"/>
                </a:cubicBezTo>
                <a:cubicBezTo>
                  <a:pt x="194316" y="939972"/>
                  <a:pt x="215171" y="930240"/>
                  <a:pt x="237416" y="916337"/>
                </a:cubicBezTo>
                <a:cubicBezTo>
                  <a:pt x="244368" y="928849"/>
                  <a:pt x="224903" y="962218"/>
                  <a:pt x="261052" y="949704"/>
                </a:cubicBezTo>
                <a:cubicBezTo>
                  <a:pt x="277736" y="944143"/>
                  <a:pt x="291639" y="977511"/>
                  <a:pt x="315275" y="953875"/>
                </a:cubicBezTo>
                <a:cubicBezTo>
                  <a:pt x="318055" y="951095"/>
                  <a:pt x="327788" y="956656"/>
                  <a:pt x="329178" y="963608"/>
                </a:cubicBezTo>
                <a:cubicBezTo>
                  <a:pt x="330568" y="971950"/>
                  <a:pt x="327788" y="981682"/>
                  <a:pt x="318055" y="984463"/>
                </a:cubicBezTo>
                <a:cubicBezTo>
                  <a:pt x="309713" y="985853"/>
                  <a:pt x="305542" y="991414"/>
                  <a:pt x="308323" y="998366"/>
                </a:cubicBezTo>
                <a:cubicBezTo>
                  <a:pt x="312494" y="1009488"/>
                  <a:pt x="320836" y="1005318"/>
                  <a:pt x="329178" y="1001147"/>
                </a:cubicBezTo>
                <a:cubicBezTo>
                  <a:pt x="350033" y="990024"/>
                  <a:pt x="358375" y="969169"/>
                  <a:pt x="345862" y="949704"/>
                </a:cubicBezTo>
                <a:cubicBezTo>
                  <a:pt x="315275" y="903823"/>
                  <a:pt x="334739" y="864894"/>
                  <a:pt x="368107" y="824574"/>
                </a:cubicBezTo>
                <a:cubicBezTo>
                  <a:pt x="370888" y="820403"/>
                  <a:pt x="375059" y="816233"/>
                  <a:pt x="376449" y="812062"/>
                </a:cubicBezTo>
                <a:cubicBezTo>
                  <a:pt x="379230" y="800938"/>
                  <a:pt x="355594" y="793987"/>
                  <a:pt x="375059" y="778693"/>
                </a:cubicBezTo>
                <a:cubicBezTo>
                  <a:pt x="388962" y="767571"/>
                  <a:pt x="394524" y="782864"/>
                  <a:pt x="405646" y="784255"/>
                </a:cubicBezTo>
                <a:cubicBezTo>
                  <a:pt x="409817" y="784255"/>
                  <a:pt x="409817" y="782864"/>
                  <a:pt x="412598" y="780083"/>
                </a:cubicBezTo>
                <a:cubicBezTo>
                  <a:pt x="427892" y="755058"/>
                  <a:pt x="430672" y="753668"/>
                  <a:pt x="450137" y="755058"/>
                </a:cubicBezTo>
                <a:cubicBezTo>
                  <a:pt x="452918" y="755058"/>
                  <a:pt x="457089" y="755058"/>
                  <a:pt x="459869" y="755058"/>
                </a:cubicBezTo>
                <a:cubicBezTo>
                  <a:pt x="462650" y="738373"/>
                  <a:pt x="464040" y="721690"/>
                  <a:pt x="451527" y="692493"/>
                </a:cubicBezTo>
                <a:cubicBezTo>
                  <a:pt x="484895" y="718909"/>
                  <a:pt x="512702" y="684151"/>
                  <a:pt x="540509" y="699444"/>
                </a:cubicBezTo>
                <a:cubicBezTo>
                  <a:pt x="547460" y="703615"/>
                  <a:pt x="554412" y="686932"/>
                  <a:pt x="547460" y="677199"/>
                </a:cubicBezTo>
                <a:cubicBezTo>
                  <a:pt x="543289" y="671638"/>
                  <a:pt x="532167" y="667467"/>
                  <a:pt x="546070" y="659125"/>
                </a:cubicBezTo>
                <a:cubicBezTo>
                  <a:pt x="559973" y="652173"/>
                  <a:pt x="573877" y="646612"/>
                  <a:pt x="582219" y="631318"/>
                </a:cubicBezTo>
                <a:cubicBezTo>
                  <a:pt x="587780" y="621586"/>
                  <a:pt x="597512" y="627147"/>
                  <a:pt x="603074" y="631318"/>
                </a:cubicBezTo>
                <a:cubicBezTo>
                  <a:pt x="625319" y="646612"/>
                  <a:pt x="642003" y="636879"/>
                  <a:pt x="655906" y="614634"/>
                </a:cubicBezTo>
                <a:cubicBezTo>
                  <a:pt x="679542" y="627147"/>
                  <a:pt x="692055" y="596560"/>
                  <a:pt x="711520" y="590998"/>
                </a:cubicBezTo>
                <a:cubicBezTo>
                  <a:pt x="718471" y="588218"/>
                  <a:pt x="715691" y="572924"/>
                  <a:pt x="707349" y="570143"/>
                </a:cubicBezTo>
                <a:cubicBezTo>
                  <a:pt x="696226" y="565973"/>
                  <a:pt x="682323" y="564582"/>
                  <a:pt x="667029" y="561802"/>
                </a:cubicBezTo>
                <a:cubicBezTo>
                  <a:pt x="692055" y="520092"/>
                  <a:pt x="721252" y="550678"/>
                  <a:pt x="744888" y="540947"/>
                </a:cubicBezTo>
                <a:cubicBezTo>
                  <a:pt x="750449" y="538166"/>
                  <a:pt x="747668" y="533995"/>
                  <a:pt x="747668" y="529823"/>
                </a:cubicBezTo>
                <a:cubicBezTo>
                  <a:pt x="747668" y="520092"/>
                  <a:pt x="730984" y="513140"/>
                  <a:pt x="743497" y="503408"/>
                </a:cubicBezTo>
                <a:cubicBezTo>
                  <a:pt x="756010" y="495065"/>
                  <a:pt x="757401" y="508968"/>
                  <a:pt x="761572" y="517311"/>
                </a:cubicBezTo>
                <a:cubicBezTo>
                  <a:pt x="771304" y="535385"/>
                  <a:pt x="787988" y="535385"/>
                  <a:pt x="803282" y="521482"/>
                </a:cubicBezTo>
                <a:cubicBezTo>
                  <a:pt x="817185" y="508968"/>
                  <a:pt x="836650" y="502017"/>
                  <a:pt x="847772" y="485333"/>
                </a:cubicBezTo>
                <a:cubicBezTo>
                  <a:pt x="858895" y="467258"/>
                  <a:pt x="871408" y="470039"/>
                  <a:pt x="893653" y="476991"/>
                </a:cubicBezTo>
                <a:cubicBezTo>
                  <a:pt x="857505" y="495065"/>
                  <a:pt x="836650" y="524263"/>
                  <a:pt x="799111" y="545118"/>
                </a:cubicBezTo>
                <a:cubicBezTo>
                  <a:pt x="832479" y="560411"/>
                  <a:pt x="857505" y="553459"/>
                  <a:pt x="879750" y="531214"/>
                </a:cubicBezTo>
                <a:cubicBezTo>
                  <a:pt x="889482" y="521482"/>
                  <a:pt x="897824" y="508968"/>
                  <a:pt x="911728" y="504798"/>
                </a:cubicBezTo>
                <a:cubicBezTo>
                  <a:pt x="921460" y="500627"/>
                  <a:pt x="929802" y="493675"/>
                  <a:pt x="931192" y="482553"/>
                </a:cubicBezTo>
                <a:cubicBezTo>
                  <a:pt x="907557" y="488113"/>
                  <a:pt x="927021" y="458917"/>
                  <a:pt x="914508" y="457527"/>
                </a:cubicBezTo>
                <a:cubicBezTo>
                  <a:pt x="900605" y="454746"/>
                  <a:pt x="896434" y="450575"/>
                  <a:pt x="910337" y="439452"/>
                </a:cubicBezTo>
                <a:cubicBezTo>
                  <a:pt x="925631" y="426939"/>
                  <a:pt x="931192" y="414426"/>
                  <a:pt x="913118" y="403303"/>
                </a:cubicBezTo>
                <a:cubicBezTo>
                  <a:pt x="899215" y="394961"/>
                  <a:pt x="895044" y="385229"/>
                  <a:pt x="907557" y="371326"/>
                </a:cubicBezTo>
                <a:cubicBezTo>
                  <a:pt x="918679" y="358813"/>
                  <a:pt x="929802" y="346300"/>
                  <a:pt x="946486" y="356032"/>
                </a:cubicBezTo>
                <a:cubicBezTo>
                  <a:pt x="954828" y="360203"/>
                  <a:pt x="961780" y="365764"/>
                  <a:pt x="970122" y="371326"/>
                </a:cubicBezTo>
                <a:cubicBezTo>
                  <a:pt x="982635" y="353251"/>
                  <a:pt x="1009051" y="339348"/>
                  <a:pt x="988196" y="311541"/>
                </a:cubicBezTo>
                <a:cubicBezTo>
                  <a:pt x="984025" y="305980"/>
                  <a:pt x="990977" y="287906"/>
                  <a:pt x="1003490" y="290686"/>
                </a:cubicBezTo>
                <a:cubicBezTo>
                  <a:pt x="1017393" y="294858"/>
                  <a:pt x="1032687" y="279564"/>
                  <a:pt x="1045200" y="290686"/>
                </a:cubicBezTo>
                <a:cubicBezTo>
                  <a:pt x="1045200" y="297638"/>
                  <a:pt x="1042419" y="300419"/>
                  <a:pt x="1036858" y="303199"/>
                </a:cubicBezTo>
                <a:cubicBezTo>
                  <a:pt x="1029906" y="304590"/>
                  <a:pt x="1021564" y="307371"/>
                  <a:pt x="1022954" y="315713"/>
                </a:cubicBezTo>
                <a:cubicBezTo>
                  <a:pt x="1024345" y="321274"/>
                  <a:pt x="1031296" y="325445"/>
                  <a:pt x="1036858" y="328226"/>
                </a:cubicBezTo>
                <a:cubicBezTo>
                  <a:pt x="1041029" y="329616"/>
                  <a:pt x="1047980" y="328226"/>
                  <a:pt x="1050761" y="325445"/>
                </a:cubicBezTo>
                <a:cubicBezTo>
                  <a:pt x="1081348" y="282344"/>
                  <a:pt x="1131400" y="271222"/>
                  <a:pt x="1168939" y="240634"/>
                </a:cubicBezTo>
                <a:cubicBezTo>
                  <a:pt x="1207869" y="208657"/>
                  <a:pt x="1249579" y="179460"/>
                  <a:pt x="1296850" y="168337"/>
                </a:cubicBezTo>
                <a:cubicBezTo>
                  <a:pt x="1307973" y="165556"/>
                  <a:pt x="1307973" y="157214"/>
                  <a:pt x="1313534" y="153044"/>
                </a:cubicBezTo>
                <a:cubicBezTo>
                  <a:pt x="1331608" y="139140"/>
                  <a:pt x="1349683" y="122456"/>
                  <a:pt x="1371928" y="122456"/>
                </a:cubicBezTo>
                <a:cubicBezTo>
                  <a:pt x="1348292" y="140531"/>
                  <a:pt x="1356634" y="164166"/>
                  <a:pt x="1359415" y="186411"/>
                </a:cubicBezTo>
                <a:cubicBezTo>
                  <a:pt x="1360805" y="193363"/>
                  <a:pt x="1370538" y="200315"/>
                  <a:pt x="1374709" y="185021"/>
                </a:cubicBezTo>
                <a:cubicBezTo>
                  <a:pt x="1376099" y="178069"/>
                  <a:pt x="1378880" y="168337"/>
                  <a:pt x="1384441" y="169728"/>
                </a:cubicBezTo>
                <a:cubicBezTo>
                  <a:pt x="1415028" y="175289"/>
                  <a:pt x="1430322" y="148873"/>
                  <a:pt x="1448396" y="132189"/>
                </a:cubicBezTo>
                <a:cubicBezTo>
                  <a:pt x="1456738" y="123846"/>
                  <a:pt x="1466471" y="121066"/>
                  <a:pt x="1476203" y="121066"/>
                </a:cubicBezTo>
                <a:cubicBezTo>
                  <a:pt x="1505400" y="121066"/>
                  <a:pt x="1533206" y="129408"/>
                  <a:pt x="1562404" y="107163"/>
                </a:cubicBezTo>
                <a:cubicBezTo>
                  <a:pt x="1570746" y="101601"/>
                  <a:pt x="1580478" y="112724"/>
                  <a:pt x="1580478" y="123846"/>
                </a:cubicBezTo>
                <a:cubicBezTo>
                  <a:pt x="1580478" y="139140"/>
                  <a:pt x="1581868" y="158605"/>
                  <a:pt x="1569355" y="168337"/>
                </a:cubicBezTo>
                <a:cubicBezTo>
                  <a:pt x="1537377" y="194754"/>
                  <a:pt x="1549891" y="226731"/>
                  <a:pt x="1562404" y="242025"/>
                </a:cubicBezTo>
                <a:cubicBezTo>
                  <a:pt x="1587430" y="275393"/>
                  <a:pt x="1572136" y="305980"/>
                  <a:pt x="1556842" y="335177"/>
                </a:cubicBezTo>
                <a:cubicBezTo>
                  <a:pt x="1538768" y="372716"/>
                  <a:pt x="1508181" y="400523"/>
                  <a:pt x="1476203" y="425548"/>
                </a:cubicBezTo>
                <a:cubicBezTo>
                  <a:pt x="1434493" y="458917"/>
                  <a:pt x="1383051" y="479772"/>
                  <a:pt x="1352463" y="529823"/>
                </a:cubicBezTo>
                <a:cubicBezTo>
                  <a:pt x="1314924" y="531214"/>
                  <a:pt x="1309363" y="575705"/>
                  <a:pt x="1281556" y="590998"/>
                </a:cubicBezTo>
                <a:cubicBezTo>
                  <a:pt x="1253750" y="606292"/>
                  <a:pt x="1231504" y="628538"/>
                  <a:pt x="1206478" y="646612"/>
                </a:cubicBezTo>
                <a:cubicBezTo>
                  <a:pt x="1167549" y="675808"/>
                  <a:pt x="1136962" y="716128"/>
                  <a:pt x="1084129" y="748106"/>
                </a:cubicBezTo>
                <a:cubicBezTo>
                  <a:pt x="1116107" y="750887"/>
                  <a:pt x="1134181" y="762009"/>
                  <a:pt x="1150865" y="773132"/>
                </a:cubicBezTo>
                <a:cubicBezTo>
                  <a:pt x="1160597" y="778693"/>
                  <a:pt x="1171720" y="782864"/>
                  <a:pt x="1184233" y="777303"/>
                </a:cubicBezTo>
                <a:cubicBezTo>
                  <a:pt x="1221772" y="760619"/>
                  <a:pt x="1260701" y="745325"/>
                  <a:pt x="1295460" y="723080"/>
                </a:cubicBezTo>
                <a:cubicBezTo>
                  <a:pt x="1299631" y="720299"/>
                  <a:pt x="1305192" y="716128"/>
                  <a:pt x="1305192" y="711958"/>
                </a:cubicBezTo>
                <a:cubicBezTo>
                  <a:pt x="1314924" y="653563"/>
                  <a:pt x="1370538" y="643831"/>
                  <a:pt x="1402515" y="609073"/>
                </a:cubicBezTo>
                <a:cubicBezTo>
                  <a:pt x="1403906" y="607683"/>
                  <a:pt x="1408076" y="610463"/>
                  <a:pt x="1416419" y="611853"/>
                </a:cubicBezTo>
                <a:cubicBezTo>
                  <a:pt x="1396954" y="631318"/>
                  <a:pt x="1383051" y="650783"/>
                  <a:pt x="1406686" y="670248"/>
                </a:cubicBezTo>
                <a:cubicBezTo>
                  <a:pt x="1444225" y="654953"/>
                  <a:pt x="1473422" y="611853"/>
                  <a:pt x="1512351" y="614634"/>
                </a:cubicBezTo>
                <a:cubicBezTo>
                  <a:pt x="1554061" y="616024"/>
                  <a:pt x="1569355" y="553459"/>
                  <a:pt x="1616626" y="575705"/>
                </a:cubicBezTo>
                <a:cubicBezTo>
                  <a:pt x="1619407" y="582657"/>
                  <a:pt x="1611065" y="595169"/>
                  <a:pt x="1604114" y="606292"/>
                </a:cubicBezTo>
                <a:close/>
                <a:moveTo>
                  <a:pt x="1488716" y="235073"/>
                </a:moveTo>
                <a:cubicBezTo>
                  <a:pt x="1495667" y="242025"/>
                  <a:pt x="1501229" y="247586"/>
                  <a:pt x="1509571" y="257319"/>
                </a:cubicBezTo>
                <a:cubicBezTo>
                  <a:pt x="1519303" y="240634"/>
                  <a:pt x="1527645" y="225341"/>
                  <a:pt x="1538768" y="205876"/>
                </a:cubicBezTo>
                <a:cubicBezTo>
                  <a:pt x="1492887" y="223951"/>
                  <a:pt x="1490106" y="225341"/>
                  <a:pt x="1488716" y="235073"/>
                </a:cubicBezTo>
                <a:close/>
                <a:moveTo>
                  <a:pt x="1138352" y="296248"/>
                </a:moveTo>
                <a:cubicBezTo>
                  <a:pt x="1142523" y="303199"/>
                  <a:pt x="1146694" y="299029"/>
                  <a:pt x="1149475" y="294858"/>
                </a:cubicBezTo>
                <a:cubicBezTo>
                  <a:pt x="1153646" y="290686"/>
                  <a:pt x="1160597" y="283735"/>
                  <a:pt x="1152255" y="278174"/>
                </a:cubicBezTo>
                <a:cubicBezTo>
                  <a:pt x="1148084" y="275393"/>
                  <a:pt x="1142523" y="278174"/>
                  <a:pt x="1138352" y="282344"/>
                </a:cubicBezTo>
                <a:cubicBezTo>
                  <a:pt x="1135571" y="286516"/>
                  <a:pt x="1135571" y="292077"/>
                  <a:pt x="1138352" y="296248"/>
                </a:cubicBezTo>
                <a:close/>
                <a:moveTo>
                  <a:pt x="53892" y="1247236"/>
                </a:moveTo>
                <a:cubicBezTo>
                  <a:pt x="42769" y="1258358"/>
                  <a:pt x="26085" y="1261139"/>
                  <a:pt x="21914" y="1280603"/>
                </a:cubicBezTo>
                <a:cubicBezTo>
                  <a:pt x="49721" y="1280603"/>
                  <a:pt x="46940" y="1259748"/>
                  <a:pt x="53892" y="1247236"/>
                </a:cubicBezTo>
                <a:close/>
                <a:moveTo>
                  <a:pt x="284687" y="1026173"/>
                </a:moveTo>
                <a:cubicBezTo>
                  <a:pt x="258271" y="1037295"/>
                  <a:pt x="258271" y="1037295"/>
                  <a:pt x="241587" y="1067883"/>
                </a:cubicBezTo>
                <a:cubicBezTo>
                  <a:pt x="269394" y="1066493"/>
                  <a:pt x="279126" y="1049808"/>
                  <a:pt x="284687" y="1026173"/>
                </a:cubicBezTo>
                <a:close/>
                <a:moveTo>
                  <a:pt x="290249" y="1351511"/>
                </a:moveTo>
                <a:cubicBezTo>
                  <a:pt x="284687" y="1347340"/>
                  <a:pt x="277736" y="1350120"/>
                  <a:pt x="274955" y="1357072"/>
                </a:cubicBezTo>
                <a:cubicBezTo>
                  <a:pt x="273565" y="1359853"/>
                  <a:pt x="273565" y="1365414"/>
                  <a:pt x="273565" y="1365414"/>
                </a:cubicBezTo>
                <a:cubicBezTo>
                  <a:pt x="279126" y="1368195"/>
                  <a:pt x="286078" y="1365414"/>
                  <a:pt x="290249" y="1359853"/>
                </a:cubicBezTo>
                <a:cubicBezTo>
                  <a:pt x="290249" y="1357072"/>
                  <a:pt x="291639" y="1352901"/>
                  <a:pt x="290249" y="1351511"/>
                </a:cubicBezTo>
                <a:close/>
                <a:moveTo>
                  <a:pt x="151215" y="2059190"/>
                </a:moveTo>
                <a:cubicBezTo>
                  <a:pt x="144264" y="2053629"/>
                  <a:pt x="137312" y="2052238"/>
                  <a:pt x="130360" y="2057800"/>
                </a:cubicBezTo>
                <a:cubicBezTo>
                  <a:pt x="130360" y="2057800"/>
                  <a:pt x="131751" y="2064752"/>
                  <a:pt x="133141" y="2064752"/>
                </a:cubicBezTo>
                <a:cubicBezTo>
                  <a:pt x="140093" y="2063362"/>
                  <a:pt x="145654" y="2060581"/>
                  <a:pt x="151215" y="2059190"/>
                </a:cubicBezTo>
                <a:close/>
                <a:moveTo>
                  <a:pt x="234635" y="1758878"/>
                </a:moveTo>
                <a:cubicBezTo>
                  <a:pt x="234635" y="1756098"/>
                  <a:pt x="234635" y="1751927"/>
                  <a:pt x="233245" y="1750537"/>
                </a:cubicBezTo>
                <a:cubicBezTo>
                  <a:pt x="227684" y="1744975"/>
                  <a:pt x="222122" y="1746365"/>
                  <a:pt x="216561" y="1751927"/>
                </a:cubicBezTo>
                <a:cubicBezTo>
                  <a:pt x="212390" y="1756098"/>
                  <a:pt x="209609" y="1761659"/>
                  <a:pt x="216561" y="1764440"/>
                </a:cubicBezTo>
                <a:cubicBezTo>
                  <a:pt x="222122" y="1765830"/>
                  <a:pt x="229074" y="1764440"/>
                  <a:pt x="234635" y="1758878"/>
                </a:cubicBezTo>
                <a:close/>
                <a:moveTo>
                  <a:pt x="248539" y="1797808"/>
                </a:moveTo>
                <a:cubicBezTo>
                  <a:pt x="242977" y="1790856"/>
                  <a:pt x="236026" y="1789466"/>
                  <a:pt x="229074" y="1797808"/>
                </a:cubicBezTo>
                <a:cubicBezTo>
                  <a:pt x="226293" y="1800588"/>
                  <a:pt x="224903" y="1808930"/>
                  <a:pt x="227684" y="1810321"/>
                </a:cubicBezTo>
                <a:cubicBezTo>
                  <a:pt x="233245" y="1815882"/>
                  <a:pt x="241587" y="1813102"/>
                  <a:pt x="249929" y="1810321"/>
                </a:cubicBezTo>
                <a:cubicBezTo>
                  <a:pt x="252710" y="1804759"/>
                  <a:pt x="251319" y="1801978"/>
                  <a:pt x="248539" y="1797808"/>
                </a:cubicBezTo>
                <a:close/>
                <a:moveTo>
                  <a:pt x="295810" y="1744975"/>
                </a:moveTo>
                <a:cubicBezTo>
                  <a:pt x="286078" y="1739413"/>
                  <a:pt x="280516" y="1758878"/>
                  <a:pt x="270784" y="1754708"/>
                </a:cubicBezTo>
                <a:cubicBezTo>
                  <a:pt x="259661" y="1750537"/>
                  <a:pt x="256881" y="1758878"/>
                  <a:pt x="254100" y="1767220"/>
                </a:cubicBezTo>
                <a:cubicBezTo>
                  <a:pt x="252710" y="1770001"/>
                  <a:pt x="255490" y="1774172"/>
                  <a:pt x="256881" y="1775563"/>
                </a:cubicBezTo>
                <a:cubicBezTo>
                  <a:pt x="263832" y="1781123"/>
                  <a:pt x="270784" y="1782514"/>
                  <a:pt x="279126" y="1775563"/>
                </a:cubicBezTo>
                <a:cubicBezTo>
                  <a:pt x="288858" y="1767220"/>
                  <a:pt x="298591" y="1758878"/>
                  <a:pt x="295810" y="1744975"/>
                </a:cubicBezTo>
                <a:close/>
                <a:moveTo>
                  <a:pt x="511312" y="813452"/>
                </a:moveTo>
                <a:cubicBezTo>
                  <a:pt x="515483" y="817623"/>
                  <a:pt x="519654" y="814842"/>
                  <a:pt x="522434" y="809281"/>
                </a:cubicBezTo>
                <a:cubicBezTo>
                  <a:pt x="525215" y="800938"/>
                  <a:pt x="525215" y="791207"/>
                  <a:pt x="518263" y="787035"/>
                </a:cubicBezTo>
                <a:cubicBezTo>
                  <a:pt x="511312" y="781474"/>
                  <a:pt x="505750" y="788426"/>
                  <a:pt x="502970" y="795378"/>
                </a:cubicBezTo>
                <a:cubicBezTo>
                  <a:pt x="496018" y="806500"/>
                  <a:pt x="505750" y="809281"/>
                  <a:pt x="511312" y="813452"/>
                </a:cubicBezTo>
                <a:close/>
                <a:moveTo>
                  <a:pt x="422330" y="909385"/>
                </a:moveTo>
                <a:cubicBezTo>
                  <a:pt x="441795" y="896872"/>
                  <a:pt x="443185" y="880188"/>
                  <a:pt x="443185" y="860723"/>
                </a:cubicBezTo>
                <a:cubicBezTo>
                  <a:pt x="407037" y="867675"/>
                  <a:pt x="420940" y="889920"/>
                  <a:pt x="422330" y="909385"/>
                </a:cubicBezTo>
                <a:close/>
                <a:moveTo>
                  <a:pt x="394524" y="841258"/>
                </a:moveTo>
                <a:cubicBezTo>
                  <a:pt x="397304" y="841258"/>
                  <a:pt x="400085" y="842648"/>
                  <a:pt x="402866" y="842648"/>
                </a:cubicBezTo>
                <a:cubicBezTo>
                  <a:pt x="404256" y="835697"/>
                  <a:pt x="407037" y="828745"/>
                  <a:pt x="405646" y="823184"/>
                </a:cubicBezTo>
                <a:cubicBezTo>
                  <a:pt x="404256" y="817623"/>
                  <a:pt x="398695" y="817623"/>
                  <a:pt x="394524" y="821793"/>
                </a:cubicBezTo>
                <a:cubicBezTo>
                  <a:pt x="390353" y="828745"/>
                  <a:pt x="391743" y="835697"/>
                  <a:pt x="394524" y="841258"/>
                </a:cubicBezTo>
                <a:close/>
                <a:moveTo>
                  <a:pt x="361156" y="934411"/>
                </a:moveTo>
                <a:cubicBezTo>
                  <a:pt x="361156" y="938582"/>
                  <a:pt x="362546" y="945533"/>
                  <a:pt x="365327" y="946923"/>
                </a:cubicBezTo>
                <a:cubicBezTo>
                  <a:pt x="377840" y="952485"/>
                  <a:pt x="393133" y="952485"/>
                  <a:pt x="413988" y="944143"/>
                </a:cubicBezTo>
                <a:cubicBezTo>
                  <a:pt x="398695" y="931630"/>
                  <a:pt x="388962" y="921898"/>
                  <a:pt x="372278" y="923288"/>
                </a:cubicBezTo>
                <a:cubicBezTo>
                  <a:pt x="366717" y="926068"/>
                  <a:pt x="361156" y="928849"/>
                  <a:pt x="361156" y="934411"/>
                </a:cubicBezTo>
                <a:close/>
                <a:moveTo>
                  <a:pt x="380620" y="1590648"/>
                </a:moveTo>
                <a:cubicBezTo>
                  <a:pt x="377840" y="1585087"/>
                  <a:pt x="373669" y="1586477"/>
                  <a:pt x="369498" y="1590648"/>
                </a:cubicBezTo>
                <a:cubicBezTo>
                  <a:pt x="365327" y="1594819"/>
                  <a:pt x="358375" y="1601771"/>
                  <a:pt x="365327" y="1605942"/>
                </a:cubicBezTo>
                <a:cubicBezTo>
                  <a:pt x="369498" y="1608723"/>
                  <a:pt x="376449" y="1607332"/>
                  <a:pt x="382011" y="1608723"/>
                </a:cubicBezTo>
                <a:cubicBezTo>
                  <a:pt x="390353" y="1600380"/>
                  <a:pt x="383401" y="1596209"/>
                  <a:pt x="380620" y="1590648"/>
                </a:cubicBezTo>
                <a:close/>
                <a:moveTo>
                  <a:pt x="375059" y="1169377"/>
                </a:moveTo>
                <a:cubicBezTo>
                  <a:pt x="416769" y="1167987"/>
                  <a:pt x="409817" y="1129058"/>
                  <a:pt x="433453" y="1102641"/>
                </a:cubicBezTo>
                <a:cubicBezTo>
                  <a:pt x="384791" y="1102641"/>
                  <a:pt x="388962" y="1152693"/>
                  <a:pt x="365327" y="1161035"/>
                </a:cubicBezTo>
                <a:cubicBezTo>
                  <a:pt x="333349" y="1172158"/>
                  <a:pt x="338910" y="1209697"/>
                  <a:pt x="311104" y="1219429"/>
                </a:cubicBezTo>
                <a:cubicBezTo>
                  <a:pt x="347252" y="1211087"/>
                  <a:pt x="347252" y="1211087"/>
                  <a:pt x="356985" y="1220819"/>
                </a:cubicBezTo>
                <a:cubicBezTo>
                  <a:pt x="386182" y="1247236"/>
                  <a:pt x="386182" y="1247236"/>
                  <a:pt x="420940" y="1216648"/>
                </a:cubicBezTo>
                <a:cubicBezTo>
                  <a:pt x="413988" y="1193013"/>
                  <a:pt x="379230" y="1199964"/>
                  <a:pt x="375059" y="1169377"/>
                </a:cubicBezTo>
                <a:close/>
                <a:moveTo>
                  <a:pt x="480724" y="1106812"/>
                </a:moveTo>
                <a:cubicBezTo>
                  <a:pt x="462650" y="1119325"/>
                  <a:pt x="445966" y="1134618"/>
                  <a:pt x="434843" y="1155473"/>
                </a:cubicBezTo>
                <a:cubicBezTo>
                  <a:pt x="433453" y="1159645"/>
                  <a:pt x="433453" y="1165206"/>
                  <a:pt x="434843" y="1169377"/>
                </a:cubicBezTo>
                <a:cubicBezTo>
                  <a:pt x="436234" y="1174938"/>
                  <a:pt x="443185" y="1173548"/>
                  <a:pt x="447356" y="1172158"/>
                </a:cubicBezTo>
                <a:cubicBezTo>
                  <a:pt x="477944" y="1159645"/>
                  <a:pt x="486286" y="1140180"/>
                  <a:pt x="480724" y="1106812"/>
                </a:cubicBezTo>
                <a:close/>
                <a:moveTo>
                  <a:pt x="483505" y="1288946"/>
                </a:moveTo>
                <a:cubicBezTo>
                  <a:pt x="480724" y="1287555"/>
                  <a:pt x="475163" y="1291727"/>
                  <a:pt x="472382" y="1293117"/>
                </a:cubicBezTo>
                <a:cubicBezTo>
                  <a:pt x="472382" y="1297288"/>
                  <a:pt x="470992" y="1301458"/>
                  <a:pt x="470992" y="1302849"/>
                </a:cubicBezTo>
                <a:cubicBezTo>
                  <a:pt x="475163" y="1308410"/>
                  <a:pt x="479334" y="1304239"/>
                  <a:pt x="482115" y="1300068"/>
                </a:cubicBezTo>
                <a:cubicBezTo>
                  <a:pt x="486286" y="1297288"/>
                  <a:pt x="489066" y="1291727"/>
                  <a:pt x="483505" y="1288946"/>
                </a:cubicBezTo>
                <a:close/>
                <a:moveTo>
                  <a:pt x="498799" y="1115154"/>
                </a:moveTo>
                <a:cubicBezTo>
                  <a:pt x="507141" y="1088738"/>
                  <a:pt x="544680" y="1063712"/>
                  <a:pt x="536338" y="1044247"/>
                </a:cubicBezTo>
                <a:cubicBezTo>
                  <a:pt x="525215" y="1017831"/>
                  <a:pt x="553022" y="1010879"/>
                  <a:pt x="550241" y="992805"/>
                </a:cubicBezTo>
                <a:cubicBezTo>
                  <a:pt x="489066" y="1022002"/>
                  <a:pt x="475163" y="1034515"/>
                  <a:pt x="455698" y="1073444"/>
                </a:cubicBezTo>
                <a:cubicBezTo>
                  <a:pt x="468211" y="1080396"/>
                  <a:pt x="497408" y="1073444"/>
                  <a:pt x="480724" y="1106812"/>
                </a:cubicBezTo>
                <a:cubicBezTo>
                  <a:pt x="487676" y="1112373"/>
                  <a:pt x="497408" y="1119325"/>
                  <a:pt x="498799" y="1115154"/>
                </a:cubicBezTo>
                <a:close/>
                <a:moveTo>
                  <a:pt x="584999" y="1197183"/>
                </a:moveTo>
                <a:cubicBezTo>
                  <a:pt x="576657" y="1190232"/>
                  <a:pt x="566925" y="1198574"/>
                  <a:pt x="559973" y="1206916"/>
                </a:cubicBezTo>
                <a:cubicBezTo>
                  <a:pt x="548851" y="1223600"/>
                  <a:pt x="534947" y="1236113"/>
                  <a:pt x="521044" y="1248626"/>
                </a:cubicBezTo>
                <a:cubicBezTo>
                  <a:pt x="515483" y="1254188"/>
                  <a:pt x="518263" y="1261139"/>
                  <a:pt x="523825" y="1265310"/>
                </a:cubicBezTo>
                <a:cubicBezTo>
                  <a:pt x="527996" y="1268091"/>
                  <a:pt x="536338" y="1268091"/>
                  <a:pt x="536338" y="1263920"/>
                </a:cubicBezTo>
                <a:cubicBezTo>
                  <a:pt x="540509" y="1237503"/>
                  <a:pt x="566925" y="1240284"/>
                  <a:pt x="573877" y="1229162"/>
                </a:cubicBezTo>
                <a:cubicBezTo>
                  <a:pt x="583609" y="1213868"/>
                  <a:pt x="596122" y="1205526"/>
                  <a:pt x="584999" y="1197183"/>
                </a:cubicBezTo>
                <a:close/>
                <a:moveTo>
                  <a:pt x="653126" y="702225"/>
                </a:moveTo>
                <a:cubicBezTo>
                  <a:pt x="647564" y="699444"/>
                  <a:pt x="644784" y="702225"/>
                  <a:pt x="642003" y="707787"/>
                </a:cubicBezTo>
                <a:cubicBezTo>
                  <a:pt x="637832" y="714738"/>
                  <a:pt x="637832" y="720299"/>
                  <a:pt x="642003" y="725861"/>
                </a:cubicBezTo>
                <a:cubicBezTo>
                  <a:pt x="644784" y="728642"/>
                  <a:pt x="650345" y="730032"/>
                  <a:pt x="654516" y="725861"/>
                </a:cubicBezTo>
                <a:cubicBezTo>
                  <a:pt x="660077" y="717518"/>
                  <a:pt x="657297" y="709177"/>
                  <a:pt x="653126" y="702225"/>
                </a:cubicBezTo>
                <a:close/>
                <a:moveTo>
                  <a:pt x="705958" y="661905"/>
                </a:moveTo>
                <a:cubicBezTo>
                  <a:pt x="686494" y="666077"/>
                  <a:pt x="667029" y="645222"/>
                  <a:pt x="648955" y="670248"/>
                </a:cubicBezTo>
                <a:cubicBezTo>
                  <a:pt x="668419" y="679980"/>
                  <a:pt x="687884" y="678589"/>
                  <a:pt x="705958" y="661905"/>
                </a:cubicBezTo>
                <a:close/>
                <a:moveTo>
                  <a:pt x="776865" y="849600"/>
                </a:moveTo>
                <a:cubicBezTo>
                  <a:pt x="772694" y="845429"/>
                  <a:pt x="768523" y="848210"/>
                  <a:pt x="764352" y="852381"/>
                </a:cubicBezTo>
                <a:cubicBezTo>
                  <a:pt x="760181" y="856552"/>
                  <a:pt x="753230" y="862113"/>
                  <a:pt x="761572" y="866284"/>
                </a:cubicBezTo>
                <a:cubicBezTo>
                  <a:pt x="764352" y="867675"/>
                  <a:pt x="769914" y="863503"/>
                  <a:pt x="771304" y="863503"/>
                </a:cubicBezTo>
                <a:cubicBezTo>
                  <a:pt x="778256" y="857943"/>
                  <a:pt x="781036" y="853772"/>
                  <a:pt x="776865" y="849600"/>
                </a:cubicBezTo>
                <a:close/>
                <a:moveTo>
                  <a:pt x="785207" y="595169"/>
                </a:moveTo>
                <a:cubicBezTo>
                  <a:pt x="767133" y="606292"/>
                  <a:pt x="744888" y="592388"/>
                  <a:pt x="732375" y="618805"/>
                </a:cubicBezTo>
                <a:cubicBezTo>
                  <a:pt x="730984" y="620195"/>
                  <a:pt x="733765" y="627147"/>
                  <a:pt x="735155" y="627147"/>
                </a:cubicBezTo>
                <a:cubicBezTo>
                  <a:pt x="753230" y="625757"/>
                  <a:pt x="769914" y="620195"/>
                  <a:pt x="785207" y="606292"/>
                </a:cubicBezTo>
                <a:cubicBezTo>
                  <a:pt x="785207" y="604902"/>
                  <a:pt x="783817" y="602121"/>
                  <a:pt x="785207" y="595169"/>
                </a:cubicBezTo>
                <a:close/>
                <a:moveTo>
                  <a:pt x="1031296" y="624367"/>
                </a:moveTo>
                <a:cubicBezTo>
                  <a:pt x="1025735" y="635489"/>
                  <a:pt x="1018783" y="646612"/>
                  <a:pt x="1024345" y="660515"/>
                </a:cubicBezTo>
                <a:cubicBezTo>
                  <a:pt x="1039638" y="653563"/>
                  <a:pt x="1043809" y="642441"/>
                  <a:pt x="1042419" y="628538"/>
                </a:cubicBezTo>
                <a:cubicBezTo>
                  <a:pt x="1042419" y="622976"/>
                  <a:pt x="1038248" y="621586"/>
                  <a:pt x="1031296" y="624367"/>
                </a:cubicBezTo>
                <a:close/>
                <a:moveTo>
                  <a:pt x="963170" y="447794"/>
                </a:moveTo>
                <a:cubicBezTo>
                  <a:pt x="1000709" y="446403"/>
                  <a:pt x="1006270" y="403303"/>
                  <a:pt x="1039638" y="390791"/>
                </a:cubicBezTo>
                <a:cubicBezTo>
                  <a:pt x="1025735" y="379668"/>
                  <a:pt x="1016003" y="385229"/>
                  <a:pt x="1007661" y="389400"/>
                </a:cubicBezTo>
                <a:cubicBezTo>
                  <a:pt x="982635" y="400523"/>
                  <a:pt x="982635" y="432500"/>
                  <a:pt x="963170" y="447794"/>
                </a:cubicBezTo>
                <a:close/>
                <a:moveTo>
                  <a:pt x="918679" y="705006"/>
                </a:moveTo>
                <a:cubicBezTo>
                  <a:pt x="965951" y="717518"/>
                  <a:pt x="971512" y="716128"/>
                  <a:pt x="992367" y="684151"/>
                </a:cubicBezTo>
                <a:cubicBezTo>
                  <a:pt x="996538" y="677199"/>
                  <a:pt x="1007661" y="666077"/>
                  <a:pt x="996538" y="657734"/>
                </a:cubicBezTo>
                <a:cubicBezTo>
                  <a:pt x="989586" y="652173"/>
                  <a:pt x="978464" y="656344"/>
                  <a:pt x="975683" y="664686"/>
                </a:cubicBezTo>
                <a:cubicBezTo>
                  <a:pt x="965951" y="686932"/>
                  <a:pt x="946486" y="691103"/>
                  <a:pt x="918679" y="705006"/>
                </a:cubicBezTo>
                <a:close/>
                <a:moveTo>
                  <a:pt x="881140" y="768961"/>
                </a:moveTo>
                <a:cubicBezTo>
                  <a:pt x="893653" y="757838"/>
                  <a:pt x="924241" y="763400"/>
                  <a:pt x="920070" y="736983"/>
                </a:cubicBezTo>
                <a:cubicBezTo>
                  <a:pt x="915899" y="714738"/>
                  <a:pt x="896434" y="750887"/>
                  <a:pt x="883921" y="738373"/>
                </a:cubicBezTo>
                <a:cubicBezTo>
                  <a:pt x="865847" y="718909"/>
                  <a:pt x="860285" y="738373"/>
                  <a:pt x="853334" y="752277"/>
                </a:cubicBezTo>
                <a:cubicBezTo>
                  <a:pt x="849163" y="762009"/>
                  <a:pt x="843601" y="771742"/>
                  <a:pt x="849163" y="781474"/>
                </a:cubicBezTo>
                <a:cubicBezTo>
                  <a:pt x="861676" y="784255"/>
                  <a:pt x="871408" y="778693"/>
                  <a:pt x="881140" y="768961"/>
                </a:cubicBezTo>
                <a:close/>
                <a:moveTo>
                  <a:pt x="1139742" y="793987"/>
                </a:moveTo>
                <a:cubicBezTo>
                  <a:pt x="1138352" y="782864"/>
                  <a:pt x="1125839" y="788426"/>
                  <a:pt x="1120278" y="784255"/>
                </a:cubicBezTo>
                <a:cubicBezTo>
                  <a:pt x="1106374" y="773132"/>
                  <a:pt x="1084129" y="787035"/>
                  <a:pt x="1074397" y="767571"/>
                </a:cubicBezTo>
                <a:cubicBezTo>
                  <a:pt x="1071616" y="763400"/>
                  <a:pt x="1059103" y="764790"/>
                  <a:pt x="1052151" y="770352"/>
                </a:cubicBezTo>
                <a:cubicBezTo>
                  <a:pt x="1027125" y="789816"/>
                  <a:pt x="1002099" y="807890"/>
                  <a:pt x="977073" y="827355"/>
                </a:cubicBezTo>
                <a:cubicBezTo>
                  <a:pt x="957609" y="842648"/>
                  <a:pt x="967341" y="853772"/>
                  <a:pt x="984025" y="864894"/>
                </a:cubicBezTo>
                <a:cubicBezTo>
                  <a:pt x="956218" y="871846"/>
                  <a:pt x="938144" y="888530"/>
                  <a:pt x="921460" y="906604"/>
                </a:cubicBezTo>
                <a:cubicBezTo>
                  <a:pt x="913118" y="914946"/>
                  <a:pt x="911728" y="926068"/>
                  <a:pt x="918679" y="934411"/>
                </a:cubicBezTo>
                <a:cubicBezTo>
                  <a:pt x="933973" y="952485"/>
                  <a:pt x="952047" y="931630"/>
                  <a:pt x="968731" y="930240"/>
                </a:cubicBezTo>
                <a:cubicBezTo>
                  <a:pt x="981244" y="930240"/>
                  <a:pt x="971512" y="914946"/>
                  <a:pt x="970122" y="906604"/>
                </a:cubicBezTo>
                <a:cubicBezTo>
                  <a:pt x="964560" y="881578"/>
                  <a:pt x="975683" y="896872"/>
                  <a:pt x="982635" y="901043"/>
                </a:cubicBezTo>
                <a:cubicBezTo>
                  <a:pt x="989586" y="905213"/>
                  <a:pt x="995148" y="896872"/>
                  <a:pt x="1000709" y="895482"/>
                </a:cubicBezTo>
                <a:cubicBezTo>
                  <a:pt x="1049371" y="885749"/>
                  <a:pt x="1079958" y="838478"/>
                  <a:pt x="1125839" y="821793"/>
                </a:cubicBezTo>
                <a:cubicBezTo>
                  <a:pt x="1131400" y="817623"/>
                  <a:pt x="1141133" y="806500"/>
                  <a:pt x="1139742" y="793987"/>
                </a:cubicBezTo>
                <a:close/>
                <a:moveTo>
                  <a:pt x="142873" y="1518351"/>
                </a:moveTo>
                <a:cubicBezTo>
                  <a:pt x="142873" y="1516960"/>
                  <a:pt x="142873" y="1516960"/>
                  <a:pt x="142873" y="1518351"/>
                </a:cubicBezTo>
                <a:lnTo>
                  <a:pt x="142873" y="1518351"/>
                </a:lnTo>
                <a:cubicBezTo>
                  <a:pt x="142873" y="1518351"/>
                  <a:pt x="142873" y="1518351"/>
                  <a:pt x="142873" y="1518351"/>
                </a:cubicBezTo>
                <a:close/>
                <a:moveTo>
                  <a:pt x="1459519" y="89088"/>
                </a:moveTo>
                <a:cubicBezTo>
                  <a:pt x="1470641" y="94649"/>
                  <a:pt x="1481764" y="87698"/>
                  <a:pt x="1483155" y="66843"/>
                </a:cubicBezTo>
                <a:cubicBezTo>
                  <a:pt x="1484545" y="47378"/>
                  <a:pt x="1480374" y="30694"/>
                  <a:pt x="1472032" y="15401"/>
                </a:cubicBezTo>
                <a:cubicBezTo>
                  <a:pt x="1467861" y="7059"/>
                  <a:pt x="1458129" y="107"/>
                  <a:pt x="1448396" y="7059"/>
                </a:cubicBezTo>
                <a:cubicBezTo>
                  <a:pt x="1438664" y="14010"/>
                  <a:pt x="1435883" y="22352"/>
                  <a:pt x="1444225" y="32084"/>
                </a:cubicBezTo>
                <a:cubicBezTo>
                  <a:pt x="1459519" y="48769"/>
                  <a:pt x="1449786" y="61281"/>
                  <a:pt x="1433103" y="73794"/>
                </a:cubicBezTo>
                <a:cubicBezTo>
                  <a:pt x="1426151" y="77966"/>
                  <a:pt x="1420590" y="83527"/>
                  <a:pt x="1415028" y="87698"/>
                </a:cubicBezTo>
                <a:cubicBezTo>
                  <a:pt x="1430322" y="89088"/>
                  <a:pt x="1444225" y="82136"/>
                  <a:pt x="1459519" y="89088"/>
                </a:cubicBezTo>
                <a:close/>
                <a:moveTo>
                  <a:pt x="1196746" y="136359"/>
                </a:moveTo>
                <a:cubicBezTo>
                  <a:pt x="1203698" y="126627"/>
                  <a:pt x="1217601" y="121066"/>
                  <a:pt x="1218991" y="97430"/>
                </a:cubicBezTo>
                <a:cubicBezTo>
                  <a:pt x="1187014" y="118285"/>
                  <a:pt x="1159207" y="134969"/>
                  <a:pt x="1131400" y="153044"/>
                </a:cubicBezTo>
                <a:cubicBezTo>
                  <a:pt x="1171720" y="169728"/>
                  <a:pt x="1171720" y="171118"/>
                  <a:pt x="1196746" y="136359"/>
                </a:cubicBezTo>
                <a:close/>
                <a:moveTo>
                  <a:pt x="1384441" y="72404"/>
                </a:moveTo>
                <a:cubicBezTo>
                  <a:pt x="1396954" y="69624"/>
                  <a:pt x="1405296" y="61281"/>
                  <a:pt x="1410857" y="50159"/>
                </a:cubicBezTo>
                <a:cubicBezTo>
                  <a:pt x="1413638" y="44598"/>
                  <a:pt x="1415028" y="33475"/>
                  <a:pt x="1405296" y="36256"/>
                </a:cubicBezTo>
                <a:cubicBezTo>
                  <a:pt x="1378880" y="43207"/>
                  <a:pt x="1394173" y="15401"/>
                  <a:pt x="1380270" y="7059"/>
                </a:cubicBezTo>
                <a:cubicBezTo>
                  <a:pt x="1366366" y="26523"/>
                  <a:pt x="1369147" y="45988"/>
                  <a:pt x="1370538" y="64062"/>
                </a:cubicBezTo>
                <a:cubicBezTo>
                  <a:pt x="1370538" y="71014"/>
                  <a:pt x="1377489" y="73794"/>
                  <a:pt x="1384441" y="72404"/>
                </a:cubicBezTo>
                <a:close/>
                <a:moveTo>
                  <a:pt x="1527645" y="54330"/>
                </a:moveTo>
                <a:cubicBezTo>
                  <a:pt x="1540158" y="48769"/>
                  <a:pt x="1534597" y="39036"/>
                  <a:pt x="1530426" y="32084"/>
                </a:cubicBezTo>
                <a:cubicBezTo>
                  <a:pt x="1523474" y="19571"/>
                  <a:pt x="1547110" y="12620"/>
                  <a:pt x="1537377" y="107"/>
                </a:cubicBezTo>
                <a:cubicBezTo>
                  <a:pt x="1523474" y="-1284"/>
                  <a:pt x="1516522" y="11229"/>
                  <a:pt x="1506790" y="18181"/>
                </a:cubicBezTo>
                <a:cubicBezTo>
                  <a:pt x="1497058" y="26523"/>
                  <a:pt x="1498448" y="37646"/>
                  <a:pt x="1505400" y="45988"/>
                </a:cubicBezTo>
                <a:cubicBezTo>
                  <a:pt x="1510961" y="52939"/>
                  <a:pt x="1517913" y="58501"/>
                  <a:pt x="1527645" y="54330"/>
                </a:cubicBezTo>
                <a:close/>
                <a:moveTo>
                  <a:pt x="156777" y="1904863"/>
                </a:moveTo>
                <a:cubicBezTo>
                  <a:pt x="145654" y="1911815"/>
                  <a:pt x="134531" y="1920157"/>
                  <a:pt x="133141" y="1936841"/>
                </a:cubicBezTo>
                <a:cubicBezTo>
                  <a:pt x="144264" y="1936841"/>
                  <a:pt x="155386" y="1936841"/>
                  <a:pt x="167899" y="1936841"/>
                </a:cubicBezTo>
                <a:cubicBezTo>
                  <a:pt x="173461" y="1921548"/>
                  <a:pt x="167899" y="1911815"/>
                  <a:pt x="156777" y="1904863"/>
                </a:cubicBezTo>
                <a:close/>
                <a:moveTo>
                  <a:pt x="94212" y="1536425"/>
                </a:moveTo>
                <a:cubicBezTo>
                  <a:pt x="94212" y="1536425"/>
                  <a:pt x="92821" y="1536425"/>
                  <a:pt x="92821" y="1536425"/>
                </a:cubicBezTo>
                <a:cubicBezTo>
                  <a:pt x="94212" y="1537815"/>
                  <a:pt x="94212" y="1537815"/>
                  <a:pt x="94212" y="1536425"/>
                </a:cubicBezTo>
                <a:cubicBezTo>
                  <a:pt x="94212" y="1537815"/>
                  <a:pt x="94212" y="1537815"/>
                  <a:pt x="94212" y="1536425"/>
                </a:cubicBezTo>
                <a:cubicBezTo>
                  <a:pt x="94212" y="1537815"/>
                  <a:pt x="94212" y="1537815"/>
                  <a:pt x="94212" y="1536425"/>
                </a:cubicBezTo>
                <a:close/>
                <a:moveTo>
                  <a:pt x="142873" y="1516960"/>
                </a:moveTo>
                <a:cubicBezTo>
                  <a:pt x="142873" y="1516960"/>
                  <a:pt x="142873" y="1516960"/>
                  <a:pt x="142873" y="1516960"/>
                </a:cubicBezTo>
                <a:cubicBezTo>
                  <a:pt x="141483" y="1516960"/>
                  <a:pt x="141483" y="1516960"/>
                  <a:pt x="142873" y="1516960"/>
                </a:cubicBezTo>
                <a:cubicBezTo>
                  <a:pt x="141483" y="1518351"/>
                  <a:pt x="142873" y="1516960"/>
                  <a:pt x="142873" y="1516960"/>
                </a:cubicBezTo>
                <a:close/>
                <a:moveTo>
                  <a:pt x="141483" y="1516960"/>
                </a:moveTo>
                <a:cubicBezTo>
                  <a:pt x="142873" y="1507228"/>
                  <a:pt x="133141" y="1497496"/>
                  <a:pt x="130360" y="1501667"/>
                </a:cubicBezTo>
                <a:cubicBezTo>
                  <a:pt x="119238" y="1514180"/>
                  <a:pt x="90041" y="1508618"/>
                  <a:pt x="94212" y="1536425"/>
                </a:cubicBezTo>
                <a:cubicBezTo>
                  <a:pt x="110896" y="1532254"/>
                  <a:pt x="123409" y="1515570"/>
                  <a:pt x="141483" y="1516960"/>
                </a:cubicBezTo>
                <a:close/>
                <a:moveTo>
                  <a:pt x="626709" y="588218"/>
                </a:moveTo>
                <a:cubicBezTo>
                  <a:pt x="622538" y="589608"/>
                  <a:pt x="616977" y="596560"/>
                  <a:pt x="616977" y="599340"/>
                </a:cubicBezTo>
                <a:cubicBezTo>
                  <a:pt x="618367" y="611853"/>
                  <a:pt x="629490" y="610463"/>
                  <a:pt x="639222" y="610463"/>
                </a:cubicBezTo>
                <a:cubicBezTo>
                  <a:pt x="643393" y="610463"/>
                  <a:pt x="647564" y="611853"/>
                  <a:pt x="651735" y="611853"/>
                </a:cubicBezTo>
                <a:cubicBezTo>
                  <a:pt x="651735" y="609073"/>
                  <a:pt x="653126" y="604902"/>
                  <a:pt x="653126" y="602121"/>
                </a:cubicBezTo>
                <a:cubicBezTo>
                  <a:pt x="651735" y="585437"/>
                  <a:pt x="640613" y="582657"/>
                  <a:pt x="626709" y="588218"/>
                </a:cubicBezTo>
                <a:close/>
                <a:moveTo>
                  <a:pt x="651735" y="611853"/>
                </a:moveTo>
                <a:cubicBezTo>
                  <a:pt x="651735" y="613243"/>
                  <a:pt x="651735" y="613243"/>
                  <a:pt x="651735" y="611853"/>
                </a:cubicBezTo>
                <a:cubicBezTo>
                  <a:pt x="651735" y="613243"/>
                  <a:pt x="651735" y="613243"/>
                  <a:pt x="651735" y="611853"/>
                </a:cubicBezTo>
                <a:cubicBezTo>
                  <a:pt x="651735" y="613243"/>
                  <a:pt x="651735" y="613243"/>
                  <a:pt x="651735" y="611853"/>
                </a:cubicBezTo>
                <a:cubicBezTo>
                  <a:pt x="653126" y="613243"/>
                  <a:pt x="653126" y="611853"/>
                  <a:pt x="653126" y="611853"/>
                </a:cubicBezTo>
                <a:cubicBezTo>
                  <a:pt x="653126" y="613243"/>
                  <a:pt x="651735" y="613243"/>
                  <a:pt x="651735" y="611853"/>
                </a:cubicBezTo>
                <a:close/>
                <a:moveTo>
                  <a:pt x="1078568" y="214218"/>
                </a:moveTo>
                <a:cubicBezTo>
                  <a:pt x="1077177" y="233683"/>
                  <a:pt x="1068835" y="250367"/>
                  <a:pt x="1056322" y="268441"/>
                </a:cubicBezTo>
                <a:cubicBezTo>
                  <a:pt x="1071616" y="275393"/>
                  <a:pt x="1085519" y="280954"/>
                  <a:pt x="1099423" y="271222"/>
                </a:cubicBezTo>
                <a:cubicBezTo>
                  <a:pt x="1116107" y="257319"/>
                  <a:pt x="1134181" y="243415"/>
                  <a:pt x="1146694" y="225341"/>
                </a:cubicBezTo>
                <a:cubicBezTo>
                  <a:pt x="1155036" y="214218"/>
                  <a:pt x="1135571" y="191973"/>
                  <a:pt x="1134181" y="196144"/>
                </a:cubicBezTo>
                <a:cubicBezTo>
                  <a:pt x="1117497" y="215609"/>
                  <a:pt x="1092471" y="194754"/>
                  <a:pt x="1078568" y="214218"/>
                </a:cubicBezTo>
                <a:cubicBezTo>
                  <a:pt x="1077177" y="214218"/>
                  <a:pt x="1077177" y="214218"/>
                  <a:pt x="1077177" y="214218"/>
                </a:cubicBezTo>
                <a:cubicBezTo>
                  <a:pt x="1077177" y="214218"/>
                  <a:pt x="1077177" y="214218"/>
                  <a:pt x="1077177" y="214218"/>
                </a:cubicBezTo>
                <a:cubicBezTo>
                  <a:pt x="1077177" y="215609"/>
                  <a:pt x="1078568" y="214218"/>
                  <a:pt x="1078568" y="214218"/>
                </a:cubicBezTo>
                <a:close/>
                <a:moveTo>
                  <a:pt x="1074397" y="198924"/>
                </a:moveTo>
                <a:cubicBezTo>
                  <a:pt x="1053542" y="200315"/>
                  <a:pt x="1041029" y="214218"/>
                  <a:pt x="1029906" y="239244"/>
                </a:cubicBezTo>
                <a:cubicBezTo>
                  <a:pt x="1049371" y="229512"/>
                  <a:pt x="1061884" y="215609"/>
                  <a:pt x="1077177" y="214218"/>
                </a:cubicBezTo>
                <a:cubicBezTo>
                  <a:pt x="1082739" y="207266"/>
                  <a:pt x="1086910" y="197534"/>
                  <a:pt x="1074397" y="198924"/>
                </a:cubicBezTo>
                <a:close/>
                <a:moveTo>
                  <a:pt x="1277385" y="130798"/>
                </a:moveTo>
                <a:cubicBezTo>
                  <a:pt x="1288508" y="130798"/>
                  <a:pt x="1299631" y="130798"/>
                  <a:pt x="1307973" y="119676"/>
                </a:cubicBezTo>
                <a:cubicBezTo>
                  <a:pt x="1301021" y="107163"/>
                  <a:pt x="1287118" y="126627"/>
                  <a:pt x="1280166" y="115504"/>
                </a:cubicBezTo>
                <a:cubicBezTo>
                  <a:pt x="1278776" y="112724"/>
                  <a:pt x="1271824" y="119676"/>
                  <a:pt x="1273214" y="125237"/>
                </a:cubicBezTo>
                <a:cubicBezTo>
                  <a:pt x="1273214" y="128018"/>
                  <a:pt x="1275995" y="132189"/>
                  <a:pt x="1277385" y="130798"/>
                </a:cubicBezTo>
                <a:close/>
                <a:moveTo>
                  <a:pt x="1442835" y="620195"/>
                </a:moveTo>
                <a:cubicBezTo>
                  <a:pt x="1448396" y="606292"/>
                  <a:pt x="1448396" y="596560"/>
                  <a:pt x="1433103" y="586828"/>
                </a:cubicBezTo>
                <a:cubicBezTo>
                  <a:pt x="1427541" y="604902"/>
                  <a:pt x="1435883" y="611853"/>
                  <a:pt x="1442835" y="620195"/>
                </a:cubicBezTo>
                <a:close/>
                <a:moveTo>
                  <a:pt x="183193" y="1365414"/>
                </a:moveTo>
                <a:cubicBezTo>
                  <a:pt x="179022" y="1369585"/>
                  <a:pt x="180412" y="1375147"/>
                  <a:pt x="184583" y="1377927"/>
                </a:cubicBezTo>
                <a:cubicBezTo>
                  <a:pt x="191535" y="1380708"/>
                  <a:pt x="197096" y="1375147"/>
                  <a:pt x="201267" y="1369585"/>
                </a:cubicBezTo>
                <a:cubicBezTo>
                  <a:pt x="202658" y="1368195"/>
                  <a:pt x="202658" y="1364023"/>
                  <a:pt x="204048" y="1361243"/>
                </a:cubicBezTo>
                <a:cubicBezTo>
                  <a:pt x="197096" y="1347340"/>
                  <a:pt x="188754" y="1361243"/>
                  <a:pt x="183193" y="1365414"/>
                </a:cubicBezTo>
                <a:close/>
                <a:moveTo>
                  <a:pt x="204048" y="1362633"/>
                </a:moveTo>
                <a:cubicBezTo>
                  <a:pt x="204048" y="1362633"/>
                  <a:pt x="204048" y="1362633"/>
                  <a:pt x="204048" y="1362633"/>
                </a:cubicBezTo>
                <a:cubicBezTo>
                  <a:pt x="204048" y="1362633"/>
                  <a:pt x="204048" y="1362633"/>
                  <a:pt x="204048" y="1362633"/>
                </a:cubicBezTo>
                <a:cubicBezTo>
                  <a:pt x="205438" y="1362633"/>
                  <a:pt x="204048" y="1361243"/>
                  <a:pt x="204048" y="1361243"/>
                </a:cubicBezTo>
                <a:cubicBezTo>
                  <a:pt x="204048" y="1361243"/>
                  <a:pt x="204048" y="1362633"/>
                  <a:pt x="204048" y="1362633"/>
                </a:cubicBezTo>
                <a:close/>
                <a:moveTo>
                  <a:pt x="1412248" y="89088"/>
                </a:moveTo>
                <a:cubicBezTo>
                  <a:pt x="1413638" y="89088"/>
                  <a:pt x="1413638" y="87698"/>
                  <a:pt x="1415028" y="87698"/>
                </a:cubicBezTo>
                <a:cubicBezTo>
                  <a:pt x="1413638" y="87698"/>
                  <a:pt x="1413638" y="87698"/>
                  <a:pt x="1412248" y="87698"/>
                </a:cubicBezTo>
                <a:cubicBezTo>
                  <a:pt x="1412248" y="87698"/>
                  <a:pt x="1412248" y="89088"/>
                  <a:pt x="1412248" y="89088"/>
                </a:cubicBezTo>
                <a:cubicBezTo>
                  <a:pt x="1412248" y="87698"/>
                  <a:pt x="1412248" y="87698"/>
                  <a:pt x="1412248" y="87698"/>
                </a:cubicBezTo>
                <a:cubicBezTo>
                  <a:pt x="1412248" y="89088"/>
                  <a:pt x="1412248" y="89088"/>
                  <a:pt x="1412248" y="89088"/>
                </a:cubicBezTo>
                <a:cubicBezTo>
                  <a:pt x="1412248" y="90479"/>
                  <a:pt x="1412248" y="89088"/>
                  <a:pt x="1412248" y="89088"/>
                </a:cubicBezTo>
                <a:cubicBezTo>
                  <a:pt x="1412248" y="90479"/>
                  <a:pt x="1412248" y="89088"/>
                  <a:pt x="1412248" y="89088"/>
                </a:cubicBezTo>
                <a:close/>
                <a:moveTo>
                  <a:pt x="1374709" y="118285"/>
                </a:moveTo>
                <a:cubicBezTo>
                  <a:pt x="1374709" y="118285"/>
                  <a:pt x="1373318" y="118285"/>
                  <a:pt x="1374709" y="118285"/>
                </a:cubicBezTo>
                <a:cubicBezTo>
                  <a:pt x="1373318" y="118285"/>
                  <a:pt x="1373318" y="118285"/>
                  <a:pt x="1374709" y="118285"/>
                </a:cubicBezTo>
                <a:cubicBezTo>
                  <a:pt x="1373318" y="119676"/>
                  <a:pt x="1371928" y="119676"/>
                  <a:pt x="1370538" y="121066"/>
                </a:cubicBezTo>
                <a:cubicBezTo>
                  <a:pt x="1371928" y="121066"/>
                  <a:pt x="1371928" y="121066"/>
                  <a:pt x="1373318" y="121066"/>
                </a:cubicBezTo>
                <a:cubicBezTo>
                  <a:pt x="1374709" y="119676"/>
                  <a:pt x="1374709" y="119676"/>
                  <a:pt x="1374709" y="118285"/>
                </a:cubicBezTo>
                <a:close/>
                <a:moveTo>
                  <a:pt x="1412248" y="90479"/>
                </a:moveTo>
                <a:cubicBezTo>
                  <a:pt x="1392783" y="89088"/>
                  <a:pt x="1380270" y="98821"/>
                  <a:pt x="1374709" y="118285"/>
                </a:cubicBezTo>
                <a:cubicBezTo>
                  <a:pt x="1391393" y="115504"/>
                  <a:pt x="1406686" y="109943"/>
                  <a:pt x="1412248" y="90479"/>
                </a:cubicBezTo>
                <a:close/>
                <a:moveTo>
                  <a:pt x="1218991" y="169728"/>
                </a:moveTo>
                <a:cubicBezTo>
                  <a:pt x="1225943" y="176679"/>
                  <a:pt x="1234285" y="171118"/>
                  <a:pt x="1241237" y="165556"/>
                </a:cubicBezTo>
                <a:cubicBezTo>
                  <a:pt x="1241237" y="165556"/>
                  <a:pt x="1239846" y="159995"/>
                  <a:pt x="1239846" y="158605"/>
                </a:cubicBezTo>
                <a:cubicBezTo>
                  <a:pt x="1234285" y="154434"/>
                  <a:pt x="1227333" y="157214"/>
                  <a:pt x="1221772" y="159995"/>
                </a:cubicBezTo>
                <a:cubicBezTo>
                  <a:pt x="1217601" y="162776"/>
                  <a:pt x="1216211" y="166947"/>
                  <a:pt x="1218991" y="169728"/>
                </a:cubicBezTo>
                <a:close/>
                <a:moveTo>
                  <a:pt x="589170" y="585437"/>
                </a:moveTo>
                <a:cubicBezTo>
                  <a:pt x="584999" y="584047"/>
                  <a:pt x="579438" y="584047"/>
                  <a:pt x="575267" y="588218"/>
                </a:cubicBezTo>
                <a:cubicBezTo>
                  <a:pt x="572486" y="592388"/>
                  <a:pt x="571096" y="596560"/>
                  <a:pt x="569706" y="602121"/>
                </a:cubicBezTo>
                <a:cubicBezTo>
                  <a:pt x="573877" y="600731"/>
                  <a:pt x="579438" y="599340"/>
                  <a:pt x="583609" y="597950"/>
                </a:cubicBezTo>
                <a:cubicBezTo>
                  <a:pt x="587780" y="595169"/>
                  <a:pt x="591951" y="590998"/>
                  <a:pt x="589170" y="585437"/>
                </a:cubicBezTo>
                <a:close/>
                <a:moveTo>
                  <a:pt x="259661" y="1681020"/>
                </a:moveTo>
                <a:cubicBezTo>
                  <a:pt x="262442" y="1675458"/>
                  <a:pt x="263832" y="1669897"/>
                  <a:pt x="266613" y="1664336"/>
                </a:cubicBezTo>
                <a:cubicBezTo>
                  <a:pt x="262442" y="1660165"/>
                  <a:pt x="261052" y="1661555"/>
                  <a:pt x="259661" y="1665726"/>
                </a:cubicBezTo>
                <a:cubicBezTo>
                  <a:pt x="256881" y="1671288"/>
                  <a:pt x="248539" y="1675458"/>
                  <a:pt x="252710" y="1682410"/>
                </a:cubicBezTo>
                <a:cubicBezTo>
                  <a:pt x="252710" y="1682410"/>
                  <a:pt x="258271" y="1681020"/>
                  <a:pt x="259661" y="1681020"/>
                </a:cubicBezTo>
                <a:close/>
                <a:moveTo>
                  <a:pt x="1303801" y="610463"/>
                </a:moveTo>
                <a:cubicBezTo>
                  <a:pt x="1299631" y="614634"/>
                  <a:pt x="1298240" y="618805"/>
                  <a:pt x="1303801" y="624367"/>
                </a:cubicBezTo>
                <a:cubicBezTo>
                  <a:pt x="1307973" y="624367"/>
                  <a:pt x="1312144" y="624367"/>
                  <a:pt x="1316315" y="622976"/>
                </a:cubicBezTo>
                <a:cubicBezTo>
                  <a:pt x="1323266" y="620195"/>
                  <a:pt x="1320486" y="614634"/>
                  <a:pt x="1316315" y="611853"/>
                </a:cubicBezTo>
                <a:cubicBezTo>
                  <a:pt x="1313534" y="606292"/>
                  <a:pt x="1307973" y="606292"/>
                  <a:pt x="1303801" y="610463"/>
                </a:cubicBezTo>
                <a:close/>
                <a:moveTo>
                  <a:pt x="952047" y="336568"/>
                </a:moveTo>
                <a:cubicBezTo>
                  <a:pt x="956218" y="339348"/>
                  <a:pt x="960389" y="337958"/>
                  <a:pt x="964560" y="332396"/>
                </a:cubicBezTo>
                <a:cubicBezTo>
                  <a:pt x="965951" y="328226"/>
                  <a:pt x="970122" y="322664"/>
                  <a:pt x="963170" y="321274"/>
                </a:cubicBezTo>
                <a:cubicBezTo>
                  <a:pt x="958999" y="319884"/>
                  <a:pt x="953438" y="322664"/>
                  <a:pt x="950657" y="325445"/>
                </a:cubicBezTo>
                <a:cubicBezTo>
                  <a:pt x="943705" y="331006"/>
                  <a:pt x="947876" y="335177"/>
                  <a:pt x="952047" y="336568"/>
                </a:cubicBezTo>
                <a:close/>
                <a:moveTo>
                  <a:pt x="496018" y="1051198"/>
                </a:moveTo>
                <a:cubicBezTo>
                  <a:pt x="493237" y="1053979"/>
                  <a:pt x="493237" y="1062322"/>
                  <a:pt x="494628" y="1063712"/>
                </a:cubicBezTo>
                <a:cubicBezTo>
                  <a:pt x="505750" y="1072053"/>
                  <a:pt x="509921" y="1059541"/>
                  <a:pt x="516873" y="1053979"/>
                </a:cubicBezTo>
                <a:cubicBezTo>
                  <a:pt x="521044" y="1048418"/>
                  <a:pt x="522434" y="1042857"/>
                  <a:pt x="519654" y="1040076"/>
                </a:cubicBezTo>
                <a:cubicBezTo>
                  <a:pt x="509921" y="1034515"/>
                  <a:pt x="502970" y="1044247"/>
                  <a:pt x="496018" y="1051198"/>
                </a:cubicBezTo>
                <a:close/>
              </a:path>
            </a:pathLst>
          </a:custGeom>
          <a:solidFill>
            <a:srgbClr val="F5B23C"/>
          </a:solidFill>
          <a:ln w="1389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-">
            <a:extLst>
              <a:ext uri="{FF2B5EF4-FFF2-40B4-BE49-F238E27FC236}">
                <a16:creationId xmlns:a16="http://schemas.microsoft.com/office/drawing/2014/main" id="{D4B45EDA-C849-4F88-B14F-255AF7A65CA1}"/>
              </a:ext>
            </a:extLst>
          </p:cNvPr>
          <p:cNvSpPr/>
          <p:nvPr/>
        </p:nvSpPr>
        <p:spPr>
          <a:xfrm>
            <a:off x="5876817" y="7241425"/>
            <a:ext cx="4676165" cy="4500613"/>
          </a:xfrm>
          <a:custGeom>
            <a:avLst/>
            <a:gdLst>
              <a:gd name="connsiteX0" fmla="*/ 162669 w 3923520"/>
              <a:gd name="connsiteY0" fmla="*/ 3499883 h 3776223"/>
              <a:gd name="connsiteX1" fmla="*/ 90372 w 3923520"/>
              <a:gd name="connsiteY1" fmla="*/ 3562448 h 3776223"/>
              <a:gd name="connsiteX2" fmla="*/ 57004 w 3923520"/>
              <a:gd name="connsiteY2" fmla="*/ 3611110 h 3776223"/>
              <a:gd name="connsiteX3" fmla="*/ 38930 w 3923520"/>
              <a:gd name="connsiteY3" fmla="*/ 3602768 h 3776223"/>
              <a:gd name="connsiteX4" fmla="*/ 41710 w 3923520"/>
              <a:gd name="connsiteY4" fmla="*/ 3583303 h 3776223"/>
              <a:gd name="connsiteX5" fmla="*/ 57004 w 3923520"/>
              <a:gd name="connsiteY5" fmla="*/ 3548545 h 3776223"/>
              <a:gd name="connsiteX6" fmla="*/ 66736 w 3923520"/>
              <a:gd name="connsiteY6" fmla="*/ 3485980 h 3776223"/>
              <a:gd name="connsiteX7" fmla="*/ 70907 w 3923520"/>
              <a:gd name="connsiteY7" fmla="*/ 3349727 h 3776223"/>
              <a:gd name="connsiteX8" fmla="*/ 82030 w 3923520"/>
              <a:gd name="connsiteY8" fmla="*/ 3301065 h 3776223"/>
              <a:gd name="connsiteX9" fmla="*/ 93152 w 3923520"/>
              <a:gd name="connsiteY9" fmla="*/ 3235720 h 3776223"/>
              <a:gd name="connsiteX10" fmla="*/ 57004 w 3923520"/>
              <a:gd name="connsiteY10" fmla="*/ 3274649 h 3776223"/>
              <a:gd name="connsiteX11" fmla="*/ 22245 w 3923520"/>
              <a:gd name="connsiteY11" fmla="*/ 3284382 h 3776223"/>
              <a:gd name="connsiteX12" fmla="*/ 13903 w 3923520"/>
              <a:gd name="connsiteY12" fmla="*/ 3245452 h 3776223"/>
              <a:gd name="connsiteX13" fmla="*/ 41710 w 3923520"/>
              <a:gd name="connsiteY13" fmla="*/ 3048025 h 3776223"/>
              <a:gd name="connsiteX14" fmla="*/ 76468 w 3923520"/>
              <a:gd name="connsiteY14" fmla="*/ 2960433 h 3776223"/>
              <a:gd name="connsiteX15" fmla="*/ 259992 w 3923520"/>
              <a:gd name="connsiteY15" fmla="*/ 2585043 h 3776223"/>
              <a:gd name="connsiteX16" fmla="*/ 628431 w 3923520"/>
              <a:gd name="connsiteY16" fmla="*/ 1992762 h 3776223"/>
              <a:gd name="connsiteX17" fmla="*/ 664579 w 3923520"/>
              <a:gd name="connsiteY17" fmla="*/ 1923245 h 3776223"/>
              <a:gd name="connsiteX18" fmla="*/ 672922 w 3923520"/>
              <a:gd name="connsiteY18" fmla="*/ 1912123 h 3776223"/>
              <a:gd name="connsiteX19" fmla="*/ 750780 w 3923520"/>
              <a:gd name="connsiteY19" fmla="*/ 1832874 h 3776223"/>
              <a:gd name="connsiteX20" fmla="*/ 806393 w 3923520"/>
              <a:gd name="connsiteY20" fmla="*/ 1729989 h 3776223"/>
              <a:gd name="connsiteX21" fmla="*/ 835590 w 3923520"/>
              <a:gd name="connsiteY21" fmla="*/ 1703573 h 3776223"/>
              <a:gd name="connsiteX22" fmla="*/ 867568 w 3923520"/>
              <a:gd name="connsiteY22" fmla="*/ 1699402 h 3776223"/>
              <a:gd name="connsiteX23" fmla="*/ 1006602 w 3923520"/>
              <a:gd name="connsiteY23" fmla="*/ 1759186 h 3776223"/>
              <a:gd name="connsiteX24" fmla="*/ 973233 w 3923520"/>
              <a:gd name="connsiteY24" fmla="*/ 1817580 h 3776223"/>
              <a:gd name="connsiteX25" fmla="*/ 1013553 w 3923520"/>
              <a:gd name="connsiteY25" fmla="*/ 1777260 h 3776223"/>
              <a:gd name="connsiteX26" fmla="*/ 1603054 w 3923520"/>
              <a:gd name="connsiteY26" fmla="*/ 1064019 h 3776223"/>
              <a:gd name="connsiteX27" fmla="*/ 1616957 w 3923520"/>
              <a:gd name="connsiteY27" fmla="*/ 1048726 h 3776223"/>
              <a:gd name="connsiteX28" fmla="*/ 1605835 w 3923520"/>
              <a:gd name="connsiteY28" fmla="*/ 1033432 h 3776223"/>
              <a:gd name="connsiteX29" fmla="*/ 1621129 w 3923520"/>
              <a:gd name="connsiteY29" fmla="*/ 977819 h 3776223"/>
              <a:gd name="connsiteX30" fmla="*/ 1771285 w 3923520"/>
              <a:gd name="connsiteY30" fmla="*/ 979209 h 3776223"/>
              <a:gd name="connsiteX31" fmla="*/ 1839411 w 3923520"/>
              <a:gd name="connsiteY31" fmla="*/ 1012577 h 3776223"/>
              <a:gd name="connsiteX32" fmla="*/ 1895024 w 3923520"/>
              <a:gd name="connsiteY32" fmla="*/ 1079313 h 3776223"/>
              <a:gd name="connsiteX33" fmla="*/ 1895024 w 3923520"/>
              <a:gd name="connsiteY33" fmla="*/ 1100168 h 3776223"/>
              <a:gd name="connsiteX34" fmla="*/ 1882511 w 3923520"/>
              <a:gd name="connsiteY34" fmla="*/ 1097387 h 3776223"/>
              <a:gd name="connsiteX35" fmla="*/ 1842191 w 3923520"/>
              <a:gd name="connsiteY35" fmla="*/ 1059848 h 3776223"/>
              <a:gd name="connsiteX36" fmla="*/ 1822727 w 3923520"/>
              <a:gd name="connsiteY36" fmla="*/ 1084874 h 3776223"/>
              <a:gd name="connsiteX37" fmla="*/ 1842191 w 3923520"/>
              <a:gd name="connsiteY37" fmla="*/ 1057068 h 3776223"/>
              <a:gd name="connsiteX38" fmla="*/ 1842191 w 3923520"/>
              <a:gd name="connsiteY38" fmla="*/ 1082094 h 3776223"/>
              <a:gd name="connsiteX39" fmla="*/ 1815776 w 3923520"/>
              <a:gd name="connsiteY39" fmla="*/ 1165514 h 3776223"/>
              <a:gd name="connsiteX40" fmla="*/ 1790749 w 3923520"/>
              <a:gd name="connsiteY40" fmla="*/ 1176636 h 3776223"/>
              <a:gd name="connsiteX41" fmla="*/ 1775456 w 3923520"/>
              <a:gd name="connsiteY41" fmla="*/ 1240592 h 3776223"/>
              <a:gd name="connsiteX42" fmla="*/ 1774066 w 3923520"/>
              <a:gd name="connsiteY42" fmla="*/ 1264227 h 3776223"/>
              <a:gd name="connsiteX43" fmla="*/ 1764333 w 3923520"/>
              <a:gd name="connsiteY43" fmla="*/ 1290644 h 3776223"/>
              <a:gd name="connsiteX44" fmla="*/ 1775456 w 3923520"/>
              <a:gd name="connsiteY44" fmla="*/ 1315669 h 3776223"/>
              <a:gd name="connsiteX45" fmla="*/ 1782407 w 3923520"/>
              <a:gd name="connsiteY45" fmla="*/ 1301766 h 3776223"/>
              <a:gd name="connsiteX46" fmla="*/ 1844972 w 3923520"/>
              <a:gd name="connsiteY46" fmla="*/ 1258666 h 3776223"/>
              <a:gd name="connsiteX47" fmla="*/ 2161968 w 3923520"/>
              <a:gd name="connsiteY47" fmla="*/ 909692 h 3776223"/>
              <a:gd name="connsiteX48" fmla="*/ 2465060 w 3923520"/>
              <a:gd name="connsiteY48" fmla="*/ 602429 h 3776223"/>
              <a:gd name="connsiteX49" fmla="*/ 2484525 w 3923520"/>
              <a:gd name="connsiteY49" fmla="*/ 549596 h 3776223"/>
              <a:gd name="connsiteX50" fmla="*/ 2498429 w 3923520"/>
              <a:gd name="connsiteY50" fmla="*/ 517618 h 3776223"/>
              <a:gd name="connsiteX51" fmla="*/ 2523455 w 3923520"/>
              <a:gd name="connsiteY51" fmla="*/ 528741 h 3776223"/>
              <a:gd name="connsiteX52" fmla="*/ 2540139 w 3923520"/>
              <a:gd name="connsiteY52" fmla="*/ 530131 h 3776223"/>
              <a:gd name="connsiteX53" fmla="*/ 2627730 w 3923520"/>
              <a:gd name="connsiteY53" fmla="*/ 418904 h 3776223"/>
              <a:gd name="connsiteX54" fmla="*/ 2693075 w 3923520"/>
              <a:gd name="connsiteY54" fmla="*/ 371633 h 3776223"/>
              <a:gd name="connsiteX55" fmla="*/ 2702808 w 3923520"/>
              <a:gd name="connsiteY55" fmla="*/ 375804 h 3776223"/>
              <a:gd name="connsiteX56" fmla="*/ 2829328 w 3923520"/>
              <a:gd name="connsiteY56" fmla="*/ 432808 h 3776223"/>
              <a:gd name="connsiteX57" fmla="*/ 2747299 w 3923520"/>
              <a:gd name="connsiteY57" fmla="*/ 569061 h 3776223"/>
              <a:gd name="connsiteX58" fmla="*/ 2738956 w 3923520"/>
              <a:gd name="connsiteY58" fmla="*/ 626064 h 3776223"/>
              <a:gd name="connsiteX59" fmla="*/ 2744518 w 3923520"/>
              <a:gd name="connsiteY59" fmla="*/ 673336 h 3776223"/>
              <a:gd name="connsiteX60" fmla="*/ 2694465 w 3923520"/>
              <a:gd name="connsiteY60" fmla="*/ 840176 h 3776223"/>
              <a:gd name="connsiteX61" fmla="*/ 2687514 w 3923520"/>
              <a:gd name="connsiteY61" fmla="*/ 854079 h 3776223"/>
              <a:gd name="connsiteX62" fmla="*/ 2708369 w 3923520"/>
              <a:gd name="connsiteY62" fmla="*/ 852689 h 3776223"/>
              <a:gd name="connsiteX63" fmla="*/ 2794570 w 3923520"/>
              <a:gd name="connsiteY63" fmla="*/ 760927 h 3776223"/>
              <a:gd name="connsiteX64" fmla="*/ 2807083 w 3923520"/>
              <a:gd name="connsiteY64" fmla="*/ 717826 h 3776223"/>
              <a:gd name="connsiteX65" fmla="*/ 2818205 w 3923520"/>
              <a:gd name="connsiteY65" fmla="*/ 709484 h 3776223"/>
              <a:gd name="connsiteX66" fmla="*/ 2848793 w 3923520"/>
              <a:gd name="connsiteY66" fmla="*/ 705313 h 3776223"/>
              <a:gd name="connsiteX67" fmla="*/ 3404926 w 3923520"/>
              <a:gd name="connsiteY67" fmla="*/ 260407 h 3776223"/>
              <a:gd name="connsiteX68" fmla="*/ 3716360 w 3923520"/>
              <a:gd name="connsiteY68" fmla="*/ 76883 h 3776223"/>
              <a:gd name="connsiteX69" fmla="*/ 3766413 w 3923520"/>
              <a:gd name="connsiteY69" fmla="*/ 24050 h 3776223"/>
              <a:gd name="connsiteX70" fmla="*/ 3816464 w 3923520"/>
              <a:gd name="connsiteY70" fmla="*/ 10147 h 3776223"/>
              <a:gd name="connsiteX71" fmla="*/ 3840100 w 3923520"/>
              <a:gd name="connsiteY71" fmla="*/ 22660 h 3776223"/>
              <a:gd name="connsiteX72" fmla="*/ 3884591 w 3923520"/>
              <a:gd name="connsiteY72" fmla="*/ 67150 h 3776223"/>
              <a:gd name="connsiteX73" fmla="*/ 3923520 w 3923520"/>
              <a:gd name="connsiteY73" fmla="*/ 114422 h 3776223"/>
              <a:gd name="connsiteX74" fmla="*/ 3828978 w 3923520"/>
              <a:gd name="connsiteY74" fmla="*/ 213135 h 3776223"/>
              <a:gd name="connsiteX75" fmla="*/ 3787268 w 3923520"/>
              <a:gd name="connsiteY75" fmla="*/ 222868 h 3776223"/>
              <a:gd name="connsiteX76" fmla="*/ 3751119 w 3923520"/>
              <a:gd name="connsiteY76" fmla="*/ 243723 h 3776223"/>
              <a:gd name="connsiteX77" fmla="*/ 3696896 w 3923520"/>
              <a:gd name="connsiteY77" fmla="*/ 274310 h 3776223"/>
              <a:gd name="connsiteX78" fmla="*/ 3691334 w 3923520"/>
              <a:gd name="connsiteY78" fmla="*/ 300726 h 3776223"/>
              <a:gd name="connsiteX79" fmla="*/ 3712189 w 3923520"/>
              <a:gd name="connsiteY79" fmla="*/ 313240 h 3776223"/>
              <a:gd name="connsiteX80" fmla="*/ 3766413 w 3923520"/>
              <a:gd name="connsiteY80" fmla="*/ 310459 h 3776223"/>
              <a:gd name="connsiteX81" fmla="*/ 3684383 w 3923520"/>
              <a:gd name="connsiteY81" fmla="*/ 409172 h 3776223"/>
              <a:gd name="connsiteX82" fmla="*/ 3528665 w 3923520"/>
              <a:gd name="connsiteY82" fmla="*/ 525960 h 3776223"/>
              <a:gd name="connsiteX83" fmla="*/ 3521714 w 3923520"/>
              <a:gd name="connsiteY83" fmla="*/ 544034 h 3776223"/>
              <a:gd name="connsiteX84" fmla="*/ 3361825 w 3923520"/>
              <a:gd name="connsiteY84" fmla="*/ 649700 h 3776223"/>
              <a:gd name="connsiteX85" fmla="*/ 3468881 w 3923520"/>
              <a:gd name="connsiteY85" fmla="*/ 587135 h 3776223"/>
              <a:gd name="connsiteX86" fmla="*/ 3520324 w 3923520"/>
              <a:gd name="connsiteY86" fmla="*/ 542644 h 3776223"/>
              <a:gd name="connsiteX87" fmla="*/ 3591230 w 3923520"/>
              <a:gd name="connsiteY87" fmla="*/ 559328 h 3776223"/>
              <a:gd name="connsiteX88" fmla="*/ 3632940 w 3923520"/>
              <a:gd name="connsiteY88" fmla="*/ 553767 h 3776223"/>
              <a:gd name="connsiteX89" fmla="*/ 3663528 w 3923520"/>
              <a:gd name="connsiteY89" fmla="*/ 552377 h 3776223"/>
              <a:gd name="connsiteX90" fmla="*/ 3652405 w 3923520"/>
              <a:gd name="connsiteY90" fmla="*/ 594087 h 3776223"/>
              <a:gd name="connsiteX91" fmla="*/ 3325677 w 3923520"/>
              <a:gd name="connsiteY91" fmla="*/ 833224 h 3776223"/>
              <a:gd name="connsiteX92" fmla="*/ 2964190 w 3923520"/>
              <a:gd name="connsiteY92" fmla="*/ 1166904 h 3776223"/>
              <a:gd name="connsiteX93" fmla="*/ 2633291 w 3923520"/>
              <a:gd name="connsiteY93" fmla="*/ 1528390 h 3776223"/>
              <a:gd name="connsiteX94" fmla="*/ 2287098 w 3923520"/>
              <a:gd name="connsiteY94" fmla="*/ 1945490 h 3776223"/>
              <a:gd name="connsiteX95" fmla="*/ 2239827 w 3923520"/>
              <a:gd name="connsiteY95" fmla="*/ 2069230 h 3776223"/>
              <a:gd name="connsiteX96" fmla="*/ 2189775 w 3923520"/>
              <a:gd name="connsiteY96" fmla="*/ 2055327 h 3776223"/>
              <a:gd name="connsiteX97" fmla="*/ 2168920 w 3923520"/>
              <a:gd name="connsiteY97" fmla="*/ 2108159 h 3776223"/>
              <a:gd name="connsiteX98" fmla="*/ 2131381 w 3923520"/>
              <a:gd name="connsiteY98" fmla="*/ 2159602 h 3776223"/>
              <a:gd name="connsiteX99" fmla="*/ 2020154 w 3923520"/>
              <a:gd name="connsiteY99" fmla="*/ 2166554 h 3776223"/>
              <a:gd name="connsiteX100" fmla="*/ 1918660 w 3923520"/>
              <a:gd name="connsiteY100" fmla="*/ 2113721 h 3776223"/>
              <a:gd name="connsiteX101" fmla="*/ 1963151 w 3923520"/>
              <a:gd name="connsiteY101" fmla="*/ 2081744 h 3776223"/>
              <a:gd name="connsiteX102" fmla="*/ 2025715 w 3923520"/>
              <a:gd name="connsiteY102" fmla="*/ 2017788 h 3776223"/>
              <a:gd name="connsiteX103" fmla="*/ 2018764 w 3923520"/>
              <a:gd name="connsiteY103" fmla="*/ 2009446 h 3776223"/>
              <a:gd name="connsiteX104" fmla="*/ 1981225 w 3923520"/>
              <a:gd name="connsiteY104" fmla="*/ 1923245 h 3776223"/>
              <a:gd name="connsiteX105" fmla="*/ 1974273 w 3923520"/>
              <a:gd name="connsiteY105" fmla="*/ 1874584 h 3776223"/>
              <a:gd name="connsiteX106" fmla="*/ 1956199 w 3923520"/>
              <a:gd name="connsiteY106" fmla="*/ 1830093 h 3776223"/>
              <a:gd name="connsiteX107" fmla="*/ 1956199 w 3923520"/>
              <a:gd name="connsiteY107" fmla="*/ 1830093 h 3776223"/>
              <a:gd name="connsiteX108" fmla="*/ 1990957 w 3923520"/>
              <a:gd name="connsiteY108" fmla="*/ 1792554 h 3776223"/>
              <a:gd name="connsiteX109" fmla="*/ 2009031 w 3923520"/>
              <a:gd name="connsiteY109" fmla="*/ 1714695 h 3776223"/>
              <a:gd name="connsiteX110" fmla="*/ 2006250 w 3923520"/>
              <a:gd name="connsiteY110" fmla="*/ 1685499 h 3776223"/>
              <a:gd name="connsiteX111" fmla="*/ 1915879 w 3923520"/>
              <a:gd name="connsiteY111" fmla="*/ 1777260 h 3776223"/>
              <a:gd name="connsiteX112" fmla="*/ 1889463 w 3923520"/>
              <a:gd name="connsiteY112" fmla="*/ 1835654 h 3776223"/>
              <a:gd name="connsiteX113" fmla="*/ 1448727 w 3923520"/>
              <a:gd name="connsiteY113" fmla="*/ 2390397 h 3776223"/>
              <a:gd name="connsiteX114" fmla="*/ 1422311 w 3923520"/>
              <a:gd name="connsiteY114" fmla="*/ 2420984 h 3776223"/>
              <a:gd name="connsiteX115" fmla="*/ 1404236 w 3923520"/>
              <a:gd name="connsiteY115" fmla="*/ 2480769 h 3776223"/>
              <a:gd name="connsiteX116" fmla="*/ 1379211 w 3923520"/>
              <a:gd name="connsiteY116" fmla="*/ 2521089 h 3776223"/>
              <a:gd name="connsiteX117" fmla="*/ 1359746 w 3923520"/>
              <a:gd name="connsiteY117" fmla="*/ 2498844 h 3776223"/>
              <a:gd name="connsiteX118" fmla="*/ 1333330 w 3923520"/>
              <a:gd name="connsiteY118" fmla="*/ 2539163 h 3776223"/>
              <a:gd name="connsiteX119" fmla="*/ 1348623 w 3923520"/>
              <a:gd name="connsiteY119" fmla="*/ 2546114 h 3776223"/>
              <a:gd name="connsiteX120" fmla="*/ 1380601 w 3923520"/>
              <a:gd name="connsiteY120" fmla="*/ 2519699 h 3776223"/>
              <a:gd name="connsiteX121" fmla="*/ 1334720 w 3923520"/>
              <a:gd name="connsiteY121" fmla="*/ 2573921 h 3776223"/>
              <a:gd name="connsiteX122" fmla="*/ 1288839 w 3923520"/>
              <a:gd name="connsiteY122" fmla="*/ 2597557 h 3776223"/>
              <a:gd name="connsiteX123" fmla="*/ 1176222 w 3923520"/>
              <a:gd name="connsiteY123" fmla="*/ 2605898 h 3776223"/>
              <a:gd name="connsiteX124" fmla="*/ 1085850 w 3923520"/>
              <a:gd name="connsiteY124" fmla="*/ 2551676 h 3776223"/>
              <a:gd name="connsiteX125" fmla="*/ 1080289 w 3923520"/>
              <a:gd name="connsiteY125" fmla="*/ 2536382 h 3776223"/>
              <a:gd name="connsiteX126" fmla="*/ 1102534 w 3923520"/>
              <a:gd name="connsiteY126" fmla="*/ 2519699 h 3776223"/>
              <a:gd name="connsiteX127" fmla="*/ 1149806 w 3923520"/>
              <a:gd name="connsiteY127" fmla="*/ 2522478 h 3776223"/>
              <a:gd name="connsiteX128" fmla="*/ 1173441 w 3923520"/>
              <a:gd name="connsiteY128" fmla="*/ 2480769 h 3776223"/>
              <a:gd name="connsiteX129" fmla="*/ 1170661 w 3923520"/>
              <a:gd name="connsiteY129" fmla="*/ 2400129 h 3776223"/>
              <a:gd name="connsiteX130" fmla="*/ 1134512 w 3923520"/>
              <a:gd name="connsiteY130" fmla="*/ 2279170 h 3776223"/>
              <a:gd name="connsiteX131" fmla="*/ 1033018 w 3923520"/>
              <a:gd name="connsiteY131" fmla="*/ 2432107 h 3776223"/>
              <a:gd name="connsiteX132" fmla="*/ 1049702 w 3923520"/>
              <a:gd name="connsiteY132" fmla="*/ 2459914 h 3776223"/>
              <a:gd name="connsiteX133" fmla="*/ 1053873 w 3923520"/>
              <a:gd name="connsiteY133" fmla="*/ 2494672 h 3776223"/>
              <a:gd name="connsiteX134" fmla="*/ 1023285 w 3923520"/>
              <a:gd name="connsiteY134" fmla="*/ 2484940 h 3776223"/>
              <a:gd name="connsiteX135" fmla="*/ 1001040 w 3923520"/>
              <a:gd name="connsiteY135" fmla="*/ 2476598 h 3776223"/>
              <a:gd name="connsiteX136" fmla="*/ 981575 w 3923520"/>
              <a:gd name="connsiteY136" fmla="*/ 2500234 h 3776223"/>
              <a:gd name="connsiteX137" fmla="*/ 800832 w 3923520"/>
              <a:gd name="connsiteY137" fmla="*/ 2783862 h 3776223"/>
              <a:gd name="connsiteX138" fmla="*/ 774416 w 3923520"/>
              <a:gd name="connsiteY138" fmla="*/ 2867282 h 3776223"/>
              <a:gd name="connsiteX139" fmla="*/ 761903 w 3923520"/>
              <a:gd name="connsiteY139" fmla="*/ 2885356 h 3776223"/>
              <a:gd name="connsiteX140" fmla="*/ 696557 w 3923520"/>
              <a:gd name="connsiteY140" fmla="*/ 2984069 h 3776223"/>
              <a:gd name="connsiteX141" fmla="*/ 660408 w 3923520"/>
              <a:gd name="connsiteY141" fmla="*/ 3043853 h 3776223"/>
              <a:gd name="connsiteX142" fmla="*/ 500520 w 3923520"/>
              <a:gd name="connsiteY142" fmla="*/ 3054977 h 3776223"/>
              <a:gd name="connsiteX143" fmla="*/ 460200 w 3923520"/>
              <a:gd name="connsiteY143" fmla="*/ 3029950 h 3776223"/>
              <a:gd name="connsiteX144" fmla="*/ 361487 w 3923520"/>
              <a:gd name="connsiteY144" fmla="*/ 3256575 h 3776223"/>
              <a:gd name="connsiteX145" fmla="*/ 280847 w 3923520"/>
              <a:gd name="connsiteY145" fmla="*/ 3463734 h 3776223"/>
              <a:gd name="connsiteX146" fmla="*/ 261383 w 3923520"/>
              <a:gd name="connsiteY146" fmla="*/ 3547154 h 3776223"/>
              <a:gd name="connsiteX147" fmla="*/ 193257 w 3923520"/>
              <a:gd name="connsiteY147" fmla="*/ 3672284 h 3776223"/>
              <a:gd name="connsiteX148" fmla="*/ 108446 w 3923520"/>
              <a:gd name="connsiteY148" fmla="*/ 3754314 h 3776223"/>
              <a:gd name="connsiteX149" fmla="*/ 0 w 3923520"/>
              <a:gd name="connsiteY149" fmla="*/ 3743192 h 3776223"/>
              <a:gd name="connsiteX150" fmla="*/ 45881 w 3923520"/>
              <a:gd name="connsiteY150" fmla="*/ 3666723 h 3776223"/>
              <a:gd name="connsiteX151" fmla="*/ 61175 w 3923520"/>
              <a:gd name="connsiteY151" fmla="*/ 3655600 h 3776223"/>
              <a:gd name="connsiteX152" fmla="*/ 148766 w 3923520"/>
              <a:gd name="connsiteY152" fmla="*/ 3565228 h 3776223"/>
              <a:gd name="connsiteX153" fmla="*/ 159888 w 3923520"/>
              <a:gd name="connsiteY153" fmla="*/ 3508225 h 3776223"/>
              <a:gd name="connsiteX154" fmla="*/ 168230 w 3923520"/>
              <a:gd name="connsiteY154" fmla="*/ 3460953 h 3776223"/>
              <a:gd name="connsiteX155" fmla="*/ 162669 w 3923520"/>
              <a:gd name="connsiteY155" fmla="*/ 3499883 h 3776223"/>
              <a:gd name="connsiteX156" fmla="*/ 481055 w 3923520"/>
              <a:gd name="connsiteY156" fmla="*/ 2875623 h 3776223"/>
              <a:gd name="connsiteX157" fmla="*/ 454639 w 3923520"/>
              <a:gd name="connsiteY157" fmla="*/ 2921504 h 3776223"/>
              <a:gd name="connsiteX158" fmla="*/ 440736 w 3923520"/>
              <a:gd name="connsiteY158" fmla="*/ 2931237 h 3776223"/>
              <a:gd name="connsiteX159" fmla="*/ 437955 w 3923520"/>
              <a:gd name="connsiteY159" fmla="*/ 2946530 h 3776223"/>
              <a:gd name="connsiteX160" fmla="*/ 451858 w 3923520"/>
              <a:gd name="connsiteY160" fmla="*/ 2940969 h 3776223"/>
              <a:gd name="connsiteX161" fmla="*/ 454639 w 3923520"/>
              <a:gd name="connsiteY161" fmla="*/ 2920114 h 3776223"/>
              <a:gd name="connsiteX162" fmla="*/ 481055 w 3923520"/>
              <a:gd name="connsiteY162" fmla="*/ 2874233 h 3776223"/>
              <a:gd name="connsiteX163" fmla="*/ 499130 w 3923520"/>
              <a:gd name="connsiteY163" fmla="*/ 2843646 h 3776223"/>
              <a:gd name="connsiteX164" fmla="*/ 481055 w 3923520"/>
              <a:gd name="connsiteY164" fmla="*/ 2875623 h 3776223"/>
              <a:gd name="connsiteX165" fmla="*/ 3046220 w 3923520"/>
              <a:gd name="connsiteY165" fmla="*/ 898569 h 3776223"/>
              <a:gd name="connsiteX166" fmla="*/ 3132420 w 3923520"/>
              <a:gd name="connsiteY166" fmla="*/ 824882 h 3776223"/>
              <a:gd name="connsiteX167" fmla="*/ 3047610 w 3923520"/>
              <a:gd name="connsiteY167" fmla="*/ 899960 h 3776223"/>
              <a:gd name="connsiteX168" fmla="*/ 2960020 w 3923520"/>
              <a:gd name="connsiteY168" fmla="*/ 987551 h 3776223"/>
              <a:gd name="connsiteX169" fmla="*/ 3036488 w 3923520"/>
              <a:gd name="connsiteY169" fmla="*/ 922205 h 3776223"/>
              <a:gd name="connsiteX170" fmla="*/ 3046220 w 3923520"/>
              <a:gd name="connsiteY170" fmla="*/ 898569 h 3776223"/>
              <a:gd name="connsiteX171" fmla="*/ 857836 w 3923520"/>
              <a:gd name="connsiteY171" fmla="*/ 2471037 h 3776223"/>
              <a:gd name="connsiteX172" fmla="*/ 796661 w 3923520"/>
              <a:gd name="connsiteY172" fmla="*/ 2569750 h 3776223"/>
              <a:gd name="connsiteX173" fmla="*/ 856445 w 3923520"/>
              <a:gd name="connsiteY173" fmla="*/ 2471037 h 3776223"/>
              <a:gd name="connsiteX174" fmla="*/ 913449 w 3923520"/>
              <a:gd name="connsiteY174" fmla="*/ 2389007 h 3776223"/>
              <a:gd name="connsiteX175" fmla="*/ 934304 w 3923520"/>
              <a:gd name="connsiteY175" fmla="*/ 2376494 h 3776223"/>
              <a:gd name="connsiteX176" fmla="*/ 1128951 w 3923520"/>
              <a:gd name="connsiteY176" fmla="*/ 2108159 h 3776223"/>
              <a:gd name="connsiteX177" fmla="*/ 1142854 w 3923520"/>
              <a:gd name="connsiteY177" fmla="*/ 2059498 h 3776223"/>
              <a:gd name="connsiteX178" fmla="*/ 1115047 w 3923520"/>
              <a:gd name="connsiteY178" fmla="*/ 2084523 h 3776223"/>
              <a:gd name="connsiteX179" fmla="*/ 942646 w 3923520"/>
              <a:gd name="connsiteY179" fmla="*/ 2332004 h 3776223"/>
              <a:gd name="connsiteX180" fmla="*/ 916230 w 3923520"/>
              <a:gd name="connsiteY180" fmla="*/ 2390397 h 3776223"/>
              <a:gd name="connsiteX181" fmla="*/ 857836 w 3923520"/>
              <a:gd name="connsiteY181" fmla="*/ 2471037 h 3776223"/>
              <a:gd name="connsiteX182" fmla="*/ 1753211 w 3923520"/>
              <a:gd name="connsiteY182" fmla="*/ 1803677 h 3776223"/>
              <a:gd name="connsiteX183" fmla="*/ 1704549 w 3923520"/>
              <a:gd name="connsiteY183" fmla="*/ 1843996 h 3776223"/>
              <a:gd name="connsiteX184" fmla="*/ 1590541 w 3923520"/>
              <a:gd name="connsiteY184" fmla="*/ 1988591 h 3776223"/>
              <a:gd name="connsiteX185" fmla="*/ 1554392 w 3923520"/>
              <a:gd name="connsiteY185" fmla="*/ 2045594 h 3776223"/>
              <a:gd name="connsiteX186" fmla="*/ 1751820 w 3923520"/>
              <a:gd name="connsiteY186" fmla="*/ 1802286 h 3776223"/>
              <a:gd name="connsiteX187" fmla="*/ 1853314 w 3923520"/>
              <a:gd name="connsiteY187" fmla="*/ 1693840 h 3776223"/>
              <a:gd name="connsiteX188" fmla="*/ 1893634 w 3923520"/>
              <a:gd name="connsiteY188" fmla="*/ 1628494 h 3776223"/>
              <a:gd name="connsiteX189" fmla="*/ 1807433 w 3923520"/>
              <a:gd name="connsiteY189" fmla="*/ 1717476 h 3776223"/>
              <a:gd name="connsiteX190" fmla="*/ 1753211 w 3923520"/>
              <a:gd name="connsiteY190" fmla="*/ 1803677 h 3776223"/>
              <a:gd name="connsiteX191" fmla="*/ 2490087 w 3923520"/>
              <a:gd name="connsiteY191" fmla="*/ 1501974 h 3776223"/>
              <a:gd name="connsiteX192" fmla="*/ 2552652 w 3923520"/>
              <a:gd name="connsiteY192" fmla="*/ 1440799 h 3776223"/>
              <a:gd name="connsiteX193" fmla="*/ 2827938 w 3923520"/>
              <a:gd name="connsiteY193" fmla="*/ 1139097 h 3776223"/>
              <a:gd name="connsiteX194" fmla="*/ 2858525 w 3923520"/>
              <a:gd name="connsiteY194" fmla="*/ 1082094 h 3776223"/>
              <a:gd name="connsiteX195" fmla="*/ 2932213 w 3923520"/>
              <a:gd name="connsiteY195" fmla="*/ 1015358 h 3776223"/>
              <a:gd name="connsiteX196" fmla="*/ 2859915 w 3923520"/>
              <a:gd name="connsiteY196" fmla="*/ 1082094 h 3776223"/>
              <a:gd name="connsiteX197" fmla="*/ 2732005 w 3923520"/>
              <a:gd name="connsiteY197" fmla="*/ 1215566 h 3776223"/>
              <a:gd name="connsiteX198" fmla="*/ 2501210 w 3923520"/>
              <a:gd name="connsiteY198" fmla="*/ 1472777 h 3776223"/>
              <a:gd name="connsiteX199" fmla="*/ 2490087 w 3923520"/>
              <a:gd name="connsiteY199" fmla="*/ 1501974 h 3776223"/>
              <a:gd name="connsiteX200" fmla="*/ 2369128 w 3923520"/>
              <a:gd name="connsiteY200" fmla="*/ 1653520 h 3776223"/>
              <a:gd name="connsiteX201" fmla="*/ 2490087 w 3923520"/>
              <a:gd name="connsiteY201" fmla="*/ 1501974 h 3776223"/>
              <a:gd name="connsiteX202" fmla="*/ 2225924 w 3923520"/>
              <a:gd name="connsiteY202" fmla="*/ 1827312 h 3776223"/>
              <a:gd name="connsiteX203" fmla="*/ 2335760 w 3923520"/>
              <a:gd name="connsiteY203" fmla="*/ 1685499 h 3776223"/>
              <a:gd name="connsiteX204" fmla="*/ 2225924 w 3923520"/>
              <a:gd name="connsiteY204" fmla="*/ 1827312 h 3776223"/>
              <a:gd name="connsiteX205" fmla="*/ 529717 w 3923520"/>
              <a:gd name="connsiteY205" fmla="*/ 2892308 h 3776223"/>
              <a:gd name="connsiteX206" fmla="*/ 486617 w 3923520"/>
              <a:gd name="connsiteY206" fmla="*/ 2977118 h 3776223"/>
              <a:gd name="connsiteX207" fmla="*/ 529717 w 3923520"/>
              <a:gd name="connsiteY207" fmla="*/ 2892308 h 3776223"/>
              <a:gd name="connsiteX208" fmla="*/ 461591 w 3923520"/>
              <a:gd name="connsiteY208" fmla="*/ 2790813 h 3776223"/>
              <a:gd name="connsiteX209" fmla="*/ 374000 w 3923520"/>
              <a:gd name="connsiteY209" fmla="*/ 2946530 h 3776223"/>
              <a:gd name="connsiteX210" fmla="*/ 461591 w 3923520"/>
              <a:gd name="connsiteY210" fmla="*/ 2790813 h 3776223"/>
              <a:gd name="connsiteX211" fmla="*/ 3197766 w 3923520"/>
              <a:gd name="connsiteY211" fmla="*/ 844347 h 3776223"/>
              <a:gd name="connsiteX212" fmla="*/ 3228354 w 3923520"/>
              <a:gd name="connsiteY212" fmla="*/ 851298 h 3776223"/>
              <a:gd name="connsiteX213" fmla="*/ 3260331 w 3923520"/>
              <a:gd name="connsiteY213" fmla="*/ 845737 h 3776223"/>
              <a:gd name="connsiteX214" fmla="*/ 3270064 w 3923520"/>
              <a:gd name="connsiteY214" fmla="*/ 790124 h 3776223"/>
              <a:gd name="connsiteX215" fmla="*/ 3197766 w 3923520"/>
              <a:gd name="connsiteY215" fmla="*/ 844347 h 3776223"/>
              <a:gd name="connsiteX216" fmla="*/ 247480 w 3923520"/>
              <a:gd name="connsiteY216" fmla="*/ 3224597 h 3776223"/>
              <a:gd name="connsiteX217" fmla="*/ 215502 w 3923520"/>
              <a:gd name="connsiteY217" fmla="*/ 3327482 h 3776223"/>
              <a:gd name="connsiteX218" fmla="*/ 247480 w 3923520"/>
              <a:gd name="connsiteY218" fmla="*/ 3224597 h 3776223"/>
              <a:gd name="connsiteX219" fmla="*/ 3411878 w 3923520"/>
              <a:gd name="connsiteY219" fmla="*/ 698362 h 3776223"/>
              <a:gd name="connsiteX220" fmla="*/ 3484175 w 3923520"/>
              <a:gd name="connsiteY220" fmla="*/ 644139 h 3776223"/>
              <a:gd name="connsiteX221" fmla="*/ 3411878 w 3923520"/>
              <a:gd name="connsiteY221" fmla="*/ 698362 h 3776223"/>
              <a:gd name="connsiteX222" fmla="*/ 2808473 w 3923520"/>
              <a:gd name="connsiteY222" fmla="*/ 1241982 h 3776223"/>
              <a:gd name="connsiteX223" fmla="*/ 2755640 w 3923520"/>
              <a:gd name="connsiteY223" fmla="*/ 1298985 h 3776223"/>
              <a:gd name="connsiteX224" fmla="*/ 2808473 w 3923520"/>
              <a:gd name="connsiteY224" fmla="*/ 1241982 h 3776223"/>
              <a:gd name="connsiteX225" fmla="*/ 315606 w 3923520"/>
              <a:gd name="connsiteY225" fmla="*/ 3057757 h 3776223"/>
              <a:gd name="connsiteX226" fmla="*/ 285018 w 3923520"/>
              <a:gd name="connsiteY226" fmla="*/ 3137006 h 3776223"/>
              <a:gd name="connsiteX227" fmla="*/ 315606 w 3923520"/>
              <a:gd name="connsiteY227" fmla="*/ 3057757 h 3776223"/>
              <a:gd name="connsiteX228" fmla="*/ 2572116 w 3923520"/>
              <a:gd name="connsiteY228" fmla="*/ 1507535 h 3776223"/>
              <a:gd name="connsiteX229" fmla="*/ 2520674 w 3923520"/>
              <a:gd name="connsiteY229" fmla="*/ 1571491 h 3776223"/>
              <a:gd name="connsiteX230" fmla="*/ 2572116 w 3923520"/>
              <a:gd name="connsiteY230" fmla="*/ 1507535 h 3776223"/>
              <a:gd name="connsiteX231" fmla="*/ 1616957 w 3923520"/>
              <a:gd name="connsiteY231" fmla="*/ 2074792 h 3776223"/>
              <a:gd name="connsiteX232" fmla="*/ 1664229 w 3923520"/>
              <a:gd name="connsiteY232" fmla="*/ 2015007 h 3776223"/>
              <a:gd name="connsiteX233" fmla="*/ 1616957 w 3923520"/>
              <a:gd name="connsiteY233" fmla="*/ 2074792 h 3776223"/>
              <a:gd name="connsiteX234" fmla="*/ 1037189 w 3923520"/>
              <a:gd name="connsiteY234" fmla="*/ 2318100 h 3776223"/>
              <a:gd name="connsiteX235" fmla="*/ 995479 w 3923520"/>
              <a:gd name="connsiteY235" fmla="*/ 2375104 h 3776223"/>
              <a:gd name="connsiteX236" fmla="*/ 1037189 w 3923520"/>
              <a:gd name="connsiteY236" fmla="*/ 2318100 h 3776223"/>
              <a:gd name="connsiteX237" fmla="*/ 344803 w 3923520"/>
              <a:gd name="connsiteY237" fmla="*/ 3014657 h 3776223"/>
              <a:gd name="connsiteX238" fmla="*/ 361487 w 3923520"/>
              <a:gd name="connsiteY238" fmla="*/ 2972947 h 3776223"/>
              <a:gd name="connsiteX239" fmla="*/ 344803 w 3923520"/>
              <a:gd name="connsiteY239" fmla="*/ 3014657 h 3776223"/>
              <a:gd name="connsiteX240" fmla="*/ 105665 w 3923520"/>
              <a:gd name="connsiteY240" fmla="*/ 3110590 h 3776223"/>
              <a:gd name="connsiteX241" fmla="*/ 94543 w 3923520"/>
              <a:gd name="connsiteY241" fmla="*/ 3125883 h 3776223"/>
              <a:gd name="connsiteX242" fmla="*/ 108446 w 3923520"/>
              <a:gd name="connsiteY242" fmla="*/ 3139787 h 3776223"/>
              <a:gd name="connsiteX243" fmla="*/ 112617 w 3923520"/>
              <a:gd name="connsiteY243" fmla="*/ 3125883 h 3776223"/>
              <a:gd name="connsiteX244" fmla="*/ 105665 w 3923520"/>
              <a:gd name="connsiteY244" fmla="*/ 3110590 h 3776223"/>
              <a:gd name="connsiteX245" fmla="*/ 3160227 w 3923520"/>
              <a:gd name="connsiteY245" fmla="*/ 794294 h 3776223"/>
              <a:gd name="connsiteX246" fmla="*/ 3200547 w 3923520"/>
              <a:gd name="connsiteY246" fmla="*/ 766488 h 3776223"/>
              <a:gd name="connsiteX247" fmla="*/ 3160227 w 3923520"/>
              <a:gd name="connsiteY247" fmla="*/ 794294 h 3776223"/>
              <a:gd name="connsiteX248" fmla="*/ 3384071 w 3923520"/>
              <a:gd name="connsiteY248" fmla="*/ 710874 h 3776223"/>
              <a:gd name="connsiteX249" fmla="*/ 3346532 w 3923520"/>
              <a:gd name="connsiteY249" fmla="*/ 740072 h 3776223"/>
              <a:gd name="connsiteX250" fmla="*/ 3384071 w 3923520"/>
              <a:gd name="connsiteY250" fmla="*/ 710874 h 3776223"/>
              <a:gd name="connsiteX251" fmla="*/ 3238086 w 3923520"/>
              <a:gd name="connsiteY251" fmla="*/ 731729 h 3776223"/>
              <a:gd name="connsiteX252" fmla="*/ 3283967 w 3923520"/>
              <a:gd name="connsiteY252" fmla="*/ 701142 h 3776223"/>
              <a:gd name="connsiteX253" fmla="*/ 3238086 w 3923520"/>
              <a:gd name="connsiteY253" fmla="*/ 731729 h 3776223"/>
              <a:gd name="connsiteX254" fmla="*/ 2220362 w 3923520"/>
              <a:gd name="connsiteY254" fmla="*/ 1267008 h 3776223"/>
              <a:gd name="connsiteX255" fmla="*/ 2253731 w 3923520"/>
              <a:gd name="connsiteY255" fmla="*/ 1218346 h 3776223"/>
              <a:gd name="connsiteX256" fmla="*/ 2220362 w 3923520"/>
              <a:gd name="connsiteY256" fmla="*/ 1267008 h 3776223"/>
              <a:gd name="connsiteX257" fmla="*/ 1447337 w 3923520"/>
              <a:gd name="connsiteY257" fmla="*/ 2288903 h 3776223"/>
              <a:gd name="connsiteX258" fmla="*/ 1420921 w 3923520"/>
              <a:gd name="connsiteY258" fmla="*/ 2336174 h 3776223"/>
              <a:gd name="connsiteX259" fmla="*/ 1447337 w 3923520"/>
              <a:gd name="connsiteY259" fmla="*/ 2288903 h 3776223"/>
              <a:gd name="connsiteX260" fmla="*/ 1796311 w 3923520"/>
              <a:gd name="connsiteY260" fmla="*/ 1853729 h 3776223"/>
              <a:gd name="connsiteX261" fmla="*/ 1822727 w 3923520"/>
              <a:gd name="connsiteY261" fmla="*/ 1825922 h 3776223"/>
              <a:gd name="connsiteX262" fmla="*/ 1796311 w 3923520"/>
              <a:gd name="connsiteY262" fmla="*/ 1853729 h 3776223"/>
              <a:gd name="connsiteX263" fmla="*/ 3087930 w 3923520"/>
              <a:gd name="connsiteY263" fmla="*/ 958354 h 3776223"/>
              <a:gd name="connsiteX264" fmla="*/ 3055952 w 3923520"/>
              <a:gd name="connsiteY264" fmla="*/ 984770 h 3776223"/>
              <a:gd name="connsiteX265" fmla="*/ 3087930 w 3923520"/>
              <a:gd name="connsiteY265" fmla="*/ 958354 h 3776223"/>
              <a:gd name="connsiteX266" fmla="*/ 271115 w 3923520"/>
              <a:gd name="connsiteY266" fmla="*/ 3184278 h 3776223"/>
              <a:gd name="connsiteX267" fmla="*/ 266944 w 3923520"/>
              <a:gd name="connsiteY267" fmla="*/ 3170374 h 3776223"/>
              <a:gd name="connsiteX268" fmla="*/ 257212 w 3923520"/>
              <a:gd name="connsiteY268" fmla="*/ 3188448 h 3776223"/>
              <a:gd name="connsiteX269" fmla="*/ 261383 w 3923520"/>
              <a:gd name="connsiteY269" fmla="*/ 3198181 h 3776223"/>
              <a:gd name="connsiteX270" fmla="*/ 271115 w 3923520"/>
              <a:gd name="connsiteY270" fmla="*/ 3184278 h 3776223"/>
              <a:gd name="connsiteX271" fmla="*/ 1153976 w 3923520"/>
              <a:gd name="connsiteY271" fmla="*/ 2165164 h 3776223"/>
              <a:gd name="connsiteX272" fmla="*/ 1167880 w 3923520"/>
              <a:gd name="connsiteY272" fmla="*/ 2145699 h 3776223"/>
              <a:gd name="connsiteX273" fmla="*/ 1159538 w 3923520"/>
              <a:gd name="connsiteY273" fmla="*/ 2142918 h 3776223"/>
              <a:gd name="connsiteX274" fmla="*/ 1148415 w 3923520"/>
              <a:gd name="connsiteY274" fmla="*/ 2158212 h 3776223"/>
              <a:gd name="connsiteX275" fmla="*/ 1153976 w 3923520"/>
              <a:gd name="connsiteY275" fmla="*/ 2165164 h 3776223"/>
              <a:gd name="connsiteX276" fmla="*/ 1818556 w 3923520"/>
              <a:gd name="connsiteY276" fmla="*/ 1134926 h 3776223"/>
              <a:gd name="connsiteX277" fmla="*/ 1826898 w 3923520"/>
              <a:gd name="connsiteY277" fmla="*/ 1123804 h 3776223"/>
              <a:gd name="connsiteX278" fmla="*/ 1812995 w 3923520"/>
              <a:gd name="connsiteY278" fmla="*/ 1111291 h 3776223"/>
              <a:gd name="connsiteX279" fmla="*/ 1807433 w 3923520"/>
              <a:gd name="connsiteY279" fmla="*/ 1125194 h 3776223"/>
              <a:gd name="connsiteX280" fmla="*/ 1818556 w 3923520"/>
              <a:gd name="connsiteY280" fmla="*/ 1134926 h 3776223"/>
              <a:gd name="connsiteX281" fmla="*/ 2651365 w 3923520"/>
              <a:gd name="connsiteY281" fmla="*/ 1424115 h 3776223"/>
              <a:gd name="connsiteX282" fmla="*/ 2663879 w 3923520"/>
              <a:gd name="connsiteY282" fmla="*/ 1410212 h 3776223"/>
              <a:gd name="connsiteX283" fmla="*/ 2661098 w 3923520"/>
              <a:gd name="connsiteY283" fmla="*/ 1401870 h 3776223"/>
              <a:gd name="connsiteX284" fmla="*/ 2648585 w 3923520"/>
              <a:gd name="connsiteY284" fmla="*/ 1415774 h 3776223"/>
              <a:gd name="connsiteX285" fmla="*/ 2651365 w 3923520"/>
              <a:gd name="connsiteY285" fmla="*/ 1424115 h 3776223"/>
              <a:gd name="connsiteX286" fmla="*/ 2973923 w 3923520"/>
              <a:gd name="connsiteY286" fmla="*/ 1072361 h 3776223"/>
              <a:gd name="connsiteX287" fmla="*/ 2960020 w 3923520"/>
              <a:gd name="connsiteY287" fmla="*/ 1072361 h 3776223"/>
              <a:gd name="connsiteX288" fmla="*/ 2954458 w 3923520"/>
              <a:gd name="connsiteY288" fmla="*/ 1086264 h 3776223"/>
              <a:gd name="connsiteX289" fmla="*/ 2965580 w 3923520"/>
              <a:gd name="connsiteY289" fmla="*/ 1089045 h 3776223"/>
              <a:gd name="connsiteX290" fmla="*/ 2973923 w 3923520"/>
              <a:gd name="connsiteY290" fmla="*/ 1072361 h 3776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</a:cxnLst>
            <a:rect l="l" t="t" r="r" b="b"/>
            <a:pathLst>
              <a:path w="3923520" h="3776223">
                <a:moveTo>
                  <a:pt x="162669" y="3499883"/>
                </a:moveTo>
                <a:cubicBezTo>
                  <a:pt x="126520" y="3498493"/>
                  <a:pt x="94543" y="3502663"/>
                  <a:pt x="90372" y="3562448"/>
                </a:cubicBezTo>
                <a:cubicBezTo>
                  <a:pt x="88982" y="3581913"/>
                  <a:pt x="76468" y="3604158"/>
                  <a:pt x="57004" y="3611110"/>
                </a:cubicBezTo>
                <a:cubicBezTo>
                  <a:pt x="50052" y="3613890"/>
                  <a:pt x="44491" y="3609719"/>
                  <a:pt x="38930" y="3602768"/>
                </a:cubicBezTo>
                <a:cubicBezTo>
                  <a:pt x="33368" y="3594426"/>
                  <a:pt x="34758" y="3586083"/>
                  <a:pt x="41710" y="3583303"/>
                </a:cubicBezTo>
                <a:cubicBezTo>
                  <a:pt x="57004" y="3579132"/>
                  <a:pt x="61175" y="3568009"/>
                  <a:pt x="57004" y="3548545"/>
                </a:cubicBezTo>
                <a:cubicBezTo>
                  <a:pt x="51442" y="3523518"/>
                  <a:pt x="68127" y="3508225"/>
                  <a:pt x="66736" y="3485980"/>
                </a:cubicBezTo>
                <a:cubicBezTo>
                  <a:pt x="63955" y="3440098"/>
                  <a:pt x="102885" y="3405340"/>
                  <a:pt x="70907" y="3349727"/>
                </a:cubicBezTo>
                <a:cubicBezTo>
                  <a:pt x="65346" y="3341385"/>
                  <a:pt x="79249" y="3317749"/>
                  <a:pt x="82030" y="3301065"/>
                </a:cubicBezTo>
                <a:cubicBezTo>
                  <a:pt x="86201" y="3280210"/>
                  <a:pt x="88982" y="3259355"/>
                  <a:pt x="93152" y="3235720"/>
                </a:cubicBezTo>
                <a:cubicBezTo>
                  <a:pt x="69517" y="3234329"/>
                  <a:pt x="68127" y="3262136"/>
                  <a:pt x="57004" y="3274649"/>
                </a:cubicBezTo>
                <a:cubicBezTo>
                  <a:pt x="47272" y="3284382"/>
                  <a:pt x="37539" y="3295504"/>
                  <a:pt x="22245" y="3284382"/>
                </a:cubicBezTo>
                <a:cubicBezTo>
                  <a:pt x="8342" y="3273258"/>
                  <a:pt x="9733" y="3256575"/>
                  <a:pt x="13903" y="3245452"/>
                </a:cubicBezTo>
                <a:cubicBezTo>
                  <a:pt x="36149" y="3184278"/>
                  <a:pt x="30587" y="3113370"/>
                  <a:pt x="41710" y="3048025"/>
                </a:cubicBezTo>
                <a:cubicBezTo>
                  <a:pt x="47272" y="3014657"/>
                  <a:pt x="62565" y="2988240"/>
                  <a:pt x="76468" y="2960433"/>
                </a:cubicBezTo>
                <a:cubicBezTo>
                  <a:pt x="137643" y="2835303"/>
                  <a:pt x="191866" y="2703222"/>
                  <a:pt x="259992" y="2585043"/>
                </a:cubicBezTo>
                <a:cubicBezTo>
                  <a:pt x="378171" y="2382055"/>
                  <a:pt x="492178" y="2176286"/>
                  <a:pt x="628431" y="1992762"/>
                </a:cubicBezTo>
                <a:cubicBezTo>
                  <a:pt x="643724" y="1973297"/>
                  <a:pt x="664579" y="1958004"/>
                  <a:pt x="664579" y="1923245"/>
                </a:cubicBezTo>
                <a:cubicBezTo>
                  <a:pt x="664579" y="1916294"/>
                  <a:pt x="667360" y="1913513"/>
                  <a:pt x="672922" y="1912123"/>
                </a:cubicBezTo>
                <a:cubicBezTo>
                  <a:pt x="714632" y="1909342"/>
                  <a:pt x="727144" y="1862070"/>
                  <a:pt x="750780" y="1832874"/>
                </a:cubicBezTo>
                <a:cubicBezTo>
                  <a:pt x="774416" y="1803677"/>
                  <a:pt x="800832" y="1775870"/>
                  <a:pt x="806393" y="1729989"/>
                </a:cubicBezTo>
                <a:cubicBezTo>
                  <a:pt x="809174" y="1706354"/>
                  <a:pt x="820297" y="1700792"/>
                  <a:pt x="835590" y="1703573"/>
                </a:cubicBezTo>
                <a:cubicBezTo>
                  <a:pt x="848103" y="1704963"/>
                  <a:pt x="856445" y="1700792"/>
                  <a:pt x="867568" y="1699402"/>
                </a:cubicBezTo>
                <a:cubicBezTo>
                  <a:pt x="914839" y="1691059"/>
                  <a:pt x="956549" y="1724428"/>
                  <a:pt x="1006602" y="1759186"/>
                </a:cubicBezTo>
                <a:cubicBezTo>
                  <a:pt x="982966" y="1771699"/>
                  <a:pt x="955159" y="1774479"/>
                  <a:pt x="973233" y="1817580"/>
                </a:cubicBezTo>
                <a:cubicBezTo>
                  <a:pt x="989917" y="1807848"/>
                  <a:pt x="1002430" y="1792554"/>
                  <a:pt x="1013553" y="1777260"/>
                </a:cubicBezTo>
                <a:cubicBezTo>
                  <a:pt x="1195686" y="1520049"/>
                  <a:pt x="1394504" y="1286473"/>
                  <a:pt x="1603054" y="1064019"/>
                </a:cubicBezTo>
                <a:cubicBezTo>
                  <a:pt x="1607226" y="1059848"/>
                  <a:pt x="1611396" y="1054287"/>
                  <a:pt x="1616957" y="1048726"/>
                </a:cubicBezTo>
                <a:cubicBezTo>
                  <a:pt x="1612786" y="1043164"/>
                  <a:pt x="1608616" y="1037603"/>
                  <a:pt x="1605835" y="1033432"/>
                </a:cubicBezTo>
                <a:cubicBezTo>
                  <a:pt x="1584980" y="991722"/>
                  <a:pt x="1586371" y="986161"/>
                  <a:pt x="1621129" y="977819"/>
                </a:cubicBezTo>
                <a:cubicBezTo>
                  <a:pt x="1669791" y="966696"/>
                  <a:pt x="1721232" y="981989"/>
                  <a:pt x="1771285" y="979209"/>
                </a:cubicBezTo>
                <a:cubicBezTo>
                  <a:pt x="1794921" y="977819"/>
                  <a:pt x="1821336" y="998674"/>
                  <a:pt x="1839411" y="1012577"/>
                </a:cubicBezTo>
                <a:cubicBezTo>
                  <a:pt x="1857486" y="1026480"/>
                  <a:pt x="1876950" y="1055677"/>
                  <a:pt x="1895024" y="1079313"/>
                </a:cubicBezTo>
                <a:cubicBezTo>
                  <a:pt x="1901976" y="1087655"/>
                  <a:pt x="1899196" y="1094607"/>
                  <a:pt x="1895024" y="1100168"/>
                </a:cubicBezTo>
                <a:cubicBezTo>
                  <a:pt x="1892244" y="1104339"/>
                  <a:pt x="1883901" y="1105729"/>
                  <a:pt x="1882511" y="1097387"/>
                </a:cubicBezTo>
                <a:cubicBezTo>
                  <a:pt x="1875560" y="1070971"/>
                  <a:pt x="1854705" y="1073752"/>
                  <a:pt x="1842191" y="1059848"/>
                </a:cubicBezTo>
                <a:cubicBezTo>
                  <a:pt x="1831069" y="1061239"/>
                  <a:pt x="1819946" y="1061239"/>
                  <a:pt x="1822727" y="1084874"/>
                </a:cubicBezTo>
                <a:cubicBezTo>
                  <a:pt x="1831069" y="1076532"/>
                  <a:pt x="1839411" y="1070971"/>
                  <a:pt x="1842191" y="1057068"/>
                </a:cubicBezTo>
                <a:cubicBezTo>
                  <a:pt x="1842191" y="1065409"/>
                  <a:pt x="1840801" y="1073752"/>
                  <a:pt x="1842191" y="1082094"/>
                </a:cubicBezTo>
                <a:cubicBezTo>
                  <a:pt x="1851924" y="1132146"/>
                  <a:pt x="1847753" y="1147439"/>
                  <a:pt x="1815776" y="1165514"/>
                </a:cubicBezTo>
                <a:cubicBezTo>
                  <a:pt x="1807433" y="1169684"/>
                  <a:pt x="1797701" y="1169684"/>
                  <a:pt x="1790749" y="1176636"/>
                </a:cubicBezTo>
                <a:cubicBezTo>
                  <a:pt x="1781017" y="1186369"/>
                  <a:pt x="1771285" y="1223908"/>
                  <a:pt x="1775456" y="1240592"/>
                </a:cubicBezTo>
                <a:cubicBezTo>
                  <a:pt x="1776846" y="1247544"/>
                  <a:pt x="1775456" y="1257275"/>
                  <a:pt x="1774066" y="1264227"/>
                </a:cubicBezTo>
                <a:cubicBezTo>
                  <a:pt x="1771285" y="1273959"/>
                  <a:pt x="1767114" y="1282302"/>
                  <a:pt x="1764333" y="1290644"/>
                </a:cubicBezTo>
                <a:cubicBezTo>
                  <a:pt x="1760162" y="1303157"/>
                  <a:pt x="1772675" y="1312889"/>
                  <a:pt x="1775456" y="1315669"/>
                </a:cubicBezTo>
                <a:cubicBezTo>
                  <a:pt x="1792140" y="1326792"/>
                  <a:pt x="1776846" y="1300376"/>
                  <a:pt x="1782407" y="1301766"/>
                </a:cubicBezTo>
                <a:cubicBezTo>
                  <a:pt x="1817166" y="1312889"/>
                  <a:pt x="1826898" y="1279521"/>
                  <a:pt x="1844972" y="1258666"/>
                </a:cubicBezTo>
                <a:cubicBezTo>
                  <a:pt x="1950637" y="1141878"/>
                  <a:pt x="2054912" y="1025090"/>
                  <a:pt x="2161968" y="909692"/>
                </a:cubicBezTo>
                <a:cubicBezTo>
                  <a:pt x="2260682" y="804027"/>
                  <a:pt x="2360785" y="699752"/>
                  <a:pt x="2465060" y="602429"/>
                </a:cubicBezTo>
                <a:cubicBezTo>
                  <a:pt x="2477574" y="589916"/>
                  <a:pt x="2491477" y="578793"/>
                  <a:pt x="2484525" y="549596"/>
                </a:cubicBezTo>
                <a:cubicBezTo>
                  <a:pt x="2481745" y="539864"/>
                  <a:pt x="2491477" y="525960"/>
                  <a:pt x="2498429" y="517618"/>
                </a:cubicBezTo>
                <a:cubicBezTo>
                  <a:pt x="2508161" y="506496"/>
                  <a:pt x="2516503" y="520399"/>
                  <a:pt x="2523455" y="528741"/>
                </a:cubicBezTo>
                <a:cubicBezTo>
                  <a:pt x="2530406" y="537083"/>
                  <a:pt x="2534577" y="534302"/>
                  <a:pt x="2540139" y="530131"/>
                </a:cubicBezTo>
                <a:cubicBezTo>
                  <a:pt x="2577678" y="502324"/>
                  <a:pt x="2617997" y="471737"/>
                  <a:pt x="2627730" y="418904"/>
                </a:cubicBezTo>
                <a:cubicBezTo>
                  <a:pt x="2637462" y="364682"/>
                  <a:pt x="2669440" y="381366"/>
                  <a:pt x="2693075" y="371633"/>
                </a:cubicBezTo>
                <a:cubicBezTo>
                  <a:pt x="2695856" y="370243"/>
                  <a:pt x="2700027" y="377194"/>
                  <a:pt x="2702808" y="375804"/>
                </a:cubicBezTo>
                <a:cubicBezTo>
                  <a:pt x="2748689" y="364682"/>
                  <a:pt x="2784837" y="409172"/>
                  <a:pt x="2829328" y="432808"/>
                </a:cubicBezTo>
                <a:cubicBezTo>
                  <a:pt x="2804302" y="484250"/>
                  <a:pt x="2783447" y="535693"/>
                  <a:pt x="2747299" y="569061"/>
                </a:cubicBezTo>
                <a:cubicBezTo>
                  <a:pt x="2730615" y="584354"/>
                  <a:pt x="2726444" y="601038"/>
                  <a:pt x="2738956" y="626064"/>
                </a:cubicBezTo>
                <a:cubicBezTo>
                  <a:pt x="2747299" y="642748"/>
                  <a:pt x="2741737" y="658042"/>
                  <a:pt x="2744518" y="673336"/>
                </a:cubicBezTo>
                <a:cubicBezTo>
                  <a:pt x="2754250" y="747023"/>
                  <a:pt x="2719492" y="790124"/>
                  <a:pt x="2694465" y="840176"/>
                </a:cubicBezTo>
                <a:cubicBezTo>
                  <a:pt x="2691685" y="844347"/>
                  <a:pt x="2690295" y="849908"/>
                  <a:pt x="2687514" y="854079"/>
                </a:cubicBezTo>
                <a:cubicBezTo>
                  <a:pt x="2697246" y="866592"/>
                  <a:pt x="2702808" y="858250"/>
                  <a:pt x="2708369" y="852689"/>
                </a:cubicBezTo>
                <a:cubicBezTo>
                  <a:pt x="2737566" y="822101"/>
                  <a:pt x="2766763" y="792904"/>
                  <a:pt x="2794570" y="760927"/>
                </a:cubicBezTo>
                <a:cubicBezTo>
                  <a:pt x="2802912" y="751194"/>
                  <a:pt x="2820986" y="745633"/>
                  <a:pt x="2807083" y="717826"/>
                </a:cubicBezTo>
                <a:cubicBezTo>
                  <a:pt x="2800131" y="705313"/>
                  <a:pt x="2812644" y="708094"/>
                  <a:pt x="2818205" y="709484"/>
                </a:cubicBezTo>
                <a:cubicBezTo>
                  <a:pt x="2829328" y="712265"/>
                  <a:pt x="2839060" y="715046"/>
                  <a:pt x="2848793" y="705313"/>
                </a:cubicBezTo>
                <a:cubicBezTo>
                  <a:pt x="2991997" y="556548"/>
                  <a:pt x="3196376" y="392488"/>
                  <a:pt x="3404926" y="260407"/>
                </a:cubicBezTo>
                <a:cubicBezTo>
                  <a:pt x="3506420" y="195061"/>
                  <a:pt x="3606524" y="124154"/>
                  <a:pt x="3716360" y="76883"/>
                </a:cubicBezTo>
                <a:cubicBezTo>
                  <a:pt x="3737215" y="67150"/>
                  <a:pt x="3758070" y="56028"/>
                  <a:pt x="3766413" y="24050"/>
                </a:cubicBezTo>
                <a:cubicBezTo>
                  <a:pt x="3774754" y="-5147"/>
                  <a:pt x="3790049" y="-5147"/>
                  <a:pt x="3816464" y="10147"/>
                </a:cubicBezTo>
                <a:cubicBezTo>
                  <a:pt x="3823416" y="14318"/>
                  <a:pt x="3831759" y="19879"/>
                  <a:pt x="3840100" y="22660"/>
                </a:cubicBezTo>
                <a:cubicBezTo>
                  <a:pt x="3859565" y="29611"/>
                  <a:pt x="3877639" y="33782"/>
                  <a:pt x="3884591" y="67150"/>
                </a:cubicBezTo>
                <a:cubicBezTo>
                  <a:pt x="3888762" y="85225"/>
                  <a:pt x="3913788" y="89396"/>
                  <a:pt x="3923520" y="114422"/>
                </a:cubicBezTo>
                <a:cubicBezTo>
                  <a:pt x="3897104" y="153351"/>
                  <a:pt x="3866517" y="186719"/>
                  <a:pt x="3828978" y="213135"/>
                </a:cubicBezTo>
                <a:cubicBezTo>
                  <a:pt x="3813684" y="224258"/>
                  <a:pt x="3791439" y="214526"/>
                  <a:pt x="3787268" y="222868"/>
                </a:cubicBezTo>
                <a:cubicBezTo>
                  <a:pt x="3777535" y="242332"/>
                  <a:pt x="3766413" y="243723"/>
                  <a:pt x="3751119" y="243723"/>
                </a:cubicBezTo>
                <a:cubicBezTo>
                  <a:pt x="3728874" y="243723"/>
                  <a:pt x="3714970" y="263187"/>
                  <a:pt x="3696896" y="274310"/>
                </a:cubicBezTo>
                <a:cubicBezTo>
                  <a:pt x="3689944" y="278481"/>
                  <a:pt x="3687164" y="289604"/>
                  <a:pt x="3691334" y="300726"/>
                </a:cubicBezTo>
                <a:cubicBezTo>
                  <a:pt x="3695505" y="313240"/>
                  <a:pt x="3705238" y="310459"/>
                  <a:pt x="3712189" y="313240"/>
                </a:cubicBezTo>
                <a:cubicBezTo>
                  <a:pt x="3730264" y="318801"/>
                  <a:pt x="3746948" y="311849"/>
                  <a:pt x="3766413" y="310459"/>
                </a:cubicBezTo>
                <a:cubicBezTo>
                  <a:pt x="3738606" y="343827"/>
                  <a:pt x="3717751" y="384146"/>
                  <a:pt x="3684383" y="409172"/>
                </a:cubicBezTo>
                <a:cubicBezTo>
                  <a:pt x="3631550" y="448102"/>
                  <a:pt x="3580108" y="487031"/>
                  <a:pt x="3528665" y="525960"/>
                </a:cubicBezTo>
                <a:cubicBezTo>
                  <a:pt x="3523104" y="530131"/>
                  <a:pt x="3518934" y="534302"/>
                  <a:pt x="3521714" y="544034"/>
                </a:cubicBezTo>
                <a:cubicBezTo>
                  <a:pt x="3454978" y="553767"/>
                  <a:pt x="3410487" y="605209"/>
                  <a:pt x="3361825" y="649700"/>
                </a:cubicBezTo>
                <a:cubicBezTo>
                  <a:pt x="3399364" y="633016"/>
                  <a:pt x="3434123" y="610771"/>
                  <a:pt x="3468881" y="587135"/>
                </a:cubicBezTo>
                <a:cubicBezTo>
                  <a:pt x="3486955" y="574622"/>
                  <a:pt x="3507810" y="564889"/>
                  <a:pt x="3520324" y="542644"/>
                </a:cubicBezTo>
                <a:cubicBezTo>
                  <a:pt x="3543959" y="534302"/>
                  <a:pt x="3566204" y="519009"/>
                  <a:pt x="3591230" y="559328"/>
                </a:cubicBezTo>
                <a:cubicBezTo>
                  <a:pt x="3605134" y="581574"/>
                  <a:pt x="3620428" y="564889"/>
                  <a:pt x="3632940" y="553767"/>
                </a:cubicBezTo>
                <a:cubicBezTo>
                  <a:pt x="3641283" y="545425"/>
                  <a:pt x="3651015" y="528741"/>
                  <a:pt x="3663528" y="552377"/>
                </a:cubicBezTo>
                <a:cubicBezTo>
                  <a:pt x="3673260" y="570451"/>
                  <a:pt x="3667699" y="581574"/>
                  <a:pt x="3652405" y="594087"/>
                </a:cubicBezTo>
                <a:cubicBezTo>
                  <a:pt x="3548130" y="683068"/>
                  <a:pt x="3431342" y="748414"/>
                  <a:pt x="3325677" y="833224"/>
                </a:cubicBezTo>
                <a:cubicBezTo>
                  <a:pt x="3199157" y="934718"/>
                  <a:pt x="3079588" y="1045945"/>
                  <a:pt x="2964190" y="1166904"/>
                </a:cubicBezTo>
                <a:cubicBezTo>
                  <a:pt x="2851574" y="1285082"/>
                  <a:pt x="2740347" y="1403260"/>
                  <a:pt x="2633291" y="1528390"/>
                </a:cubicBezTo>
                <a:cubicBezTo>
                  <a:pt x="2516503" y="1666034"/>
                  <a:pt x="2402495" y="1806457"/>
                  <a:pt x="2287098" y="1945490"/>
                </a:cubicBezTo>
                <a:cubicBezTo>
                  <a:pt x="2260682" y="1977469"/>
                  <a:pt x="2250950" y="2023349"/>
                  <a:pt x="2239827" y="2069230"/>
                </a:cubicBezTo>
                <a:cubicBezTo>
                  <a:pt x="2221752" y="2067840"/>
                  <a:pt x="2207849" y="2037253"/>
                  <a:pt x="2189775" y="2055327"/>
                </a:cubicBezTo>
                <a:cubicBezTo>
                  <a:pt x="2177262" y="2069230"/>
                  <a:pt x="2166139" y="2078963"/>
                  <a:pt x="2168920" y="2108159"/>
                </a:cubicBezTo>
                <a:cubicBezTo>
                  <a:pt x="2171701" y="2137357"/>
                  <a:pt x="2157797" y="2151260"/>
                  <a:pt x="2131381" y="2159602"/>
                </a:cubicBezTo>
                <a:cubicBezTo>
                  <a:pt x="2095232" y="2173505"/>
                  <a:pt x="2056303" y="2166554"/>
                  <a:pt x="2020154" y="2166554"/>
                </a:cubicBezTo>
                <a:cubicBezTo>
                  <a:pt x="1988176" y="2166554"/>
                  <a:pt x="1953418" y="2141528"/>
                  <a:pt x="1918660" y="2113721"/>
                </a:cubicBezTo>
                <a:cubicBezTo>
                  <a:pt x="1928392" y="2094256"/>
                  <a:pt x="1942296" y="2083133"/>
                  <a:pt x="1963151" y="2081744"/>
                </a:cubicBezTo>
                <a:cubicBezTo>
                  <a:pt x="2011812" y="2078963"/>
                  <a:pt x="2011812" y="2077572"/>
                  <a:pt x="2025715" y="2017788"/>
                </a:cubicBezTo>
                <a:cubicBezTo>
                  <a:pt x="2022935" y="2015007"/>
                  <a:pt x="2021545" y="2009446"/>
                  <a:pt x="2018764" y="2009446"/>
                </a:cubicBezTo>
                <a:cubicBezTo>
                  <a:pt x="1961761" y="1984420"/>
                  <a:pt x="1961761" y="1983029"/>
                  <a:pt x="1981225" y="1923245"/>
                </a:cubicBezTo>
                <a:cubicBezTo>
                  <a:pt x="1988176" y="1903780"/>
                  <a:pt x="1988176" y="1888487"/>
                  <a:pt x="1974273" y="1874584"/>
                </a:cubicBezTo>
                <a:cubicBezTo>
                  <a:pt x="1961761" y="1862070"/>
                  <a:pt x="1958980" y="1846777"/>
                  <a:pt x="1956199" y="1830093"/>
                </a:cubicBezTo>
                <a:lnTo>
                  <a:pt x="1956199" y="1830093"/>
                </a:lnTo>
                <a:cubicBezTo>
                  <a:pt x="1989567" y="1846777"/>
                  <a:pt x="1995128" y="1812019"/>
                  <a:pt x="1990957" y="1792554"/>
                </a:cubicBezTo>
                <a:cubicBezTo>
                  <a:pt x="1982616" y="1755015"/>
                  <a:pt x="1993738" y="1735550"/>
                  <a:pt x="2009031" y="1714695"/>
                </a:cubicBezTo>
                <a:cubicBezTo>
                  <a:pt x="2013202" y="1709134"/>
                  <a:pt x="2014593" y="1700792"/>
                  <a:pt x="2006250" y="1685499"/>
                </a:cubicBezTo>
                <a:cubicBezTo>
                  <a:pt x="1960370" y="1692450"/>
                  <a:pt x="1929782" y="1724428"/>
                  <a:pt x="1915879" y="1777260"/>
                </a:cubicBezTo>
                <a:cubicBezTo>
                  <a:pt x="1910318" y="1799505"/>
                  <a:pt x="1903366" y="1820360"/>
                  <a:pt x="1889463" y="1835654"/>
                </a:cubicBezTo>
                <a:cubicBezTo>
                  <a:pt x="1739307" y="2016398"/>
                  <a:pt x="1593322" y="2202702"/>
                  <a:pt x="1448727" y="2390397"/>
                </a:cubicBezTo>
                <a:cubicBezTo>
                  <a:pt x="1440386" y="2401520"/>
                  <a:pt x="1433434" y="2414033"/>
                  <a:pt x="1422311" y="2420984"/>
                </a:cubicBezTo>
                <a:cubicBezTo>
                  <a:pt x="1404236" y="2433498"/>
                  <a:pt x="1397285" y="2450182"/>
                  <a:pt x="1404236" y="2480769"/>
                </a:cubicBezTo>
                <a:cubicBezTo>
                  <a:pt x="1409798" y="2504404"/>
                  <a:pt x="1405627" y="2526650"/>
                  <a:pt x="1379211" y="2521089"/>
                </a:cubicBezTo>
                <a:cubicBezTo>
                  <a:pt x="1373649" y="2511356"/>
                  <a:pt x="1370869" y="2490501"/>
                  <a:pt x="1359746" y="2498844"/>
                </a:cubicBezTo>
                <a:cubicBezTo>
                  <a:pt x="1347233" y="2507185"/>
                  <a:pt x="1329159" y="2514137"/>
                  <a:pt x="1333330" y="2539163"/>
                </a:cubicBezTo>
                <a:cubicBezTo>
                  <a:pt x="1334720" y="2550285"/>
                  <a:pt x="1344452" y="2550285"/>
                  <a:pt x="1348623" y="2546114"/>
                </a:cubicBezTo>
                <a:cubicBezTo>
                  <a:pt x="1358356" y="2534992"/>
                  <a:pt x="1362526" y="2516918"/>
                  <a:pt x="1380601" y="2519699"/>
                </a:cubicBezTo>
                <a:cubicBezTo>
                  <a:pt x="1373649" y="2548895"/>
                  <a:pt x="1368088" y="2576702"/>
                  <a:pt x="1334720" y="2573921"/>
                </a:cubicBezTo>
                <a:cubicBezTo>
                  <a:pt x="1318036" y="2572531"/>
                  <a:pt x="1315256" y="2612850"/>
                  <a:pt x="1288839" y="2597557"/>
                </a:cubicBezTo>
                <a:cubicBezTo>
                  <a:pt x="1255471" y="2622583"/>
                  <a:pt x="1213761" y="2605898"/>
                  <a:pt x="1176222" y="2605898"/>
                </a:cubicBezTo>
                <a:cubicBezTo>
                  <a:pt x="1142854" y="2605898"/>
                  <a:pt x="1115047" y="2573921"/>
                  <a:pt x="1085850" y="2551676"/>
                </a:cubicBezTo>
                <a:cubicBezTo>
                  <a:pt x="1080289" y="2547505"/>
                  <a:pt x="1078899" y="2541944"/>
                  <a:pt x="1080289" y="2536382"/>
                </a:cubicBezTo>
                <a:cubicBezTo>
                  <a:pt x="1084460" y="2526650"/>
                  <a:pt x="1091412" y="2516918"/>
                  <a:pt x="1102534" y="2519699"/>
                </a:cubicBezTo>
                <a:cubicBezTo>
                  <a:pt x="1119218" y="2525259"/>
                  <a:pt x="1134512" y="2526650"/>
                  <a:pt x="1149806" y="2522478"/>
                </a:cubicBezTo>
                <a:cubicBezTo>
                  <a:pt x="1167880" y="2516918"/>
                  <a:pt x="1176222" y="2504404"/>
                  <a:pt x="1173441" y="2480769"/>
                </a:cubicBezTo>
                <a:cubicBezTo>
                  <a:pt x="1170661" y="2452962"/>
                  <a:pt x="1160928" y="2425155"/>
                  <a:pt x="1170661" y="2400129"/>
                </a:cubicBezTo>
                <a:cubicBezTo>
                  <a:pt x="1148415" y="2366762"/>
                  <a:pt x="1155367" y="2323661"/>
                  <a:pt x="1134512" y="2279170"/>
                </a:cubicBezTo>
                <a:cubicBezTo>
                  <a:pt x="1099754" y="2336174"/>
                  <a:pt x="1059434" y="2376494"/>
                  <a:pt x="1033018" y="2432107"/>
                </a:cubicBezTo>
                <a:cubicBezTo>
                  <a:pt x="1034408" y="2447401"/>
                  <a:pt x="1044140" y="2451572"/>
                  <a:pt x="1049702" y="2459914"/>
                </a:cubicBezTo>
                <a:cubicBezTo>
                  <a:pt x="1058044" y="2471037"/>
                  <a:pt x="1069167" y="2484940"/>
                  <a:pt x="1053873" y="2494672"/>
                </a:cubicBezTo>
                <a:cubicBezTo>
                  <a:pt x="1045531" y="2500234"/>
                  <a:pt x="1030237" y="2525259"/>
                  <a:pt x="1023285" y="2484940"/>
                </a:cubicBezTo>
                <a:cubicBezTo>
                  <a:pt x="1019114" y="2465475"/>
                  <a:pt x="1007991" y="2469646"/>
                  <a:pt x="1001040" y="2476598"/>
                </a:cubicBezTo>
                <a:cubicBezTo>
                  <a:pt x="994088" y="2482159"/>
                  <a:pt x="987136" y="2491892"/>
                  <a:pt x="981575" y="2500234"/>
                </a:cubicBezTo>
                <a:cubicBezTo>
                  <a:pt x="924572" y="2598947"/>
                  <a:pt x="862007" y="2690709"/>
                  <a:pt x="800832" y="2783862"/>
                </a:cubicBezTo>
                <a:cubicBezTo>
                  <a:pt x="785538" y="2807497"/>
                  <a:pt x="768854" y="2829743"/>
                  <a:pt x="774416" y="2867282"/>
                </a:cubicBezTo>
                <a:cubicBezTo>
                  <a:pt x="775806" y="2878404"/>
                  <a:pt x="773025" y="2883965"/>
                  <a:pt x="761903" y="2885356"/>
                </a:cubicBezTo>
                <a:cubicBezTo>
                  <a:pt x="718802" y="2892308"/>
                  <a:pt x="695167" y="2929847"/>
                  <a:pt x="696557" y="2984069"/>
                </a:cubicBezTo>
                <a:cubicBezTo>
                  <a:pt x="697947" y="3017438"/>
                  <a:pt x="686825" y="3031341"/>
                  <a:pt x="660408" y="3043853"/>
                </a:cubicBezTo>
                <a:cubicBezTo>
                  <a:pt x="608966" y="3070270"/>
                  <a:pt x="554743" y="3059148"/>
                  <a:pt x="500520" y="3054977"/>
                </a:cubicBezTo>
                <a:cubicBezTo>
                  <a:pt x="488007" y="3053586"/>
                  <a:pt x="475494" y="3043853"/>
                  <a:pt x="460200" y="3029950"/>
                </a:cubicBezTo>
                <a:cubicBezTo>
                  <a:pt x="426832" y="3106418"/>
                  <a:pt x="390684" y="3180107"/>
                  <a:pt x="361487" y="3256575"/>
                </a:cubicBezTo>
                <a:cubicBezTo>
                  <a:pt x="335070" y="3326092"/>
                  <a:pt x="303093" y="3391437"/>
                  <a:pt x="280847" y="3463734"/>
                </a:cubicBezTo>
                <a:cubicBezTo>
                  <a:pt x="272505" y="3491541"/>
                  <a:pt x="264163" y="3519348"/>
                  <a:pt x="261383" y="3547154"/>
                </a:cubicBezTo>
                <a:cubicBezTo>
                  <a:pt x="253041" y="3604158"/>
                  <a:pt x="226625" y="3641697"/>
                  <a:pt x="193257" y="3672284"/>
                </a:cubicBezTo>
                <a:cubicBezTo>
                  <a:pt x="164060" y="3698701"/>
                  <a:pt x="136253" y="3726508"/>
                  <a:pt x="108446" y="3754314"/>
                </a:cubicBezTo>
                <a:cubicBezTo>
                  <a:pt x="75078" y="3787682"/>
                  <a:pt x="44491" y="3782121"/>
                  <a:pt x="0" y="3743192"/>
                </a:cubicBezTo>
                <a:cubicBezTo>
                  <a:pt x="15294" y="3718165"/>
                  <a:pt x="30587" y="3691749"/>
                  <a:pt x="45881" y="3666723"/>
                </a:cubicBezTo>
                <a:cubicBezTo>
                  <a:pt x="50052" y="3661162"/>
                  <a:pt x="55613" y="3655600"/>
                  <a:pt x="61175" y="3655600"/>
                </a:cubicBezTo>
                <a:cubicBezTo>
                  <a:pt x="116788" y="3662552"/>
                  <a:pt x="129301" y="3608329"/>
                  <a:pt x="148766" y="3565228"/>
                </a:cubicBezTo>
                <a:cubicBezTo>
                  <a:pt x="155717" y="3548545"/>
                  <a:pt x="157108" y="3527690"/>
                  <a:pt x="159888" y="3508225"/>
                </a:cubicBezTo>
                <a:cubicBezTo>
                  <a:pt x="165450" y="3495712"/>
                  <a:pt x="176572" y="3484589"/>
                  <a:pt x="168230" y="3460953"/>
                </a:cubicBezTo>
                <a:cubicBezTo>
                  <a:pt x="150156" y="3465125"/>
                  <a:pt x="152937" y="3481808"/>
                  <a:pt x="162669" y="3499883"/>
                </a:cubicBezTo>
                <a:close/>
                <a:moveTo>
                  <a:pt x="481055" y="2875623"/>
                </a:moveTo>
                <a:cubicBezTo>
                  <a:pt x="464372" y="2882575"/>
                  <a:pt x="450468" y="2893698"/>
                  <a:pt x="454639" y="2921504"/>
                </a:cubicBezTo>
                <a:cubicBezTo>
                  <a:pt x="447687" y="2920114"/>
                  <a:pt x="443517" y="2924285"/>
                  <a:pt x="440736" y="2931237"/>
                </a:cubicBezTo>
                <a:cubicBezTo>
                  <a:pt x="439345" y="2935408"/>
                  <a:pt x="436565" y="2945140"/>
                  <a:pt x="437955" y="2946530"/>
                </a:cubicBezTo>
                <a:cubicBezTo>
                  <a:pt x="444907" y="2954873"/>
                  <a:pt x="449078" y="2947921"/>
                  <a:pt x="451858" y="2940969"/>
                </a:cubicBezTo>
                <a:cubicBezTo>
                  <a:pt x="454639" y="2935408"/>
                  <a:pt x="458810" y="2929847"/>
                  <a:pt x="454639" y="2920114"/>
                </a:cubicBezTo>
                <a:cubicBezTo>
                  <a:pt x="475494" y="2917333"/>
                  <a:pt x="474104" y="2890917"/>
                  <a:pt x="481055" y="2874233"/>
                </a:cubicBezTo>
                <a:cubicBezTo>
                  <a:pt x="488007" y="2865891"/>
                  <a:pt x="497740" y="2860330"/>
                  <a:pt x="499130" y="2843646"/>
                </a:cubicBezTo>
                <a:cubicBezTo>
                  <a:pt x="481055" y="2847817"/>
                  <a:pt x="479665" y="2860330"/>
                  <a:pt x="481055" y="2875623"/>
                </a:cubicBezTo>
                <a:close/>
                <a:moveTo>
                  <a:pt x="3046220" y="898569"/>
                </a:moveTo>
                <a:cubicBezTo>
                  <a:pt x="3089320" y="899960"/>
                  <a:pt x="3101834" y="847127"/>
                  <a:pt x="3132420" y="824882"/>
                </a:cubicBezTo>
                <a:cubicBezTo>
                  <a:pt x="3100443" y="842956"/>
                  <a:pt x="3067075" y="859640"/>
                  <a:pt x="3047610" y="899960"/>
                </a:cubicBezTo>
                <a:cubicBezTo>
                  <a:pt x="3010071" y="918034"/>
                  <a:pt x="2986435" y="952793"/>
                  <a:pt x="2960020" y="987551"/>
                </a:cubicBezTo>
                <a:cubicBezTo>
                  <a:pt x="2987826" y="969477"/>
                  <a:pt x="3012852" y="945841"/>
                  <a:pt x="3036488" y="922205"/>
                </a:cubicBezTo>
                <a:cubicBezTo>
                  <a:pt x="3042049" y="916644"/>
                  <a:pt x="3049000" y="911083"/>
                  <a:pt x="3046220" y="898569"/>
                </a:cubicBezTo>
                <a:close/>
                <a:moveTo>
                  <a:pt x="857836" y="2471037"/>
                </a:moveTo>
                <a:cubicBezTo>
                  <a:pt x="827248" y="2493282"/>
                  <a:pt x="813345" y="2532211"/>
                  <a:pt x="796661" y="2569750"/>
                </a:cubicBezTo>
                <a:cubicBezTo>
                  <a:pt x="824468" y="2544724"/>
                  <a:pt x="850884" y="2518308"/>
                  <a:pt x="856445" y="2471037"/>
                </a:cubicBezTo>
                <a:cubicBezTo>
                  <a:pt x="882862" y="2451572"/>
                  <a:pt x="906497" y="2429327"/>
                  <a:pt x="913449" y="2389007"/>
                </a:cubicBezTo>
                <a:cubicBezTo>
                  <a:pt x="921791" y="2389007"/>
                  <a:pt x="928743" y="2384836"/>
                  <a:pt x="934304" y="2376494"/>
                </a:cubicBezTo>
                <a:cubicBezTo>
                  <a:pt x="999650" y="2286122"/>
                  <a:pt x="1063605" y="2197141"/>
                  <a:pt x="1128951" y="2108159"/>
                </a:cubicBezTo>
                <a:cubicBezTo>
                  <a:pt x="1137293" y="2097037"/>
                  <a:pt x="1147025" y="2084523"/>
                  <a:pt x="1142854" y="2059498"/>
                </a:cubicBezTo>
                <a:cubicBezTo>
                  <a:pt x="1131732" y="2069230"/>
                  <a:pt x="1120609" y="2074792"/>
                  <a:pt x="1115047" y="2084523"/>
                </a:cubicBezTo>
                <a:cubicBezTo>
                  <a:pt x="1056653" y="2166554"/>
                  <a:pt x="999650" y="2248584"/>
                  <a:pt x="942646" y="2332004"/>
                </a:cubicBezTo>
                <a:cubicBezTo>
                  <a:pt x="931523" y="2348687"/>
                  <a:pt x="917620" y="2363981"/>
                  <a:pt x="916230" y="2390397"/>
                </a:cubicBezTo>
                <a:cubicBezTo>
                  <a:pt x="884252" y="2402910"/>
                  <a:pt x="867568" y="2433498"/>
                  <a:pt x="857836" y="2471037"/>
                </a:cubicBezTo>
                <a:close/>
                <a:moveTo>
                  <a:pt x="1753211" y="1803677"/>
                </a:moveTo>
                <a:cubicBezTo>
                  <a:pt x="1733746" y="1812019"/>
                  <a:pt x="1718452" y="1827312"/>
                  <a:pt x="1704549" y="1843996"/>
                </a:cubicBezTo>
                <a:cubicBezTo>
                  <a:pt x="1665619" y="1892658"/>
                  <a:pt x="1628081" y="1939929"/>
                  <a:pt x="1590541" y="1988591"/>
                </a:cubicBezTo>
                <a:cubicBezTo>
                  <a:pt x="1578028" y="2005275"/>
                  <a:pt x="1559954" y="2017788"/>
                  <a:pt x="1554392" y="2045594"/>
                </a:cubicBezTo>
                <a:cubicBezTo>
                  <a:pt x="1591931" y="2030301"/>
                  <a:pt x="1682303" y="1917684"/>
                  <a:pt x="1751820" y="1802286"/>
                </a:cubicBezTo>
                <a:cubicBezTo>
                  <a:pt x="1799091" y="1784212"/>
                  <a:pt x="1815776" y="1725818"/>
                  <a:pt x="1853314" y="1693840"/>
                </a:cubicBezTo>
                <a:cubicBezTo>
                  <a:pt x="1869998" y="1679937"/>
                  <a:pt x="1886682" y="1663253"/>
                  <a:pt x="1893634" y="1628494"/>
                </a:cubicBezTo>
                <a:cubicBezTo>
                  <a:pt x="1854705" y="1649349"/>
                  <a:pt x="1831069" y="1684108"/>
                  <a:pt x="1807433" y="1717476"/>
                </a:cubicBezTo>
                <a:cubicBezTo>
                  <a:pt x="1789359" y="1745283"/>
                  <a:pt x="1758771" y="1760576"/>
                  <a:pt x="1753211" y="1803677"/>
                </a:cubicBezTo>
                <a:close/>
                <a:moveTo>
                  <a:pt x="2490087" y="1501974"/>
                </a:moveTo>
                <a:cubicBezTo>
                  <a:pt x="2522065" y="1499194"/>
                  <a:pt x="2533187" y="1464435"/>
                  <a:pt x="2552652" y="1440799"/>
                </a:cubicBezTo>
                <a:cubicBezTo>
                  <a:pt x="2641633" y="1336524"/>
                  <a:pt x="2736175" y="1239201"/>
                  <a:pt x="2827938" y="1139097"/>
                </a:cubicBezTo>
                <a:cubicBezTo>
                  <a:pt x="2841841" y="1125194"/>
                  <a:pt x="2864086" y="1116852"/>
                  <a:pt x="2858525" y="1082094"/>
                </a:cubicBezTo>
                <a:cubicBezTo>
                  <a:pt x="2894674" y="1086264"/>
                  <a:pt x="2911358" y="1055677"/>
                  <a:pt x="2932213" y="1015358"/>
                </a:cubicBezTo>
                <a:cubicBezTo>
                  <a:pt x="2894674" y="1027871"/>
                  <a:pt x="2883551" y="1065409"/>
                  <a:pt x="2859915" y="1082094"/>
                </a:cubicBezTo>
                <a:cubicBezTo>
                  <a:pt x="2811254" y="1118242"/>
                  <a:pt x="2775105" y="1171075"/>
                  <a:pt x="2732005" y="1215566"/>
                </a:cubicBezTo>
                <a:cubicBezTo>
                  <a:pt x="2651365" y="1297595"/>
                  <a:pt x="2576287" y="1385186"/>
                  <a:pt x="2501210" y="1472777"/>
                </a:cubicBezTo>
                <a:cubicBezTo>
                  <a:pt x="2494258" y="1481119"/>
                  <a:pt x="2485915" y="1488071"/>
                  <a:pt x="2490087" y="1501974"/>
                </a:cubicBezTo>
                <a:cubicBezTo>
                  <a:pt x="2440035" y="1539514"/>
                  <a:pt x="2402495" y="1593736"/>
                  <a:pt x="2369128" y="1653520"/>
                </a:cubicBezTo>
                <a:cubicBezTo>
                  <a:pt x="2417790" y="1613201"/>
                  <a:pt x="2459500" y="1564539"/>
                  <a:pt x="2490087" y="1501974"/>
                </a:cubicBezTo>
                <a:close/>
                <a:moveTo>
                  <a:pt x="2225924" y="1827312"/>
                </a:moveTo>
                <a:cubicBezTo>
                  <a:pt x="2267634" y="1786993"/>
                  <a:pt x="2310734" y="1748064"/>
                  <a:pt x="2335760" y="1685499"/>
                </a:cubicBezTo>
                <a:cubicBezTo>
                  <a:pt x="2294050" y="1727209"/>
                  <a:pt x="2253731" y="1770309"/>
                  <a:pt x="2225924" y="1827312"/>
                </a:cubicBezTo>
                <a:close/>
                <a:moveTo>
                  <a:pt x="529717" y="2892308"/>
                </a:moveTo>
                <a:cubicBezTo>
                  <a:pt x="511643" y="2925675"/>
                  <a:pt x="493568" y="2945140"/>
                  <a:pt x="486617" y="2977118"/>
                </a:cubicBezTo>
                <a:cubicBezTo>
                  <a:pt x="533888" y="2979898"/>
                  <a:pt x="539450" y="2971557"/>
                  <a:pt x="529717" y="2892308"/>
                </a:cubicBezTo>
                <a:close/>
                <a:moveTo>
                  <a:pt x="461591" y="2790813"/>
                </a:moveTo>
                <a:cubicBezTo>
                  <a:pt x="426832" y="2813058"/>
                  <a:pt x="390684" y="2878404"/>
                  <a:pt x="374000" y="2946530"/>
                </a:cubicBezTo>
                <a:cubicBezTo>
                  <a:pt x="411539" y="2896478"/>
                  <a:pt x="429613" y="2843646"/>
                  <a:pt x="461591" y="2790813"/>
                </a:cubicBezTo>
                <a:close/>
                <a:moveTo>
                  <a:pt x="3197766" y="844347"/>
                </a:moveTo>
                <a:cubicBezTo>
                  <a:pt x="3215840" y="848518"/>
                  <a:pt x="3222792" y="847127"/>
                  <a:pt x="3228354" y="851298"/>
                </a:cubicBezTo>
                <a:cubicBezTo>
                  <a:pt x="3247819" y="865202"/>
                  <a:pt x="3267283" y="856859"/>
                  <a:pt x="3260331" y="845737"/>
                </a:cubicBezTo>
                <a:cubicBezTo>
                  <a:pt x="3239476" y="813759"/>
                  <a:pt x="3277015" y="815149"/>
                  <a:pt x="3270064" y="790124"/>
                </a:cubicBezTo>
                <a:cubicBezTo>
                  <a:pt x="3243647" y="801246"/>
                  <a:pt x="3226964" y="823492"/>
                  <a:pt x="3197766" y="844347"/>
                </a:cubicBezTo>
                <a:close/>
                <a:moveTo>
                  <a:pt x="247480" y="3224597"/>
                </a:moveTo>
                <a:cubicBezTo>
                  <a:pt x="232186" y="3255184"/>
                  <a:pt x="211331" y="3284382"/>
                  <a:pt x="215502" y="3327482"/>
                </a:cubicBezTo>
                <a:cubicBezTo>
                  <a:pt x="229405" y="3295504"/>
                  <a:pt x="251650" y="3270478"/>
                  <a:pt x="247480" y="3224597"/>
                </a:cubicBezTo>
                <a:close/>
                <a:moveTo>
                  <a:pt x="3411878" y="698362"/>
                </a:moveTo>
                <a:cubicBezTo>
                  <a:pt x="3435514" y="680287"/>
                  <a:pt x="3460539" y="662213"/>
                  <a:pt x="3484175" y="644139"/>
                </a:cubicBezTo>
                <a:cubicBezTo>
                  <a:pt x="3454978" y="652481"/>
                  <a:pt x="3428562" y="664994"/>
                  <a:pt x="3411878" y="698362"/>
                </a:cubicBezTo>
                <a:close/>
                <a:moveTo>
                  <a:pt x="2808473" y="1241982"/>
                </a:moveTo>
                <a:cubicBezTo>
                  <a:pt x="2786228" y="1253104"/>
                  <a:pt x="2766763" y="1265618"/>
                  <a:pt x="2755640" y="1298985"/>
                </a:cubicBezTo>
                <a:cubicBezTo>
                  <a:pt x="2784837" y="1292034"/>
                  <a:pt x="2800131" y="1272569"/>
                  <a:pt x="2808473" y="1241982"/>
                </a:cubicBezTo>
                <a:close/>
                <a:moveTo>
                  <a:pt x="315606" y="3057757"/>
                </a:moveTo>
                <a:cubicBezTo>
                  <a:pt x="301702" y="3091125"/>
                  <a:pt x="285018" y="3107809"/>
                  <a:pt x="285018" y="3137006"/>
                </a:cubicBezTo>
                <a:cubicBezTo>
                  <a:pt x="304483" y="3123103"/>
                  <a:pt x="311435" y="3098077"/>
                  <a:pt x="315606" y="3057757"/>
                </a:cubicBezTo>
                <a:close/>
                <a:moveTo>
                  <a:pt x="2572116" y="1507535"/>
                </a:moveTo>
                <a:cubicBezTo>
                  <a:pt x="2548480" y="1515878"/>
                  <a:pt x="2535968" y="1536733"/>
                  <a:pt x="2520674" y="1571491"/>
                </a:cubicBezTo>
                <a:cubicBezTo>
                  <a:pt x="2551261" y="1554807"/>
                  <a:pt x="2563775" y="1532562"/>
                  <a:pt x="2572116" y="1507535"/>
                </a:cubicBezTo>
                <a:close/>
                <a:moveTo>
                  <a:pt x="1616957" y="2074792"/>
                </a:moveTo>
                <a:cubicBezTo>
                  <a:pt x="1650326" y="2053937"/>
                  <a:pt x="1650326" y="2053937"/>
                  <a:pt x="1664229" y="2015007"/>
                </a:cubicBezTo>
                <a:cubicBezTo>
                  <a:pt x="1639203" y="2027520"/>
                  <a:pt x="1629471" y="2048375"/>
                  <a:pt x="1616957" y="2074792"/>
                </a:cubicBezTo>
                <a:close/>
                <a:moveTo>
                  <a:pt x="1037189" y="2318100"/>
                </a:moveTo>
                <a:cubicBezTo>
                  <a:pt x="1021895" y="2329223"/>
                  <a:pt x="1005211" y="2340345"/>
                  <a:pt x="995479" y="2375104"/>
                </a:cubicBezTo>
                <a:cubicBezTo>
                  <a:pt x="1021895" y="2359810"/>
                  <a:pt x="1030237" y="2340345"/>
                  <a:pt x="1037189" y="2318100"/>
                </a:cubicBezTo>
                <a:close/>
                <a:moveTo>
                  <a:pt x="344803" y="3014657"/>
                </a:moveTo>
                <a:cubicBezTo>
                  <a:pt x="350364" y="3000753"/>
                  <a:pt x="355925" y="2986850"/>
                  <a:pt x="361487" y="2972947"/>
                </a:cubicBezTo>
                <a:cubicBezTo>
                  <a:pt x="348974" y="2981288"/>
                  <a:pt x="339242" y="2992412"/>
                  <a:pt x="344803" y="3014657"/>
                </a:cubicBezTo>
                <a:close/>
                <a:moveTo>
                  <a:pt x="105665" y="3110590"/>
                </a:moveTo>
                <a:cubicBezTo>
                  <a:pt x="94543" y="3113370"/>
                  <a:pt x="93152" y="3120322"/>
                  <a:pt x="94543" y="3125883"/>
                </a:cubicBezTo>
                <a:cubicBezTo>
                  <a:pt x="95933" y="3135616"/>
                  <a:pt x="101495" y="3139787"/>
                  <a:pt x="108446" y="3139787"/>
                </a:cubicBezTo>
                <a:cubicBezTo>
                  <a:pt x="114007" y="3139787"/>
                  <a:pt x="114007" y="3132835"/>
                  <a:pt x="112617" y="3125883"/>
                </a:cubicBezTo>
                <a:cubicBezTo>
                  <a:pt x="111227" y="3117542"/>
                  <a:pt x="108446" y="3109199"/>
                  <a:pt x="105665" y="3110590"/>
                </a:cubicBezTo>
                <a:close/>
                <a:moveTo>
                  <a:pt x="3160227" y="794294"/>
                </a:moveTo>
                <a:cubicBezTo>
                  <a:pt x="3185254" y="799856"/>
                  <a:pt x="3193595" y="784562"/>
                  <a:pt x="3200547" y="766488"/>
                </a:cubicBezTo>
                <a:cubicBezTo>
                  <a:pt x="3182473" y="763707"/>
                  <a:pt x="3171350" y="774830"/>
                  <a:pt x="3160227" y="794294"/>
                </a:cubicBezTo>
                <a:close/>
                <a:moveTo>
                  <a:pt x="3384071" y="710874"/>
                </a:moveTo>
                <a:cubicBezTo>
                  <a:pt x="3364606" y="713655"/>
                  <a:pt x="3353484" y="719217"/>
                  <a:pt x="3346532" y="740072"/>
                </a:cubicBezTo>
                <a:cubicBezTo>
                  <a:pt x="3364606" y="741462"/>
                  <a:pt x="3374339" y="731729"/>
                  <a:pt x="3384071" y="710874"/>
                </a:cubicBezTo>
                <a:close/>
                <a:moveTo>
                  <a:pt x="3238086" y="731729"/>
                </a:moveTo>
                <a:cubicBezTo>
                  <a:pt x="3260331" y="728949"/>
                  <a:pt x="3271454" y="717826"/>
                  <a:pt x="3283967" y="701142"/>
                </a:cubicBezTo>
                <a:cubicBezTo>
                  <a:pt x="3260331" y="696971"/>
                  <a:pt x="3253379" y="716436"/>
                  <a:pt x="3238086" y="731729"/>
                </a:cubicBezTo>
                <a:close/>
                <a:moveTo>
                  <a:pt x="2220362" y="1267008"/>
                </a:moveTo>
                <a:cubicBezTo>
                  <a:pt x="2238436" y="1250324"/>
                  <a:pt x="2249559" y="1241982"/>
                  <a:pt x="2253731" y="1218346"/>
                </a:cubicBezTo>
                <a:cubicBezTo>
                  <a:pt x="2238436" y="1228079"/>
                  <a:pt x="2227314" y="1237811"/>
                  <a:pt x="2220362" y="1267008"/>
                </a:cubicBezTo>
                <a:close/>
                <a:moveTo>
                  <a:pt x="1447337" y="2288903"/>
                </a:moveTo>
                <a:cubicBezTo>
                  <a:pt x="1434824" y="2306977"/>
                  <a:pt x="1419531" y="2309758"/>
                  <a:pt x="1420921" y="2336174"/>
                </a:cubicBezTo>
                <a:cubicBezTo>
                  <a:pt x="1433434" y="2326442"/>
                  <a:pt x="1445946" y="2319490"/>
                  <a:pt x="1447337" y="2288903"/>
                </a:cubicBezTo>
                <a:close/>
                <a:moveTo>
                  <a:pt x="1796311" y="1853729"/>
                </a:moveTo>
                <a:cubicBezTo>
                  <a:pt x="1812995" y="1846777"/>
                  <a:pt x="1819946" y="1839825"/>
                  <a:pt x="1822727" y="1825922"/>
                </a:cubicBezTo>
                <a:cubicBezTo>
                  <a:pt x="1804652" y="1821751"/>
                  <a:pt x="1801872" y="1835654"/>
                  <a:pt x="1796311" y="1853729"/>
                </a:cubicBezTo>
                <a:close/>
                <a:moveTo>
                  <a:pt x="3087930" y="958354"/>
                </a:moveTo>
                <a:cubicBezTo>
                  <a:pt x="3069855" y="955573"/>
                  <a:pt x="3061514" y="966696"/>
                  <a:pt x="3055952" y="984770"/>
                </a:cubicBezTo>
                <a:cubicBezTo>
                  <a:pt x="3075417" y="988941"/>
                  <a:pt x="3082369" y="976428"/>
                  <a:pt x="3087930" y="958354"/>
                </a:cubicBezTo>
                <a:close/>
                <a:moveTo>
                  <a:pt x="271115" y="3184278"/>
                </a:moveTo>
                <a:cubicBezTo>
                  <a:pt x="272505" y="3174545"/>
                  <a:pt x="271115" y="3168983"/>
                  <a:pt x="266944" y="3170374"/>
                </a:cubicBezTo>
                <a:cubicBezTo>
                  <a:pt x="259992" y="3171764"/>
                  <a:pt x="258602" y="3181497"/>
                  <a:pt x="257212" y="3188448"/>
                </a:cubicBezTo>
                <a:cubicBezTo>
                  <a:pt x="255822" y="3192619"/>
                  <a:pt x="259992" y="3199571"/>
                  <a:pt x="261383" y="3198181"/>
                </a:cubicBezTo>
                <a:cubicBezTo>
                  <a:pt x="268335" y="3192619"/>
                  <a:pt x="271115" y="3185668"/>
                  <a:pt x="271115" y="3184278"/>
                </a:cubicBezTo>
                <a:close/>
                <a:moveTo>
                  <a:pt x="1153976" y="2165164"/>
                </a:moveTo>
                <a:cubicBezTo>
                  <a:pt x="1160928" y="2162383"/>
                  <a:pt x="1165099" y="2154040"/>
                  <a:pt x="1167880" y="2145699"/>
                </a:cubicBezTo>
                <a:cubicBezTo>
                  <a:pt x="1165099" y="2144309"/>
                  <a:pt x="1160928" y="2141528"/>
                  <a:pt x="1159538" y="2142918"/>
                </a:cubicBezTo>
                <a:cubicBezTo>
                  <a:pt x="1155367" y="2147089"/>
                  <a:pt x="1151196" y="2152650"/>
                  <a:pt x="1148415" y="2158212"/>
                </a:cubicBezTo>
                <a:cubicBezTo>
                  <a:pt x="1147025" y="2162383"/>
                  <a:pt x="1149806" y="2165164"/>
                  <a:pt x="1153976" y="2165164"/>
                </a:cubicBezTo>
                <a:close/>
                <a:moveTo>
                  <a:pt x="1818556" y="1134926"/>
                </a:moveTo>
                <a:cubicBezTo>
                  <a:pt x="1824117" y="1133536"/>
                  <a:pt x="1828288" y="1130755"/>
                  <a:pt x="1826898" y="1123804"/>
                </a:cubicBezTo>
                <a:cubicBezTo>
                  <a:pt x="1825507" y="1114071"/>
                  <a:pt x="1819946" y="1108510"/>
                  <a:pt x="1812995" y="1111291"/>
                </a:cubicBezTo>
                <a:cubicBezTo>
                  <a:pt x="1807433" y="1112681"/>
                  <a:pt x="1806043" y="1118242"/>
                  <a:pt x="1807433" y="1125194"/>
                </a:cubicBezTo>
                <a:cubicBezTo>
                  <a:pt x="1808824" y="1133536"/>
                  <a:pt x="1812995" y="1136317"/>
                  <a:pt x="1818556" y="1134926"/>
                </a:cubicBezTo>
                <a:close/>
                <a:moveTo>
                  <a:pt x="2651365" y="1424115"/>
                </a:moveTo>
                <a:cubicBezTo>
                  <a:pt x="2658317" y="1422725"/>
                  <a:pt x="2661098" y="1417164"/>
                  <a:pt x="2663879" y="1410212"/>
                </a:cubicBezTo>
                <a:cubicBezTo>
                  <a:pt x="2666659" y="1406041"/>
                  <a:pt x="2665269" y="1401870"/>
                  <a:pt x="2661098" y="1401870"/>
                </a:cubicBezTo>
                <a:cubicBezTo>
                  <a:pt x="2654146" y="1401870"/>
                  <a:pt x="2652755" y="1410212"/>
                  <a:pt x="2648585" y="1415774"/>
                </a:cubicBezTo>
                <a:cubicBezTo>
                  <a:pt x="2645804" y="1419944"/>
                  <a:pt x="2647195" y="1422725"/>
                  <a:pt x="2651365" y="1424115"/>
                </a:cubicBezTo>
                <a:close/>
                <a:moveTo>
                  <a:pt x="2973923" y="1072361"/>
                </a:moveTo>
                <a:cubicBezTo>
                  <a:pt x="2968361" y="1066800"/>
                  <a:pt x="2964190" y="1068190"/>
                  <a:pt x="2960020" y="1072361"/>
                </a:cubicBezTo>
                <a:cubicBezTo>
                  <a:pt x="2957239" y="1076532"/>
                  <a:pt x="2953068" y="1082094"/>
                  <a:pt x="2954458" y="1086264"/>
                </a:cubicBezTo>
                <a:cubicBezTo>
                  <a:pt x="2955849" y="1094607"/>
                  <a:pt x="2961410" y="1093216"/>
                  <a:pt x="2965580" y="1089045"/>
                </a:cubicBezTo>
                <a:cubicBezTo>
                  <a:pt x="2969752" y="1084874"/>
                  <a:pt x="2975313" y="1080703"/>
                  <a:pt x="2973923" y="1072361"/>
                </a:cubicBezTo>
                <a:close/>
              </a:path>
            </a:pathLst>
          </a:custGeom>
          <a:solidFill>
            <a:srgbClr val="F5B23C"/>
          </a:solidFill>
          <a:ln w="1389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-">
            <a:extLst>
              <a:ext uri="{FF2B5EF4-FFF2-40B4-BE49-F238E27FC236}">
                <a16:creationId xmlns:a16="http://schemas.microsoft.com/office/drawing/2014/main" id="{04572D15-87E3-4BEA-99CA-7948CA90A41E}"/>
              </a:ext>
            </a:extLst>
          </p:cNvPr>
          <p:cNvSpPr/>
          <p:nvPr/>
        </p:nvSpPr>
        <p:spPr>
          <a:xfrm>
            <a:off x="1822238" y="-2790549"/>
            <a:ext cx="4676164" cy="4498956"/>
          </a:xfrm>
          <a:custGeom>
            <a:avLst/>
            <a:gdLst>
              <a:gd name="connsiteX0" fmla="*/ 162669 w 3923519"/>
              <a:gd name="connsiteY0" fmla="*/ 3499883 h 3774833"/>
              <a:gd name="connsiteX1" fmla="*/ 90372 w 3923519"/>
              <a:gd name="connsiteY1" fmla="*/ 3562448 h 3774833"/>
              <a:gd name="connsiteX2" fmla="*/ 57004 w 3923519"/>
              <a:gd name="connsiteY2" fmla="*/ 3611110 h 3774833"/>
              <a:gd name="connsiteX3" fmla="*/ 38929 w 3923519"/>
              <a:gd name="connsiteY3" fmla="*/ 3602768 h 3774833"/>
              <a:gd name="connsiteX4" fmla="*/ 41710 w 3923519"/>
              <a:gd name="connsiteY4" fmla="*/ 3583303 h 3774833"/>
              <a:gd name="connsiteX5" fmla="*/ 57004 w 3923519"/>
              <a:gd name="connsiteY5" fmla="*/ 3548545 h 3774833"/>
              <a:gd name="connsiteX6" fmla="*/ 66736 w 3923519"/>
              <a:gd name="connsiteY6" fmla="*/ 3485980 h 3774833"/>
              <a:gd name="connsiteX7" fmla="*/ 70907 w 3923519"/>
              <a:gd name="connsiteY7" fmla="*/ 3349727 h 3774833"/>
              <a:gd name="connsiteX8" fmla="*/ 82030 w 3923519"/>
              <a:gd name="connsiteY8" fmla="*/ 3301065 h 3774833"/>
              <a:gd name="connsiteX9" fmla="*/ 93152 w 3923519"/>
              <a:gd name="connsiteY9" fmla="*/ 3235720 h 3774833"/>
              <a:gd name="connsiteX10" fmla="*/ 57004 w 3923519"/>
              <a:gd name="connsiteY10" fmla="*/ 3274649 h 3774833"/>
              <a:gd name="connsiteX11" fmla="*/ 22245 w 3923519"/>
              <a:gd name="connsiteY11" fmla="*/ 3284381 h 3774833"/>
              <a:gd name="connsiteX12" fmla="*/ 13903 w 3923519"/>
              <a:gd name="connsiteY12" fmla="*/ 3245452 h 3774833"/>
              <a:gd name="connsiteX13" fmla="*/ 41710 w 3923519"/>
              <a:gd name="connsiteY13" fmla="*/ 3048025 h 3774833"/>
              <a:gd name="connsiteX14" fmla="*/ 76468 w 3923519"/>
              <a:gd name="connsiteY14" fmla="*/ 2960434 h 3774833"/>
              <a:gd name="connsiteX15" fmla="*/ 259992 w 3923519"/>
              <a:gd name="connsiteY15" fmla="*/ 2585044 h 3774833"/>
              <a:gd name="connsiteX16" fmla="*/ 628430 w 3923519"/>
              <a:gd name="connsiteY16" fmla="*/ 1992762 h 3774833"/>
              <a:gd name="connsiteX17" fmla="*/ 664579 w 3923519"/>
              <a:gd name="connsiteY17" fmla="*/ 1923245 h 3774833"/>
              <a:gd name="connsiteX18" fmla="*/ 672921 w 3923519"/>
              <a:gd name="connsiteY18" fmla="*/ 1912122 h 3774833"/>
              <a:gd name="connsiteX19" fmla="*/ 750780 w 3923519"/>
              <a:gd name="connsiteY19" fmla="*/ 1832873 h 3774833"/>
              <a:gd name="connsiteX20" fmla="*/ 806393 w 3923519"/>
              <a:gd name="connsiteY20" fmla="*/ 1729989 h 3774833"/>
              <a:gd name="connsiteX21" fmla="*/ 835590 w 3923519"/>
              <a:gd name="connsiteY21" fmla="*/ 1703572 h 3774833"/>
              <a:gd name="connsiteX22" fmla="*/ 867568 w 3923519"/>
              <a:gd name="connsiteY22" fmla="*/ 1699401 h 3774833"/>
              <a:gd name="connsiteX23" fmla="*/ 1006601 w 3923519"/>
              <a:gd name="connsiteY23" fmla="*/ 1759186 h 3774833"/>
              <a:gd name="connsiteX24" fmla="*/ 973233 w 3923519"/>
              <a:gd name="connsiteY24" fmla="*/ 1817580 h 3774833"/>
              <a:gd name="connsiteX25" fmla="*/ 1013553 w 3923519"/>
              <a:gd name="connsiteY25" fmla="*/ 1777260 h 3774833"/>
              <a:gd name="connsiteX26" fmla="*/ 1603054 w 3923519"/>
              <a:gd name="connsiteY26" fmla="*/ 1064019 h 3774833"/>
              <a:gd name="connsiteX27" fmla="*/ 1616957 w 3923519"/>
              <a:gd name="connsiteY27" fmla="*/ 1048725 h 3774833"/>
              <a:gd name="connsiteX28" fmla="*/ 1605835 w 3923519"/>
              <a:gd name="connsiteY28" fmla="*/ 1033432 h 3774833"/>
              <a:gd name="connsiteX29" fmla="*/ 1621128 w 3923519"/>
              <a:gd name="connsiteY29" fmla="*/ 977818 h 3774833"/>
              <a:gd name="connsiteX30" fmla="*/ 1771284 w 3923519"/>
              <a:gd name="connsiteY30" fmla="*/ 979209 h 3774833"/>
              <a:gd name="connsiteX31" fmla="*/ 1839411 w 3923519"/>
              <a:gd name="connsiteY31" fmla="*/ 1012577 h 3774833"/>
              <a:gd name="connsiteX32" fmla="*/ 1895024 w 3923519"/>
              <a:gd name="connsiteY32" fmla="*/ 1079313 h 3774833"/>
              <a:gd name="connsiteX33" fmla="*/ 1895024 w 3923519"/>
              <a:gd name="connsiteY33" fmla="*/ 1100168 h 3774833"/>
              <a:gd name="connsiteX34" fmla="*/ 1882511 w 3923519"/>
              <a:gd name="connsiteY34" fmla="*/ 1097387 h 3774833"/>
              <a:gd name="connsiteX35" fmla="*/ 1842191 w 3923519"/>
              <a:gd name="connsiteY35" fmla="*/ 1059848 h 3774833"/>
              <a:gd name="connsiteX36" fmla="*/ 1822727 w 3923519"/>
              <a:gd name="connsiteY36" fmla="*/ 1084874 h 3774833"/>
              <a:gd name="connsiteX37" fmla="*/ 1842191 w 3923519"/>
              <a:gd name="connsiteY37" fmla="*/ 1057067 h 3774833"/>
              <a:gd name="connsiteX38" fmla="*/ 1842191 w 3923519"/>
              <a:gd name="connsiteY38" fmla="*/ 1082094 h 3774833"/>
              <a:gd name="connsiteX39" fmla="*/ 1815775 w 3923519"/>
              <a:gd name="connsiteY39" fmla="*/ 1165514 h 3774833"/>
              <a:gd name="connsiteX40" fmla="*/ 1790749 w 3923519"/>
              <a:gd name="connsiteY40" fmla="*/ 1176636 h 3774833"/>
              <a:gd name="connsiteX41" fmla="*/ 1775455 w 3923519"/>
              <a:gd name="connsiteY41" fmla="*/ 1240591 h 3774833"/>
              <a:gd name="connsiteX42" fmla="*/ 1774065 w 3923519"/>
              <a:gd name="connsiteY42" fmla="*/ 1264227 h 3774833"/>
              <a:gd name="connsiteX43" fmla="*/ 1764333 w 3923519"/>
              <a:gd name="connsiteY43" fmla="*/ 1290643 h 3774833"/>
              <a:gd name="connsiteX44" fmla="*/ 1775455 w 3923519"/>
              <a:gd name="connsiteY44" fmla="*/ 1315669 h 3774833"/>
              <a:gd name="connsiteX45" fmla="*/ 1782407 w 3923519"/>
              <a:gd name="connsiteY45" fmla="*/ 1301766 h 3774833"/>
              <a:gd name="connsiteX46" fmla="*/ 1844972 w 3923519"/>
              <a:gd name="connsiteY46" fmla="*/ 1258666 h 3774833"/>
              <a:gd name="connsiteX47" fmla="*/ 2161968 w 3923519"/>
              <a:gd name="connsiteY47" fmla="*/ 909692 h 3774833"/>
              <a:gd name="connsiteX48" fmla="*/ 2465061 w 3923519"/>
              <a:gd name="connsiteY48" fmla="*/ 602428 h 3774833"/>
              <a:gd name="connsiteX49" fmla="*/ 2484525 w 3923519"/>
              <a:gd name="connsiteY49" fmla="*/ 549596 h 3774833"/>
              <a:gd name="connsiteX50" fmla="*/ 2498428 w 3923519"/>
              <a:gd name="connsiteY50" fmla="*/ 517618 h 3774833"/>
              <a:gd name="connsiteX51" fmla="*/ 2523454 w 3923519"/>
              <a:gd name="connsiteY51" fmla="*/ 528741 h 3774833"/>
              <a:gd name="connsiteX52" fmla="*/ 2540138 w 3923519"/>
              <a:gd name="connsiteY52" fmla="*/ 530131 h 3774833"/>
              <a:gd name="connsiteX53" fmla="*/ 2627729 w 3923519"/>
              <a:gd name="connsiteY53" fmla="*/ 418905 h 3774833"/>
              <a:gd name="connsiteX54" fmla="*/ 2693075 w 3923519"/>
              <a:gd name="connsiteY54" fmla="*/ 371633 h 3774833"/>
              <a:gd name="connsiteX55" fmla="*/ 2702807 w 3923519"/>
              <a:gd name="connsiteY55" fmla="*/ 375804 h 3774833"/>
              <a:gd name="connsiteX56" fmla="*/ 2829327 w 3923519"/>
              <a:gd name="connsiteY56" fmla="*/ 432808 h 3774833"/>
              <a:gd name="connsiteX57" fmla="*/ 2747298 w 3923519"/>
              <a:gd name="connsiteY57" fmla="*/ 569061 h 3774833"/>
              <a:gd name="connsiteX58" fmla="*/ 2738956 w 3923519"/>
              <a:gd name="connsiteY58" fmla="*/ 626064 h 3774833"/>
              <a:gd name="connsiteX59" fmla="*/ 2744517 w 3923519"/>
              <a:gd name="connsiteY59" fmla="*/ 673336 h 3774833"/>
              <a:gd name="connsiteX60" fmla="*/ 2694466 w 3923519"/>
              <a:gd name="connsiteY60" fmla="*/ 840175 h 3774833"/>
              <a:gd name="connsiteX61" fmla="*/ 2687514 w 3923519"/>
              <a:gd name="connsiteY61" fmla="*/ 854079 h 3774833"/>
              <a:gd name="connsiteX62" fmla="*/ 2708369 w 3923519"/>
              <a:gd name="connsiteY62" fmla="*/ 852688 h 3774833"/>
              <a:gd name="connsiteX63" fmla="*/ 2794569 w 3923519"/>
              <a:gd name="connsiteY63" fmla="*/ 760926 h 3774833"/>
              <a:gd name="connsiteX64" fmla="*/ 2807082 w 3923519"/>
              <a:gd name="connsiteY64" fmla="*/ 717826 h 3774833"/>
              <a:gd name="connsiteX65" fmla="*/ 2818205 w 3923519"/>
              <a:gd name="connsiteY65" fmla="*/ 709484 h 3774833"/>
              <a:gd name="connsiteX66" fmla="*/ 2848792 w 3923519"/>
              <a:gd name="connsiteY66" fmla="*/ 705313 h 3774833"/>
              <a:gd name="connsiteX67" fmla="*/ 3404926 w 3923519"/>
              <a:gd name="connsiteY67" fmla="*/ 260407 h 3774833"/>
              <a:gd name="connsiteX68" fmla="*/ 3716361 w 3923519"/>
              <a:gd name="connsiteY68" fmla="*/ 76883 h 3774833"/>
              <a:gd name="connsiteX69" fmla="*/ 3766412 w 3923519"/>
              <a:gd name="connsiteY69" fmla="*/ 24050 h 3774833"/>
              <a:gd name="connsiteX70" fmla="*/ 3816464 w 3923519"/>
              <a:gd name="connsiteY70" fmla="*/ 10147 h 3774833"/>
              <a:gd name="connsiteX71" fmla="*/ 3840100 w 3923519"/>
              <a:gd name="connsiteY71" fmla="*/ 22660 h 3774833"/>
              <a:gd name="connsiteX72" fmla="*/ 3884591 w 3923519"/>
              <a:gd name="connsiteY72" fmla="*/ 67150 h 3774833"/>
              <a:gd name="connsiteX73" fmla="*/ 3923520 w 3923519"/>
              <a:gd name="connsiteY73" fmla="*/ 114422 h 3774833"/>
              <a:gd name="connsiteX74" fmla="*/ 3828977 w 3923519"/>
              <a:gd name="connsiteY74" fmla="*/ 213135 h 3774833"/>
              <a:gd name="connsiteX75" fmla="*/ 3787267 w 3923519"/>
              <a:gd name="connsiteY75" fmla="*/ 222868 h 3774833"/>
              <a:gd name="connsiteX76" fmla="*/ 3751119 w 3923519"/>
              <a:gd name="connsiteY76" fmla="*/ 243723 h 3774833"/>
              <a:gd name="connsiteX77" fmla="*/ 3696896 w 3923519"/>
              <a:gd name="connsiteY77" fmla="*/ 274310 h 3774833"/>
              <a:gd name="connsiteX78" fmla="*/ 3691334 w 3923519"/>
              <a:gd name="connsiteY78" fmla="*/ 300726 h 3774833"/>
              <a:gd name="connsiteX79" fmla="*/ 3712189 w 3923519"/>
              <a:gd name="connsiteY79" fmla="*/ 313239 h 3774833"/>
              <a:gd name="connsiteX80" fmla="*/ 3766412 w 3923519"/>
              <a:gd name="connsiteY80" fmla="*/ 310459 h 3774833"/>
              <a:gd name="connsiteX81" fmla="*/ 3684382 w 3923519"/>
              <a:gd name="connsiteY81" fmla="*/ 409172 h 3774833"/>
              <a:gd name="connsiteX82" fmla="*/ 3528666 w 3923519"/>
              <a:gd name="connsiteY82" fmla="*/ 525960 h 3774833"/>
              <a:gd name="connsiteX83" fmla="*/ 3521714 w 3923519"/>
              <a:gd name="connsiteY83" fmla="*/ 544034 h 3774833"/>
              <a:gd name="connsiteX84" fmla="*/ 3361826 w 3923519"/>
              <a:gd name="connsiteY84" fmla="*/ 649700 h 3774833"/>
              <a:gd name="connsiteX85" fmla="*/ 3468881 w 3923519"/>
              <a:gd name="connsiteY85" fmla="*/ 587135 h 3774833"/>
              <a:gd name="connsiteX86" fmla="*/ 3520323 w 3923519"/>
              <a:gd name="connsiteY86" fmla="*/ 542644 h 3774833"/>
              <a:gd name="connsiteX87" fmla="*/ 3591231 w 3923519"/>
              <a:gd name="connsiteY87" fmla="*/ 559328 h 3774833"/>
              <a:gd name="connsiteX88" fmla="*/ 3632941 w 3923519"/>
              <a:gd name="connsiteY88" fmla="*/ 553767 h 3774833"/>
              <a:gd name="connsiteX89" fmla="*/ 3663527 w 3923519"/>
              <a:gd name="connsiteY89" fmla="*/ 552377 h 3774833"/>
              <a:gd name="connsiteX90" fmla="*/ 3652405 w 3923519"/>
              <a:gd name="connsiteY90" fmla="*/ 594087 h 3774833"/>
              <a:gd name="connsiteX91" fmla="*/ 3325677 w 3923519"/>
              <a:gd name="connsiteY91" fmla="*/ 833224 h 3774833"/>
              <a:gd name="connsiteX92" fmla="*/ 2964190 w 3923519"/>
              <a:gd name="connsiteY92" fmla="*/ 1166904 h 3774833"/>
              <a:gd name="connsiteX93" fmla="*/ 2633291 w 3923519"/>
              <a:gd name="connsiteY93" fmla="*/ 1528390 h 3774833"/>
              <a:gd name="connsiteX94" fmla="*/ 2287098 w 3923519"/>
              <a:gd name="connsiteY94" fmla="*/ 1945490 h 3774833"/>
              <a:gd name="connsiteX95" fmla="*/ 2239827 w 3923519"/>
              <a:gd name="connsiteY95" fmla="*/ 2069230 h 3774833"/>
              <a:gd name="connsiteX96" fmla="*/ 2189774 w 3923519"/>
              <a:gd name="connsiteY96" fmla="*/ 2055327 h 3774833"/>
              <a:gd name="connsiteX97" fmla="*/ 2168919 w 3923519"/>
              <a:gd name="connsiteY97" fmla="*/ 2108159 h 3774833"/>
              <a:gd name="connsiteX98" fmla="*/ 2131381 w 3923519"/>
              <a:gd name="connsiteY98" fmla="*/ 2159602 h 3774833"/>
              <a:gd name="connsiteX99" fmla="*/ 2020154 w 3923519"/>
              <a:gd name="connsiteY99" fmla="*/ 2166553 h 3774833"/>
              <a:gd name="connsiteX100" fmla="*/ 1918660 w 3923519"/>
              <a:gd name="connsiteY100" fmla="*/ 2112330 h 3774833"/>
              <a:gd name="connsiteX101" fmla="*/ 1963150 w 3923519"/>
              <a:gd name="connsiteY101" fmla="*/ 2080353 h 3774833"/>
              <a:gd name="connsiteX102" fmla="*/ 2025715 w 3923519"/>
              <a:gd name="connsiteY102" fmla="*/ 2016397 h 3774833"/>
              <a:gd name="connsiteX103" fmla="*/ 2018763 w 3923519"/>
              <a:gd name="connsiteY103" fmla="*/ 2008055 h 3774833"/>
              <a:gd name="connsiteX104" fmla="*/ 1981225 w 3923519"/>
              <a:gd name="connsiteY104" fmla="*/ 1921855 h 3774833"/>
              <a:gd name="connsiteX105" fmla="*/ 1974273 w 3923519"/>
              <a:gd name="connsiteY105" fmla="*/ 1873193 h 3774833"/>
              <a:gd name="connsiteX106" fmla="*/ 1956198 w 3923519"/>
              <a:gd name="connsiteY106" fmla="*/ 1828702 h 3774833"/>
              <a:gd name="connsiteX107" fmla="*/ 1956198 w 3923519"/>
              <a:gd name="connsiteY107" fmla="*/ 1828702 h 3774833"/>
              <a:gd name="connsiteX108" fmla="*/ 1990957 w 3923519"/>
              <a:gd name="connsiteY108" fmla="*/ 1791163 h 3774833"/>
              <a:gd name="connsiteX109" fmla="*/ 2009031 w 3923519"/>
              <a:gd name="connsiteY109" fmla="*/ 1713305 h 3774833"/>
              <a:gd name="connsiteX110" fmla="*/ 2006250 w 3923519"/>
              <a:gd name="connsiteY110" fmla="*/ 1684108 h 3774833"/>
              <a:gd name="connsiteX111" fmla="*/ 1915879 w 3923519"/>
              <a:gd name="connsiteY111" fmla="*/ 1775870 h 3774833"/>
              <a:gd name="connsiteX112" fmla="*/ 1889463 w 3923519"/>
              <a:gd name="connsiteY112" fmla="*/ 1834264 h 3774833"/>
              <a:gd name="connsiteX113" fmla="*/ 1448727 w 3923519"/>
              <a:gd name="connsiteY113" fmla="*/ 2389007 h 3774833"/>
              <a:gd name="connsiteX114" fmla="*/ 1422311 w 3923519"/>
              <a:gd name="connsiteY114" fmla="*/ 2419594 h 3774833"/>
              <a:gd name="connsiteX115" fmla="*/ 1404236 w 3923519"/>
              <a:gd name="connsiteY115" fmla="*/ 2479378 h 3774833"/>
              <a:gd name="connsiteX116" fmla="*/ 1379210 w 3923519"/>
              <a:gd name="connsiteY116" fmla="*/ 2519698 h 3774833"/>
              <a:gd name="connsiteX117" fmla="*/ 1359746 w 3923519"/>
              <a:gd name="connsiteY117" fmla="*/ 2497453 h 3774833"/>
              <a:gd name="connsiteX118" fmla="*/ 1333329 w 3923519"/>
              <a:gd name="connsiteY118" fmla="*/ 2537772 h 3774833"/>
              <a:gd name="connsiteX119" fmla="*/ 1348623 w 3923519"/>
              <a:gd name="connsiteY119" fmla="*/ 2544724 h 3774833"/>
              <a:gd name="connsiteX120" fmla="*/ 1380601 w 3923519"/>
              <a:gd name="connsiteY120" fmla="*/ 2518308 h 3774833"/>
              <a:gd name="connsiteX121" fmla="*/ 1334720 w 3923519"/>
              <a:gd name="connsiteY121" fmla="*/ 2572531 h 3774833"/>
              <a:gd name="connsiteX122" fmla="*/ 1288839 w 3923519"/>
              <a:gd name="connsiteY122" fmla="*/ 2596166 h 3774833"/>
              <a:gd name="connsiteX123" fmla="*/ 1176222 w 3923519"/>
              <a:gd name="connsiteY123" fmla="*/ 2604508 h 3774833"/>
              <a:gd name="connsiteX124" fmla="*/ 1085850 w 3923519"/>
              <a:gd name="connsiteY124" fmla="*/ 2550285 h 3774833"/>
              <a:gd name="connsiteX125" fmla="*/ 1080289 w 3923519"/>
              <a:gd name="connsiteY125" fmla="*/ 2534992 h 3774833"/>
              <a:gd name="connsiteX126" fmla="*/ 1102534 w 3923519"/>
              <a:gd name="connsiteY126" fmla="*/ 2518308 h 3774833"/>
              <a:gd name="connsiteX127" fmla="*/ 1149805 w 3923519"/>
              <a:gd name="connsiteY127" fmla="*/ 2521088 h 3774833"/>
              <a:gd name="connsiteX128" fmla="*/ 1173441 w 3923519"/>
              <a:gd name="connsiteY128" fmla="*/ 2479378 h 3774833"/>
              <a:gd name="connsiteX129" fmla="*/ 1170660 w 3923519"/>
              <a:gd name="connsiteY129" fmla="*/ 2398739 h 3774833"/>
              <a:gd name="connsiteX130" fmla="*/ 1134512 w 3923519"/>
              <a:gd name="connsiteY130" fmla="*/ 2277780 h 3774833"/>
              <a:gd name="connsiteX131" fmla="*/ 1033017 w 3923519"/>
              <a:gd name="connsiteY131" fmla="*/ 2430717 h 3774833"/>
              <a:gd name="connsiteX132" fmla="*/ 1049702 w 3923519"/>
              <a:gd name="connsiteY132" fmla="*/ 2458523 h 3774833"/>
              <a:gd name="connsiteX133" fmla="*/ 1053872 w 3923519"/>
              <a:gd name="connsiteY133" fmla="*/ 2493282 h 3774833"/>
              <a:gd name="connsiteX134" fmla="*/ 1023285 w 3923519"/>
              <a:gd name="connsiteY134" fmla="*/ 2483549 h 3774833"/>
              <a:gd name="connsiteX135" fmla="*/ 1001040 w 3923519"/>
              <a:gd name="connsiteY135" fmla="*/ 2475207 h 3774833"/>
              <a:gd name="connsiteX136" fmla="*/ 981575 w 3923519"/>
              <a:gd name="connsiteY136" fmla="*/ 2498843 h 3774833"/>
              <a:gd name="connsiteX137" fmla="*/ 800832 w 3923519"/>
              <a:gd name="connsiteY137" fmla="*/ 2782471 h 3774833"/>
              <a:gd name="connsiteX138" fmla="*/ 774415 w 3923519"/>
              <a:gd name="connsiteY138" fmla="*/ 2865891 h 3774833"/>
              <a:gd name="connsiteX139" fmla="*/ 761902 w 3923519"/>
              <a:gd name="connsiteY139" fmla="*/ 2883965 h 3774833"/>
              <a:gd name="connsiteX140" fmla="*/ 696557 w 3923519"/>
              <a:gd name="connsiteY140" fmla="*/ 2982679 h 3774833"/>
              <a:gd name="connsiteX141" fmla="*/ 660408 w 3923519"/>
              <a:gd name="connsiteY141" fmla="*/ 3042463 h 3774833"/>
              <a:gd name="connsiteX142" fmla="*/ 500520 w 3923519"/>
              <a:gd name="connsiteY142" fmla="*/ 3053586 h 3774833"/>
              <a:gd name="connsiteX143" fmla="*/ 460200 w 3923519"/>
              <a:gd name="connsiteY143" fmla="*/ 3028560 h 3774833"/>
              <a:gd name="connsiteX144" fmla="*/ 361487 w 3923519"/>
              <a:gd name="connsiteY144" fmla="*/ 3255184 h 3774833"/>
              <a:gd name="connsiteX145" fmla="*/ 280847 w 3923519"/>
              <a:gd name="connsiteY145" fmla="*/ 3462344 h 3774833"/>
              <a:gd name="connsiteX146" fmla="*/ 261382 w 3923519"/>
              <a:gd name="connsiteY146" fmla="*/ 3545764 h 3774833"/>
              <a:gd name="connsiteX147" fmla="*/ 193256 w 3923519"/>
              <a:gd name="connsiteY147" fmla="*/ 3670894 h 3774833"/>
              <a:gd name="connsiteX148" fmla="*/ 108446 w 3923519"/>
              <a:gd name="connsiteY148" fmla="*/ 3752923 h 3774833"/>
              <a:gd name="connsiteX149" fmla="*/ 0 w 3923519"/>
              <a:gd name="connsiteY149" fmla="*/ 3741801 h 3774833"/>
              <a:gd name="connsiteX150" fmla="*/ 45881 w 3923519"/>
              <a:gd name="connsiteY150" fmla="*/ 3665333 h 3774833"/>
              <a:gd name="connsiteX151" fmla="*/ 61175 w 3923519"/>
              <a:gd name="connsiteY151" fmla="*/ 3654210 h 3774833"/>
              <a:gd name="connsiteX152" fmla="*/ 148765 w 3923519"/>
              <a:gd name="connsiteY152" fmla="*/ 3563838 h 3774833"/>
              <a:gd name="connsiteX153" fmla="*/ 159888 w 3923519"/>
              <a:gd name="connsiteY153" fmla="*/ 3506835 h 3774833"/>
              <a:gd name="connsiteX154" fmla="*/ 168230 w 3923519"/>
              <a:gd name="connsiteY154" fmla="*/ 3459563 h 3774833"/>
              <a:gd name="connsiteX155" fmla="*/ 162669 w 3923519"/>
              <a:gd name="connsiteY155" fmla="*/ 3499883 h 3774833"/>
              <a:gd name="connsiteX156" fmla="*/ 481055 w 3923519"/>
              <a:gd name="connsiteY156" fmla="*/ 2875623 h 3774833"/>
              <a:gd name="connsiteX157" fmla="*/ 454639 w 3923519"/>
              <a:gd name="connsiteY157" fmla="*/ 2921504 h 3774833"/>
              <a:gd name="connsiteX158" fmla="*/ 440735 w 3923519"/>
              <a:gd name="connsiteY158" fmla="*/ 2931237 h 3774833"/>
              <a:gd name="connsiteX159" fmla="*/ 437955 w 3923519"/>
              <a:gd name="connsiteY159" fmla="*/ 2946530 h 3774833"/>
              <a:gd name="connsiteX160" fmla="*/ 451858 w 3923519"/>
              <a:gd name="connsiteY160" fmla="*/ 2940969 h 3774833"/>
              <a:gd name="connsiteX161" fmla="*/ 454639 w 3923519"/>
              <a:gd name="connsiteY161" fmla="*/ 2920114 h 3774833"/>
              <a:gd name="connsiteX162" fmla="*/ 481055 w 3923519"/>
              <a:gd name="connsiteY162" fmla="*/ 2874233 h 3774833"/>
              <a:gd name="connsiteX163" fmla="*/ 499129 w 3923519"/>
              <a:gd name="connsiteY163" fmla="*/ 2843646 h 3774833"/>
              <a:gd name="connsiteX164" fmla="*/ 481055 w 3923519"/>
              <a:gd name="connsiteY164" fmla="*/ 2875623 h 3774833"/>
              <a:gd name="connsiteX165" fmla="*/ 3046220 w 3923519"/>
              <a:gd name="connsiteY165" fmla="*/ 898569 h 3774833"/>
              <a:gd name="connsiteX166" fmla="*/ 3132421 w 3923519"/>
              <a:gd name="connsiteY166" fmla="*/ 824882 h 3774833"/>
              <a:gd name="connsiteX167" fmla="*/ 3047610 w 3923519"/>
              <a:gd name="connsiteY167" fmla="*/ 899960 h 3774833"/>
              <a:gd name="connsiteX168" fmla="*/ 2960019 w 3923519"/>
              <a:gd name="connsiteY168" fmla="*/ 987551 h 3774833"/>
              <a:gd name="connsiteX169" fmla="*/ 3036487 w 3923519"/>
              <a:gd name="connsiteY169" fmla="*/ 922205 h 3774833"/>
              <a:gd name="connsiteX170" fmla="*/ 3046220 w 3923519"/>
              <a:gd name="connsiteY170" fmla="*/ 898569 h 3774833"/>
              <a:gd name="connsiteX171" fmla="*/ 857835 w 3923519"/>
              <a:gd name="connsiteY171" fmla="*/ 2469646 h 3774833"/>
              <a:gd name="connsiteX172" fmla="*/ 796661 w 3923519"/>
              <a:gd name="connsiteY172" fmla="*/ 2568360 h 3774833"/>
              <a:gd name="connsiteX173" fmla="*/ 856445 w 3923519"/>
              <a:gd name="connsiteY173" fmla="*/ 2469646 h 3774833"/>
              <a:gd name="connsiteX174" fmla="*/ 913449 w 3923519"/>
              <a:gd name="connsiteY174" fmla="*/ 2387616 h 3774833"/>
              <a:gd name="connsiteX175" fmla="*/ 934304 w 3923519"/>
              <a:gd name="connsiteY175" fmla="*/ 2375103 h 3774833"/>
              <a:gd name="connsiteX176" fmla="*/ 1128950 w 3923519"/>
              <a:gd name="connsiteY176" fmla="*/ 2106769 h 3774833"/>
              <a:gd name="connsiteX177" fmla="*/ 1142854 w 3923519"/>
              <a:gd name="connsiteY177" fmla="*/ 2058107 h 3774833"/>
              <a:gd name="connsiteX178" fmla="*/ 1115047 w 3923519"/>
              <a:gd name="connsiteY178" fmla="*/ 2083133 h 3774833"/>
              <a:gd name="connsiteX179" fmla="*/ 942646 w 3923519"/>
              <a:gd name="connsiteY179" fmla="*/ 2330613 h 3774833"/>
              <a:gd name="connsiteX180" fmla="*/ 916229 w 3923519"/>
              <a:gd name="connsiteY180" fmla="*/ 2389007 h 3774833"/>
              <a:gd name="connsiteX181" fmla="*/ 857835 w 3923519"/>
              <a:gd name="connsiteY181" fmla="*/ 2469646 h 3774833"/>
              <a:gd name="connsiteX182" fmla="*/ 1754600 w 3923519"/>
              <a:gd name="connsiteY182" fmla="*/ 1803676 h 3774833"/>
              <a:gd name="connsiteX183" fmla="*/ 1705938 w 3923519"/>
              <a:gd name="connsiteY183" fmla="*/ 1843996 h 3774833"/>
              <a:gd name="connsiteX184" fmla="*/ 1591931 w 3923519"/>
              <a:gd name="connsiteY184" fmla="*/ 1988591 h 3774833"/>
              <a:gd name="connsiteX185" fmla="*/ 1555783 w 3923519"/>
              <a:gd name="connsiteY185" fmla="*/ 2044204 h 3774833"/>
              <a:gd name="connsiteX186" fmla="*/ 1753210 w 3923519"/>
              <a:gd name="connsiteY186" fmla="*/ 1800896 h 3774833"/>
              <a:gd name="connsiteX187" fmla="*/ 1854704 w 3923519"/>
              <a:gd name="connsiteY187" fmla="*/ 1692450 h 3774833"/>
              <a:gd name="connsiteX188" fmla="*/ 1895024 w 3923519"/>
              <a:gd name="connsiteY188" fmla="*/ 1627104 h 3774833"/>
              <a:gd name="connsiteX189" fmla="*/ 1808823 w 3923519"/>
              <a:gd name="connsiteY189" fmla="*/ 1716085 h 3774833"/>
              <a:gd name="connsiteX190" fmla="*/ 1754600 w 3923519"/>
              <a:gd name="connsiteY190" fmla="*/ 1803676 h 3774833"/>
              <a:gd name="connsiteX191" fmla="*/ 2491477 w 3923519"/>
              <a:gd name="connsiteY191" fmla="*/ 1501974 h 3774833"/>
              <a:gd name="connsiteX192" fmla="*/ 2554042 w 3923519"/>
              <a:gd name="connsiteY192" fmla="*/ 1440799 h 3774833"/>
              <a:gd name="connsiteX193" fmla="*/ 2829327 w 3923519"/>
              <a:gd name="connsiteY193" fmla="*/ 1139097 h 3774833"/>
              <a:gd name="connsiteX194" fmla="*/ 2859915 w 3923519"/>
              <a:gd name="connsiteY194" fmla="*/ 1082094 h 3774833"/>
              <a:gd name="connsiteX195" fmla="*/ 2933602 w 3923519"/>
              <a:gd name="connsiteY195" fmla="*/ 1015357 h 3774833"/>
              <a:gd name="connsiteX196" fmla="*/ 2861306 w 3923519"/>
              <a:gd name="connsiteY196" fmla="*/ 1082094 h 3774833"/>
              <a:gd name="connsiteX197" fmla="*/ 2733395 w 3923519"/>
              <a:gd name="connsiteY197" fmla="*/ 1215565 h 3774833"/>
              <a:gd name="connsiteX198" fmla="*/ 2502599 w 3923519"/>
              <a:gd name="connsiteY198" fmla="*/ 1472777 h 3774833"/>
              <a:gd name="connsiteX199" fmla="*/ 2491477 w 3923519"/>
              <a:gd name="connsiteY199" fmla="*/ 1501974 h 3774833"/>
              <a:gd name="connsiteX200" fmla="*/ 2370518 w 3923519"/>
              <a:gd name="connsiteY200" fmla="*/ 1653520 h 3774833"/>
              <a:gd name="connsiteX201" fmla="*/ 2491477 w 3923519"/>
              <a:gd name="connsiteY201" fmla="*/ 1501974 h 3774833"/>
              <a:gd name="connsiteX202" fmla="*/ 2227313 w 3923519"/>
              <a:gd name="connsiteY202" fmla="*/ 1827312 h 3774833"/>
              <a:gd name="connsiteX203" fmla="*/ 2337150 w 3923519"/>
              <a:gd name="connsiteY203" fmla="*/ 1685498 h 3774833"/>
              <a:gd name="connsiteX204" fmla="*/ 2227313 w 3923519"/>
              <a:gd name="connsiteY204" fmla="*/ 1827312 h 3774833"/>
              <a:gd name="connsiteX205" fmla="*/ 531107 w 3923519"/>
              <a:gd name="connsiteY205" fmla="*/ 2892307 h 3774833"/>
              <a:gd name="connsiteX206" fmla="*/ 488007 w 3923519"/>
              <a:gd name="connsiteY206" fmla="*/ 2977118 h 3774833"/>
              <a:gd name="connsiteX207" fmla="*/ 531107 w 3923519"/>
              <a:gd name="connsiteY207" fmla="*/ 2892307 h 3774833"/>
              <a:gd name="connsiteX208" fmla="*/ 462981 w 3923519"/>
              <a:gd name="connsiteY208" fmla="*/ 2789423 h 3774833"/>
              <a:gd name="connsiteX209" fmla="*/ 375390 w 3923519"/>
              <a:gd name="connsiteY209" fmla="*/ 2945140 h 3774833"/>
              <a:gd name="connsiteX210" fmla="*/ 462981 w 3923519"/>
              <a:gd name="connsiteY210" fmla="*/ 2789423 h 3774833"/>
              <a:gd name="connsiteX211" fmla="*/ 3197766 w 3923519"/>
              <a:gd name="connsiteY211" fmla="*/ 844346 h 3774833"/>
              <a:gd name="connsiteX212" fmla="*/ 3228353 w 3923519"/>
              <a:gd name="connsiteY212" fmla="*/ 851298 h 3774833"/>
              <a:gd name="connsiteX213" fmla="*/ 3260331 w 3923519"/>
              <a:gd name="connsiteY213" fmla="*/ 845737 h 3774833"/>
              <a:gd name="connsiteX214" fmla="*/ 3270063 w 3923519"/>
              <a:gd name="connsiteY214" fmla="*/ 790123 h 3774833"/>
              <a:gd name="connsiteX215" fmla="*/ 3197766 w 3923519"/>
              <a:gd name="connsiteY215" fmla="*/ 844346 h 3774833"/>
              <a:gd name="connsiteX216" fmla="*/ 247479 w 3923519"/>
              <a:gd name="connsiteY216" fmla="*/ 3224597 h 3774833"/>
              <a:gd name="connsiteX217" fmla="*/ 215502 w 3923519"/>
              <a:gd name="connsiteY217" fmla="*/ 3327482 h 3774833"/>
              <a:gd name="connsiteX218" fmla="*/ 247479 w 3923519"/>
              <a:gd name="connsiteY218" fmla="*/ 3224597 h 3774833"/>
              <a:gd name="connsiteX219" fmla="*/ 3411877 w 3923519"/>
              <a:gd name="connsiteY219" fmla="*/ 698361 h 3774833"/>
              <a:gd name="connsiteX220" fmla="*/ 3484175 w 3923519"/>
              <a:gd name="connsiteY220" fmla="*/ 644138 h 3774833"/>
              <a:gd name="connsiteX221" fmla="*/ 3411877 w 3923519"/>
              <a:gd name="connsiteY221" fmla="*/ 698361 h 3774833"/>
              <a:gd name="connsiteX222" fmla="*/ 2809863 w 3923519"/>
              <a:gd name="connsiteY222" fmla="*/ 1240591 h 3774833"/>
              <a:gd name="connsiteX223" fmla="*/ 2757031 w 3923519"/>
              <a:gd name="connsiteY223" fmla="*/ 1297595 h 3774833"/>
              <a:gd name="connsiteX224" fmla="*/ 2809863 w 3923519"/>
              <a:gd name="connsiteY224" fmla="*/ 1240591 h 3774833"/>
              <a:gd name="connsiteX225" fmla="*/ 316996 w 3923519"/>
              <a:gd name="connsiteY225" fmla="*/ 3057757 h 3774833"/>
              <a:gd name="connsiteX226" fmla="*/ 286409 w 3923519"/>
              <a:gd name="connsiteY226" fmla="*/ 3137006 h 3774833"/>
              <a:gd name="connsiteX227" fmla="*/ 316996 w 3923519"/>
              <a:gd name="connsiteY227" fmla="*/ 3057757 h 3774833"/>
              <a:gd name="connsiteX228" fmla="*/ 2573507 w 3923519"/>
              <a:gd name="connsiteY228" fmla="*/ 1507535 h 3774833"/>
              <a:gd name="connsiteX229" fmla="*/ 2522064 w 3923519"/>
              <a:gd name="connsiteY229" fmla="*/ 1571491 h 3774833"/>
              <a:gd name="connsiteX230" fmla="*/ 2573507 w 3923519"/>
              <a:gd name="connsiteY230" fmla="*/ 1507535 h 3774833"/>
              <a:gd name="connsiteX231" fmla="*/ 1616957 w 3923519"/>
              <a:gd name="connsiteY231" fmla="*/ 2074791 h 3774833"/>
              <a:gd name="connsiteX232" fmla="*/ 1664228 w 3923519"/>
              <a:gd name="connsiteY232" fmla="*/ 2015007 h 3774833"/>
              <a:gd name="connsiteX233" fmla="*/ 1616957 w 3923519"/>
              <a:gd name="connsiteY233" fmla="*/ 2074791 h 3774833"/>
              <a:gd name="connsiteX234" fmla="*/ 1038579 w 3923519"/>
              <a:gd name="connsiteY234" fmla="*/ 2318100 h 3774833"/>
              <a:gd name="connsiteX235" fmla="*/ 996869 w 3923519"/>
              <a:gd name="connsiteY235" fmla="*/ 2375103 h 3774833"/>
              <a:gd name="connsiteX236" fmla="*/ 1038579 w 3923519"/>
              <a:gd name="connsiteY236" fmla="*/ 2318100 h 3774833"/>
              <a:gd name="connsiteX237" fmla="*/ 346193 w 3923519"/>
              <a:gd name="connsiteY237" fmla="*/ 3014657 h 3774833"/>
              <a:gd name="connsiteX238" fmla="*/ 362877 w 3923519"/>
              <a:gd name="connsiteY238" fmla="*/ 2972947 h 3774833"/>
              <a:gd name="connsiteX239" fmla="*/ 346193 w 3923519"/>
              <a:gd name="connsiteY239" fmla="*/ 3014657 h 3774833"/>
              <a:gd name="connsiteX240" fmla="*/ 107055 w 3923519"/>
              <a:gd name="connsiteY240" fmla="*/ 3109199 h 3774833"/>
              <a:gd name="connsiteX241" fmla="*/ 95933 w 3923519"/>
              <a:gd name="connsiteY241" fmla="*/ 3124493 h 3774833"/>
              <a:gd name="connsiteX242" fmla="*/ 109836 w 3923519"/>
              <a:gd name="connsiteY242" fmla="*/ 3138396 h 3774833"/>
              <a:gd name="connsiteX243" fmla="*/ 114007 w 3923519"/>
              <a:gd name="connsiteY243" fmla="*/ 3124493 h 3774833"/>
              <a:gd name="connsiteX244" fmla="*/ 107055 w 3923519"/>
              <a:gd name="connsiteY244" fmla="*/ 3109199 h 3774833"/>
              <a:gd name="connsiteX245" fmla="*/ 3160227 w 3923519"/>
              <a:gd name="connsiteY245" fmla="*/ 794294 h 3774833"/>
              <a:gd name="connsiteX246" fmla="*/ 3200547 w 3923519"/>
              <a:gd name="connsiteY246" fmla="*/ 766488 h 3774833"/>
              <a:gd name="connsiteX247" fmla="*/ 3160227 w 3923519"/>
              <a:gd name="connsiteY247" fmla="*/ 794294 h 3774833"/>
              <a:gd name="connsiteX248" fmla="*/ 3384071 w 3923519"/>
              <a:gd name="connsiteY248" fmla="*/ 710874 h 3774833"/>
              <a:gd name="connsiteX249" fmla="*/ 3346532 w 3923519"/>
              <a:gd name="connsiteY249" fmla="*/ 740071 h 3774833"/>
              <a:gd name="connsiteX250" fmla="*/ 3384071 w 3923519"/>
              <a:gd name="connsiteY250" fmla="*/ 710874 h 3774833"/>
              <a:gd name="connsiteX251" fmla="*/ 3238086 w 3923519"/>
              <a:gd name="connsiteY251" fmla="*/ 731729 h 3774833"/>
              <a:gd name="connsiteX252" fmla="*/ 3283967 w 3923519"/>
              <a:gd name="connsiteY252" fmla="*/ 701142 h 3774833"/>
              <a:gd name="connsiteX253" fmla="*/ 3238086 w 3923519"/>
              <a:gd name="connsiteY253" fmla="*/ 731729 h 3774833"/>
              <a:gd name="connsiteX254" fmla="*/ 2221753 w 3923519"/>
              <a:gd name="connsiteY254" fmla="*/ 1267008 h 3774833"/>
              <a:gd name="connsiteX255" fmla="*/ 2255120 w 3923519"/>
              <a:gd name="connsiteY255" fmla="*/ 1218346 h 3774833"/>
              <a:gd name="connsiteX256" fmla="*/ 2221753 w 3923519"/>
              <a:gd name="connsiteY256" fmla="*/ 1267008 h 3774833"/>
              <a:gd name="connsiteX257" fmla="*/ 1447337 w 3923519"/>
              <a:gd name="connsiteY257" fmla="*/ 2288903 h 3774833"/>
              <a:gd name="connsiteX258" fmla="*/ 1420920 w 3923519"/>
              <a:gd name="connsiteY258" fmla="*/ 2336174 h 3774833"/>
              <a:gd name="connsiteX259" fmla="*/ 1447337 w 3923519"/>
              <a:gd name="connsiteY259" fmla="*/ 2288903 h 3774833"/>
              <a:gd name="connsiteX260" fmla="*/ 1796310 w 3923519"/>
              <a:gd name="connsiteY260" fmla="*/ 1853728 h 3774833"/>
              <a:gd name="connsiteX261" fmla="*/ 1822727 w 3923519"/>
              <a:gd name="connsiteY261" fmla="*/ 1825922 h 3774833"/>
              <a:gd name="connsiteX262" fmla="*/ 1796310 w 3923519"/>
              <a:gd name="connsiteY262" fmla="*/ 1853728 h 3774833"/>
              <a:gd name="connsiteX263" fmla="*/ 3087930 w 3923519"/>
              <a:gd name="connsiteY263" fmla="*/ 958354 h 3774833"/>
              <a:gd name="connsiteX264" fmla="*/ 3055952 w 3923519"/>
              <a:gd name="connsiteY264" fmla="*/ 984770 h 3774833"/>
              <a:gd name="connsiteX265" fmla="*/ 3087930 w 3923519"/>
              <a:gd name="connsiteY265" fmla="*/ 958354 h 3774833"/>
              <a:gd name="connsiteX266" fmla="*/ 272505 w 3923519"/>
              <a:gd name="connsiteY266" fmla="*/ 3182887 h 3774833"/>
              <a:gd name="connsiteX267" fmla="*/ 268334 w 3923519"/>
              <a:gd name="connsiteY267" fmla="*/ 3168984 h 3774833"/>
              <a:gd name="connsiteX268" fmla="*/ 258602 w 3923519"/>
              <a:gd name="connsiteY268" fmla="*/ 3187058 h 3774833"/>
              <a:gd name="connsiteX269" fmla="*/ 262773 w 3923519"/>
              <a:gd name="connsiteY269" fmla="*/ 3196790 h 3774833"/>
              <a:gd name="connsiteX270" fmla="*/ 272505 w 3923519"/>
              <a:gd name="connsiteY270" fmla="*/ 3182887 h 3774833"/>
              <a:gd name="connsiteX271" fmla="*/ 1153976 w 3923519"/>
              <a:gd name="connsiteY271" fmla="*/ 2165163 h 3774833"/>
              <a:gd name="connsiteX272" fmla="*/ 1167880 w 3923519"/>
              <a:gd name="connsiteY272" fmla="*/ 2145698 h 3774833"/>
              <a:gd name="connsiteX273" fmla="*/ 1159538 w 3923519"/>
              <a:gd name="connsiteY273" fmla="*/ 2142918 h 3774833"/>
              <a:gd name="connsiteX274" fmla="*/ 1148415 w 3923519"/>
              <a:gd name="connsiteY274" fmla="*/ 2158211 h 3774833"/>
              <a:gd name="connsiteX275" fmla="*/ 1153976 w 3923519"/>
              <a:gd name="connsiteY275" fmla="*/ 2165163 h 3774833"/>
              <a:gd name="connsiteX276" fmla="*/ 1818556 w 3923519"/>
              <a:gd name="connsiteY276" fmla="*/ 1134926 h 3774833"/>
              <a:gd name="connsiteX277" fmla="*/ 1826898 w 3923519"/>
              <a:gd name="connsiteY277" fmla="*/ 1123804 h 3774833"/>
              <a:gd name="connsiteX278" fmla="*/ 1812994 w 3923519"/>
              <a:gd name="connsiteY278" fmla="*/ 1111290 h 3774833"/>
              <a:gd name="connsiteX279" fmla="*/ 1807433 w 3923519"/>
              <a:gd name="connsiteY279" fmla="*/ 1125194 h 3774833"/>
              <a:gd name="connsiteX280" fmla="*/ 1818556 w 3923519"/>
              <a:gd name="connsiteY280" fmla="*/ 1134926 h 3774833"/>
              <a:gd name="connsiteX281" fmla="*/ 2651365 w 3923519"/>
              <a:gd name="connsiteY281" fmla="*/ 1424115 h 3774833"/>
              <a:gd name="connsiteX282" fmla="*/ 2663878 w 3923519"/>
              <a:gd name="connsiteY282" fmla="*/ 1410212 h 3774833"/>
              <a:gd name="connsiteX283" fmla="*/ 2661098 w 3923519"/>
              <a:gd name="connsiteY283" fmla="*/ 1401870 h 3774833"/>
              <a:gd name="connsiteX284" fmla="*/ 2648584 w 3923519"/>
              <a:gd name="connsiteY284" fmla="*/ 1415773 h 3774833"/>
              <a:gd name="connsiteX285" fmla="*/ 2651365 w 3923519"/>
              <a:gd name="connsiteY285" fmla="*/ 1424115 h 3774833"/>
              <a:gd name="connsiteX286" fmla="*/ 2973922 w 3923519"/>
              <a:gd name="connsiteY286" fmla="*/ 1070971 h 3774833"/>
              <a:gd name="connsiteX287" fmla="*/ 2960019 w 3923519"/>
              <a:gd name="connsiteY287" fmla="*/ 1070971 h 3774833"/>
              <a:gd name="connsiteX288" fmla="*/ 2954457 w 3923519"/>
              <a:gd name="connsiteY288" fmla="*/ 1084874 h 3774833"/>
              <a:gd name="connsiteX289" fmla="*/ 2965581 w 3923519"/>
              <a:gd name="connsiteY289" fmla="*/ 1087655 h 3774833"/>
              <a:gd name="connsiteX290" fmla="*/ 2973922 w 3923519"/>
              <a:gd name="connsiteY290" fmla="*/ 1070971 h 3774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</a:cxnLst>
            <a:rect l="l" t="t" r="r" b="b"/>
            <a:pathLst>
              <a:path w="3923519" h="3774833">
                <a:moveTo>
                  <a:pt x="162669" y="3499883"/>
                </a:moveTo>
                <a:cubicBezTo>
                  <a:pt x="126520" y="3498493"/>
                  <a:pt x="94542" y="3502663"/>
                  <a:pt x="90372" y="3562448"/>
                </a:cubicBezTo>
                <a:cubicBezTo>
                  <a:pt x="88981" y="3581913"/>
                  <a:pt x="76468" y="3604158"/>
                  <a:pt x="57004" y="3611110"/>
                </a:cubicBezTo>
                <a:cubicBezTo>
                  <a:pt x="50052" y="3613890"/>
                  <a:pt x="44490" y="3609719"/>
                  <a:pt x="38929" y="3602768"/>
                </a:cubicBezTo>
                <a:cubicBezTo>
                  <a:pt x="33368" y="3594426"/>
                  <a:pt x="34758" y="3586083"/>
                  <a:pt x="41710" y="3583303"/>
                </a:cubicBezTo>
                <a:cubicBezTo>
                  <a:pt x="57004" y="3579132"/>
                  <a:pt x="61175" y="3568009"/>
                  <a:pt x="57004" y="3548545"/>
                </a:cubicBezTo>
                <a:cubicBezTo>
                  <a:pt x="51442" y="3523518"/>
                  <a:pt x="68126" y="3508225"/>
                  <a:pt x="66736" y="3485980"/>
                </a:cubicBezTo>
                <a:cubicBezTo>
                  <a:pt x="63955" y="3440098"/>
                  <a:pt x="102885" y="3405340"/>
                  <a:pt x="70907" y="3349727"/>
                </a:cubicBezTo>
                <a:cubicBezTo>
                  <a:pt x="65345" y="3341385"/>
                  <a:pt x="79249" y="3317749"/>
                  <a:pt x="82030" y="3301065"/>
                </a:cubicBezTo>
                <a:cubicBezTo>
                  <a:pt x="86200" y="3280210"/>
                  <a:pt x="88981" y="3259355"/>
                  <a:pt x="93152" y="3235720"/>
                </a:cubicBezTo>
                <a:cubicBezTo>
                  <a:pt x="69517" y="3234329"/>
                  <a:pt x="68126" y="3262136"/>
                  <a:pt x="57004" y="3274649"/>
                </a:cubicBezTo>
                <a:cubicBezTo>
                  <a:pt x="47271" y="3284381"/>
                  <a:pt x="37539" y="3295504"/>
                  <a:pt x="22245" y="3284381"/>
                </a:cubicBezTo>
                <a:cubicBezTo>
                  <a:pt x="8342" y="3273259"/>
                  <a:pt x="9732" y="3256575"/>
                  <a:pt x="13903" y="3245452"/>
                </a:cubicBezTo>
                <a:cubicBezTo>
                  <a:pt x="36149" y="3184277"/>
                  <a:pt x="30587" y="3113370"/>
                  <a:pt x="41710" y="3048025"/>
                </a:cubicBezTo>
                <a:cubicBezTo>
                  <a:pt x="47271" y="3014657"/>
                  <a:pt x="62565" y="2988240"/>
                  <a:pt x="76468" y="2960434"/>
                </a:cubicBezTo>
                <a:cubicBezTo>
                  <a:pt x="137643" y="2835304"/>
                  <a:pt x="191866" y="2703222"/>
                  <a:pt x="259992" y="2585044"/>
                </a:cubicBezTo>
                <a:cubicBezTo>
                  <a:pt x="378170" y="2382055"/>
                  <a:pt x="492178" y="2176286"/>
                  <a:pt x="628430" y="1992762"/>
                </a:cubicBezTo>
                <a:cubicBezTo>
                  <a:pt x="643724" y="1973297"/>
                  <a:pt x="664579" y="1958003"/>
                  <a:pt x="664579" y="1923245"/>
                </a:cubicBezTo>
                <a:cubicBezTo>
                  <a:pt x="664579" y="1916293"/>
                  <a:pt x="667360" y="1913513"/>
                  <a:pt x="672921" y="1912122"/>
                </a:cubicBezTo>
                <a:cubicBezTo>
                  <a:pt x="714631" y="1909342"/>
                  <a:pt x="727144" y="1862070"/>
                  <a:pt x="750780" y="1832873"/>
                </a:cubicBezTo>
                <a:cubicBezTo>
                  <a:pt x="774415" y="1803676"/>
                  <a:pt x="800832" y="1775870"/>
                  <a:pt x="806393" y="1729989"/>
                </a:cubicBezTo>
                <a:cubicBezTo>
                  <a:pt x="809174" y="1706353"/>
                  <a:pt x="820297" y="1700792"/>
                  <a:pt x="835590" y="1703572"/>
                </a:cubicBezTo>
                <a:cubicBezTo>
                  <a:pt x="848103" y="1704963"/>
                  <a:pt x="856445" y="1700792"/>
                  <a:pt x="867568" y="1699401"/>
                </a:cubicBezTo>
                <a:cubicBezTo>
                  <a:pt x="914839" y="1691059"/>
                  <a:pt x="956549" y="1724427"/>
                  <a:pt x="1006601" y="1759186"/>
                </a:cubicBezTo>
                <a:cubicBezTo>
                  <a:pt x="982965" y="1771699"/>
                  <a:pt x="955159" y="1774479"/>
                  <a:pt x="973233" y="1817580"/>
                </a:cubicBezTo>
                <a:cubicBezTo>
                  <a:pt x="989917" y="1807847"/>
                  <a:pt x="1002430" y="1792554"/>
                  <a:pt x="1013553" y="1777260"/>
                </a:cubicBezTo>
                <a:cubicBezTo>
                  <a:pt x="1195686" y="1520048"/>
                  <a:pt x="1394504" y="1286472"/>
                  <a:pt x="1603054" y="1064019"/>
                </a:cubicBezTo>
                <a:cubicBezTo>
                  <a:pt x="1607225" y="1059848"/>
                  <a:pt x="1611396" y="1054287"/>
                  <a:pt x="1616957" y="1048725"/>
                </a:cubicBezTo>
                <a:cubicBezTo>
                  <a:pt x="1612786" y="1043164"/>
                  <a:pt x="1608615" y="1037603"/>
                  <a:pt x="1605835" y="1033432"/>
                </a:cubicBezTo>
                <a:cubicBezTo>
                  <a:pt x="1584980" y="991722"/>
                  <a:pt x="1586370" y="986160"/>
                  <a:pt x="1621128" y="977818"/>
                </a:cubicBezTo>
                <a:cubicBezTo>
                  <a:pt x="1669790" y="966696"/>
                  <a:pt x="1721232" y="981989"/>
                  <a:pt x="1771284" y="979209"/>
                </a:cubicBezTo>
                <a:cubicBezTo>
                  <a:pt x="1794920" y="977818"/>
                  <a:pt x="1821336" y="998673"/>
                  <a:pt x="1839411" y="1012577"/>
                </a:cubicBezTo>
                <a:cubicBezTo>
                  <a:pt x="1857485" y="1026480"/>
                  <a:pt x="1876950" y="1055677"/>
                  <a:pt x="1895024" y="1079313"/>
                </a:cubicBezTo>
                <a:cubicBezTo>
                  <a:pt x="1901976" y="1087655"/>
                  <a:pt x="1899195" y="1094606"/>
                  <a:pt x="1895024" y="1100168"/>
                </a:cubicBezTo>
                <a:cubicBezTo>
                  <a:pt x="1892243" y="1104339"/>
                  <a:pt x="1883901" y="1105729"/>
                  <a:pt x="1882511" y="1097387"/>
                </a:cubicBezTo>
                <a:cubicBezTo>
                  <a:pt x="1875559" y="1070971"/>
                  <a:pt x="1854704" y="1073751"/>
                  <a:pt x="1842191" y="1059848"/>
                </a:cubicBezTo>
                <a:cubicBezTo>
                  <a:pt x="1831068" y="1061239"/>
                  <a:pt x="1819946" y="1061239"/>
                  <a:pt x="1822727" y="1084874"/>
                </a:cubicBezTo>
                <a:cubicBezTo>
                  <a:pt x="1831068" y="1076532"/>
                  <a:pt x="1839411" y="1070971"/>
                  <a:pt x="1842191" y="1057067"/>
                </a:cubicBezTo>
                <a:cubicBezTo>
                  <a:pt x="1842191" y="1065409"/>
                  <a:pt x="1840801" y="1073751"/>
                  <a:pt x="1842191" y="1082094"/>
                </a:cubicBezTo>
                <a:cubicBezTo>
                  <a:pt x="1851923" y="1132145"/>
                  <a:pt x="1847753" y="1147439"/>
                  <a:pt x="1815775" y="1165514"/>
                </a:cubicBezTo>
                <a:cubicBezTo>
                  <a:pt x="1807433" y="1169684"/>
                  <a:pt x="1797701" y="1169684"/>
                  <a:pt x="1790749" y="1176636"/>
                </a:cubicBezTo>
                <a:cubicBezTo>
                  <a:pt x="1781017" y="1186369"/>
                  <a:pt x="1771284" y="1223907"/>
                  <a:pt x="1775455" y="1240591"/>
                </a:cubicBezTo>
                <a:cubicBezTo>
                  <a:pt x="1776846" y="1247543"/>
                  <a:pt x="1775455" y="1257275"/>
                  <a:pt x="1774065" y="1264227"/>
                </a:cubicBezTo>
                <a:cubicBezTo>
                  <a:pt x="1771284" y="1273959"/>
                  <a:pt x="1767113" y="1282301"/>
                  <a:pt x="1764333" y="1290643"/>
                </a:cubicBezTo>
                <a:cubicBezTo>
                  <a:pt x="1760162" y="1303156"/>
                  <a:pt x="1772675" y="1312889"/>
                  <a:pt x="1775455" y="1315669"/>
                </a:cubicBezTo>
                <a:cubicBezTo>
                  <a:pt x="1792139" y="1326792"/>
                  <a:pt x="1776846" y="1300376"/>
                  <a:pt x="1782407" y="1301766"/>
                </a:cubicBezTo>
                <a:cubicBezTo>
                  <a:pt x="1817165" y="1312889"/>
                  <a:pt x="1826898" y="1279521"/>
                  <a:pt x="1844972" y="1258666"/>
                </a:cubicBezTo>
                <a:cubicBezTo>
                  <a:pt x="1950637" y="1141878"/>
                  <a:pt x="2054913" y="1025090"/>
                  <a:pt x="2161968" y="909692"/>
                </a:cubicBezTo>
                <a:cubicBezTo>
                  <a:pt x="2260682" y="804027"/>
                  <a:pt x="2360786" y="699752"/>
                  <a:pt x="2465061" y="602428"/>
                </a:cubicBezTo>
                <a:cubicBezTo>
                  <a:pt x="2477573" y="589916"/>
                  <a:pt x="2491477" y="578793"/>
                  <a:pt x="2484525" y="549596"/>
                </a:cubicBezTo>
                <a:cubicBezTo>
                  <a:pt x="2481744" y="539863"/>
                  <a:pt x="2491477" y="525960"/>
                  <a:pt x="2498428" y="517618"/>
                </a:cubicBezTo>
                <a:cubicBezTo>
                  <a:pt x="2508161" y="506496"/>
                  <a:pt x="2516503" y="520399"/>
                  <a:pt x="2523454" y="528741"/>
                </a:cubicBezTo>
                <a:cubicBezTo>
                  <a:pt x="2530406" y="537083"/>
                  <a:pt x="2534578" y="534302"/>
                  <a:pt x="2540138" y="530131"/>
                </a:cubicBezTo>
                <a:cubicBezTo>
                  <a:pt x="2577678" y="502324"/>
                  <a:pt x="2617998" y="471737"/>
                  <a:pt x="2627729" y="418905"/>
                </a:cubicBezTo>
                <a:cubicBezTo>
                  <a:pt x="2637462" y="364682"/>
                  <a:pt x="2669439" y="381366"/>
                  <a:pt x="2693075" y="371633"/>
                </a:cubicBezTo>
                <a:cubicBezTo>
                  <a:pt x="2695856" y="370243"/>
                  <a:pt x="2700027" y="377195"/>
                  <a:pt x="2702807" y="375804"/>
                </a:cubicBezTo>
                <a:cubicBezTo>
                  <a:pt x="2748688" y="364682"/>
                  <a:pt x="2784837" y="409172"/>
                  <a:pt x="2829327" y="432808"/>
                </a:cubicBezTo>
                <a:cubicBezTo>
                  <a:pt x="2804302" y="484250"/>
                  <a:pt x="2783447" y="535693"/>
                  <a:pt x="2747298" y="569061"/>
                </a:cubicBezTo>
                <a:cubicBezTo>
                  <a:pt x="2730614" y="584354"/>
                  <a:pt x="2726443" y="601038"/>
                  <a:pt x="2738956" y="626064"/>
                </a:cubicBezTo>
                <a:cubicBezTo>
                  <a:pt x="2747298" y="642748"/>
                  <a:pt x="2741737" y="658042"/>
                  <a:pt x="2744517" y="673336"/>
                </a:cubicBezTo>
                <a:cubicBezTo>
                  <a:pt x="2754250" y="747023"/>
                  <a:pt x="2719492" y="790123"/>
                  <a:pt x="2694466" y="840175"/>
                </a:cubicBezTo>
                <a:cubicBezTo>
                  <a:pt x="2691685" y="844346"/>
                  <a:pt x="2690294" y="849908"/>
                  <a:pt x="2687514" y="854079"/>
                </a:cubicBezTo>
                <a:cubicBezTo>
                  <a:pt x="2697246" y="866592"/>
                  <a:pt x="2702807" y="858250"/>
                  <a:pt x="2708369" y="852688"/>
                </a:cubicBezTo>
                <a:cubicBezTo>
                  <a:pt x="2737566" y="822101"/>
                  <a:pt x="2766762" y="792904"/>
                  <a:pt x="2794569" y="760926"/>
                </a:cubicBezTo>
                <a:cubicBezTo>
                  <a:pt x="2802912" y="751194"/>
                  <a:pt x="2820986" y="745633"/>
                  <a:pt x="2807082" y="717826"/>
                </a:cubicBezTo>
                <a:cubicBezTo>
                  <a:pt x="2800131" y="705313"/>
                  <a:pt x="2812644" y="708094"/>
                  <a:pt x="2818205" y="709484"/>
                </a:cubicBezTo>
                <a:cubicBezTo>
                  <a:pt x="2829327" y="712265"/>
                  <a:pt x="2839060" y="715046"/>
                  <a:pt x="2848792" y="705313"/>
                </a:cubicBezTo>
                <a:cubicBezTo>
                  <a:pt x="2991997" y="556548"/>
                  <a:pt x="3196376" y="392488"/>
                  <a:pt x="3404926" y="260407"/>
                </a:cubicBezTo>
                <a:cubicBezTo>
                  <a:pt x="3506420" y="195061"/>
                  <a:pt x="3606524" y="124154"/>
                  <a:pt x="3716361" y="76883"/>
                </a:cubicBezTo>
                <a:cubicBezTo>
                  <a:pt x="3737216" y="67150"/>
                  <a:pt x="3758071" y="56028"/>
                  <a:pt x="3766412" y="24050"/>
                </a:cubicBezTo>
                <a:cubicBezTo>
                  <a:pt x="3774754" y="-5147"/>
                  <a:pt x="3790048" y="-5147"/>
                  <a:pt x="3816464" y="10147"/>
                </a:cubicBezTo>
                <a:cubicBezTo>
                  <a:pt x="3823416" y="14318"/>
                  <a:pt x="3831758" y="19879"/>
                  <a:pt x="3840100" y="22660"/>
                </a:cubicBezTo>
                <a:cubicBezTo>
                  <a:pt x="3859565" y="29611"/>
                  <a:pt x="3877639" y="33782"/>
                  <a:pt x="3884591" y="67150"/>
                </a:cubicBezTo>
                <a:cubicBezTo>
                  <a:pt x="3888761" y="85225"/>
                  <a:pt x="3913787" y="89396"/>
                  <a:pt x="3923520" y="114422"/>
                </a:cubicBezTo>
                <a:cubicBezTo>
                  <a:pt x="3897104" y="153351"/>
                  <a:pt x="3866516" y="186719"/>
                  <a:pt x="3828977" y="213135"/>
                </a:cubicBezTo>
                <a:cubicBezTo>
                  <a:pt x="3813684" y="224258"/>
                  <a:pt x="3791438" y="214526"/>
                  <a:pt x="3787267" y="222868"/>
                </a:cubicBezTo>
                <a:cubicBezTo>
                  <a:pt x="3777535" y="242332"/>
                  <a:pt x="3766412" y="243723"/>
                  <a:pt x="3751119" y="243723"/>
                </a:cubicBezTo>
                <a:cubicBezTo>
                  <a:pt x="3728873" y="243723"/>
                  <a:pt x="3714970" y="263187"/>
                  <a:pt x="3696896" y="274310"/>
                </a:cubicBezTo>
                <a:cubicBezTo>
                  <a:pt x="3689944" y="278481"/>
                  <a:pt x="3687163" y="289604"/>
                  <a:pt x="3691334" y="300726"/>
                </a:cubicBezTo>
                <a:cubicBezTo>
                  <a:pt x="3695506" y="313239"/>
                  <a:pt x="3705237" y="310459"/>
                  <a:pt x="3712189" y="313239"/>
                </a:cubicBezTo>
                <a:cubicBezTo>
                  <a:pt x="3730264" y="318801"/>
                  <a:pt x="3746947" y="311849"/>
                  <a:pt x="3766412" y="310459"/>
                </a:cubicBezTo>
                <a:cubicBezTo>
                  <a:pt x="3738606" y="343827"/>
                  <a:pt x="3717751" y="384146"/>
                  <a:pt x="3684382" y="409172"/>
                </a:cubicBezTo>
                <a:cubicBezTo>
                  <a:pt x="3631550" y="448102"/>
                  <a:pt x="3580107" y="487031"/>
                  <a:pt x="3528666" y="525960"/>
                </a:cubicBezTo>
                <a:cubicBezTo>
                  <a:pt x="3523104" y="530131"/>
                  <a:pt x="3518933" y="534302"/>
                  <a:pt x="3521714" y="544034"/>
                </a:cubicBezTo>
                <a:cubicBezTo>
                  <a:pt x="3454977" y="553767"/>
                  <a:pt x="3410487" y="605209"/>
                  <a:pt x="3361826" y="649700"/>
                </a:cubicBezTo>
                <a:cubicBezTo>
                  <a:pt x="3399364" y="633016"/>
                  <a:pt x="3434122" y="610771"/>
                  <a:pt x="3468881" y="587135"/>
                </a:cubicBezTo>
                <a:cubicBezTo>
                  <a:pt x="3486956" y="574622"/>
                  <a:pt x="3507811" y="564889"/>
                  <a:pt x="3520323" y="542644"/>
                </a:cubicBezTo>
                <a:cubicBezTo>
                  <a:pt x="3543959" y="534302"/>
                  <a:pt x="3566204" y="519008"/>
                  <a:pt x="3591231" y="559328"/>
                </a:cubicBezTo>
                <a:cubicBezTo>
                  <a:pt x="3605134" y="581573"/>
                  <a:pt x="3620427" y="564889"/>
                  <a:pt x="3632941" y="553767"/>
                </a:cubicBezTo>
                <a:cubicBezTo>
                  <a:pt x="3641282" y="545425"/>
                  <a:pt x="3651015" y="528741"/>
                  <a:pt x="3663527" y="552377"/>
                </a:cubicBezTo>
                <a:cubicBezTo>
                  <a:pt x="3673260" y="570451"/>
                  <a:pt x="3667699" y="581573"/>
                  <a:pt x="3652405" y="594087"/>
                </a:cubicBezTo>
                <a:cubicBezTo>
                  <a:pt x="3548130" y="683068"/>
                  <a:pt x="3431342" y="748413"/>
                  <a:pt x="3325677" y="833224"/>
                </a:cubicBezTo>
                <a:cubicBezTo>
                  <a:pt x="3199157" y="934718"/>
                  <a:pt x="3079587" y="1045945"/>
                  <a:pt x="2964190" y="1166904"/>
                </a:cubicBezTo>
                <a:cubicBezTo>
                  <a:pt x="2851573" y="1285082"/>
                  <a:pt x="2740347" y="1403260"/>
                  <a:pt x="2633291" y="1528390"/>
                </a:cubicBezTo>
                <a:cubicBezTo>
                  <a:pt x="2516503" y="1666033"/>
                  <a:pt x="2402496" y="1806457"/>
                  <a:pt x="2287098" y="1945490"/>
                </a:cubicBezTo>
                <a:cubicBezTo>
                  <a:pt x="2260682" y="1977468"/>
                  <a:pt x="2250949" y="2023349"/>
                  <a:pt x="2239827" y="2069230"/>
                </a:cubicBezTo>
                <a:cubicBezTo>
                  <a:pt x="2221753" y="2067840"/>
                  <a:pt x="2207849" y="2037252"/>
                  <a:pt x="2189774" y="2055327"/>
                </a:cubicBezTo>
                <a:cubicBezTo>
                  <a:pt x="2177262" y="2069230"/>
                  <a:pt x="2166139" y="2078962"/>
                  <a:pt x="2168919" y="2108159"/>
                </a:cubicBezTo>
                <a:cubicBezTo>
                  <a:pt x="2171700" y="2137356"/>
                  <a:pt x="2157797" y="2151260"/>
                  <a:pt x="2131381" y="2159602"/>
                </a:cubicBezTo>
                <a:cubicBezTo>
                  <a:pt x="2095232" y="2173505"/>
                  <a:pt x="2056303" y="2166553"/>
                  <a:pt x="2020154" y="2166553"/>
                </a:cubicBezTo>
                <a:cubicBezTo>
                  <a:pt x="1988176" y="2166553"/>
                  <a:pt x="1953418" y="2141527"/>
                  <a:pt x="1918660" y="2112330"/>
                </a:cubicBezTo>
                <a:cubicBezTo>
                  <a:pt x="1928392" y="2092866"/>
                  <a:pt x="1942295" y="2081743"/>
                  <a:pt x="1963150" y="2080353"/>
                </a:cubicBezTo>
                <a:cubicBezTo>
                  <a:pt x="2011812" y="2077572"/>
                  <a:pt x="2011812" y="2076182"/>
                  <a:pt x="2025715" y="2016397"/>
                </a:cubicBezTo>
                <a:cubicBezTo>
                  <a:pt x="2022934" y="2013617"/>
                  <a:pt x="2021544" y="2008055"/>
                  <a:pt x="2018763" y="2008055"/>
                </a:cubicBezTo>
                <a:cubicBezTo>
                  <a:pt x="1961760" y="1983029"/>
                  <a:pt x="1961760" y="1981639"/>
                  <a:pt x="1981225" y="1921855"/>
                </a:cubicBezTo>
                <a:cubicBezTo>
                  <a:pt x="1988176" y="1902390"/>
                  <a:pt x="1988176" y="1887096"/>
                  <a:pt x="1974273" y="1873193"/>
                </a:cubicBezTo>
                <a:cubicBezTo>
                  <a:pt x="1961760" y="1860680"/>
                  <a:pt x="1958979" y="1845386"/>
                  <a:pt x="1956198" y="1828702"/>
                </a:cubicBezTo>
                <a:lnTo>
                  <a:pt x="1956198" y="1828702"/>
                </a:lnTo>
                <a:cubicBezTo>
                  <a:pt x="1989567" y="1845386"/>
                  <a:pt x="1995128" y="1810628"/>
                  <a:pt x="1990957" y="1791163"/>
                </a:cubicBezTo>
                <a:cubicBezTo>
                  <a:pt x="1982615" y="1753624"/>
                  <a:pt x="1993738" y="1734160"/>
                  <a:pt x="2009031" y="1713305"/>
                </a:cubicBezTo>
                <a:cubicBezTo>
                  <a:pt x="2013202" y="1707743"/>
                  <a:pt x="2014593" y="1699401"/>
                  <a:pt x="2006250" y="1684108"/>
                </a:cubicBezTo>
                <a:cubicBezTo>
                  <a:pt x="1960370" y="1691059"/>
                  <a:pt x="1929782" y="1723037"/>
                  <a:pt x="1915879" y="1775870"/>
                </a:cubicBezTo>
                <a:cubicBezTo>
                  <a:pt x="1910318" y="1798115"/>
                  <a:pt x="1903366" y="1818970"/>
                  <a:pt x="1889463" y="1834264"/>
                </a:cubicBezTo>
                <a:cubicBezTo>
                  <a:pt x="1739307" y="2015007"/>
                  <a:pt x="1593322" y="2201312"/>
                  <a:pt x="1448727" y="2389007"/>
                </a:cubicBezTo>
                <a:cubicBezTo>
                  <a:pt x="1440385" y="2400129"/>
                  <a:pt x="1433434" y="2412642"/>
                  <a:pt x="1422311" y="2419594"/>
                </a:cubicBezTo>
                <a:cubicBezTo>
                  <a:pt x="1404236" y="2432107"/>
                  <a:pt x="1397285" y="2448791"/>
                  <a:pt x="1404236" y="2479378"/>
                </a:cubicBezTo>
                <a:cubicBezTo>
                  <a:pt x="1409798" y="2503014"/>
                  <a:pt x="1405627" y="2525259"/>
                  <a:pt x="1379210" y="2519698"/>
                </a:cubicBezTo>
                <a:cubicBezTo>
                  <a:pt x="1373649" y="2509966"/>
                  <a:pt x="1370869" y="2489111"/>
                  <a:pt x="1359746" y="2497453"/>
                </a:cubicBezTo>
                <a:cubicBezTo>
                  <a:pt x="1347233" y="2505795"/>
                  <a:pt x="1329159" y="2512746"/>
                  <a:pt x="1333329" y="2537772"/>
                </a:cubicBezTo>
                <a:cubicBezTo>
                  <a:pt x="1334720" y="2548895"/>
                  <a:pt x="1344452" y="2548895"/>
                  <a:pt x="1348623" y="2544724"/>
                </a:cubicBezTo>
                <a:cubicBezTo>
                  <a:pt x="1358355" y="2533601"/>
                  <a:pt x="1362526" y="2515527"/>
                  <a:pt x="1380601" y="2518308"/>
                </a:cubicBezTo>
                <a:cubicBezTo>
                  <a:pt x="1373649" y="2547505"/>
                  <a:pt x="1368088" y="2575311"/>
                  <a:pt x="1334720" y="2572531"/>
                </a:cubicBezTo>
                <a:cubicBezTo>
                  <a:pt x="1318036" y="2571140"/>
                  <a:pt x="1315255" y="2611460"/>
                  <a:pt x="1288839" y="2596166"/>
                </a:cubicBezTo>
                <a:cubicBezTo>
                  <a:pt x="1255471" y="2621192"/>
                  <a:pt x="1213761" y="2604508"/>
                  <a:pt x="1176222" y="2604508"/>
                </a:cubicBezTo>
                <a:cubicBezTo>
                  <a:pt x="1142854" y="2604508"/>
                  <a:pt x="1115047" y="2572531"/>
                  <a:pt x="1085850" y="2550285"/>
                </a:cubicBezTo>
                <a:cubicBezTo>
                  <a:pt x="1080289" y="2546114"/>
                  <a:pt x="1078899" y="2540553"/>
                  <a:pt x="1080289" y="2534992"/>
                </a:cubicBezTo>
                <a:cubicBezTo>
                  <a:pt x="1084460" y="2525259"/>
                  <a:pt x="1091412" y="2515527"/>
                  <a:pt x="1102534" y="2518308"/>
                </a:cubicBezTo>
                <a:cubicBezTo>
                  <a:pt x="1119218" y="2523869"/>
                  <a:pt x="1134512" y="2525259"/>
                  <a:pt x="1149805" y="2521088"/>
                </a:cubicBezTo>
                <a:cubicBezTo>
                  <a:pt x="1167880" y="2515527"/>
                  <a:pt x="1176222" y="2503014"/>
                  <a:pt x="1173441" y="2479378"/>
                </a:cubicBezTo>
                <a:cubicBezTo>
                  <a:pt x="1170660" y="2451572"/>
                  <a:pt x="1160928" y="2423765"/>
                  <a:pt x="1170660" y="2398739"/>
                </a:cubicBezTo>
                <a:cubicBezTo>
                  <a:pt x="1148415" y="2365371"/>
                  <a:pt x="1155367" y="2322271"/>
                  <a:pt x="1134512" y="2277780"/>
                </a:cubicBezTo>
                <a:cubicBezTo>
                  <a:pt x="1099754" y="2334784"/>
                  <a:pt x="1059434" y="2375103"/>
                  <a:pt x="1033017" y="2430717"/>
                </a:cubicBezTo>
                <a:cubicBezTo>
                  <a:pt x="1034408" y="2446010"/>
                  <a:pt x="1044140" y="2450181"/>
                  <a:pt x="1049702" y="2458523"/>
                </a:cubicBezTo>
                <a:cubicBezTo>
                  <a:pt x="1058044" y="2469646"/>
                  <a:pt x="1069166" y="2483549"/>
                  <a:pt x="1053872" y="2493282"/>
                </a:cubicBezTo>
                <a:cubicBezTo>
                  <a:pt x="1045530" y="2498843"/>
                  <a:pt x="1030237" y="2523869"/>
                  <a:pt x="1023285" y="2483549"/>
                </a:cubicBezTo>
                <a:cubicBezTo>
                  <a:pt x="1019114" y="2464085"/>
                  <a:pt x="1007991" y="2468256"/>
                  <a:pt x="1001040" y="2475207"/>
                </a:cubicBezTo>
                <a:cubicBezTo>
                  <a:pt x="994088" y="2480769"/>
                  <a:pt x="987136" y="2490501"/>
                  <a:pt x="981575" y="2498843"/>
                </a:cubicBezTo>
                <a:cubicBezTo>
                  <a:pt x="924572" y="2597557"/>
                  <a:pt x="862007" y="2689319"/>
                  <a:pt x="800832" y="2782471"/>
                </a:cubicBezTo>
                <a:cubicBezTo>
                  <a:pt x="785538" y="2806107"/>
                  <a:pt x="768854" y="2828352"/>
                  <a:pt x="774415" y="2865891"/>
                </a:cubicBezTo>
                <a:cubicBezTo>
                  <a:pt x="775806" y="2877014"/>
                  <a:pt x="773025" y="2882575"/>
                  <a:pt x="761902" y="2883965"/>
                </a:cubicBezTo>
                <a:cubicBezTo>
                  <a:pt x="718802" y="2890917"/>
                  <a:pt x="695167" y="2928456"/>
                  <a:pt x="696557" y="2982679"/>
                </a:cubicBezTo>
                <a:cubicBezTo>
                  <a:pt x="697947" y="3016047"/>
                  <a:pt x="686824" y="3029950"/>
                  <a:pt x="660408" y="3042463"/>
                </a:cubicBezTo>
                <a:cubicBezTo>
                  <a:pt x="608966" y="3068880"/>
                  <a:pt x="554743" y="3057757"/>
                  <a:pt x="500520" y="3053586"/>
                </a:cubicBezTo>
                <a:cubicBezTo>
                  <a:pt x="488007" y="3052196"/>
                  <a:pt x="475494" y="3042463"/>
                  <a:pt x="460200" y="3028560"/>
                </a:cubicBezTo>
                <a:cubicBezTo>
                  <a:pt x="426832" y="3105028"/>
                  <a:pt x="390684" y="3178716"/>
                  <a:pt x="361487" y="3255184"/>
                </a:cubicBezTo>
                <a:cubicBezTo>
                  <a:pt x="335070" y="3324701"/>
                  <a:pt x="303092" y="3390047"/>
                  <a:pt x="280847" y="3462344"/>
                </a:cubicBezTo>
                <a:cubicBezTo>
                  <a:pt x="272505" y="3490151"/>
                  <a:pt x="264163" y="3517957"/>
                  <a:pt x="261382" y="3545764"/>
                </a:cubicBezTo>
                <a:cubicBezTo>
                  <a:pt x="253040" y="3602768"/>
                  <a:pt x="226624" y="3640306"/>
                  <a:pt x="193256" y="3670894"/>
                </a:cubicBezTo>
                <a:cubicBezTo>
                  <a:pt x="164059" y="3697310"/>
                  <a:pt x="136252" y="3725117"/>
                  <a:pt x="108446" y="3752923"/>
                </a:cubicBezTo>
                <a:cubicBezTo>
                  <a:pt x="75078" y="3786291"/>
                  <a:pt x="44490" y="3780730"/>
                  <a:pt x="0" y="3741801"/>
                </a:cubicBezTo>
                <a:cubicBezTo>
                  <a:pt x="15294" y="3716775"/>
                  <a:pt x="30587" y="3690358"/>
                  <a:pt x="45881" y="3665333"/>
                </a:cubicBezTo>
                <a:cubicBezTo>
                  <a:pt x="50052" y="3659771"/>
                  <a:pt x="55613" y="3654210"/>
                  <a:pt x="61175" y="3654210"/>
                </a:cubicBezTo>
                <a:cubicBezTo>
                  <a:pt x="116788" y="3661161"/>
                  <a:pt x="129301" y="3606938"/>
                  <a:pt x="148765" y="3563838"/>
                </a:cubicBezTo>
                <a:cubicBezTo>
                  <a:pt x="155717" y="3547154"/>
                  <a:pt x="157107" y="3526299"/>
                  <a:pt x="159888" y="3506835"/>
                </a:cubicBezTo>
                <a:cubicBezTo>
                  <a:pt x="165450" y="3494322"/>
                  <a:pt x="176572" y="3483199"/>
                  <a:pt x="168230" y="3459563"/>
                </a:cubicBezTo>
                <a:cubicBezTo>
                  <a:pt x="151546" y="3465125"/>
                  <a:pt x="152937" y="3480418"/>
                  <a:pt x="162669" y="3499883"/>
                </a:cubicBezTo>
                <a:close/>
                <a:moveTo>
                  <a:pt x="481055" y="2875623"/>
                </a:moveTo>
                <a:cubicBezTo>
                  <a:pt x="464371" y="2882575"/>
                  <a:pt x="450468" y="2893698"/>
                  <a:pt x="454639" y="2921504"/>
                </a:cubicBezTo>
                <a:cubicBezTo>
                  <a:pt x="447687" y="2920114"/>
                  <a:pt x="443516" y="2924285"/>
                  <a:pt x="440735" y="2931237"/>
                </a:cubicBezTo>
                <a:cubicBezTo>
                  <a:pt x="439345" y="2935408"/>
                  <a:pt x="436565" y="2945140"/>
                  <a:pt x="437955" y="2946530"/>
                </a:cubicBezTo>
                <a:cubicBezTo>
                  <a:pt x="444907" y="2954872"/>
                  <a:pt x="449077" y="2947921"/>
                  <a:pt x="451858" y="2940969"/>
                </a:cubicBezTo>
                <a:cubicBezTo>
                  <a:pt x="454639" y="2935408"/>
                  <a:pt x="458810" y="2929846"/>
                  <a:pt x="454639" y="2920114"/>
                </a:cubicBezTo>
                <a:cubicBezTo>
                  <a:pt x="475494" y="2917333"/>
                  <a:pt x="474104" y="2890917"/>
                  <a:pt x="481055" y="2874233"/>
                </a:cubicBezTo>
                <a:cubicBezTo>
                  <a:pt x="488007" y="2865891"/>
                  <a:pt x="497739" y="2860330"/>
                  <a:pt x="499129" y="2843646"/>
                </a:cubicBezTo>
                <a:cubicBezTo>
                  <a:pt x="482445" y="2847817"/>
                  <a:pt x="479665" y="2860330"/>
                  <a:pt x="481055" y="2875623"/>
                </a:cubicBezTo>
                <a:close/>
                <a:moveTo>
                  <a:pt x="3046220" y="898569"/>
                </a:moveTo>
                <a:cubicBezTo>
                  <a:pt x="3089320" y="899960"/>
                  <a:pt x="3101833" y="847127"/>
                  <a:pt x="3132421" y="824882"/>
                </a:cubicBezTo>
                <a:cubicBezTo>
                  <a:pt x="3100442" y="842956"/>
                  <a:pt x="3067075" y="859640"/>
                  <a:pt x="3047610" y="899960"/>
                </a:cubicBezTo>
                <a:cubicBezTo>
                  <a:pt x="3010071" y="918034"/>
                  <a:pt x="2986436" y="952792"/>
                  <a:pt x="2960019" y="987551"/>
                </a:cubicBezTo>
                <a:cubicBezTo>
                  <a:pt x="2987826" y="969476"/>
                  <a:pt x="3012852" y="945841"/>
                  <a:pt x="3036487" y="922205"/>
                </a:cubicBezTo>
                <a:cubicBezTo>
                  <a:pt x="3043439" y="916644"/>
                  <a:pt x="3049001" y="909692"/>
                  <a:pt x="3046220" y="898569"/>
                </a:cubicBezTo>
                <a:close/>
                <a:moveTo>
                  <a:pt x="857835" y="2469646"/>
                </a:moveTo>
                <a:cubicBezTo>
                  <a:pt x="827248" y="2491891"/>
                  <a:pt x="813345" y="2530821"/>
                  <a:pt x="796661" y="2568360"/>
                </a:cubicBezTo>
                <a:cubicBezTo>
                  <a:pt x="824467" y="2543334"/>
                  <a:pt x="850884" y="2516917"/>
                  <a:pt x="856445" y="2469646"/>
                </a:cubicBezTo>
                <a:cubicBezTo>
                  <a:pt x="882862" y="2450181"/>
                  <a:pt x="906497" y="2427936"/>
                  <a:pt x="913449" y="2387616"/>
                </a:cubicBezTo>
                <a:cubicBezTo>
                  <a:pt x="921791" y="2387616"/>
                  <a:pt x="928742" y="2383445"/>
                  <a:pt x="934304" y="2375103"/>
                </a:cubicBezTo>
                <a:cubicBezTo>
                  <a:pt x="999649" y="2284732"/>
                  <a:pt x="1063605" y="2195750"/>
                  <a:pt x="1128950" y="2106769"/>
                </a:cubicBezTo>
                <a:cubicBezTo>
                  <a:pt x="1137292" y="2095646"/>
                  <a:pt x="1147025" y="2083133"/>
                  <a:pt x="1142854" y="2058107"/>
                </a:cubicBezTo>
                <a:cubicBezTo>
                  <a:pt x="1131731" y="2067840"/>
                  <a:pt x="1120609" y="2073401"/>
                  <a:pt x="1115047" y="2083133"/>
                </a:cubicBezTo>
                <a:cubicBezTo>
                  <a:pt x="1056653" y="2165163"/>
                  <a:pt x="999649" y="2247193"/>
                  <a:pt x="942646" y="2330613"/>
                </a:cubicBezTo>
                <a:cubicBezTo>
                  <a:pt x="931523" y="2347297"/>
                  <a:pt x="917620" y="2362590"/>
                  <a:pt x="916229" y="2389007"/>
                </a:cubicBezTo>
                <a:cubicBezTo>
                  <a:pt x="884252" y="2402910"/>
                  <a:pt x="868958" y="2433497"/>
                  <a:pt x="857835" y="2469646"/>
                </a:cubicBezTo>
                <a:close/>
                <a:moveTo>
                  <a:pt x="1754600" y="1803676"/>
                </a:moveTo>
                <a:cubicBezTo>
                  <a:pt x="1735136" y="1812018"/>
                  <a:pt x="1719842" y="1827312"/>
                  <a:pt x="1705938" y="1843996"/>
                </a:cubicBezTo>
                <a:cubicBezTo>
                  <a:pt x="1667009" y="1892658"/>
                  <a:pt x="1629470" y="1939929"/>
                  <a:pt x="1591931" y="1988591"/>
                </a:cubicBezTo>
                <a:cubicBezTo>
                  <a:pt x="1579418" y="2005275"/>
                  <a:pt x="1561344" y="2017788"/>
                  <a:pt x="1555783" y="2044204"/>
                </a:cubicBezTo>
                <a:cubicBezTo>
                  <a:pt x="1593322" y="2028910"/>
                  <a:pt x="1683693" y="1916293"/>
                  <a:pt x="1753210" y="1800896"/>
                </a:cubicBezTo>
                <a:cubicBezTo>
                  <a:pt x="1800481" y="1782821"/>
                  <a:pt x="1817165" y="1724427"/>
                  <a:pt x="1854704" y="1692450"/>
                </a:cubicBezTo>
                <a:cubicBezTo>
                  <a:pt x="1871388" y="1678546"/>
                  <a:pt x="1888072" y="1661862"/>
                  <a:pt x="1895024" y="1627104"/>
                </a:cubicBezTo>
                <a:cubicBezTo>
                  <a:pt x="1856095" y="1647959"/>
                  <a:pt x="1832459" y="1682717"/>
                  <a:pt x="1808823" y="1716085"/>
                </a:cubicBezTo>
                <a:cubicBezTo>
                  <a:pt x="1790749" y="1745282"/>
                  <a:pt x="1758771" y="1760576"/>
                  <a:pt x="1754600" y="1803676"/>
                </a:cubicBezTo>
                <a:close/>
                <a:moveTo>
                  <a:pt x="2491477" y="1501974"/>
                </a:moveTo>
                <a:cubicBezTo>
                  <a:pt x="2523454" y="1499193"/>
                  <a:pt x="2534578" y="1464435"/>
                  <a:pt x="2554042" y="1440799"/>
                </a:cubicBezTo>
                <a:cubicBezTo>
                  <a:pt x="2643023" y="1336524"/>
                  <a:pt x="2737566" y="1239201"/>
                  <a:pt x="2829327" y="1139097"/>
                </a:cubicBezTo>
                <a:cubicBezTo>
                  <a:pt x="2843231" y="1125194"/>
                  <a:pt x="2865477" y="1116852"/>
                  <a:pt x="2859915" y="1082094"/>
                </a:cubicBezTo>
                <a:cubicBezTo>
                  <a:pt x="2896064" y="1086264"/>
                  <a:pt x="2912747" y="1055677"/>
                  <a:pt x="2933602" y="1015357"/>
                </a:cubicBezTo>
                <a:cubicBezTo>
                  <a:pt x="2896064" y="1027870"/>
                  <a:pt x="2884941" y="1065409"/>
                  <a:pt x="2861306" y="1082094"/>
                </a:cubicBezTo>
                <a:cubicBezTo>
                  <a:pt x="2812644" y="1118242"/>
                  <a:pt x="2776495" y="1171075"/>
                  <a:pt x="2733395" y="1215565"/>
                </a:cubicBezTo>
                <a:cubicBezTo>
                  <a:pt x="2652756" y="1297595"/>
                  <a:pt x="2577678" y="1385186"/>
                  <a:pt x="2502599" y="1472777"/>
                </a:cubicBezTo>
                <a:cubicBezTo>
                  <a:pt x="2494258" y="1481119"/>
                  <a:pt x="2485916" y="1488071"/>
                  <a:pt x="2491477" y="1501974"/>
                </a:cubicBezTo>
                <a:cubicBezTo>
                  <a:pt x="2441425" y="1539513"/>
                  <a:pt x="2403886" y="1593736"/>
                  <a:pt x="2370518" y="1653520"/>
                </a:cubicBezTo>
                <a:cubicBezTo>
                  <a:pt x="2417789" y="1613201"/>
                  <a:pt x="2459499" y="1563149"/>
                  <a:pt x="2491477" y="1501974"/>
                </a:cubicBezTo>
                <a:close/>
                <a:moveTo>
                  <a:pt x="2227313" y="1827312"/>
                </a:moveTo>
                <a:cubicBezTo>
                  <a:pt x="2269023" y="1786992"/>
                  <a:pt x="2312124" y="1748063"/>
                  <a:pt x="2337150" y="1685498"/>
                </a:cubicBezTo>
                <a:cubicBezTo>
                  <a:pt x="2294049" y="1725818"/>
                  <a:pt x="2255120" y="1768918"/>
                  <a:pt x="2227313" y="1827312"/>
                </a:cubicBezTo>
                <a:close/>
                <a:moveTo>
                  <a:pt x="531107" y="2892307"/>
                </a:moveTo>
                <a:cubicBezTo>
                  <a:pt x="513033" y="2925675"/>
                  <a:pt x="494959" y="2945140"/>
                  <a:pt x="488007" y="2977118"/>
                </a:cubicBezTo>
                <a:cubicBezTo>
                  <a:pt x="533888" y="2979898"/>
                  <a:pt x="539449" y="2970166"/>
                  <a:pt x="531107" y="2892307"/>
                </a:cubicBezTo>
                <a:close/>
                <a:moveTo>
                  <a:pt x="462981" y="2789423"/>
                </a:moveTo>
                <a:cubicBezTo>
                  <a:pt x="428222" y="2811668"/>
                  <a:pt x="392074" y="2877014"/>
                  <a:pt x="375390" y="2945140"/>
                </a:cubicBezTo>
                <a:cubicBezTo>
                  <a:pt x="411539" y="2896478"/>
                  <a:pt x="431003" y="2843646"/>
                  <a:pt x="462981" y="2789423"/>
                </a:cubicBezTo>
                <a:close/>
                <a:moveTo>
                  <a:pt x="3197766" y="844346"/>
                </a:moveTo>
                <a:cubicBezTo>
                  <a:pt x="3215841" y="848517"/>
                  <a:pt x="3222792" y="847127"/>
                  <a:pt x="3228353" y="851298"/>
                </a:cubicBezTo>
                <a:cubicBezTo>
                  <a:pt x="3247818" y="865201"/>
                  <a:pt x="3267282" y="856859"/>
                  <a:pt x="3260331" y="845737"/>
                </a:cubicBezTo>
                <a:cubicBezTo>
                  <a:pt x="3239476" y="813759"/>
                  <a:pt x="3277015" y="815149"/>
                  <a:pt x="3270063" y="790123"/>
                </a:cubicBezTo>
                <a:cubicBezTo>
                  <a:pt x="3245037" y="801246"/>
                  <a:pt x="3228353" y="822101"/>
                  <a:pt x="3197766" y="844346"/>
                </a:cubicBezTo>
                <a:close/>
                <a:moveTo>
                  <a:pt x="247479" y="3224597"/>
                </a:moveTo>
                <a:cubicBezTo>
                  <a:pt x="232185" y="3255184"/>
                  <a:pt x="211330" y="3284381"/>
                  <a:pt x="215502" y="3327482"/>
                </a:cubicBezTo>
                <a:cubicBezTo>
                  <a:pt x="229405" y="3295504"/>
                  <a:pt x="251650" y="3269088"/>
                  <a:pt x="247479" y="3224597"/>
                </a:cubicBezTo>
                <a:close/>
                <a:moveTo>
                  <a:pt x="3411877" y="698361"/>
                </a:moveTo>
                <a:cubicBezTo>
                  <a:pt x="3435513" y="680287"/>
                  <a:pt x="3460539" y="662213"/>
                  <a:pt x="3484175" y="644138"/>
                </a:cubicBezTo>
                <a:cubicBezTo>
                  <a:pt x="3454977" y="651090"/>
                  <a:pt x="3429952" y="664993"/>
                  <a:pt x="3411877" y="698361"/>
                </a:cubicBezTo>
                <a:close/>
                <a:moveTo>
                  <a:pt x="2809863" y="1240591"/>
                </a:moveTo>
                <a:cubicBezTo>
                  <a:pt x="2787617" y="1251714"/>
                  <a:pt x="2768153" y="1264227"/>
                  <a:pt x="2757031" y="1297595"/>
                </a:cubicBezTo>
                <a:cubicBezTo>
                  <a:pt x="2784837" y="1290643"/>
                  <a:pt x="2801521" y="1271179"/>
                  <a:pt x="2809863" y="1240591"/>
                </a:cubicBezTo>
                <a:close/>
                <a:moveTo>
                  <a:pt x="316996" y="3057757"/>
                </a:moveTo>
                <a:cubicBezTo>
                  <a:pt x="303092" y="3091125"/>
                  <a:pt x="286409" y="3107809"/>
                  <a:pt x="286409" y="3137006"/>
                </a:cubicBezTo>
                <a:cubicBezTo>
                  <a:pt x="305873" y="3121712"/>
                  <a:pt x="311435" y="3098077"/>
                  <a:pt x="316996" y="3057757"/>
                </a:cubicBezTo>
                <a:close/>
                <a:moveTo>
                  <a:pt x="2573507" y="1507535"/>
                </a:moveTo>
                <a:cubicBezTo>
                  <a:pt x="2549871" y="1515877"/>
                  <a:pt x="2537358" y="1536732"/>
                  <a:pt x="2522064" y="1571491"/>
                </a:cubicBezTo>
                <a:cubicBezTo>
                  <a:pt x="2552652" y="1554807"/>
                  <a:pt x="2563774" y="1532561"/>
                  <a:pt x="2573507" y="1507535"/>
                </a:cubicBezTo>
                <a:close/>
                <a:moveTo>
                  <a:pt x="1616957" y="2074791"/>
                </a:moveTo>
                <a:cubicBezTo>
                  <a:pt x="1650325" y="2053936"/>
                  <a:pt x="1650325" y="2053936"/>
                  <a:pt x="1664228" y="2015007"/>
                </a:cubicBezTo>
                <a:cubicBezTo>
                  <a:pt x="1640593" y="2026130"/>
                  <a:pt x="1629470" y="2048375"/>
                  <a:pt x="1616957" y="2074791"/>
                </a:cubicBezTo>
                <a:close/>
                <a:moveTo>
                  <a:pt x="1038579" y="2318100"/>
                </a:moveTo>
                <a:cubicBezTo>
                  <a:pt x="1023285" y="2329222"/>
                  <a:pt x="1006601" y="2340345"/>
                  <a:pt x="996869" y="2375103"/>
                </a:cubicBezTo>
                <a:cubicBezTo>
                  <a:pt x="1021895" y="2359810"/>
                  <a:pt x="1030237" y="2338955"/>
                  <a:pt x="1038579" y="2318100"/>
                </a:cubicBezTo>
                <a:close/>
                <a:moveTo>
                  <a:pt x="346193" y="3014657"/>
                </a:moveTo>
                <a:cubicBezTo>
                  <a:pt x="351754" y="3000753"/>
                  <a:pt x="357315" y="2986850"/>
                  <a:pt x="362877" y="2972947"/>
                </a:cubicBezTo>
                <a:cubicBezTo>
                  <a:pt x="348974" y="2981289"/>
                  <a:pt x="340632" y="2992411"/>
                  <a:pt x="346193" y="3014657"/>
                </a:cubicBezTo>
                <a:close/>
                <a:moveTo>
                  <a:pt x="107055" y="3109199"/>
                </a:moveTo>
                <a:cubicBezTo>
                  <a:pt x="95933" y="3111980"/>
                  <a:pt x="94542" y="3118932"/>
                  <a:pt x="95933" y="3124493"/>
                </a:cubicBezTo>
                <a:cubicBezTo>
                  <a:pt x="97323" y="3134225"/>
                  <a:pt x="102885" y="3138396"/>
                  <a:pt x="109836" y="3138396"/>
                </a:cubicBezTo>
                <a:cubicBezTo>
                  <a:pt x="115397" y="3138396"/>
                  <a:pt x="115397" y="3131445"/>
                  <a:pt x="114007" y="3124493"/>
                </a:cubicBezTo>
                <a:cubicBezTo>
                  <a:pt x="111227" y="3117541"/>
                  <a:pt x="108446" y="3109199"/>
                  <a:pt x="107055" y="3109199"/>
                </a:cubicBezTo>
                <a:close/>
                <a:moveTo>
                  <a:pt x="3160227" y="794294"/>
                </a:moveTo>
                <a:cubicBezTo>
                  <a:pt x="3185253" y="799856"/>
                  <a:pt x="3193595" y="784562"/>
                  <a:pt x="3200547" y="766488"/>
                </a:cubicBezTo>
                <a:cubicBezTo>
                  <a:pt x="3182472" y="763707"/>
                  <a:pt x="3172740" y="774830"/>
                  <a:pt x="3160227" y="794294"/>
                </a:cubicBezTo>
                <a:close/>
                <a:moveTo>
                  <a:pt x="3384071" y="710874"/>
                </a:moveTo>
                <a:cubicBezTo>
                  <a:pt x="3364606" y="713655"/>
                  <a:pt x="3353483" y="719216"/>
                  <a:pt x="3346532" y="740071"/>
                </a:cubicBezTo>
                <a:cubicBezTo>
                  <a:pt x="3364606" y="741462"/>
                  <a:pt x="3374338" y="731729"/>
                  <a:pt x="3384071" y="710874"/>
                </a:cubicBezTo>
                <a:close/>
                <a:moveTo>
                  <a:pt x="3238086" y="731729"/>
                </a:moveTo>
                <a:cubicBezTo>
                  <a:pt x="3260331" y="728949"/>
                  <a:pt x="3271454" y="717826"/>
                  <a:pt x="3283967" y="701142"/>
                </a:cubicBezTo>
                <a:cubicBezTo>
                  <a:pt x="3260331" y="696971"/>
                  <a:pt x="3253379" y="715046"/>
                  <a:pt x="3238086" y="731729"/>
                </a:cubicBezTo>
                <a:close/>
                <a:moveTo>
                  <a:pt x="2221753" y="1267008"/>
                </a:moveTo>
                <a:cubicBezTo>
                  <a:pt x="2239827" y="1250324"/>
                  <a:pt x="2250949" y="1241982"/>
                  <a:pt x="2255120" y="1218346"/>
                </a:cubicBezTo>
                <a:cubicBezTo>
                  <a:pt x="2238436" y="1228078"/>
                  <a:pt x="2227313" y="1237811"/>
                  <a:pt x="2221753" y="1267008"/>
                </a:cubicBezTo>
                <a:close/>
                <a:moveTo>
                  <a:pt x="1447337" y="2288903"/>
                </a:moveTo>
                <a:cubicBezTo>
                  <a:pt x="1434824" y="2306977"/>
                  <a:pt x="1419530" y="2309758"/>
                  <a:pt x="1420920" y="2336174"/>
                </a:cubicBezTo>
                <a:cubicBezTo>
                  <a:pt x="1433434" y="2326442"/>
                  <a:pt x="1445946" y="2319490"/>
                  <a:pt x="1447337" y="2288903"/>
                </a:cubicBezTo>
                <a:close/>
                <a:moveTo>
                  <a:pt x="1796310" y="1853728"/>
                </a:moveTo>
                <a:cubicBezTo>
                  <a:pt x="1812994" y="1846777"/>
                  <a:pt x="1819946" y="1839825"/>
                  <a:pt x="1822727" y="1825922"/>
                </a:cubicBezTo>
                <a:cubicBezTo>
                  <a:pt x="1804652" y="1821751"/>
                  <a:pt x="1801872" y="1835654"/>
                  <a:pt x="1796310" y="1853728"/>
                </a:cubicBezTo>
                <a:close/>
                <a:moveTo>
                  <a:pt x="3087930" y="958354"/>
                </a:moveTo>
                <a:cubicBezTo>
                  <a:pt x="3069856" y="955573"/>
                  <a:pt x="3061513" y="966696"/>
                  <a:pt x="3055952" y="984770"/>
                </a:cubicBezTo>
                <a:cubicBezTo>
                  <a:pt x="3075417" y="987551"/>
                  <a:pt x="3082368" y="976428"/>
                  <a:pt x="3087930" y="958354"/>
                </a:cubicBezTo>
                <a:close/>
                <a:moveTo>
                  <a:pt x="272505" y="3182887"/>
                </a:moveTo>
                <a:cubicBezTo>
                  <a:pt x="273895" y="3173155"/>
                  <a:pt x="272505" y="3167593"/>
                  <a:pt x="268334" y="3168984"/>
                </a:cubicBezTo>
                <a:cubicBezTo>
                  <a:pt x="261382" y="3170374"/>
                  <a:pt x="259992" y="3180106"/>
                  <a:pt x="258602" y="3187058"/>
                </a:cubicBezTo>
                <a:cubicBezTo>
                  <a:pt x="257212" y="3191229"/>
                  <a:pt x="261382" y="3198181"/>
                  <a:pt x="262773" y="3196790"/>
                </a:cubicBezTo>
                <a:cubicBezTo>
                  <a:pt x="268334" y="3192619"/>
                  <a:pt x="271115" y="3185668"/>
                  <a:pt x="272505" y="3182887"/>
                </a:cubicBezTo>
                <a:close/>
                <a:moveTo>
                  <a:pt x="1153976" y="2165163"/>
                </a:moveTo>
                <a:cubicBezTo>
                  <a:pt x="1160928" y="2162382"/>
                  <a:pt x="1165099" y="2154040"/>
                  <a:pt x="1167880" y="2145698"/>
                </a:cubicBezTo>
                <a:cubicBezTo>
                  <a:pt x="1165099" y="2144308"/>
                  <a:pt x="1160928" y="2141527"/>
                  <a:pt x="1159538" y="2142918"/>
                </a:cubicBezTo>
                <a:cubicBezTo>
                  <a:pt x="1155367" y="2147089"/>
                  <a:pt x="1151196" y="2152650"/>
                  <a:pt x="1148415" y="2158211"/>
                </a:cubicBezTo>
                <a:cubicBezTo>
                  <a:pt x="1147025" y="2160992"/>
                  <a:pt x="1149805" y="2165163"/>
                  <a:pt x="1153976" y="2165163"/>
                </a:cubicBezTo>
                <a:close/>
                <a:moveTo>
                  <a:pt x="1818556" y="1134926"/>
                </a:moveTo>
                <a:cubicBezTo>
                  <a:pt x="1824117" y="1133536"/>
                  <a:pt x="1828288" y="1130755"/>
                  <a:pt x="1826898" y="1123804"/>
                </a:cubicBezTo>
                <a:cubicBezTo>
                  <a:pt x="1825507" y="1114071"/>
                  <a:pt x="1819946" y="1108510"/>
                  <a:pt x="1812994" y="1111290"/>
                </a:cubicBezTo>
                <a:cubicBezTo>
                  <a:pt x="1807433" y="1112681"/>
                  <a:pt x="1806043" y="1118242"/>
                  <a:pt x="1807433" y="1125194"/>
                </a:cubicBezTo>
                <a:cubicBezTo>
                  <a:pt x="1808823" y="1133536"/>
                  <a:pt x="1812994" y="1134926"/>
                  <a:pt x="1818556" y="1134926"/>
                </a:cubicBezTo>
                <a:close/>
                <a:moveTo>
                  <a:pt x="2651365" y="1424115"/>
                </a:moveTo>
                <a:cubicBezTo>
                  <a:pt x="2658317" y="1422725"/>
                  <a:pt x="2661098" y="1417164"/>
                  <a:pt x="2663878" y="1410212"/>
                </a:cubicBezTo>
                <a:cubicBezTo>
                  <a:pt x="2666659" y="1406041"/>
                  <a:pt x="2665268" y="1401870"/>
                  <a:pt x="2661098" y="1401870"/>
                </a:cubicBezTo>
                <a:cubicBezTo>
                  <a:pt x="2654146" y="1401870"/>
                  <a:pt x="2652756" y="1410212"/>
                  <a:pt x="2648584" y="1415773"/>
                </a:cubicBezTo>
                <a:cubicBezTo>
                  <a:pt x="2645804" y="1419944"/>
                  <a:pt x="2647194" y="1422725"/>
                  <a:pt x="2651365" y="1424115"/>
                </a:cubicBezTo>
                <a:close/>
                <a:moveTo>
                  <a:pt x="2973922" y="1070971"/>
                </a:moveTo>
                <a:cubicBezTo>
                  <a:pt x="2968361" y="1065409"/>
                  <a:pt x="2964190" y="1066800"/>
                  <a:pt x="2960019" y="1070971"/>
                </a:cubicBezTo>
                <a:cubicBezTo>
                  <a:pt x="2957238" y="1075142"/>
                  <a:pt x="2953067" y="1080703"/>
                  <a:pt x="2954457" y="1084874"/>
                </a:cubicBezTo>
                <a:cubicBezTo>
                  <a:pt x="2955848" y="1093216"/>
                  <a:pt x="2961409" y="1091826"/>
                  <a:pt x="2965581" y="1087655"/>
                </a:cubicBezTo>
                <a:cubicBezTo>
                  <a:pt x="2969752" y="1084874"/>
                  <a:pt x="2975312" y="1080703"/>
                  <a:pt x="2973922" y="1070971"/>
                </a:cubicBezTo>
                <a:close/>
              </a:path>
            </a:pathLst>
          </a:custGeom>
          <a:solidFill>
            <a:srgbClr val="F5B23C"/>
          </a:solidFill>
          <a:ln w="1389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OPENInG">
            <a:extLst>
              <a:ext uri="{FF2B5EF4-FFF2-40B4-BE49-F238E27FC236}">
                <a16:creationId xmlns:a16="http://schemas.microsoft.com/office/drawing/2014/main" id="{8CD5C8AB-88A8-411C-9F73-1523F8D52255}"/>
              </a:ext>
            </a:extLst>
          </p:cNvPr>
          <p:cNvSpPr txBox="1"/>
          <p:nvPr/>
        </p:nvSpPr>
        <p:spPr>
          <a:xfrm>
            <a:off x="701862" y="9400976"/>
            <a:ext cx="54542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6000" b="1" dirty="0" err="1">
                <a:solidFill>
                  <a:srgbClr val="F5B23C"/>
                </a:solidFill>
                <a:latin typeface="ARCO" panose="02000800000000000000" pitchFamily="2" charset="0"/>
                <a:cs typeface="Times New Roman" panose="02020603050405020304" pitchFamily="18" charset="0"/>
              </a:rPr>
              <a:t>OPENInG</a:t>
            </a:r>
            <a:endParaRPr lang="en-ID" sz="6000" dirty="0">
              <a:solidFill>
                <a:srgbClr val="F5B23C"/>
              </a:solidFill>
              <a:latin typeface="ARCO" panose="020008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14" name="YOUR LOGO">
            <a:extLst>
              <a:ext uri="{FF2B5EF4-FFF2-40B4-BE49-F238E27FC236}">
                <a16:creationId xmlns:a16="http://schemas.microsoft.com/office/drawing/2014/main" id="{A471AB27-3374-46DA-B90C-6014D1B943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7340" y="535331"/>
            <a:ext cx="1375894" cy="165107"/>
          </a:xfrm>
          <a:prstGeom prst="rect">
            <a:avLst/>
          </a:prstGeom>
        </p:spPr>
      </p:pic>
      <p:sp>
        <p:nvSpPr>
          <p:cNvPr id="15" name="GRAND">
            <a:extLst>
              <a:ext uri="{FF2B5EF4-FFF2-40B4-BE49-F238E27FC236}">
                <a16:creationId xmlns:a16="http://schemas.microsoft.com/office/drawing/2014/main" id="{C7D5AD0A-CC6A-40A1-9839-4926D8869E9C}"/>
              </a:ext>
            </a:extLst>
          </p:cNvPr>
          <p:cNvSpPr txBox="1"/>
          <p:nvPr/>
        </p:nvSpPr>
        <p:spPr>
          <a:xfrm>
            <a:off x="701862" y="8456664"/>
            <a:ext cx="5454277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8800" b="1" dirty="0">
                <a:solidFill>
                  <a:srgbClr val="FF9B3D"/>
                </a:solidFill>
                <a:latin typeface="ARCO" panose="02000800000000000000" pitchFamily="2" charset="0"/>
                <a:cs typeface="Times New Roman" panose="02020603050405020304" pitchFamily="18" charset="0"/>
              </a:rPr>
              <a:t>GRAND </a:t>
            </a:r>
            <a:endParaRPr lang="en-ID" sz="8800" dirty="0">
              <a:solidFill>
                <a:srgbClr val="FF9B3D"/>
              </a:solidFill>
              <a:latin typeface="ARCO" panose="020008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6" name="RESTAURANT">
            <a:extLst>
              <a:ext uri="{FF2B5EF4-FFF2-40B4-BE49-F238E27FC236}">
                <a16:creationId xmlns:a16="http://schemas.microsoft.com/office/drawing/2014/main" id="{DB8350B8-A80A-48E6-AC93-3AFEBCCA7CF2}"/>
              </a:ext>
            </a:extLst>
          </p:cNvPr>
          <p:cNvSpPr txBox="1"/>
          <p:nvPr/>
        </p:nvSpPr>
        <p:spPr>
          <a:xfrm>
            <a:off x="492272" y="7945450"/>
            <a:ext cx="587345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RESTAURANT</a:t>
            </a:r>
            <a:endParaRPr lang="en-ID" sz="4000" dirty="0">
              <a:solidFill>
                <a:schemeClr val="tx1">
                  <a:lumMod val="85000"/>
                  <a:lumOff val="1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7" name="Lorem ipsum koncone sam memet saiki ndue kantor dewe, sugih nemen saiki wonge lek">
            <a:extLst>
              <a:ext uri="{FF2B5EF4-FFF2-40B4-BE49-F238E27FC236}">
                <a16:creationId xmlns:a16="http://schemas.microsoft.com/office/drawing/2014/main" id="{7A25443C-03B1-44E2-8FEB-29DF4D100523}"/>
              </a:ext>
            </a:extLst>
          </p:cNvPr>
          <p:cNvSpPr/>
          <p:nvPr/>
        </p:nvSpPr>
        <p:spPr>
          <a:xfrm>
            <a:off x="1295400" y="10311486"/>
            <a:ext cx="4267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Lorem ipsum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koncone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sam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memet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saiki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ndue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kantor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dewe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,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sugih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</a:rPr>
              <a:t>nemen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8" name="+(00) 012 3456 7890">
            <a:extLst>
              <a:ext uri="{FF2B5EF4-FFF2-40B4-BE49-F238E27FC236}">
                <a16:creationId xmlns:a16="http://schemas.microsoft.com/office/drawing/2014/main" id="{A347158B-B85B-4CBF-9A30-AE648B88B715}"/>
              </a:ext>
            </a:extLst>
          </p:cNvPr>
          <p:cNvSpPr/>
          <p:nvPr/>
        </p:nvSpPr>
        <p:spPr>
          <a:xfrm>
            <a:off x="1886916" y="11151303"/>
            <a:ext cx="27593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+(00) 012 3456 7890</a:t>
            </a:r>
          </a:p>
        </p:txBody>
      </p:sp>
      <p:sp>
        <p:nvSpPr>
          <p:cNvPr id="19" name="12 FOOD STREET, BIG CITY">
            <a:extLst>
              <a:ext uri="{FF2B5EF4-FFF2-40B4-BE49-F238E27FC236}">
                <a16:creationId xmlns:a16="http://schemas.microsoft.com/office/drawing/2014/main" id="{0669FDE6-0BEC-4618-BF23-3F7A7B9089A6}"/>
              </a:ext>
            </a:extLst>
          </p:cNvPr>
          <p:cNvSpPr/>
          <p:nvPr/>
        </p:nvSpPr>
        <p:spPr>
          <a:xfrm>
            <a:off x="999961" y="11551413"/>
            <a:ext cx="45787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 Rounded MT Bold" panose="020F0704030504030204" pitchFamily="34" charset="0"/>
                <a:cs typeface="Aharoni" panose="02010803020104030203" pitchFamily="2" charset="-79"/>
              </a:rPr>
              <a:t>12 FOOD STREET, BIG CITY</a:t>
            </a:r>
          </a:p>
        </p:txBody>
      </p:sp>
    </p:spTree>
    <p:extLst>
      <p:ext uri="{BB962C8B-B14F-4D97-AF65-F5344CB8AC3E}">
        <p14:creationId xmlns:p14="http://schemas.microsoft.com/office/powerpoint/2010/main" val="1183773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614</TotalTime>
  <Words>27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Aharoni</vt:lpstr>
      <vt:lpstr>ARCO</vt:lpstr>
      <vt:lpstr>Arial</vt:lpstr>
      <vt:lpstr>Arial Rounded MT Bold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71</cp:revision>
  <dcterms:created xsi:type="dcterms:W3CDTF">2021-02-09T01:35:18Z</dcterms:created>
  <dcterms:modified xsi:type="dcterms:W3CDTF">2022-02-08T02:44:22Z</dcterms:modified>
</cp:coreProperties>
</file>