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9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E3E"/>
    <a:srgbClr val="E938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64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7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1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21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10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30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581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9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841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9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7D34D-1F68-C34C-8033-FE2383DCD80E}" type="datetimeFigureOut">
              <a:rPr lang="en-US" smtClean="0"/>
              <a:t>10/09/13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B2FF8-4C98-C641-8E36-7436F1532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82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3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63972" y="1363604"/>
            <a:ext cx="7244481" cy="4154973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8800" b="1" dirty="0" smtClean="0">
                <a:solidFill>
                  <a:srgbClr val="FFFFFF"/>
                </a:solidFill>
                <a:latin typeface="Arial Narrow"/>
                <a:cs typeface="Arial Narrow"/>
              </a:rPr>
              <a:t>MANUAL IDENTIDAD CORPORATIVA</a:t>
            </a:r>
            <a:endParaRPr lang="en-US" sz="8800" b="1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685961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1200" dirty="0" smtClean="0"/>
              <a:t>9</a:t>
            </a:r>
            <a:endParaRPr lang="en-US" kern="12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82" y="3308827"/>
            <a:ext cx="1906303" cy="91330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599" y="2017140"/>
            <a:ext cx="4179184" cy="73260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310222" y="5130657"/>
            <a:ext cx="2440561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r>
              <a:rPr lang="en-US" sz="2400" dirty="0" err="1" smtClean="0">
                <a:latin typeface="Arial Narrow"/>
                <a:cs typeface="Arial Narrow"/>
              </a:rPr>
              <a:t>M</a:t>
            </a:r>
            <a:r>
              <a:rPr lang="en-US" sz="2400" dirty="0" err="1" smtClean="0">
                <a:latin typeface="Arial Narrow"/>
                <a:cs typeface="Arial Narrow"/>
              </a:rPr>
              <a:t>ínimo</a:t>
            </a:r>
            <a:endParaRPr lang="en-US" sz="2400" dirty="0">
              <a:latin typeface="Arial Narrow"/>
              <a:cs typeface="Arial Narrow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6750783" y="5360237"/>
            <a:ext cx="2461637" cy="45720"/>
            <a:chOff x="242761" y="4744047"/>
            <a:chExt cx="6358039" cy="8677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3585399" y="529890"/>
            <a:ext cx="2203183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TAMAÑOS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002171" y="883468"/>
            <a:ext cx="2461637" cy="45720"/>
            <a:chOff x="242761" y="4744047"/>
            <a:chExt cx="6358039" cy="8677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5657237" y="885755"/>
            <a:ext cx="2461637" cy="45720"/>
            <a:chOff x="242761" y="4744047"/>
            <a:chExt cx="6358039" cy="8677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185" y="4031773"/>
            <a:ext cx="2089586" cy="36630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94174" y="3033527"/>
            <a:ext cx="2440561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r>
              <a:rPr lang="en-US" sz="2400" dirty="0" smtClean="0">
                <a:latin typeface="Arial Narrow"/>
                <a:cs typeface="Arial Narrow"/>
              </a:rPr>
              <a:t>Original</a:t>
            </a:r>
            <a:endParaRPr lang="en-US" sz="2400" dirty="0">
              <a:latin typeface="Arial Narrow"/>
              <a:cs typeface="Arial Narrow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6734735" y="3263107"/>
            <a:ext cx="2461637" cy="45720"/>
            <a:chOff x="242761" y="4744047"/>
            <a:chExt cx="6358039" cy="8677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046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6952" y="0"/>
            <a:ext cx="7887047" cy="685800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674072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10</a:t>
            </a:r>
            <a:endParaRPr lang="en-US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771857" y="2674072"/>
            <a:ext cx="4049727" cy="830987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4800" b="1" dirty="0" smtClean="0">
                <a:solidFill>
                  <a:srgbClr val="FFFFFF"/>
                </a:solidFill>
                <a:latin typeface="Arial Narrow"/>
                <a:cs typeface="Arial Narrow"/>
              </a:rPr>
              <a:t>TIPOGRAF</a:t>
            </a:r>
            <a:r>
              <a:rPr lang="en-US" sz="4800" b="1" dirty="0" smtClean="0">
                <a:solidFill>
                  <a:srgbClr val="FFFFFF"/>
                </a:solidFill>
                <a:latin typeface="Arial Narrow"/>
                <a:cs typeface="Arial Narrow"/>
              </a:rPr>
              <a:t>ÍAS</a:t>
            </a:r>
            <a:endParaRPr lang="en-US" sz="4800" b="1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898034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1200" dirty="0" smtClean="0"/>
              <a:t>11</a:t>
            </a:r>
            <a:endParaRPr lang="en-US" kern="1200" dirty="0"/>
          </a:p>
        </p:txBody>
      </p:sp>
      <p:grpSp>
        <p:nvGrpSpPr>
          <p:cNvPr id="39" name="Group 38"/>
          <p:cNvGrpSpPr/>
          <p:nvPr/>
        </p:nvGrpSpPr>
        <p:grpSpPr>
          <a:xfrm>
            <a:off x="6750783" y="5360237"/>
            <a:ext cx="2461637" cy="45720"/>
            <a:chOff x="242761" y="4744047"/>
            <a:chExt cx="6358039" cy="8677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3241227" y="509831"/>
            <a:ext cx="2921947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TIPOGRAF</a:t>
            </a:r>
            <a:r>
              <a:rPr lang="en-US" sz="3600" b="1" dirty="0" smtClean="0">
                <a:latin typeface="Arial Narrow"/>
                <a:cs typeface="Arial Narrow"/>
              </a:rPr>
              <a:t>ÍAS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79590" y="883468"/>
            <a:ext cx="2461637" cy="45720"/>
            <a:chOff x="242761" y="4744047"/>
            <a:chExt cx="6358039" cy="8677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5997655" y="885755"/>
            <a:ext cx="2461637" cy="45720"/>
            <a:chOff x="242761" y="4744047"/>
            <a:chExt cx="6358039" cy="8677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4294174" y="3531737"/>
            <a:ext cx="2440561" cy="307766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r>
              <a:rPr lang="en-US" sz="1400" b="1" dirty="0" smtClean="0">
                <a:latin typeface="Arial Narrow"/>
                <a:cs typeface="Arial Narrow"/>
              </a:rPr>
              <a:t>CENTURY GOTHIC </a:t>
            </a:r>
            <a:endParaRPr lang="en-US" sz="1400" b="1" dirty="0">
              <a:latin typeface="Arial Narrow"/>
              <a:cs typeface="Arial Narrow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6734735" y="3682753"/>
            <a:ext cx="2461637" cy="45720"/>
            <a:chOff x="242761" y="4744047"/>
            <a:chExt cx="6358039" cy="8677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3017827" y="1662941"/>
            <a:ext cx="21278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i="1" baseline="30000" dirty="0">
                <a:latin typeface="Bree Serif"/>
                <a:cs typeface="Bree Serif"/>
              </a:rPr>
              <a:t>ABCDEFGHIJKLNÑ OPQRSTUVWXYZ </a:t>
            </a:r>
            <a:r>
              <a:rPr lang="nl-NL" sz="2400" b="1" i="1" baseline="30000" dirty="0" err="1">
                <a:latin typeface="Bree Serif"/>
                <a:cs typeface="Bree Serif"/>
              </a:rPr>
              <a:t>abcdefghijklnñ</a:t>
            </a:r>
            <a:r>
              <a:rPr lang="nl-NL" sz="2400" b="1" i="1" baseline="30000" dirty="0">
                <a:latin typeface="Bree Serif"/>
                <a:cs typeface="Bree Serif"/>
              </a:rPr>
              <a:t> </a:t>
            </a:r>
            <a:r>
              <a:rPr lang="nl-NL" sz="2400" b="1" i="1" baseline="30000" dirty="0" err="1">
                <a:latin typeface="Bree Serif"/>
                <a:cs typeface="Bree Serif"/>
              </a:rPr>
              <a:t>opqrstuvwxyz</a:t>
            </a:r>
            <a:endParaRPr lang="en-US" sz="2400" dirty="0">
              <a:latin typeface="Bree Serif"/>
              <a:cs typeface="Bree Serif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17827" y="3290270"/>
            <a:ext cx="21278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i="1" baseline="30000" dirty="0">
                <a:latin typeface="Century Gothic"/>
                <a:cs typeface="Century Gothic"/>
              </a:rPr>
              <a:t>ABCDEFGHIJKLNÑ OPQRSTUVWXYZ </a:t>
            </a:r>
            <a:r>
              <a:rPr lang="nl-NL" sz="2400" b="1" i="1" baseline="30000" dirty="0" err="1">
                <a:latin typeface="Century Gothic"/>
                <a:cs typeface="Century Gothic"/>
              </a:rPr>
              <a:t>abcdefghijklnñ</a:t>
            </a:r>
            <a:r>
              <a:rPr lang="nl-NL" sz="2400" b="1" i="1" baseline="30000" dirty="0">
                <a:latin typeface="Century Gothic"/>
                <a:cs typeface="Century Gothic"/>
              </a:rPr>
              <a:t> </a:t>
            </a:r>
            <a:r>
              <a:rPr lang="nl-NL" sz="2400" b="1" i="1" baseline="30000" dirty="0" err="1">
                <a:latin typeface="Century Gothic"/>
                <a:cs typeface="Century Gothic"/>
              </a:rPr>
              <a:t>opqrstuvwxyz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17827" y="4932493"/>
            <a:ext cx="21278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i="1" baseline="30000" dirty="0">
                <a:latin typeface="KG Always A Good Time"/>
                <a:cs typeface="KG Always A Good Time"/>
              </a:rPr>
              <a:t>ABCDEFGHIJKLNÑ OPQRSTUVWXYZ </a:t>
            </a:r>
            <a:r>
              <a:rPr lang="nl-NL" sz="2400" b="1" i="1" baseline="30000" dirty="0" err="1">
                <a:latin typeface="KG Always A Good Time"/>
                <a:cs typeface="KG Always A Good Time"/>
              </a:rPr>
              <a:t>abcdefghijklnñ</a:t>
            </a:r>
            <a:r>
              <a:rPr lang="nl-NL" sz="2400" b="1" i="1" baseline="30000" dirty="0">
                <a:latin typeface="KG Always A Good Time"/>
                <a:cs typeface="KG Always A Good Time"/>
              </a:rPr>
              <a:t> </a:t>
            </a:r>
            <a:r>
              <a:rPr lang="nl-NL" sz="2400" b="1" i="1" baseline="30000" dirty="0" err="1">
                <a:latin typeface="KG Always A Good Time"/>
                <a:cs typeface="KG Always A Good Time"/>
              </a:rPr>
              <a:t>opqrstuvwxyz</a:t>
            </a:r>
            <a:endParaRPr lang="en-US" sz="2400" dirty="0">
              <a:latin typeface="KG Always A Good Time"/>
              <a:cs typeface="KG Always A Good Time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94174" y="5206354"/>
            <a:ext cx="2440561" cy="307766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r>
              <a:rPr lang="en-US" sz="1400" b="1" dirty="0" smtClean="0">
                <a:latin typeface="Arial Narrow"/>
                <a:cs typeface="Arial Narrow"/>
              </a:rPr>
              <a:t>KG ALWAYS</a:t>
            </a:r>
            <a:endParaRPr lang="en-US" sz="1400" b="1" dirty="0">
              <a:latin typeface="Arial Narrow"/>
              <a:cs typeface="Arial Narrow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94174" y="1969197"/>
            <a:ext cx="2440561" cy="307766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r>
              <a:rPr lang="en-US" sz="1400" b="1" dirty="0" smtClean="0">
                <a:latin typeface="Arial Narrow"/>
                <a:cs typeface="Arial Narrow"/>
              </a:rPr>
              <a:t>BREE SERIF</a:t>
            </a:r>
            <a:endParaRPr lang="en-US" sz="1400" b="1" dirty="0">
              <a:latin typeface="Arial Narrow"/>
              <a:cs typeface="Arial Narrow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6734735" y="2120213"/>
            <a:ext cx="2461637" cy="45720"/>
            <a:chOff x="242761" y="4744047"/>
            <a:chExt cx="6358039" cy="86770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1751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6952" y="0"/>
            <a:ext cx="7887047" cy="685800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674072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12</a:t>
            </a:r>
            <a:endParaRPr lang="en-US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771857" y="2674072"/>
            <a:ext cx="5634011" cy="830987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4800" b="1" dirty="0" smtClean="0">
                <a:solidFill>
                  <a:srgbClr val="FFFFFF"/>
                </a:solidFill>
                <a:latin typeface="Arial Narrow"/>
                <a:cs typeface="Arial Narrow"/>
              </a:rPr>
              <a:t>USOS INCORRECTOS</a:t>
            </a:r>
            <a:endParaRPr lang="en-US" sz="4800" b="1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932335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1200" dirty="0" smtClean="0"/>
              <a:t>13</a:t>
            </a:r>
            <a:endParaRPr lang="en-US" kern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586563" y="509831"/>
            <a:ext cx="4784937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USOS INCORRECTOS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24928" y="931475"/>
            <a:ext cx="2461637" cy="45720"/>
            <a:chOff x="242761" y="4744047"/>
            <a:chExt cx="6358039" cy="8677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6682363" y="885755"/>
            <a:ext cx="2461637" cy="45720"/>
            <a:chOff x="242761" y="4744047"/>
            <a:chExt cx="6358039" cy="8677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/>
          <p:cNvSpPr/>
          <p:nvPr/>
        </p:nvSpPr>
        <p:spPr>
          <a:xfrm>
            <a:off x="1765135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871816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975500" y="2192482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2082181" y="2192482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2186712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293393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2397077" y="2192482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2503758" y="2192482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2609424" y="2180926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2716105" y="2180926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2819789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926470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3031001" y="2180926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3137682" y="2180926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3241366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3348047" y="2186704"/>
            <a:ext cx="45719" cy="1243934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916" y="2590800"/>
            <a:ext cx="1593850" cy="279400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3873397" y="2180926"/>
            <a:ext cx="1741154" cy="125549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955" y="2593407"/>
            <a:ext cx="1593850" cy="279400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1765135" y="3955797"/>
            <a:ext cx="1628631" cy="125549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9916" y="4481675"/>
            <a:ext cx="1603188" cy="2810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3398" y="4530339"/>
            <a:ext cx="1741154" cy="2908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9596" y="2494043"/>
            <a:ext cx="1672408" cy="752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7800" y="4134249"/>
            <a:ext cx="1378754" cy="79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39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6952" y="0"/>
            <a:ext cx="7887047" cy="685800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674072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1</a:t>
            </a:r>
            <a:endParaRPr lang="en-US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771857" y="2674072"/>
            <a:ext cx="2203183" cy="830987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4800" b="1" dirty="0">
                <a:solidFill>
                  <a:srgbClr val="FFFFFF"/>
                </a:solidFill>
                <a:latin typeface="Arial Narrow"/>
                <a:cs typeface="Arial Narrow"/>
              </a:rPr>
              <a:t>LOGO</a:t>
            </a:r>
            <a:endParaRPr lang="en-US" sz="4800" b="1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5990" y="3471906"/>
            <a:ext cx="5684624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  <a:latin typeface="Arial Narrow"/>
                <a:cs typeface="Arial Narrow"/>
              </a:rPr>
              <a:t>Aplicaci</a:t>
            </a:r>
            <a:r>
              <a:rPr lang="en-US" sz="2400" dirty="0" err="1" smtClean="0">
                <a:solidFill>
                  <a:srgbClr val="FFFFFF"/>
                </a:solidFill>
                <a:latin typeface="Arial Narrow"/>
                <a:cs typeface="Arial Narrow"/>
              </a:rPr>
              <a:t>ón</a:t>
            </a:r>
            <a:r>
              <a:rPr lang="en-US" sz="2400" dirty="0" smtClean="0">
                <a:solidFill>
                  <a:srgbClr val="FFFFFF"/>
                </a:solidFill>
                <a:latin typeface="Arial Narrow"/>
                <a:cs typeface="Arial Narrow"/>
              </a:rPr>
              <a:t> logo, </a:t>
            </a:r>
            <a:r>
              <a:rPr lang="en-US" sz="2400" dirty="0" err="1" smtClean="0">
                <a:solidFill>
                  <a:srgbClr val="FFFFFF"/>
                </a:solidFill>
                <a:latin typeface="Arial Narrow"/>
                <a:cs typeface="Arial Narrow"/>
              </a:rPr>
              <a:t>isotipo</a:t>
            </a:r>
            <a:r>
              <a:rPr lang="en-US" sz="2400" dirty="0" smtClean="0">
                <a:solidFill>
                  <a:srgbClr val="FFFFFF"/>
                </a:solidFill>
                <a:latin typeface="Arial Narrow"/>
                <a:cs typeface="Arial Narrow"/>
              </a:rPr>
              <a:t> y </a:t>
            </a:r>
            <a:r>
              <a:rPr lang="en-US" sz="2400" dirty="0" err="1" smtClean="0">
                <a:solidFill>
                  <a:srgbClr val="FFFFFF"/>
                </a:solidFill>
                <a:latin typeface="Arial Narrow"/>
                <a:cs typeface="Arial Narrow"/>
              </a:rPr>
              <a:t>aplicación</a:t>
            </a:r>
            <a:r>
              <a:rPr lang="en-US" sz="2400" dirty="0" smtClean="0">
                <a:solidFill>
                  <a:srgbClr val="FFFFFF"/>
                </a:solidFill>
                <a:latin typeface="Arial Narrow"/>
                <a:cs typeface="Arial Narrow"/>
              </a:rPr>
              <a:t> logo</a:t>
            </a:r>
            <a:endParaRPr lang="en-US" sz="24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712165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38914" y="529890"/>
            <a:ext cx="2203183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>
                <a:latin typeface="Arial Narrow"/>
                <a:cs typeface="Arial Narrow"/>
              </a:rPr>
              <a:t>LOGO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355686" y="883468"/>
            <a:ext cx="2461637" cy="45720"/>
            <a:chOff x="242761" y="4744047"/>
            <a:chExt cx="6358039" cy="867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5264436" y="885755"/>
            <a:ext cx="2461637" cy="45720"/>
            <a:chOff x="242761" y="4744047"/>
            <a:chExt cx="6358039" cy="8677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2</a:t>
            </a:r>
            <a:endParaRPr lang="en-US" kern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647" y="2026503"/>
            <a:ext cx="3187700" cy="558800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906972"/>
              </p:ext>
            </p:extLst>
          </p:nvPr>
        </p:nvGraphicFramePr>
        <p:xfrm>
          <a:off x="2242621" y="3208041"/>
          <a:ext cx="4880110" cy="2584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</a:tblGrid>
              <a:tr h="430716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387" y="4197066"/>
            <a:ext cx="3872704" cy="68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7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21073" y="529890"/>
            <a:ext cx="2203183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ISOTIPO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37845" y="883468"/>
            <a:ext cx="2461637" cy="45720"/>
            <a:chOff x="242761" y="4744047"/>
            <a:chExt cx="6358039" cy="867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5500113" y="885755"/>
            <a:ext cx="2461637" cy="45720"/>
            <a:chOff x="242761" y="4744047"/>
            <a:chExt cx="6358039" cy="8677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1200" dirty="0" smtClean="0"/>
              <a:t>3</a:t>
            </a:r>
            <a:endParaRPr lang="en-US" kern="1200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898663"/>
              </p:ext>
            </p:extLst>
          </p:nvPr>
        </p:nvGraphicFramePr>
        <p:xfrm>
          <a:off x="2569953" y="3299699"/>
          <a:ext cx="4392099" cy="2584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  <a:gridCol w="488011"/>
              </a:tblGrid>
              <a:tr h="430716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716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313" y="1885389"/>
            <a:ext cx="1574800" cy="927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279" y="4229221"/>
            <a:ext cx="1357015" cy="79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7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3614" y="516796"/>
            <a:ext cx="4637168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APLICACI</a:t>
            </a:r>
            <a:r>
              <a:rPr lang="en-US" sz="3600" b="1" dirty="0" smtClean="0">
                <a:latin typeface="Arial Narrow"/>
                <a:cs typeface="Arial Narrow"/>
              </a:rPr>
              <a:t>ÓN LOGO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1977" y="870374"/>
            <a:ext cx="2461637" cy="45720"/>
            <a:chOff x="242761" y="4744047"/>
            <a:chExt cx="6358039" cy="867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469015" y="872661"/>
            <a:ext cx="2461637" cy="45720"/>
            <a:chOff x="242761" y="4744047"/>
            <a:chExt cx="6358039" cy="8677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4</a:t>
            </a:r>
            <a:endParaRPr lang="en-US" kern="1200" dirty="0"/>
          </a:p>
        </p:txBody>
      </p:sp>
      <p:sp>
        <p:nvSpPr>
          <p:cNvPr id="12" name="Rectangle 11"/>
          <p:cNvSpPr/>
          <p:nvPr/>
        </p:nvSpPr>
        <p:spPr>
          <a:xfrm>
            <a:off x="1254742" y="2525715"/>
            <a:ext cx="4726664" cy="1627648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353" y="2983238"/>
            <a:ext cx="3846051" cy="68025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528040" y="5090127"/>
            <a:ext cx="1482824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2400" dirty="0" err="1" smtClean="0">
                <a:latin typeface="Arial Narrow"/>
                <a:cs typeface="Arial Narrow"/>
              </a:rPr>
              <a:t>Negativo</a:t>
            </a:r>
            <a:endParaRPr lang="en-US" sz="2400" dirty="0">
              <a:latin typeface="Arial Narrow"/>
              <a:cs typeface="Arial Narrow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750783" y="5360237"/>
            <a:ext cx="2461637" cy="45720"/>
            <a:chOff x="242761" y="4744047"/>
            <a:chExt cx="6358039" cy="8677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6322752" y="2223675"/>
            <a:ext cx="2239080" cy="2239080"/>
            <a:chOff x="5171702" y="4481431"/>
            <a:chExt cx="2239080" cy="2239080"/>
          </a:xfrm>
        </p:grpSpPr>
        <p:sp>
          <p:nvSpPr>
            <p:cNvPr id="23" name="Oval 22"/>
            <p:cNvSpPr/>
            <p:nvPr/>
          </p:nvSpPr>
          <p:spPr>
            <a:xfrm>
              <a:off x="5171702" y="4481431"/>
              <a:ext cx="2239080" cy="223908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0486" y="5031381"/>
              <a:ext cx="1894043" cy="9133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1840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3614" y="516796"/>
            <a:ext cx="4637168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APLICACI</a:t>
            </a:r>
            <a:r>
              <a:rPr lang="en-US" sz="3600" b="1" dirty="0" smtClean="0">
                <a:latin typeface="Arial Narrow"/>
                <a:cs typeface="Arial Narrow"/>
              </a:rPr>
              <a:t>ÓN LOGO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1977" y="870374"/>
            <a:ext cx="2461637" cy="45720"/>
            <a:chOff x="242761" y="4744047"/>
            <a:chExt cx="6358039" cy="867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469015" y="872661"/>
            <a:ext cx="2461637" cy="45720"/>
            <a:chOff x="242761" y="4744047"/>
            <a:chExt cx="6358039" cy="8677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1200" dirty="0" smtClean="0"/>
              <a:t>5</a:t>
            </a:r>
            <a:endParaRPr lang="en-US" kern="12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82" y="3308827"/>
            <a:ext cx="1906303" cy="91330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067" y="2519222"/>
            <a:ext cx="3572277" cy="172255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6603" y="3156322"/>
            <a:ext cx="3187700" cy="5588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310222" y="5130657"/>
            <a:ext cx="3065466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2400" dirty="0" smtClean="0">
                <a:latin typeface="Arial Narrow"/>
                <a:cs typeface="Arial Narrow"/>
              </a:rPr>
              <a:t>Vertical y Horizontal</a:t>
            </a:r>
            <a:endParaRPr lang="en-US" sz="2400" dirty="0">
              <a:latin typeface="Arial Narrow"/>
              <a:cs typeface="Arial Narrow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6750783" y="5360237"/>
            <a:ext cx="2461637" cy="45720"/>
            <a:chOff x="242761" y="4744047"/>
            <a:chExt cx="6358039" cy="8677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4854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6952" y="0"/>
            <a:ext cx="7887047" cy="685800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674072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1200" dirty="0" smtClean="0"/>
              <a:t>6</a:t>
            </a:r>
            <a:endParaRPr lang="en-US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771857" y="2674072"/>
            <a:ext cx="4049727" cy="830987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4800" b="1" dirty="0" smtClean="0">
                <a:solidFill>
                  <a:srgbClr val="FFFFFF"/>
                </a:solidFill>
                <a:latin typeface="Arial Narrow"/>
                <a:cs typeface="Arial Narrow"/>
              </a:rPr>
              <a:t>COLORES</a:t>
            </a:r>
            <a:endParaRPr lang="en-US" sz="4800" b="1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5990" y="3471906"/>
            <a:ext cx="5684624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Arial Narrow"/>
                <a:cs typeface="Arial Narrow"/>
              </a:rPr>
              <a:t>PANTONE, CMYK Y RGB</a:t>
            </a:r>
            <a:endParaRPr lang="en-US" sz="24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208879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585303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7</a:t>
            </a:r>
            <a:endParaRPr lang="en-US" kern="12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82" y="3308827"/>
            <a:ext cx="1906303" cy="913309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839087" y="5130657"/>
            <a:ext cx="3065466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2400" dirty="0" smtClean="0">
                <a:latin typeface="Arial Narrow"/>
                <a:cs typeface="Arial Narrow"/>
              </a:rPr>
              <a:t>PANTONE, CMYK, RGB</a:t>
            </a:r>
            <a:endParaRPr lang="en-US" sz="2400" dirty="0">
              <a:latin typeface="Arial Narrow"/>
              <a:cs typeface="Arial Narrow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6750783" y="5360237"/>
            <a:ext cx="2461637" cy="45720"/>
            <a:chOff x="242761" y="4744047"/>
            <a:chExt cx="6358039" cy="8677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3742102" y="529890"/>
            <a:ext cx="2203183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3600" b="1" dirty="0" smtClean="0">
                <a:latin typeface="Arial Narrow"/>
                <a:cs typeface="Arial Narrow"/>
              </a:rPr>
              <a:t>COLORES</a:t>
            </a:r>
            <a:endParaRPr lang="en-US" sz="3600" b="1" dirty="0">
              <a:latin typeface="Arial Narrow"/>
              <a:cs typeface="Arial Narrow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198153" y="883468"/>
            <a:ext cx="2461637" cy="45720"/>
            <a:chOff x="242761" y="4744047"/>
            <a:chExt cx="6358039" cy="8677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5787752" y="885755"/>
            <a:ext cx="2461637" cy="45720"/>
            <a:chOff x="242761" y="4744047"/>
            <a:chExt cx="6358039" cy="8677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1243862" y="1923363"/>
            <a:ext cx="2073225" cy="2128551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247424" y="1923363"/>
            <a:ext cx="2073225" cy="2128551"/>
          </a:xfrm>
          <a:prstGeom prst="rect">
            <a:avLst/>
          </a:prstGeom>
          <a:solidFill>
            <a:srgbClr val="3E3E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741130" y="1923362"/>
            <a:ext cx="2073225" cy="2128551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1244756" y="4233026"/>
            <a:ext cx="2072331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PANTONE   1234</a:t>
            </a:r>
          </a:p>
          <a:p>
            <a:r>
              <a:rPr lang="en-US" sz="1200" dirty="0" smtClean="0">
                <a:latin typeface="Arial Narrow"/>
                <a:cs typeface="Arial Narrow"/>
              </a:rPr>
              <a:t>CMYK  C13% M14% Y15% K16%</a:t>
            </a:r>
          </a:p>
          <a:p>
            <a:r>
              <a:rPr lang="en-US" sz="1200" dirty="0" smtClean="0">
                <a:latin typeface="Arial Narrow"/>
                <a:cs typeface="Arial Narrow"/>
              </a:rPr>
              <a:t>RGB R000 G192 B222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42102" y="4231951"/>
            <a:ext cx="2072331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PANTONE   1234</a:t>
            </a:r>
          </a:p>
          <a:p>
            <a:r>
              <a:rPr lang="en-US" sz="1200" dirty="0" smtClean="0">
                <a:latin typeface="Arial Narrow"/>
                <a:cs typeface="Arial Narrow"/>
              </a:rPr>
              <a:t>CMYK  C13% M14% Y15% K16%</a:t>
            </a:r>
          </a:p>
          <a:p>
            <a:r>
              <a:rPr lang="en-US" sz="1200" dirty="0" smtClean="0">
                <a:latin typeface="Arial Narrow"/>
                <a:cs typeface="Arial Narrow"/>
              </a:rPr>
              <a:t>RGB R000 G192 B222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48318" y="4231951"/>
            <a:ext cx="2072331" cy="64632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PANTONE   1234</a:t>
            </a:r>
          </a:p>
          <a:p>
            <a:r>
              <a:rPr lang="en-US" sz="1200" dirty="0" smtClean="0">
                <a:latin typeface="Arial Narrow"/>
                <a:cs typeface="Arial Narrow"/>
              </a:rPr>
              <a:t>CMYK  C13% M14% Y15% K16%</a:t>
            </a:r>
          </a:p>
          <a:p>
            <a:r>
              <a:rPr lang="en-US" sz="1200" dirty="0" smtClean="0">
                <a:latin typeface="Arial Narrow"/>
                <a:cs typeface="Arial Narrow"/>
              </a:rPr>
              <a:t>RGB R000 G192 B222</a:t>
            </a:r>
            <a:endParaRPr lang="en-US" sz="12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76462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6952" y="0"/>
            <a:ext cx="7887047" cy="6858000"/>
          </a:xfrm>
          <a:prstGeom prst="rect">
            <a:avLst/>
          </a:prstGeom>
          <a:solidFill>
            <a:srgbClr val="E938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674072"/>
            <a:ext cx="797187" cy="1446470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8</a:t>
            </a:r>
            <a:endParaRPr lang="en-US" kern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771857" y="2674072"/>
            <a:ext cx="4049727" cy="830987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4800" b="1" dirty="0" smtClean="0">
                <a:solidFill>
                  <a:srgbClr val="FFFFFF"/>
                </a:solidFill>
                <a:latin typeface="Arial Narrow"/>
                <a:cs typeface="Arial Narrow"/>
              </a:rPr>
              <a:t>TAMAÑOS</a:t>
            </a:r>
            <a:endParaRPr lang="en-US" sz="4800" b="1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5990" y="3471906"/>
            <a:ext cx="5684624" cy="46165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Arial Narrow"/>
                <a:cs typeface="Arial Narrow"/>
              </a:rPr>
              <a:t>ORIGINAL Y M</a:t>
            </a:r>
            <a:r>
              <a:rPr lang="en-US" sz="2400" dirty="0" smtClean="0">
                <a:solidFill>
                  <a:srgbClr val="FFFFFF"/>
                </a:solidFill>
                <a:latin typeface="Arial Narrow"/>
                <a:cs typeface="Arial Narrow"/>
              </a:rPr>
              <a:t>ÍNIMO</a:t>
            </a:r>
            <a:endParaRPr lang="en-US" sz="24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80410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122</Words>
  <Application>Microsoft Macintosh PowerPoint</Application>
  <PresentationFormat>On-screen Show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Novaemusik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Vilma Núñez</dc:creator>
  <cp:lastModifiedBy>Vilma Núñez</cp:lastModifiedBy>
  <cp:revision>23</cp:revision>
  <dcterms:created xsi:type="dcterms:W3CDTF">2013-09-10T15:16:12Z</dcterms:created>
  <dcterms:modified xsi:type="dcterms:W3CDTF">2013-09-10T16:44:25Z</dcterms:modified>
</cp:coreProperties>
</file>