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57" r:id="rId3"/>
    <p:sldId id="958" r:id="rId4"/>
    <p:sldId id="959" r:id="rId5"/>
    <p:sldId id="960" r:id="rId6"/>
    <p:sldId id="961" r:id="rId7"/>
    <p:sldId id="962" r:id="rId8"/>
    <p:sldId id="963" r:id="rId9"/>
    <p:sldId id="964" r:id="rId10"/>
    <p:sldId id="965" r:id="rId11"/>
    <p:sldId id="966" r:id="rId12"/>
    <p:sldId id="967" r:id="rId13"/>
    <p:sldId id="968" r:id="rId14"/>
    <p:sldId id="969" r:id="rId15"/>
    <p:sldId id="970" r:id="rId16"/>
    <p:sldId id="971" r:id="rId17"/>
    <p:sldId id="972" r:id="rId18"/>
    <p:sldId id="973" r:id="rId19"/>
    <p:sldId id="974" r:id="rId20"/>
    <p:sldId id="975" r:id="rId21"/>
    <p:sldId id="976" r:id="rId22"/>
    <p:sldId id="977" r:id="rId23"/>
    <p:sldId id="978" r:id="rId24"/>
    <p:sldId id="979" r:id="rId25"/>
    <p:sldId id="980" r:id="rId26"/>
    <p:sldId id="981" r:id="rId27"/>
    <p:sldId id="982" r:id="rId28"/>
    <p:sldId id="983" r:id="rId29"/>
    <p:sldId id="984" r:id="rId30"/>
    <p:sldId id="985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F1F161-29A4-4EA6-8C06-D32E0C08BCBD}" v="3" dt="2023-12-09T02:33:38.1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38" d="100"/>
          <a:sy n="238" d="100"/>
        </p:scale>
        <p:origin x="6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맛있다 군만두" userId="88f4dfb63950bb32" providerId="LiveId" clId="{7CF1F161-29A4-4EA6-8C06-D32E0C08BCBD}"/>
    <pc:docChg chg="addSld delSld modSld">
      <pc:chgData name="맛있다 군만두" userId="88f4dfb63950bb32" providerId="LiveId" clId="{7CF1F161-29A4-4EA6-8C06-D32E0C08BCBD}" dt="2023-12-09T02:33:38.093" v="2"/>
      <pc:docMkLst>
        <pc:docMk/>
      </pc:docMkLst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446619923" sldId="957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4007837200" sldId="958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3812987419" sldId="959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1076368316" sldId="960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487087252" sldId="961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3444838260" sldId="962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2706466757" sldId="963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420636269" sldId="964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2700826869" sldId="965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1552765576" sldId="966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3316426690" sldId="967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619255426" sldId="968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909504280" sldId="969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3547246264" sldId="970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861413235" sldId="971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3075114867" sldId="972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4234083477" sldId="973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2379399686" sldId="974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67503556" sldId="975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1381648227" sldId="976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3637561311" sldId="977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3289858422" sldId="978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1497409001" sldId="979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3313762412" sldId="980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4223296537" sldId="981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4184317595" sldId="982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3196646873" sldId="983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2537111824" sldId="984"/>
        </pc:sldMkLst>
      </pc:sldChg>
      <pc:sldChg chg="add del setBg">
        <pc:chgData name="맛있다 군만두" userId="88f4dfb63950bb32" providerId="LiveId" clId="{7CF1F161-29A4-4EA6-8C06-D32E0C08BCBD}" dt="2023-12-09T02:33:38.093" v="2"/>
        <pc:sldMkLst>
          <pc:docMk/>
          <pc:sldMk cId="2898503063" sldId="98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234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8642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230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690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158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650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0984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50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905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420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2356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534869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61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사람들이 다윗에게 전하여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블레셋 사람이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그일라를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쳐서 그 타작 마당을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탈취하더이다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46619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이르되 이스라엘 하나님 여호와여 사울이 나 때문에 이 성읍을 멸하려고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그일라로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내려오기를 꾀한다 함을 주의 종이 분명히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552765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그일라 사람들이 나를 그의 손에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넘기겠나이까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 종이 들은 대로 사울이 내려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오겠나이까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이스라엘의 하나님 여호와여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 종에게 일러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내려오리라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316426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이르되 그일라 사람들이 나와 내 사람들을 사울의 손에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넘기겠나이까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너를 넘기리라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619255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다윗과 그의 사람 육백 명 가량이 일어나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그일라를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떠나서 갈 수 있는 곳으로 갔더니 다윗이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그일라에서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피한 것을 어떤 사람이 사울에게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사울이 가기를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909504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광야의 요새에도 있었고 또 십 광야 산골에도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머물렀으므로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사울이 매일 찾되 하나님이 그를 그의 손에 넘기지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547246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사울이 자기의 생명을 빼앗으려고 나온 것을 보았으므로 그가 십 광야 수풀에 있었더니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861413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요나단이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 수풀에 들어가서 다윗에게 이르러 그에게 하나님을 힘 있게 의지하게 하였는데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0751148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요나단이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이르기를 두려워하지 말라 내 아버지 사울의 손이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미치지 못할 것이요 너는 이스라엘 왕이 되고 나는 네 다음이 될 것을 내 아버지 사울도 안다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234083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 사람이 여호와 앞에서 언약하고 다윗은 수풀에 머물고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요나단은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 집으로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3793996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십 사람들이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기브아에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이르러 사울에게 나아와 이르되 다윗이 우리와 함께 광야 남쪽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 수풀 요새에 숨지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67503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다윗이 여호와께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묻자와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내가 가서 이 블레셋 사람들을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치리이까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다윗에게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블레셋 사람들을 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그일라를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구원하라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0078372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그러하온즉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왕은 내려오시기를 원하시는 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내려오소서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그를 왕의 손에 넘길 것이 우리의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3816482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사울이 이르되 너희가 나를 긍휼히 여겼으니 여호와께 복 받기를 원하노라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6375613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사람이 내게 말하기를 그는 심히 지혜롭게 행동한다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가서 더 자세히 살펴서 그가 어디에 숨었으며 누가 거기서 그를 보았는지 알아보고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2898584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숨어 있는 모든 곳을 정탐하고 실상을 내게 보고하라 내가 너희와 함께 가리니 그가 이 땅에 있으면 유다 몇 천 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중에서라도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그를 찾아내리라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4974090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일어나 사울보다 먼저 십으로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다윗과 그의 사람들이 광야 남쪽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광야 아라바에 있더니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3137624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사울과 그의 사람들이 찾으러 온 것을 어떤 사람이 다윗에게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아뢰매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이에 다윗이 바위로 내려가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황무지에 있더니 사울이 듣고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황무지로 다윗을 따라가서는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2232965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사울이 산 이쪽으로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다윗과 그의 사람들은 산 저쪽으로 가며 다윗이 사울을 두려워하여 급히 피하려 하였으니 이는 사울과 그의 사람들이 다윗과 그의 사람들을 에워싸고 잡으려 함이었더라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1843175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전령이 사울에게 와서 이르되 급히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블레셋 사람들이 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침노하나이다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1966468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사울이 다윗 뒤쫓기를 그치고 돌아와 블레셋 사람들을 치러 갔으므로 그 곳을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셀라하마느곳이라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칭하니라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5371118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거기서 올라가서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엔게디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요새에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머무니라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898503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다윗의 사람들이 그에게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있기도 두렵거든 하물며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그일라에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블레셋 사람들의 군대를 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일이리이까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812987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여호와께 다시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묻자온대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대답하여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그일라로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내려가라 내가 블레셋 사람들을 네 손에 넘기리라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076368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다윗과 그의 사람들이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그일라로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블레셋 사람들과 싸워 그들을 크게 쳐서 죽이고 그들의 가축을 끌어 오니라 다윗이 이와 같이 그일라 주민을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구원하니라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87087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아히멜렉의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아비아달이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그일라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도망할 때에 손에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에봇을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가지고 내려왔더라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444838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그일라에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것을 어떤 사람이 사울에게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알리매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사울이 이르되 하나님이 그를 내 손에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넘기셨도다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문과 문 빗장이 있는 성읍에 들어갔으니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갇혔도다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706466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사울이 모든 백성을 군사로 불러모으고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그일라로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내려가서 다윗과 그의 사람들을 에워싸려 하더니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20636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다윗은 사울이 자기를 해하려 하는 음모를 알고 제사장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아비아달에게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에봇을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이리로 가져오라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700826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597</Words>
  <Application>Microsoft Office PowerPoint</Application>
  <PresentationFormat>와이드스크린</PresentationFormat>
  <Paragraphs>58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29</vt:i4>
      </vt:variant>
    </vt:vector>
  </HeadingPairs>
  <TitlesOfParts>
    <vt:vector size="3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10</cp:revision>
  <dcterms:modified xsi:type="dcterms:W3CDTF">2023-12-09T02:33:38Z</dcterms:modified>
</cp:coreProperties>
</file>